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9" r:id="rId1"/>
  </p:sldMasterIdLst>
  <p:notesMasterIdLst>
    <p:notesMasterId r:id="rId67"/>
  </p:notesMasterIdLst>
  <p:handoutMasterIdLst>
    <p:handoutMasterId r:id="rId68"/>
  </p:handoutMasterIdLst>
  <p:sldIdLst>
    <p:sldId id="4012" r:id="rId2"/>
    <p:sldId id="4397" r:id="rId3"/>
    <p:sldId id="4419" r:id="rId4"/>
    <p:sldId id="4418" r:id="rId5"/>
    <p:sldId id="4370" r:id="rId6"/>
    <p:sldId id="4399" r:id="rId7"/>
    <p:sldId id="4401" r:id="rId8"/>
    <p:sldId id="4413" r:id="rId9"/>
    <p:sldId id="4414" r:id="rId10"/>
    <p:sldId id="4415" r:id="rId11"/>
    <p:sldId id="4416" r:id="rId12"/>
    <p:sldId id="4403" r:id="rId13"/>
    <p:sldId id="4402" r:id="rId14"/>
    <p:sldId id="4404" r:id="rId15"/>
    <p:sldId id="4407" r:id="rId16"/>
    <p:sldId id="4440" r:id="rId17"/>
    <p:sldId id="4408" r:id="rId18"/>
    <p:sldId id="4435" r:id="rId19"/>
    <p:sldId id="4420" r:id="rId20"/>
    <p:sldId id="4421" r:id="rId21"/>
    <p:sldId id="4436" r:id="rId22"/>
    <p:sldId id="4383" r:id="rId23"/>
    <p:sldId id="4319" r:id="rId24"/>
    <p:sldId id="4320" r:id="rId25"/>
    <p:sldId id="4322" r:id="rId26"/>
    <p:sldId id="4372" r:id="rId27"/>
    <p:sldId id="4374" r:id="rId28"/>
    <p:sldId id="4410" r:id="rId29"/>
    <p:sldId id="4411" r:id="rId30"/>
    <p:sldId id="4376" r:id="rId31"/>
    <p:sldId id="4377" r:id="rId32"/>
    <p:sldId id="4379" r:id="rId33"/>
    <p:sldId id="4380" r:id="rId34"/>
    <p:sldId id="4388" r:id="rId35"/>
    <p:sldId id="4437" r:id="rId36"/>
    <p:sldId id="4438" r:id="rId37"/>
    <p:sldId id="4229" r:id="rId38"/>
    <p:sldId id="4405" r:id="rId39"/>
    <p:sldId id="4412" r:id="rId40"/>
    <p:sldId id="4324" r:id="rId41"/>
    <p:sldId id="4422" r:id="rId42"/>
    <p:sldId id="4439" r:id="rId43"/>
    <p:sldId id="4423" r:id="rId44"/>
    <p:sldId id="4424" r:id="rId45"/>
    <p:sldId id="4425" r:id="rId46"/>
    <p:sldId id="4426" r:id="rId47"/>
    <p:sldId id="4427" r:id="rId48"/>
    <p:sldId id="4428" r:id="rId49"/>
    <p:sldId id="4429" r:id="rId50"/>
    <p:sldId id="4430" r:id="rId51"/>
    <p:sldId id="4431" r:id="rId52"/>
    <p:sldId id="4432" r:id="rId53"/>
    <p:sldId id="4433" r:id="rId54"/>
    <p:sldId id="4441" r:id="rId55"/>
    <p:sldId id="4434" r:id="rId56"/>
    <p:sldId id="4333" r:id="rId57"/>
    <p:sldId id="4417" r:id="rId58"/>
    <p:sldId id="4363" r:id="rId59"/>
    <p:sldId id="4268" r:id="rId60"/>
    <p:sldId id="4321" r:id="rId61"/>
    <p:sldId id="4409" r:id="rId62"/>
    <p:sldId id="4368" r:id="rId63"/>
    <p:sldId id="4406" r:id="rId64"/>
    <p:sldId id="4375" r:id="rId65"/>
    <p:sldId id="4373" r:id="rId6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Yi" initials="Z" lastIdx="1" clrIdx="0">
    <p:extLst>
      <p:ext uri="{19B8F6BF-5375-455C-9EA6-DF929625EA0E}">
        <p15:presenceInfo xmlns:p15="http://schemas.microsoft.com/office/powerpoint/2012/main" userId="ZhouY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0AF4"/>
    <a:srgbClr val="F2F2F2"/>
    <a:srgbClr val="0F34A6"/>
    <a:srgbClr val="D0D8E9"/>
    <a:srgbClr val="E9EDF4"/>
    <a:srgbClr val="E841FF"/>
    <a:srgbClr val="68CE83"/>
    <a:srgbClr val="FF0066"/>
    <a:srgbClr val="FF3300"/>
    <a:srgbClr val="D459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0" autoAdjust="0"/>
    <p:restoredTop sz="90680"/>
  </p:normalViewPr>
  <p:slideViewPr>
    <p:cSldViewPr snapToObjects="1">
      <p:cViewPr>
        <p:scale>
          <a:sx n="63" d="100"/>
          <a:sy n="63" d="100"/>
        </p:scale>
        <p:origin x="336" y="7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808"/>
    </p:cViewPr>
  </p:sorterViewPr>
  <p:notesViewPr>
    <p:cSldViewPr snapToObjects="1">
      <p:cViewPr varScale="1">
        <p:scale>
          <a:sx n="95" d="100"/>
          <a:sy n="95" d="100"/>
        </p:scale>
        <p:origin x="358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0F280-C202-459E-9C88-243362EFD57F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FC674-D29B-42E3-B510-33870CA84A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456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65565-5D00-41A1-A9D4-D472FA0F1665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7B772-BE26-4EC4-8890-F0A68D4013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0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fld id="{BF176F5C-B021-432C-A718-B7D3623AD2F3}" type="slidenum">
              <a:rPr lang="en-US" altLang="zh-CN" sz="1200" b="0">
                <a:ea typeface="宋体" panose="02010600030101010101" pitchFamily="2" charset="-122"/>
              </a:rPr>
              <a:pPr/>
              <a:t>1</a:t>
            </a:fld>
            <a:endParaRPr lang="en-US" altLang="zh-CN" sz="1200" b="0" dirty="0">
              <a:ea typeface="宋体" panose="02010600030101010101" pitchFamily="2" charset="-122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874131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BFE08-C3F1-832D-A248-238905B40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133F9-8F2E-76E7-61C6-CAA85D6DF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B35ED-5945-2BB7-C7CD-29AFDD3C9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000" dirty="0"/>
              <a:t>经过近百年的努力，人们建立了基本粒子物理的标准模型。组成我们稳定物质世界的是由第一代的夸克和电子组成的。标准模型取得了巨大的成功。但她面临的重大挑战是对强相互作用本质的理解：不能回答以下问题，为什么宇宙正反物质不对称？夸克为什么囚禁在物质中？夸克是如何形成物质的？诺贝尔奖获得者 </a:t>
            </a:r>
            <a:r>
              <a:rPr lang="en-US" sz="1000" dirty="0"/>
              <a:t>David </a:t>
            </a:r>
            <a:r>
              <a:rPr lang="zh-CN" altLang="en-US" sz="1000" dirty="0"/>
              <a:t>说，夸克形成物质的过程（强子化），是量子场论重大的未解决的难题。</a:t>
            </a: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451F8-6F45-371D-C0FB-6C5E6389E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2220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装置具有独特宽域能区，丰富谱学结构，超大的数据样本，这使我们能够在现有能区以高精度取得重大发现，</a:t>
            </a:r>
          </a:p>
          <a:p>
            <a:r>
              <a:rPr lang="en-CN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在新开辟的能区以创新取来得重大突破。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9390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Suggested by IAC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805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882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For Baryons,</a:t>
            </a:r>
            <a:r>
              <a:rPr lang="en-US" altLang="zh-CN" baseline="0" dirty="0" smtClean="0"/>
              <a:t> the measurements of TL-EMFF are very interesting.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891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11016-5606-CCB3-3F49-4806D4968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6CF94E-F545-8ADC-7A6F-2B8EEE8E5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395A586-A03B-722D-05BC-15BAF6EAD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2C4FBF8-58A9-5BA5-1A7C-BCA608B38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6958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F021A-47EF-64EB-F878-9F7EC84A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451D34-FBF0-4E12-C399-2391D7B31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E075AF-E02B-74C6-8307-8744C8465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A6A9CD8-5900-A0C5-8A4C-FE4C43006E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0079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突破量子场论范畴，检验新物理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4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522C2-E908-4842-BD62-DE9D6860E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353CB73-A86C-32F4-0E95-B317219D75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BBCB7B-6E0D-1BC5-6103-DBCA8E441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ECFE5B5-1C18-5C06-F6A3-F99D6EBFF1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7217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3E8A5-4645-E264-CC7C-F3B5CCA69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61980DF-150F-6205-DE3E-C4401DA26C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E875CF0-CBDB-7443-3A9D-8A2FE9F8F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948EC8D-1F7B-51FD-867C-E8C350C2D2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839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09345-0437-0D82-C37D-119B88D86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F0857A-70D7-5125-8C3E-3E71D5FFD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01065-AA1C-0F7B-2AFA-140CDE6FF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极微观领域的探索需要大科学装置创造极端的条件。最有效的办法是粒子对撞机：他是将两束粒子，例如正负电子加速到接近光速后进行对撞，产生出基本粒子及其构成的物质。粒子探测谱仪对产生的粒子进行精确探测，来研究物质深层次结构。基于对撞机的科学发现，产生了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11</a:t>
            </a:r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位</a:t>
            </a:r>
            <a:r>
              <a:rPr lang="zh-CN" altLang="en-US" b="1" dirty="0">
                <a:solidFill>
                  <a:srgbClr val="1F2329"/>
                </a:solidFill>
                <a:effectLst/>
                <a:latin typeface="ui-sans-serif"/>
              </a:rPr>
              <a:t>诺贝尔奖获得者</a:t>
            </a:r>
            <a:endParaRPr lang="en-CN" sz="1200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C4B20-D0B9-2840-16B4-8894B2360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0798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C140E-EE26-D51F-6F52-BAC7816BF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B394229-0733-CB49-6412-921F0579F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64B5A56-3D0E-7D5E-CA12-528CC89A8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hangingPunct="0"/>
            <a:endParaRPr lang="en-US" altLang="zh-CN" sz="1200" b="1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lvl="0" hangingPunct="0"/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粒子物理领域十多年的充分研讨和科学问题的不断凝练</a:t>
            </a:r>
            <a:endParaRPr lang="en-US" altLang="zh-CN" sz="1200" b="1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41A4EB-1B7D-0F16-30AE-84D1F7D75D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41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4456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B62E5-90F3-4CCB-DFE0-E806457D1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1FA4F8-17CA-E063-2384-065D834E4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810BE-E142-58D5-730F-768B7F5C3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项目得到中科大，中科院，科技部，基金委， 安徽省，合肥市的资助开展了前期研究和关键技术攻关，</a:t>
            </a:r>
            <a:r>
              <a:rPr lang="zh-CN" altLang="en-US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总经费</a:t>
            </a:r>
            <a:r>
              <a:rPr lang="en-US" altLang="zh-CN" sz="1200" b="1" dirty="0">
                <a:solidFill>
                  <a:srgbClr val="30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4.3</a:t>
            </a:r>
            <a:r>
              <a:rPr lang="zh-CN" altLang="en-US" sz="1200" b="1" dirty="0">
                <a:solidFill>
                  <a:srgbClr val="30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亿元</a:t>
            </a:r>
            <a:endParaRPr lang="en-US" altLang="zh-CN" sz="1200" b="1" dirty="0">
              <a:solidFill>
                <a:srgbClr val="30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/>
            <a:endParaRPr lang="en-US" altLang="zh-CN" sz="1200" b="1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BB750-E8B4-1C06-F382-CAC4679EC1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4782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141D9-8A86-6589-0CCE-B1B85C8D9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FAFBB9-E5C4-320D-D782-3F1A576DF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49F586E-926A-8A58-26A4-630254468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参加预研的有国内41家单位</a:t>
            </a:r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研究人员和研究生各约300人。</a:t>
            </a:r>
            <a:r>
              <a:rPr lang="en-CN" dirty="0">
                <a:effectLst/>
              </a:rPr>
              <a:t>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50B2B8-48AE-1271-79C2-1B15B2711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44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5395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俄罗斯、法国、日本，欧洲核子中心参与了项目研发， 签署了合作协议。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45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1176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30000"/>
              </a:lnSpc>
              <a:buFont typeface="Arial" panose="02080604020202020204" pitchFamily="34" charset="0"/>
              <a:buNone/>
            </a:pPr>
            <a:r>
              <a:rPr lang="en-US" b="1" dirty="0" err="1"/>
              <a:t>通过预研</a:t>
            </a:r>
            <a:r>
              <a:rPr lang="zh-CN" altLang="en-US" b="1" dirty="0"/>
              <a:t>，对撞机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已完成概念设计</a:t>
            </a:r>
            <a:r>
              <a:rPr lang="zh-CN" altLang="en-US" sz="1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并通过评审。加速器关键技术系统正在进行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技术攻关和样机研制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这里显示了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" panose="00000500000000000000" pitchFamily="2" charset="-122"/>
                <a:ea typeface="MiSans Heavy" pitchFamily="2" charset="-122"/>
                <a:cs typeface="+mn-cs"/>
              </a:rPr>
              <a:t>超导磁体，常温高频腔等样机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46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031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7FAEF-AFE0-885D-7327-4640EB82C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6A9BE-BB65-A847-5ACB-CCCA48AFC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98D5B-AC09-0DD0-EB2A-79E674E15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关键对撞机物理问题</a:t>
            </a:r>
            <a:endParaRPr lang="en-US" altLang="zh-CN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1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束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束相互作用的新表现形式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超强非线性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短束流寿命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多物理模式耦合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9475B-86F6-85D8-14DA-29F1D649E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47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6250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9C05F-DAC2-8AE9-7F46-CFD06238F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C0DF47-547E-9240-E676-F876ED839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0B38DD-80B4-4BFC-0578-E1D5A04E3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DEA90-AFBA-EBE6-BED1-C3B1C9535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48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9499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我们已完成探测谱仪所有关键部件的技术设计，和全部子探测器样机研制，并通过性能测试。</a:t>
            </a:r>
            <a:endParaRPr lang="en-US" altLang="zh-CN" sz="1200" b="1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lvl="0"/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包括迹探测器，粒子鉴别器，专用集成电路读出芯片等</a:t>
            </a:r>
            <a:endParaRPr lang="en-CN" sz="1200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" panose="00000500000000000000" pitchFamily="2" charset="-122"/>
              <a:ea typeface="MiSans Heavy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8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" panose="00000500000000000000" pitchFamily="2" charset="-122"/>
              <a:ea typeface="MiSans Heavy" pitchFamily="2" charset="-122"/>
              <a:cs typeface="+mn-cs"/>
            </a:endParaRPr>
          </a:p>
          <a:p>
            <a:pPr marL="0" indent="0">
              <a:lnSpc>
                <a:spcPct val="130000"/>
              </a:lnSpc>
              <a:buFont typeface="Arial" panose="02080604020202020204" pitchFamily="34" charset="0"/>
              <a:buNone/>
            </a:pPr>
            <a:endParaRPr kumimoji="1" lang="zh-CN" altLang="en-US" sz="1400" b="1" dirty="0">
              <a:solidFill>
                <a:srgbClr val="0B3A7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49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3984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5A9FF-F9D2-2BCF-8656-800F40635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13C3555-33BA-473C-0BB0-3297A34235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D248D70-2A55-F2E0-BA67-9CF975FE6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创新研发大面积超高精度飞行时间测量探测器</a:t>
            </a:r>
            <a:endParaRPr lang="en-US" altLang="zh-CN" sz="12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实现工程目标的关键工程技术问题：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目前的现状：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F6F474-8DEB-355D-8BA8-40DB8800B0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50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9982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51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99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9A971-196F-46A1-8121-AFF1ABE6432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691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Aft>
                <a:spcPts val="300"/>
              </a:spcAft>
              <a:buFont typeface="Arial" panose="0208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" panose="00000500000000000000" pitchFamily="2" charset="-122"/>
                <a:ea typeface="MiSans Heavy" pitchFamily="2" charset="-122"/>
                <a:cs typeface="+mn-cs"/>
              </a:rPr>
              <a:t>我们正在搭建加速器注入系统集成测试平台，将对</a:t>
            </a:r>
            <a:r>
              <a:rPr lang="zh-CN" altLang="en-US" sz="1200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电子枪，正电子靶，大孔径加速管等进行验证</a:t>
            </a:r>
            <a:endParaRPr lang="en-US" altLang="zh-CN" sz="1200" dirty="0">
              <a:solidFill>
                <a:srgbClr val="01457A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80604020202020204" pitchFamily="34" charset="0"/>
              <a:buNone/>
              <a:tabLst/>
              <a:defRPr/>
            </a:pPr>
            <a:r>
              <a:rPr lang="zh-CN" altLang="en-US" sz="1200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在西欧核子中心成功进行了</a:t>
            </a:r>
            <a:r>
              <a:rPr lang="zh-CN" altLang="en-US" dirty="0">
                <a:solidFill>
                  <a:prstClr val="white"/>
                </a:solidFill>
                <a:latin typeface="MiSans" panose="00000500000000000000" pitchFamily="2" charset="-122"/>
                <a:ea typeface="MiSans Heavy" pitchFamily="2" charset="-122"/>
              </a:rPr>
              <a:t>谱仪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" panose="00000500000000000000" pitchFamily="2" charset="-122"/>
                <a:ea typeface="MiSans Heavy" pitchFamily="2" charset="-122"/>
                <a:cs typeface="+mn-cs"/>
              </a:rPr>
              <a:t>多系统</a:t>
            </a:r>
            <a:r>
              <a:rPr lang="zh-CN" altLang="en-US" dirty="0">
                <a:solidFill>
                  <a:prstClr val="white"/>
                </a:solidFill>
                <a:latin typeface="MiSans" panose="00000500000000000000" pitchFamily="2" charset="-122"/>
                <a:ea typeface="MiSans Heavy" pitchFamily="2" charset="-122"/>
              </a:rPr>
              <a:t>联合束流测试，</a:t>
            </a:r>
            <a:r>
              <a:rPr lang="zh-CN" altLang="en-US" sz="1200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系统性能达到甚至超过设计指标。完成了</a:t>
            </a:r>
            <a:r>
              <a:rPr lang="zh-CN" altLang="en-US" dirty="0">
                <a:solidFill>
                  <a:prstClr val="white"/>
                </a:solidFill>
                <a:latin typeface="MiSans" panose="00000500000000000000" pitchFamily="2" charset="-122"/>
                <a:ea typeface="MiSans Heavy" pitchFamily="2" charset="-122"/>
              </a:rPr>
              <a:t>系统集成机械设计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80604020202020204" pitchFamily="34" charset="0"/>
              <a:buNone/>
              <a:tabLst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" panose="00000500000000000000" pitchFamily="2" charset="-122"/>
              <a:ea typeface="MiSans Heavy" pitchFamily="2" charset="-122"/>
              <a:cs typeface="+mn-cs"/>
            </a:endParaRPr>
          </a:p>
          <a:p>
            <a:pPr marL="0" indent="0">
              <a:lnSpc>
                <a:spcPct val="110000"/>
              </a:lnSpc>
              <a:spcAft>
                <a:spcPts val="300"/>
              </a:spcAft>
              <a:buFont typeface="Arial" panose="02080604020202020204" pitchFamily="34" charset="0"/>
              <a:buNone/>
              <a:defRPr/>
            </a:pPr>
            <a:endParaRPr lang="zh-CN" altLang="en-US" sz="1200" dirty="0">
              <a:solidFill>
                <a:srgbClr val="01457A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" panose="00000500000000000000" pitchFamily="2" charset="-122"/>
              <a:ea typeface="MiSans Heavy" pitchFamily="2" charset="-122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53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5686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978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装置选址于合肥 大科学装置集中区，将和合肥先进光源形成国际上独具特色的大科学装置集群。</a:t>
            </a:r>
            <a:endParaRPr lang="en-US" altLang="zh-CN" sz="1200" b="1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lvl="0"/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项目选址及配套条件已获得安徽省和合肥市政府承诺</a:t>
            </a:r>
            <a:endParaRPr lang="en-CN" sz="1200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55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9737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73864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D48BD-1844-5994-1768-13F5A1869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7214D7E-36BF-33BE-2B57-4986743AB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2EC0C88-C14B-9D35-214F-8BB68A114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F674BEE-7E8D-AE86-BD4C-ECA6EBC123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24541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There are two requirements for a measurable </a:t>
            </a:r>
            <a:r>
              <a:rPr lang="en-US" altLang="zh-CN" sz="1400" dirty="0" smtClean="0">
                <a:latin typeface="Monotype Corsiva" panose="03010101010201010101" pitchFamily="66" charset="0"/>
              </a:rPr>
              <a:t>CP</a:t>
            </a:r>
            <a:r>
              <a:rPr lang="en-US" altLang="zh-CN" dirty="0" smtClean="0">
                <a:latin typeface="Monotype Corsiva" panose="03010101010201010101" pitchFamily="66" charset="0"/>
              </a:rPr>
              <a:t> </a:t>
            </a:r>
            <a:r>
              <a:rPr lang="en-US" altLang="zh-CN" dirty="0" smtClean="0"/>
              <a:t>violation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699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687EE-0E2E-002B-42CB-075B96837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0920D95-CE5F-4040-9D89-65FDD772D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DEDFC67-C5AC-3948-5A14-33B4992EE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E318D03-16A0-AFE1-B525-6620DE3251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9395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6064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10EB5-DBC5-045C-8E43-82FF2E960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16EF8B-76B5-6D90-9581-0BF89782E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0250420-A7D0-F9F4-27BC-3CB82EC62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0190759-70AC-B5AE-0F51-C8C5F7FCB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8420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8919A-BA1C-0444-F92A-40611FD6C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BBAEEA-301A-A4A8-28A2-325BCAE82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BEB703-F660-6AEE-5AAD-5A57FE345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70773B9-A47A-1F2E-3435-754556AA8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7388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4511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超级陶粲装置是新一代的正负电子对撞机。它由注入器、双对撞环和精密探测谱仪构成。</a:t>
            </a:r>
            <a:endParaRPr lang="en-US" altLang="zh-CN" sz="1200" b="1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lvl="0"/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有超宽连续可调的能区，超高的亮度，和超高精度的粒子探测能力。</a:t>
            </a:r>
            <a:endParaRPr lang="en-US" altLang="zh-CN" sz="1200" b="1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lvl="0"/>
            <a:r>
              <a:rPr lang="zh-CN" altLang="en-US" sz="1200" b="1" kern="1200" dirty="0">
                <a:solidFill>
                  <a:schemeClr val="tx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它将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是研究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物质深层次结构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、探索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夸克如何构成物质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的独特大科学装置</a:t>
            </a:r>
            <a:endParaRPr lang="en-CN" sz="1200" kern="1200" dirty="0">
              <a:solidFill>
                <a:schemeClr val="tx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DE925-9B23-4FAA-8518-B7E7EE5D1CC5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513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038600"/>
            <a:ext cx="8534400" cy="2133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单击以编辑母版副标题样式</a:t>
            </a:r>
            <a:endParaRPr lang="de-D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2A97E19-70F5-2C44-6909-E5768AF1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000610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635" y="6581775"/>
            <a:ext cx="12200890" cy="295910"/>
            <a:chOff x="-1" y="10365"/>
            <a:chExt cx="19214" cy="466"/>
          </a:xfrm>
          <a:solidFill>
            <a:srgbClr val="0E3272"/>
          </a:solidFill>
        </p:grpSpPr>
        <p:sp>
          <p:nvSpPr>
            <p:cNvPr id="22" name="矩形 21"/>
            <p:cNvSpPr/>
            <p:nvPr/>
          </p:nvSpPr>
          <p:spPr>
            <a:xfrm>
              <a:off x="-1" y="10461"/>
              <a:ext cx="19214" cy="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0" y="10365"/>
              <a:ext cx="4641" cy="370"/>
            </a:xfrm>
            <a:custGeom>
              <a:avLst/>
              <a:gdLst>
                <a:gd name="connsiteX0" fmla="*/ 0 w 2626"/>
                <a:gd name="connsiteY0" fmla="*/ 0 h 227"/>
                <a:gd name="connsiteX1" fmla="*/ 2458 w 2626"/>
                <a:gd name="connsiteY1" fmla="*/ 3 h 227"/>
                <a:gd name="connsiteX2" fmla="*/ 2626 w 2626"/>
                <a:gd name="connsiteY2" fmla="*/ 227 h 227"/>
                <a:gd name="connsiteX3" fmla="*/ 0 w 2626"/>
                <a:gd name="connsiteY3" fmla="*/ 227 h 227"/>
                <a:gd name="connsiteX4" fmla="*/ 0 w 2626"/>
                <a:gd name="connsiteY4" fmla="*/ 0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" h="227">
                  <a:moveTo>
                    <a:pt x="0" y="0"/>
                  </a:moveTo>
                  <a:lnTo>
                    <a:pt x="2458" y="3"/>
                  </a:lnTo>
                  <a:lnTo>
                    <a:pt x="2626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-24765" y="0"/>
            <a:ext cx="12216130" cy="730250"/>
            <a:chOff x="-39" y="0"/>
            <a:chExt cx="19238" cy="1150"/>
          </a:xfrm>
          <a:solidFill>
            <a:srgbClr val="0E3272"/>
          </a:solidFill>
        </p:grpSpPr>
        <p:sp>
          <p:nvSpPr>
            <p:cNvPr id="24" name="矩形 23"/>
            <p:cNvSpPr/>
            <p:nvPr/>
          </p:nvSpPr>
          <p:spPr>
            <a:xfrm>
              <a:off x="-39" y="0"/>
              <a:ext cx="19239" cy="10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0800000">
              <a:off x="14559" y="1006"/>
              <a:ext cx="4641" cy="144"/>
            </a:xfrm>
            <a:custGeom>
              <a:avLst/>
              <a:gdLst>
                <a:gd name="connsiteX0" fmla="*/ 0 w 2626"/>
                <a:gd name="connsiteY0" fmla="*/ 0 h 227"/>
                <a:gd name="connsiteX1" fmla="*/ 2458 w 2626"/>
                <a:gd name="connsiteY1" fmla="*/ 3 h 227"/>
                <a:gd name="connsiteX2" fmla="*/ 2626 w 2626"/>
                <a:gd name="connsiteY2" fmla="*/ 227 h 227"/>
                <a:gd name="connsiteX3" fmla="*/ 0 w 2626"/>
                <a:gd name="connsiteY3" fmla="*/ 227 h 227"/>
                <a:gd name="connsiteX4" fmla="*/ 0 w 2626"/>
                <a:gd name="connsiteY4" fmla="*/ 0 h 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6" h="227">
                  <a:moveTo>
                    <a:pt x="0" y="0"/>
                  </a:moveTo>
                  <a:lnTo>
                    <a:pt x="2458" y="3"/>
                  </a:lnTo>
                  <a:lnTo>
                    <a:pt x="2626" y="227"/>
                  </a:lnTo>
                  <a:lnTo>
                    <a:pt x="0" y="22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椭圆 16"/>
          <p:cNvSpPr>
            <a:spLocks noChangeAspect="1"/>
          </p:cNvSpPr>
          <p:nvPr userDrawn="1"/>
        </p:nvSpPr>
        <p:spPr>
          <a:xfrm>
            <a:off x="11582400" y="6248400"/>
            <a:ext cx="360000" cy="359410"/>
          </a:xfrm>
          <a:prstGeom prst="ellipse">
            <a:avLst/>
          </a:prstGeom>
          <a:solidFill>
            <a:srgbClr val="0E327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3" name="Slide Number Placeholder 5"/>
          <p:cNvSpPr txBox="1"/>
          <p:nvPr userDrawn="1"/>
        </p:nvSpPr>
        <p:spPr>
          <a:xfrm>
            <a:off x="11533200" y="6264975"/>
            <a:ext cx="4584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600" b="1" kern="1200" baseline="0">
                <a:solidFill>
                  <a:srgbClr val="F6FB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AE70B2-8BF9-45C0-BB95-33D1B9D3A854}" type="slidenum">
              <a:rPr lang="zh-CN" altLang="en-US" sz="1400" smtClean="0"/>
              <a:t>‹#›</a:t>
            </a:fld>
            <a:endParaRPr lang="zh-CN" altLang="en-US" sz="1400" dirty="0"/>
          </a:p>
        </p:txBody>
      </p:sp>
      <p:pic>
        <p:nvPicPr>
          <p:cNvPr id="4" name="图片 9" descr="1231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940" y="117475"/>
            <a:ext cx="2247265" cy="4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2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2305C-DFFF-9873-9D6E-340F5F2857D8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5A947-5A81-B018-2660-235B429C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5404312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899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04672"/>
            <a:ext cx="4011084" cy="63042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04672"/>
            <a:ext cx="6815667" cy="5321492"/>
          </a:xfrm>
        </p:spPr>
        <p:txBody>
          <a:bodyPr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116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8095"/>
            <a:ext cx="7315200" cy="395947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dirty="0"/>
              <a:t>单击图标添加图片</a:t>
            </a:r>
            <a:endParaRPr lang="de-D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1983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64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6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0" y="0"/>
            <a:ext cx="12192000" cy="841664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93B77"/>
              </a:gs>
              <a:gs pos="50000">
                <a:srgbClr val="216FB7"/>
              </a:gs>
              <a:gs pos="100000">
                <a:srgbClr val="093B7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249026" y="6514306"/>
            <a:ext cx="463550" cy="1692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zh-CN" altLang="en-US" sz="1100" smtClean="0">
                <a:solidFill>
                  <a:schemeClr val="tx1"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60AC1AA2-F6CD-4146-9E8D-3B5F92316F04}" type="slidenum">
              <a:rPr lang="en-US" altLang="zh-CN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0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268076" y="6514306"/>
            <a:ext cx="444500" cy="169277"/>
          </a:xfrm>
          <a:noFill/>
        </p:spPr>
        <p:txBody>
          <a:bodyPr wrap="square" lIns="0" tIns="0" rIns="0" bIns="0" rtlCol="0">
            <a:spAutoFit/>
          </a:bodyPr>
          <a:lstStyle>
            <a:lvl1pPr>
              <a:defRPr lang="zh-CN" altLang="en-US" sz="1100" smtClean="0">
                <a:solidFill>
                  <a:schemeClr val="bg1"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60AC1AA2-F6CD-4146-9E8D-3B5F92316F04}" type="slidenum">
              <a:rPr lang="en-US" altLang="zh-CN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86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F5485827-3A9C-3940-AC12-64CE424C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1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altLang="zh-C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0F720-7A08-0D43-A4CF-AEC7139A1146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E4D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A05A0-225C-694D-9D3E-D97BF161FD0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222D797F-6281-4E3F-ACFD-EAA4784CE755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86F3E-4045-B447-BDB8-EF0A8C9C71E0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3EF8756-0108-8C67-4AE7-B69CB40E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466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7" r:id="rId4"/>
    <p:sldLayoutId id="2147483728" r:id="rId5"/>
    <p:sldLayoutId id="2147483733" r:id="rId6"/>
    <p:sldLayoutId id="2147483734" r:id="rId7"/>
    <p:sldLayoutId id="2147483736" r:id="rId8"/>
    <p:sldLayoutId id="2147483737" r:id="rId9"/>
    <p:sldLayoutId id="2147483738" r:id="rId10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lang="en-US" altLang="zh-CN" sz="4800" b="1" kern="1200" dirty="0" smtClean="0">
          <a:solidFill>
            <a:schemeClr val="bg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Arial" panose="020B0604020202020204" pitchFamily="34" charset="0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wmf"/><Relationship Id="rId10" Type="http://schemas.microsoft.com/office/2007/relationships/hdphoto" Target="../media/hdphoto1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om/jiangyi15/tf-pw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9.svg"/><Relationship Id="rId7" Type="http://schemas.openxmlformats.org/officeDocument/2006/relationships/image" Target="../media/image73.png"/><Relationship Id="rId12" Type="http://schemas.openxmlformats.org/officeDocument/2006/relationships/image" Target="../media/image78.GIF"/><Relationship Id="rId17" Type="http://schemas.openxmlformats.org/officeDocument/2006/relationships/image" Target="../media/image83.GI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11" Type="http://schemas.openxmlformats.org/officeDocument/2006/relationships/image" Target="../media/image77.GIF"/><Relationship Id="rId5" Type="http://schemas.openxmlformats.org/officeDocument/2006/relationships/image" Target="../media/image71.png"/><Relationship Id="rId15" Type="http://schemas.openxmlformats.org/officeDocument/2006/relationships/image" Target="../media/image81.GIF"/><Relationship Id="rId10" Type="http://schemas.openxmlformats.org/officeDocument/2006/relationships/image" Target="../media/image76.GIF"/><Relationship Id="rId19" Type="http://schemas.openxmlformats.org/officeDocument/2006/relationships/image" Target="../media/image87.svg"/><Relationship Id="rId4" Type="http://schemas.openxmlformats.org/officeDocument/2006/relationships/image" Target="../media/image70.png"/><Relationship Id="rId9" Type="http://schemas.openxmlformats.org/officeDocument/2006/relationships/image" Target="../media/image75.GIF"/><Relationship Id="rId14" Type="http://schemas.openxmlformats.org/officeDocument/2006/relationships/image" Target="../media/image80.png"/><Relationship Id="rId22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tiff"/><Relationship Id="rId7" Type="http://schemas.openxmlformats.org/officeDocument/2006/relationships/image" Target="../media/image123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18.jpeg"/><Relationship Id="rId4" Type="http://schemas.openxmlformats.org/officeDocument/2006/relationships/image" Target="../media/image127.png"/><Relationship Id="rId9" Type="http://schemas.openxmlformats.org/officeDocument/2006/relationships/image" Target="../media/image6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0.tiff"/><Relationship Id="rId7" Type="http://schemas.openxmlformats.org/officeDocument/2006/relationships/image" Target="../media/image133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810.png"/><Relationship Id="rId10" Type="http://schemas.openxmlformats.org/officeDocument/2006/relationships/image" Target="../media/image118.jpeg"/><Relationship Id="rId4" Type="http://schemas.openxmlformats.org/officeDocument/2006/relationships/image" Target="../media/image131.png"/><Relationship Id="rId9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45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030.png"/><Relationship Id="rId5" Type="http://schemas.openxmlformats.org/officeDocument/2006/relationships/image" Target="../media/image148.png"/><Relationship Id="rId10" Type="http://schemas.openxmlformats.org/officeDocument/2006/relationships/image" Target="../media/image1020.png"/><Relationship Id="rId4" Type="http://schemas.openxmlformats.org/officeDocument/2006/relationships/image" Target="../media/image147.png"/><Relationship Id="rId9" Type="http://schemas.openxmlformats.org/officeDocument/2006/relationships/image" Target="../media/image10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13" Type="http://schemas.openxmlformats.org/officeDocument/2006/relationships/image" Target="../media/image171.png"/><Relationship Id="rId3" Type="http://schemas.openxmlformats.org/officeDocument/2006/relationships/image" Target="../media/image162.png"/><Relationship Id="rId7" Type="http://schemas.microsoft.com/office/2007/relationships/hdphoto" Target="../media/hdphoto2.wdp"/><Relationship Id="rId12" Type="http://schemas.openxmlformats.org/officeDocument/2006/relationships/image" Target="../media/image170.png"/><Relationship Id="rId17" Type="http://schemas.openxmlformats.org/officeDocument/2006/relationships/image" Target="../media/image174.png"/><Relationship Id="rId2" Type="http://schemas.openxmlformats.org/officeDocument/2006/relationships/notesSlide" Target="../notesSlides/notesSlide20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png"/><Relationship Id="rId11" Type="http://schemas.openxmlformats.org/officeDocument/2006/relationships/image" Target="../media/image169.jpeg"/><Relationship Id="rId5" Type="http://schemas.openxmlformats.org/officeDocument/2006/relationships/image" Target="../media/image164.png"/><Relationship Id="rId15" Type="http://schemas.openxmlformats.org/officeDocument/2006/relationships/image" Target="../media/image173.png"/><Relationship Id="rId10" Type="http://schemas.openxmlformats.org/officeDocument/2006/relationships/image" Target="../media/image168.png"/><Relationship Id="rId4" Type="http://schemas.openxmlformats.org/officeDocument/2006/relationships/image" Target="../media/image163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6.png"/><Relationship Id="rId4" Type="http://schemas.openxmlformats.org/officeDocument/2006/relationships/image" Target="../media/image123.sv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82.png"/><Relationship Id="rId18" Type="http://schemas.openxmlformats.org/officeDocument/2006/relationships/image" Target="../media/image186.png"/><Relationship Id="rId3" Type="http://schemas.openxmlformats.org/officeDocument/2006/relationships/image" Target="../media/image177.png"/><Relationship Id="rId7" Type="http://schemas.openxmlformats.org/officeDocument/2006/relationships/image" Target="../media/image179.png"/><Relationship Id="rId12" Type="http://schemas.microsoft.com/office/2007/relationships/hdphoto" Target="../media/hdphoto8.wdp"/><Relationship Id="rId17" Type="http://schemas.openxmlformats.org/officeDocument/2006/relationships/image" Target="../media/image18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181.png"/><Relationship Id="rId5" Type="http://schemas.openxmlformats.org/officeDocument/2006/relationships/image" Target="../media/image178.png"/><Relationship Id="rId15" Type="http://schemas.openxmlformats.org/officeDocument/2006/relationships/image" Target="../media/image18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80.png"/><Relationship Id="rId14" Type="http://schemas.microsoft.com/office/2007/relationships/hdphoto" Target="../media/hdphoto9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9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89.pn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Relationship Id="rId9" Type="http://schemas.openxmlformats.org/officeDocument/2006/relationships/image" Target="../media/image1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9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pn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13" Type="http://schemas.openxmlformats.org/officeDocument/2006/relationships/image" Target="../media/image219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12" Type="http://schemas.openxmlformats.org/officeDocument/2006/relationships/image" Target="../media/image2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2.emf"/><Relationship Id="rId11" Type="http://schemas.openxmlformats.org/officeDocument/2006/relationships/image" Target="../media/image217.png"/><Relationship Id="rId5" Type="http://schemas.openxmlformats.org/officeDocument/2006/relationships/image" Target="../media/image211.emf"/><Relationship Id="rId10" Type="http://schemas.openxmlformats.org/officeDocument/2006/relationships/image" Target="../media/image216.jpeg"/><Relationship Id="rId4" Type="http://schemas.openxmlformats.org/officeDocument/2006/relationships/image" Target="../media/image210.jpeg"/><Relationship Id="rId9" Type="http://schemas.openxmlformats.org/officeDocument/2006/relationships/image" Target="../media/image215.jpeg"/><Relationship Id="rId14" Type="http://schemas.openxmlformats.org/officeDocument/2006/relationships/image" Target="../media/image2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31.png"/><Relationship Id="rId18" Type="http://schemas.openxmlformats.org/officeDocument/2006/relationships/image" Target="../media/image235.png"/><Relationship Id="rId3" Type="http://schemas.openxmlformats.org/officeDocument/2006/relationships/image" Target="../media/image221.png"/><Relationship Id="rId7" Type="http://schemas.openxmlformats.org/officeDocument/2006/relationships/image" Target="../media/image224.png"/><Relationship Id="rId12" Type="http://schemas.openxmlformats.org/officeDocument/2006/relationships/image" Target="../media/image229.png"/><Relationship Id="rId17" Type="http://schemas.openxmlformats.org/officeDocument/2006/relationships/image" Target="../media/image173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microsoft.com/office/2007/relationships/hdphoto" Target="../media/hdphoto10.wdp"/><Relationship Id="rId15" Type="http://schemas.openxmlformats.org/officeDocument/2006/relationships/image" Target="../media/image233.png"/><Relationship Id="rId10" Type="http://schemas.openxmlformats.org/officeDocument/2006/relationships/image" Target="../media/image227.png"/><Relationship Id="rId4" Type="http://schemas.openxmlformats.org/officeDocument/2006/relationships/image" Target="../media/image222.png"/><Relationship Id="rId9" Type="http://schemas.openxmlformats.org/officeDocument/2006/relationships/image" Target="../media/image226.png"/><Relationship Id="rId14" Type="http://schemas.openxmlformats.org/officeDocument/2006/relationships/image" Target="../media/image23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45.png"/><Relationship Id="rId18" Type="http://schemas.openxmlformats.org/officeDocument/2006/relationships/image" Target="../media/image250.gif"/><Relationship Id="rId3" Type="http://schemas.openxmlformats.org/officeDocument/2006/relationships/image" Target="../media/image221.png"/><Relationship Id="rId7" Type="http://schemas.openxmlformats.org/officeDocument/2006/relationships/image" Target="../media/image239.png"/><Relationship Id="rId12" Type="http://schemas.openxmlformats.org/officeDocument/2006/relationships/image" Target="../media/image244.png"/><Relationship Id="rId17" Type="http://schemas.openxmlformats.org/officeDocument/2006/relationships/image" Target="../media/image249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5" Type="http://schemas.openxmlformats.org/officeDocument/2006/relationships/image" Target="../media/image237.png"/><Relationship Id="rId15" Type="http://schemas.openxmlformats.org/officeDocument/2006/relationships/image" Target="../media/image247.png"/><Relationship Id="rId10" Type="http://schemas.openxmlformats.org/officeDocument/2006/relationships/image" Target="../media/image242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Relationship Id="rId14" Type="http://schemas.openxmlformats.org/officeDocument/2006/relationships/image" Target="../media/image2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3" Type="http://schemas.openxmlformats.org/officeDocument/2006/relationships/image" Target="../media/image252.jpeg"/><Relationship Id="rId7" Type="http://schemas.openxmlformats.org/officeDocument/2006/relationships/image" Target="../media/image256.jpe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5.jpeg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1.jpeg"/><Relationship Id="rId5" Type="http://schemas.openxmlformats.org/officeDocument/2006/relationships/image" Target="../media/image260.png"/><Relationship Id="rId10" Type="http://schemas.openxmlformats.org/officeDocument/2006/relationships/image" Target="../media/image265.png"/><Relationship Id="rId4" Type="http://schemas.openxmlformats.org/officeDocument/2006/relationships/image" Target="../media/image259.png"/><Relationship Id="rId9" Type="http://schemas.openxmlformats.org/officeDocument/2006/relationships/image" Target="../media/image26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266.png"/><Relationship Id="rId7" Type="http://schemas.openxmlformats.org/officeDocument/2006/relationships/image" Target="../media/image2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9.jpeg"/><Relationship Id="rId11" Type="http://schemas.openxmlformats.org/officeDocument/2006/relationships/image" Target="../media/image274.jpeg"/><Relationship Id="rId5" Type="http://schemas.openxmlformats.org/officeDocument/2006/relationships/image" Target="../media/image268.jpeg"/><Relationship Id="rId10" Type="http://schemas.openxmlformats.org/officeDocument/2006/relationships/image" Target="../media/image273.jpeg"/><Relationship Id="rId4" Type="http://schemas.openxmlformats.org/officeDocument/2006/relationships/image" Target="../media/image267.jpeg"/><Relationship Id="rId9" Type="http://schemas.openxmlformats.org/officeDocument/2006/relationships/image" Target="../media/image27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284.png"/><Relationship Id="rId3" Type="http://schemas.openxmlformats.org/officeDocument/2006/relationships/image" Target="../media/image275.png"/><Relationship Id="rId7" Type="http://schemas.openxmlformats.org/officeDocument/2006/relationships/image" Target="../media/image279.png"/><Relationship Id="rId12" Type="http://schemas.microsoft.com/office/2007/relationships/hdphoto" Target="../media/hdphoto11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8.png"/><Relationship Id="rId11" Type="http://schemas.openxmlformats.org/officeDocument/2006/relationships/image" Target="../media/image283.png"/><Relationship Id="rId5" Type="http://schemas.openxmlformats.org/officeDocument/2006/relationships/image" Target="../media/image277.png"/><Relationship Id="rId10" Type="http://schemas.openxmlformats.org/officeDocument/2006/relationships/image" Target="../media/image282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290.png"/><Relationship Id="rId7" Type="http://schemas.openxmlformats.org/officeDocument/2006/relationships/image" Target="../media/image2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0.png"/><Relationship Id="rId2" Type="http://schemas.openxmlformats.org/officeDocument/2006/relationships/image" Target="../media/image14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136732"/>
              </p:ext>
            </p:extLst>
          </p:nvPr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name="公式" r:id="rId4" imgW="114151" imgH="215619" progId="Equation.3">
                  <p:embed/>
                </p:oleObj>
              </mc:Choice>
              <mc:Fallback>
                <p:oleObj name="公式" r:id="rId4" imgW="114151" imgH="215619" progId="Equation.3">
                  <p:embed/>
                  <p:pic>
                    <p:nvPicPr>
                      <p:cNvPr id="410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utoShape 48" descr="https://ichep2024.org/wp-content/uploads/2023/07/time_icon.svg">
            <a:extLst>
              <a:ext uri="{FF2B5EF4-FFF2-40B4-BE49-F238E27FC236}">
                <a16:creationId xmlns:a16="http://schemas.microsoft.com/office/drawing/2014/main" id="{E28172DD-6910-4D8B-A766-159FEABD2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F8FBB57-FB39-428E-B0BB-A826DF7D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9795"/>
            <a:ext cx="11201400" cy="1676805"/>
          </a:xfrm>
        </p:spPr>
        <p:txBody>
          <a:bodyPr>
            <a:noAutofit/>
          </a:bodyPr>
          <a:lstStyle/>
          <a:p>
            <a:r>
              <a:rPr lang="en-US" altLang="zh-CN" sz="6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6000" dirty="0" smtClean="0">
                <a:solidFill>
                  <a:srgbClr val="C00000"/>
                </a:solidFill>
              </a:rPr>
              <a:t>味物理实验研究的未来与展望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35987C3-C8F7-4FE2-B6EA-7E47E4C2B91D}"/>
              </a:ext>
            </a:extLst>
          </p:cNvPr>
          <p:cNvSpPr txBox="1"/>
          <p:nvPr/>
        </p:nvSpPr>
        <p:spPr>
          <a:xfrm>
            <a:off x="1757156" y="4134120"/>
            <a:ext cx="7239000" cy="12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郑阳恒</a:t>
            </a:r>
            <a:endParaRPr lang="en-US" altLang="zh-CN" sz="32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中国科学院大学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1000" y="6215758"/>
            <a:ext cx="11416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科学通报</a:t>
            </a:r>
            <a:r>
              <a:rPr lang="en-US" altLang="zh-CN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&amp;Science Bulletin</a:t>
            </a:r>
            <a:r>
              <a:rPr lang="zh-CN" altLang="en-US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大讲堂</a:t>
            </a:r>
            <a:r>
              <a:rPr lang="en-US" altLang="zh-CN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2025</a:t>
            </a:r>
            <a:r>
              <a:rPr lang="zh-CN" altLang="en-US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solidFill>
                <a:srgbClr val="180AF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7A2A030E-1718-4A94-93F8-AC5FE35A4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136064"/>
            <a:ext cx="1550627" cy="110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3" name="Picture 209" descr="Belle II: On the track of the antimatter puzzle | Max Planck Institut ...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136064"/>
            <a:ext cx="1594740" cy="11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1EED7BA-6EB4-44C9-B3D6-7A8C03C2D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8748" y="3136063"/>
            <a:ext cx="1711860" cy="11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DB45F691-A665-BDE3-2AFB-0E209F82362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5200" y="4614704"/>
            <a:ext cx="2695251" cy="13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1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071FF4-74E4-499F-A138-080A97D57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Belle II</a:t>
            </a:r>
            <a:r>
              <a:rPr lang="zh-CN" altLang="en-US" b="1" dirty="0"/>
              <a:t>实验升级计划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CFAE26-4588-40CB-A7B0-FD291C2C28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30288"/>
            <a:ext cx="5530850" cy="74612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zh-CN" altLang="en-US" sz="2000" b="1" u="sng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加速器升级：</a:t>
            </a:r>
            <a:endParaRPr lang="en-US" altLang="zh-CN" sz="2000" b="1" u="sng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0" indent="0">
              <a:buNone/>
            </a:pPr>
            <a:r>
              <a:rPr lang="zh-CN" altLang="en-US" sz="1800" dirty="0">
                <a:solidFill>
                  <a:schemeClr val="dk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优化对撞区</a:t>
            </a:r>
            <a:r>
              <a:rPr lang="en-US" altLang="zh-CN" sz="1800" dirty="0">
                <a:solidFill>
                  <a:schemeClr val="dk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QCS</a:t>
            </a:r>
            <a:r>
              <a:rPr lang="zh-CN" altLang="en-US" sz="1800" dirty="0">
                <a:solidFill>
                  <a:schemeClr val="dk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系统设计，使其更加靠近对撞点。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617C10-8333-4B81-882C-28B772D6FB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14" y="2063513"/>
            <a:ext cx="4904509" cy="17422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24CC14-E411-47DD-8441-ACEDBD118B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61" y="4273829"/>
            <a:ext cx="5135707" cy="1977139"/>
          </a:xfrm>
          <a:prstGeom prst="rect">
            <a:avLst/>
          </a:prstGeom>
        </p:spPr>
      </p:pic>
      <p:sp>
        <p:nvSpPr>
          <p:cNvPr id="8" name="箭头: 下 7">
            <a:extLst>
              <a:ext uri="{FF2B5EF4-FFF2-40B4-BE49-F238E27FC236}">
                <a16:creationId xmlns:a16="http://schemas.microsoft.com/office/drawing/2014/main" id="{6E2B2CDB-ECFA-4C76-861C-BF12DEF9A2B3}"/>
              </a:ext>
            </a:extLst>
          </p:cNvPr>
          <p:cNvSpPr/>
          <p:nvPr/>
        </p:nvSpPr>
        <p:spPr>
          <a:xfrm>
            <a:off x="2581275" y="3794820"/>
            <a:ext cx="166688" cy="519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83A1B0A-77A9-41F3-B0EF-67B35B554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570" y="2272019"/>
            <a:ext cx="1641685" cy="2001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15630A0-E0B4-4248-B8B6-643239DF10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6904" y="4361817"/>
            <a:ext cx="1388053" cy="104364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9FC0A63-EF67-4A88-97E9-06D3D0FC8DF7}"/>
              </a:ext>
            </a:extLst>
          </p:cNvPr>
          <p:cNvSpPr txBox="1"/>
          <p:nvPr/>
        </p:nvSpPr>
        <p:spPr>
          <a:xfrm>
            <a:off x="6036904" y="5493455"/>
            <a:ext cx="1552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solidFill>
                  <a:srgbClr val="0000FF"/>
                </a:solidFill>
                <a:latin typeface="Cambria" panose="02040503050406030204" pitchFamily="18" charset="0"/>
              </a:rPr>
              <a:t>TJ-Monopix2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E64E2D9-D5DB-42A3-83F3-B25D1E22B5AE}"/>
              </a:ext>
            </a:extLst>
          </p:cNvPr>
          <p:cNvSpPr txBox="1"/>
          <p:nvPr/>
        </p:nvSpPr>
        <p:spPr>
          <a:xfrm>
            <a:off x="8617563" y="4424204"/>
            <a:ext cx="2888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</a:rPr>
              <a:t>基于</a:t>
            </a:r>
            <a:r>
              <a:rPr lang="en-US" altLang="zh-CN" sz="1400" b="1" dirty="0">
                <a:solidFill>
                  <a:srgbClr val="FF0000"/>
                </a:solidFill>
              </a:rPr>
              <a:t>LGAD</a:t>
            </a:r>
            <a:r>
              <a:rPr lang="zh-CN" altLang="en-US" sz="1400" b="1" dirty="0">
                <a:solidFill>
                  <a:srgbClr val="FF0000"/>
                </a:solidFill>
              </a:rPr>
              <a:t>的</a:t>
            </a:r>
            <a:r>
              <a:rPr lang="en-US" altLang="zh-CN" sz="1400" b="1" dirty="0">
                <a:solidFill>
                  <a:srgbClr val="FF0000"/>
                </a:solidFill>
              </a:rPr>
              <a:t>ITT</a:t>
            </a:r>
            <a:r>
              <a:rPr lang="zh-CN" altLang="en-US" sz="1400" b="1" dirty="0">
                <a:solidFill>
                  <a:srgbClr val="FF0000"/>
                </a:solidFill>
              </a:rPr>
              <a:t>新探测器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EBAD479-99B6-40EB-A567-430F95E92F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98" y="4631055"/>
            <a:ext cx="4193385" cy="204458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D8F119D-D3F1-436E-91D2-56C845EB95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021" y="2327673"/>
            <a:ext cx="4080165" cy="2168592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F8EC884-355D-4EEE-BF31-3961BCC2A62A}"/>
              </a:ext>
            </a:extLst>
          </p:cNvPr>
          <p:cNvSpPr txBox="1"/>
          <p:nvPr/>
        </p:nvSpPr>
        <p:spPr>
          <a:xfrm>
            <a:off x="182917" y="6343013"/>
            <a:ext cx="730567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dirty="0"/>
              <a:t>Nano-beam</a:t>
            </a:r>
            <a:r>
              <a:rPr lang="zh-CN" altLang="en-US" dirty="0"/>
              <a:t>方案的优化对于未来其他高亮度实验具有重要的参考意义。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1E2E9A-8DC1-4B46-A16C-8F5DF2B8B865}"/>
              </a:ext>
            </a:extLst>
          </p:cNvPr>
          <p:cNvSpPr txBox="1"/>
          <p:nvPr/>
        </p:nvSpPr>
        <p:spPr>
          <a:xfrm>
            <a:off x="5689534" y="888446"/>
            <a:ext cx="6375431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dk1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sz="2000" b="1" u="sng" dirty="0">
                <a:solidFill>
                  <a:srgbClr val="FF0000"/>
                </a:solidFill>
              </a:rPr>
              <a:t>探测器主要升级：</a:t>
            </a:r>
            <a:endParaRPr lang="en-US" altLang="zh-CN" sz="2000" b="1" u="sng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dirty="0"/>
              <a:t>顶点探测器：</a:t>
            </a:r>
            <a:r>
              <a:rPr lang="en-US" altLang="zh-CN" sz="1600" dirty="0"/>
              <a:t>2</a:t>
            </a:r>
            <a:r>
              <a:rPr lang="zh-CN" altLang="en-US" sz="1600" dirty="0"/>
              <a:t>层硅像素</a:t>
            </a:r>
            <a:r>
              <a:rPr lang="en-US" altLang="zh-CN" sz="1600" dirty="0"/>
              <a:t>+4</a:t>
            </a:r>
            <a:r>
              <a:rPr lang="zh-CN" altLang="en-US" sz="1600" dirty="0"/>
              <a:t>层硅微条</a:t>
            </a:r>
            <a:r>
              <a:rPr lang="zh-CN" altLang="en-US" sz="1600" dirty="0">
                <a:sym typeface="Wingdings" panose="05000000000000000000" pitchFamily="2" charset="2"/>
              </a:rPr>
              <a:t>，升级为</a:t>
            </a:r>
            <a:r>
              <a:rPr lang="en-US" altLang="zh-CN" sz="1600" dirty="0">
                <a:sym typeface="Wingdings" panose="05000000000000000000" pitchFamily="2" charset="2"/>
              </a:rPr>
              <a:t>5</a:t>
            </a:r>
            <a:r>
              <a:rPr lang="zh-CN" altLang="en-US" sz="1600" dirty="0">
                <a:sym typeface="Wingdings" panose="05000000000000000000" pitchFamily="2" charset="2"/>
              </a:rPr>
              <a:t>层新的硅像素。</a:t>
            </a:r>
            <a:endParaRPr lang="en-US" altLang="zh-CN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dirty="0">
                <a:sym typeface="Wingdings" panose="05000000000000000000" pitchFamily="2" charset="2"/>
              </a:rPr>
              <a:t>增加一层基于</a:t>
            </a:r>
            <a:r>
              <a:rPr lang="en-US" altLang="zh-CN" sz="1600" dirty="0">
                <a:sym typeface="Wingdings" panose="05000000000000000000" pitchFamily="2" charset="2"/>
              </a:rPr>
              <a:t>LGAD</a:t>
            </a:r>
            <a:r>
              <a:rPr lang="zh-CN" altLang="en-US" sz="1600" dirty="0">
                <a:sym typeface="Wingdings" panose="05000000000000000000" pitchFamily="2" charset="2"/>
              </a:rPr>
              <a:t>的飞行时间探测器</a:t>
            </a:r>
            <a:r>
              <a:rPr lang="en-US" altLang="zh-CN" sz="1600" dirty="0">
                <a:sym typeface="Wingdings" panose="05000000000000000000" pitchFamily="2" charset="2"/>
              </a:rPr>
              <a:t>(ITT)</a:t>
            </a:r>
            <a:r>
              <a:rPr lang="zh-CN" altLang="en-US" sz="1600" dirty="0">
                <a:sym typeface="Wingdings" panose="05000000000000000000" pitchFamily="2" charset="2"/>
              </a:rPr>
              <a:t>。</a:t>
            </a:r>
            <a:endParaRPr lang="en-US" altLang="zh-CN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600" dirty="0"/>
              <a:t>升级量能器</a:t>
            </a:r>
            <a:r>
              <a:rPr lang="en-US" altLang="zh-CN" sz="1600" dirty="0"/>
              <a:t>(ECL)</a:t>
            </a:r>
            <a:r>
              <a:rPr lang="zh-CN" altLang="en-US" sz="1600" dirty="0"/>
              <a:t>和时间传播探测器</a:t>
            </a:r>
            <a:r>
              <a:rPr lang="en-US" altLang="zh-CN" sz="1600" dirty="0"/>
              <a:t>(</a:t>
            </a:r>
            <a:r>
              <a:rPr lang="en-US" altLang="zh-CN" sz="1600" dirty="0" err="1"/>
              <a:t>iTOP</a:t>
            </a:r>
            <a:r>
              <a:rPr lang="en-US" altLang="zh-CN" sz="1600" dirty="0"/>
              <a:t>)</a:t>
            </a:r>
            <a:r>
              <a:rPr lang="zh-CN" altLang="en-US" sz="1600" dirty="0"/>
              <a:t>的前端电子学。</a:t>
            </a: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dirty="0"/>
              <a:t>KL</a:t>
            </a:r>
            <a:r>
              <a:rPr lang="zh-CN" altLang="en-US" sz="1600" dirty="0"/>
              <a:t>与缪子探测器：运行正比模式的</a:t>
            </a:r>
            <a:r>
              <a:rPr lang="en-US" altLang="zh-CN" sz="1600" dirty="0"/>
              <a:t>RPC</a:t>
            </a:r>
            <a:r>
              <a:rPr lang="zh-CN" altLang="en-US" sz="1600" dirty="0"/>
              <a:t>，或者升级为塑闪探测器。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30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73221D-E5F7-4C92-B266-4321A507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Belle II</a:t>
            </a:r>
            <a:r>
              <a:rPr lang="zh-CN" altLang="en-US" b="1" dirty="0"/>
              <a:t>物理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270971-273E-4FFF-B3F7-C7C836AC5E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653" y="908901"/>
            <a:ext cx="6956771" cy="43652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27CCFA7-D91C-47CB-96E7-C8819C5DA9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4138" y="5001492"/>
            <a:ext cx="1998736" cy="9233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EEE6EC4-58DC-4277-B67E-30C38CF40459}"/>
                  </a:ext>
                </a:extLst>
              </p:cNvPr>
              <p:cNvSpPr txBox="1"/>
              <p:nvPr/>
            </p:nvSpPr>
            <p:spPr>
              <a:xfrm>
                <a:off x="214313" y="1128713"/>
                <a:ext cx="4619626" cy="149598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en-US" altLang="zh-CN" dirty="0"/>
                  <a:t>Belle II</a:t>
                </a:r>
                <a:r>
                  <a:rPr lang="zh-CN" altLang="en-US" dirty="0"/>
                  <a:t>数据近期目标</a:t>
                </a:r>
                <a:r>
                  <a:rPr lang="en-US" altLang="zh-CN" dirty="0"/>
                  <a:t>~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dirty="0"/>
                  <a:t>，最终目标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50 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dirty="0"/>
                  <a:t>。</a:t>
                </a:r>
                <a:endParaRPr lang="en-US" altLang="zh-CN" dirty="0"/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altLang="zh-CN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B</a:t>
                </a:r>
                <a:r>
                  <a:rPr lang="zh-CN" altLang="en-US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工厂：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1.1×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9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𝐵</m:t>
                        </m:r>
                      </m:e>
                    </m:acc>
                    <m:r>
                      <a:rPr lang="en-US" altLang="zh-CN" dirty="0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/1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𝑎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𝑏</m:t>
                        </m:r>
                      </m:e>
                      <m:sup>
                        <m:r>
                          <a:rPr lang="en-US" altLang="zh-CN" dirty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zh-CN" altLang="en-US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粲工厂：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1.3×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9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acc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𝑐</m:t>
                        </m:r>
                      </m:e>
                    </m:acc>
                    <m:r>
                      <a:rPr lang="en-US" altLang="zh-CN" dirty="0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/1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𝑎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𝑏</m:t>
                        </m:r>
                      </m:e>
                      <m:sup>
                        <m:r>
                          <a:rPr lang="en-US" altLang="zh-CN" dirty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altLang="zh-CN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Tau</a:t>
                </a:r>
                <a:r>
                  <a:rPr lang="zh-CN" altLang="en-US" dirty="0"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工厂：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0.9×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𝜏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𝜏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−</m:t>
                        </m:r>
                      </m:sup>
                    </m:sSup>
                    <m:r>
                      <a:rPr lang="en-US" altLang="zh-CN" dirty="0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/1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华文中宋" panose="02010600040101010101" pitchFamily="2" charset="-122"/>
                      </a:rPr>
                      <m:t>𝑎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𝑏</m:t>
                        </m:r>
                      </m:e>
                      <m:sup>
                        <m:r>
                          <a:rPr lang="en-US" altLang="zh-CN" dirty="0">
                            <a:latin typeface="Cambria Math" panose="02040503050406030204" pitchFamily="18" charset="0"/>
                            <a:ea typeface="华文中宋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dirty="0"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EEE6EC4-58DC-4277-B67E-30C38CF40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3" y="1128713"/>
                <a:ext cx="4619626" cy="1495987"/>
              </a:xfrm>
              <a:prstGeom prst="rect">
                <a:avLst/>
              </a:prstGeom>
              <a:blipFill>
                <a:blip r:embed="rId4"/>
                <a:stretch>
                  <a:fillRect l="-787" t="-1200" b="-32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3D9CA45A-F365-4F96-992A-3BF5B1FF92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33" y="2800349"/>
            <a:ext cx="4235713" cy="22011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75D0587-8CC7-4768-9D35-490B92FBDA39}"/>
                  </a:ext>
                </a:extLst>
              </p:cNvPr>
              <p:cNvSpPr txBox="1"/>
              <p:nvPr/>
            </p:nvSpPr>
            <p:spPr>
              <a:xfrm>
                <a:off x="534547" y="5252233"/>
                <a:ext cx="1633537" cy="95410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en-US" altLang="zh-CN" sz="2000" b="1" dirty="0">
                    <a:solidFill>
                      <a:srgbClr val="FF0000"/>
                    </a:solidFill>
                  </a:rPr>
                  <a:t>B</a:t>
                </a:r>
                <a:r>
                  <a:rPr lang="zh-CN" altLang="en-US" sz="2000" b="1" dirty="0">
                    <a:solidFill>
                      <a:srgbClr val="FF0000"/>
                    </a:solidFill>
                  </a:rPr>
                  <a:t>工厂</a:t>
                </a:r>
                <a:r>
                  <a:rPr lang="en-US" altLang="zh-CN" sz="2000" b="1" dirty="0">
                    <a:solidFill>
                      <a:srgbClr val="FF0000"/>
                    </a:solidFill>
                  </a:rPr>
                  <a:t>:</a:t>
                </a:r>
              </a:p>
              <a:p>
                <a:r>
                  <a:rPr lang="zh-CN" altLang="en-US" dirty="0"/>
                  <a:t>干净、纠缠的</a:t>
                </a:r>
                <a14:m>
                  <m:oMath xmlns:m="http://schemas.openxmlformats.org/officeDocument/2006/math">
                    <m:r>
                      <a:rPr lang="en-US" altLang="zh-C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介子</a:t>
                </a:r>
                <a:r>
                  <a:rPr lang="zh-CN" altLang="en-US" dirty="0"/>
                  <a:t>对。</a:t>
                </a: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75D0587-8CC7-4768-9D35-490B92FBD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47" y="5252233"/>
                <a:ext cx="1633537" cy="954107"/>
              </a:xfrm>
              <a:prstGeom prst="rect">
                <a:avLst/>
              </a:prstGeom>
              <a:blipFill>
                <a:blip r:embed="rId6"/>
                <a:stretch>
                  <a:fillRect l="-3309" t="-2500" b="-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EDD49C37-28E3-4E7D-99D2-D7EED9435F7A}"/>
              </a:ext>
            </a:extLst>
          </p:cNvPr>
          <p:cNvSpPr txBox="1"/>
          <p:nvPr/>
        </p:nvSpPr>
        <p:spPr>
          <a:xfrm>
            <a:off x="2391398" y="5263977"/>
            <a:ext cx="1527523" cy="12311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dk1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sz="2000" b="1" dirty="0">
                <a:solidFill>
                  <a:srgbClr val="FF0000"/>
                </a:solidFill>
              </a:rPr>
              <a:t>粲工厂</a:t>
            </a:r>
            <a:r>
              <a:rPr lang="en-US" altLang="zh-CN" sz="2000" b="1" dirty="0">
                <a:solidFill>
                  <a:srgbClr val="FF0000"/>
                </a:solidFill>
              </a:rPr>
              <a:t>:</a:t>
            </a:r>
          </a:p>
          <a:p>
            <a:r>
              <a:rPr lang="zh-CN" altLang="en-US" dirty="0"/>
              <a:t>夸克偶素，</a:t>
            </a:r>
            <a:r>
              <a:rPr lang="en-US" altLang="zh-CN" dirty="0"/>
              <a:t>XYZ</a:t>
            </a:r>
            <a:r>
              <a:rPr lang="zh-CN" altLang="en-US" dirty="0"/>
              <a:t>粒子，多夸克态等。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C03C7F9-6413-4C90-8AA2-54ED47FE8745}"/>
              </a:ext>
            </a:extLst>
          </p:cNvPr>
          <p:cNvSpPr txBox="1"/>
          <p:nvPr/>
        </p:nvSpPr>
        <p:spPr>
          <a:xfrm>
            <a:off x="4142235" y="5263977"/>
            <a:ext cx="1457324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dk1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Tau</a:t>
            </a:r>
            <a:r>
              <a:rPr lang="zh-CN" altLang="en-US" sz="2000" b="1" dirty="0">
                <a:solidFill>
                  <a:srgbClr val="FF0000"/>
                </a:solidFill>
              </a:rPr>
              <a:t>工厂</a:t>
            </a:r>
            <a:r>
              <a:rPr lang="en-US" altLang="zh-CN" sz="2000" b="1" dirty="0">
                <a:solidFill>
                  <a:srgbClr val="FF0000"/>
                </a:solidFill>
              </a:rPr>
              <a:t>:</a:t>
            </a:r>
          </a:p>
          <a:p>
            <a:r>
              <a:rPr lang="zh-CN" altLang="en-US" dirty="0"/>
              <a:t>研究</a:t>
            </a:r>
            <a:r>
              <a:rPr lang="en-US" altLang="zh-CN" dirty="0"/>
              <a:t>τ</a:t>
            </a:r>
            <a:r>
              <a:rPr lang="zh-CN" altLang="en-US" dirty="0"/>
              <a:t>物理的新机遇！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757ECCF-69CE-49E9-AA1B-504884EB347D}"/>
                  </a:ext>
                </a:extLst>
              </p:cNvPr>
              <p:cNvSpPr txBox="1"/>
              <p:nvPr/>
            </p:nvSpPr>
            <p:spPr>
              <a:xfrm>
                <a:off x="5841527" y="5263977"/>
                <a:ext cx="2085355" cy="1231106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zh-CN" altLang="en-US" sz="2000" b="1" dirty="0">
                    <a:solidFill>
                      <a:srgbClr val="FF0000"/>
                    </a:solidFill>
                  </a:rPr>
                  <a:t>寻找新物理：</a:t>
                </a:r>
                <a:endParaRPr lang="en-US" altLang="zh-CN" sz="2000" b="1" dirty="0">
                  <a:solidFill>
                    <a:srgbClr val="FF0000"/>
                  </a:solidFill>
                </a:endParaRPr>
              </a:p>
              <a:p>
                <a:r>
                  <a:rPr lang="zh-CN" altLang="en-US" dirty="0"/>
                  <a:t>干净的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/>
                  <a:t>对撞环境是寻找新物理的理想场所。</a:t>
                </a: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757ECCF-69CE-49E9-AA1B-504884EB3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527" y="5263977"/>
                <a:ext cx="2085355" cy="1231106"/>
              </a:xfrm>
              <a:prstGeom prst="rect">
                <a:avLst/>
              </a:prstGeom>
              <a:blipFill>
                <a:blip r:embed="rId7"/>
                <a:stretch>
                  <a:fillRect l="-2312" t="-1951" r="-2023" b="-63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4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FC2C4-0763-5C1C-402E-35DCDA7A9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21629D-1F25-55AE-2DC1-E50F796DF0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60" y="863600"/>
            <a:ext cx="9904409" cy="57658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LHCb</a:t>
            </a:r>
            <a:r>
              <a:rPr lang="en-US" altLang="zh-CN" dirty="0"/>
              <a:t> upgrade II </a:t>
            </a:r>
            <a:r>
              <a:rPr lang="en-US" altLang="zh-CN" dirty="0" smtClean="0"/>
              <a:t>detector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86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右箭头 5">
            <a:extLst>
              <a:ext uri="{FF2B5EF4-FFF2-40B4-BE49-F238E27FC236}">
                <a16:creationId xmlns:a16="http://schemas.microsoft.com/office/drawing/2014/main" id="{6F2A01C9-8B99-5F76-0EDE-4F8770A1A36D}"/>
              </a:ext>
            </a:extLst>
          </p:cNvPr>
          <p:cNvSpPr/>
          <p:nvPr/>
        </p:nvSpPr>
        <p:spPr>
          <a:xfrm>
            <a:off x="314698" y="2185217"/>
            <a:ext cx="11644116" cy="34834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8C2026-EDDC-C5AD-4B50-A9017032DBFF}"/>
              </a:ext>
            </a:extLst>
          </p:cNvPr>
          <p:cNvSpPr/>
          <p:nvPr/>
        </p:nvSpPr>
        <p:spPr>
          <a:xfrm>
            <a:off x="401831" y="2461675"/>
            <a:ext cx="12266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2015-2018</a:t>
            </a:r>
            <a:endParaRPr lang="zh-CN" altLang="en-US" sz="1867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D09392-4BAA-617F-20B2-35F38A32D819}"/>
              </a:ext>
            </a:extLst>
          </p:cNvPr>
          <p:cNvSpPr/>
          <p:nvPr/>
        </p:nvSpPr>
        <p:spPr>
          <a:xfrm>
            <a:off x="333830" y="2871144"/>
            <a:ext cx="1348169" cy="49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Run2</a:t>
            </a:r>
            <a:endParaRPr kumimoji="1" lang="zh-CN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EFB760-DEEE-FD8B-4402-D135FD651E3C}"/>
              </a:ext>
            </a:extLst>
          </p:cNvPr>
          <p:cNvSpPr/>
          <p:nvPr/>
        </p:nvSpPr>
        <p:spPr>
          <a:xfrm>
            <a:off x="1713470" y="2881828"/>
            <a:ext cx="1353781" cy="4911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LS2</a:t>
            </a:r>
            <a:endParaRPr kumimoji="1" lang="zh-CN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5AFD18E-98FE-671B-D074-454B9B5F167F}"/>
              </a:ext>
            </a:extLst>
          </p:cNvPr>
          <p:cNvSpPr/>
          <p:nvPr/>
        </p:nvSpPr>
        <p:spPr>
          <a:xfrm>
            <a:off x="5066139" y="2881828"/>
            <a:ext cx="1839909" cy="4911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LS3</a:t>
            </a:r>
            <a:endParaRPr kumimoji="1" lang="zh-CN" altLang="en-US" sz="2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9F18FA1-51A4-E192-FDE3-F98FF8EBB33E}"/>
              </a:ext>
            </a:extLst>
          </p:cNvPr>
          <p:cNvSpPr/>
          <p:nvPr/>
        </p:nvSpPr>
        <p:spPr>
          <a:xfrm>
            <a:off x="3098525" y="2881828"/>
            <a:ext cx="1936735" cy="49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Run3</a:t>
            </a:r>
            <a:endParaRPr kumimoji="1" lang="zh-CN" altLang="en-US" sz="24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B6A724B-F15C-DB56-8836-D9AE9298C426}"/>
              </a:ext>
            </a:extLst>
          </p:cNvPr>
          <p:cNvSpPr/>
          <p:nvPr/>
        </p:nvSpPr>
        <p:spPr>
          <a:xfrm>
            <a:off x="6936927" y="2871116"/>
            <a:ext cx="1949483" cy="49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Run4</a:t>
            </a:r>
            <a:endParaRPr kumimoji="1" lang="zh-CN" altLang="en-US" sz="24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30B0FDE-485C-5F64-32B3-4B535DED3FEA}"/>
              </a:ext>
            </a:extLst>
          </p:cNvPr>
          <p:cNvSpPr/>
          <p:nvPr/>
        </p:nvSpPr>
        <p:spPr>
          <a:xfrm>
            <a:off x="9986962" y="2876275"/>
            <a:ext cx="1758337" cy="491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Run5-6</a:t>
            </a:r>
            <a:endParaRPr kumimoji="1" lang="zh-CN" altLang="en-US" sz="24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43E98CD-CDAA-2BA5-CB60-88B701F83B20}"/>
              </a:ext>
            </a:extLst>
          </p:cNvPr>
          <p:cNvSpPr/>
          <p:nvPr/>
        </p:nvSpPr>
        <p:spPr>
          <a:xfrm>
            <a:off x="8915647" y="2871116"/>
            <a:ext cx="1041439" cy="4911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LS4</a:t>
            </a:r>
            <a:endParaRPr kumimoji="1" lang="zh-CN" altLang="en-US" sz="24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8748649-7FDB-C369-FCB9-8F85E12704EC}"/>
              </a:ext>
            </a:extLst>
          </p:cNvPr>
          <p:cNvSpPr/>
          <p:nvPr/>
        </p:nvSpPr>
        <p:spPr>
          <a:xfrm>
            <a:off x="1815693" y="2458583"/>
            <a:ext cx="12266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867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5CD08FA-9340-00DB-CB44-6170FB917D16}"/>
              </a:ext>
            </a:extLst>
          </p:cNvPr>
          <p:cNvSpPr/>
          <p:nvPr/>
        </p:nvSpPr>
        <p:spPr>
          <a:xfrm>
            <a:off x="4424196" y="2216884"/>
            <a:ext cx="245397" cy="28500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1F6030-57D2-2296-A84C-F00051C0545A}"/>
              </a:ext>
            </a:extLst>
          </p:cNvPr>
          <p:cNvSpPr/>
          <p:nvPr/>
        </p:nvSpPr>
        <p:spPr>
          <a:xfrm>
            <a:off x="3489500" y="2446571"/>
            <a:ext cx="12266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2022-2026</a:t>
            </a:r>
            <a:endParaRPr lang="zh-CN" altLang="en-US" sz="1867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9C8AC4C-0F28-E9FA-C1B3-E851D923D260}"/>
              </a:ext>
            </a:extLst>
          </p:cNvPr>
          <p:cNvSpPr/>
          <p:nvPr/>
        </p:nvSpPr>
        <p:spPr>
          <a:xfrm>
            <a:off x="5408933" y="2446569"/>
            <a:ext cx="12266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2026-2029</a:t>
            </a:r>
            <a:endParaRPr lang="zh-CN" altLang="en-US" sz="1867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A7CEFB9-1546-4832-AE2F-551C89FF7A05}"/>
              </a:ext>
            </a:extLst>
          </p:cNvPr>
          <p:cNvSpPr/>
          <p:nvPr/>
        </p:nvSpPr>
        <p:spPr>
          <a:xfrm>
            <a:off x="7278977" y="2442087"/>
            <a:ext cx="12266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2030-2033</a:t>
            </a:r>
            <a:endParaRPr lang="zh-CN" altLang="en-US" sz="1867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250513C-811E-2D42-9FA8-3C03725E48CC}"/>
              </a:ext>
            </a:extLst>
          </p:cNvPr>
          <p:cNvSpPr/>
          <p:nvPr/>
        </p:nvSpPr>
        <p:spPr>
          <a:xfrm>
            <a:off x="8821247" y="2472331"/>
            <a:ext cx="12266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2034-2035</a:t>
            </a:r>
            <a:endParaRPr lang="zh-CN" altLang="en-US" sz="1867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5C3B446-56F6-FD98-E815-7EA0201E0C5C}"/>
              </a:ext>
            </a:extLst>
          </p:cNvPr>
          <p:cNvSpPr/>
          <p:nvPr/>
        </p:nvSpPr>
        <p:spPr>
          <a:xfrm>
            <a:off x="10324640" y="2480388"/>
            <a:ext cx="13179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2036-future</a:t>
            </a:r>
            <a:endParaRPr lang="zh-CN" altLang="en-US" sz="1867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802125C-4A7F-18B2-B0E1-9D1E83CDFFB7}"/>
              </a:ext>
            </a:extLst>
          </p:cNvPr>
          <p:cNvSpPr/>
          <p:nvPr/>
        </p:nvSpPr>
        <p:spPr>
          <a:xfrm>
            <a:off x="4668093" y="4240679"/>
            <a:ext cx="9669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20+</a:t>
            </a:r>
            <a:r>
              <a:rPr kumimoji="1" lang="zh-CN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867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867" b="1" dirty="0">
              <a:solidFill>
                <a:srgbClr val="FF0000"/>
              </a:solidFill>
            </a:endParaRPr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79158048-CE84-01E7-86E3-F96BE3D43943}"/>
              </a:ext>
            </a:extLst>
          </p:cNvPr>
          <p:cNvCxnSpPr/>
          <p:nvPr/>
        </p:nvCxnSpPr>
        <p:spPr>
          <a:xfrm flipV="1">
            <a:off x="5089839" y="3577175"/>
            <a:ext cx="0" cy="66350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624F242F-C73C-3651-E57D-6D40FC4BF30F}"/>
              </a:ext>
            </a:extLst>
          </p:cNvPr>
          <p:cNvSpPr/>
          <p:nvPr/>
        </p:nvSpPr>
        <p:spPr>
          <a:xfrm>
            <a:off x="8384558" y="4237649"/>
            <a:ext cx="83067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867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867" b="1" dirty="0">
              <a:solidFill>
                <a:srgbClr val="FF0000"/>
              </a:solidFill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76E80513-9C12-C400-2253-C1739CF13354}"/>
              </a:ext>
            </a:extLst>
          </p:cNvPr>
          <p:cNvCxnSpPr/>
          <p:nvPr/>
        </p:nvCxnSpPr>
        <p:spPr>
          <a:xfrm flipV="1">
            <a:off x="8939347" y="3574145"/>
            <a:ext cx="0" cy="66350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75DD722-4D07-994E-F5C8-BADD653BFF7E}"/>
              </a:ext>
            </a:extLst>
          </p:cNvPr>
          <p:cNvSpPr/>
          <p:nvPr/>
        </p:nvSpPr>
        <p:spPr>
          <a:xfrm>
            <a:off x="11083178" y="4248283"/>
            <a:ext cx="95090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</a:t>
            </a:r>
            <a:r>
              <a:rPr kumimoji="1" lang="zh-CN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867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867" b="1" dirty="0">
              <a:solidFill>
                <a:srgbClr val="FF0000"/>
              </a:solidFill>
            </a:endParaRP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7E714C14-6022-0138-6F8F-6DF9A63B17B2}"/>
              </a:ext>
            </a:extLst>
          </p:cNvPr>
          <p:cNvCxnSpPr/>
          <p:nvPr/>
        </p:nvCxnSpPr>
        <p:spPr>
          <a:xfrm flipV="1">
            <a:off x="11768999" y="3520219"/>
            <a:ext cx="0" cy="66350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DBD1D51F-7ECD-C6E4-E403-3ED4E7F5302D}"/>
              </a:ext>
            </a:extLst>
          </p:cNvPr>
          <p:cNvSpPr/>
          <p:nvPr/>
        </p:nvSpPr>
        <p:spPr>
          <a:xfrm>
            <a:off x="1735356" y="3542774"/>
            <a:ext cx="1075936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</a:t>
            </a:r>
          </a:p>
          <a:p>
            <a:r>
              <a:rPr kumimoji="1" lang="en-US" altLang="zh-CN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867" b="1" dirty="0">
              <a:solidFill>
                <a:srgbClr val="7030A0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2D28999-A031-5E19-0CC9-D8BB97A5F6A0}"/>
              </a:ext>
            </a:extLst>
          </p:cNvPr>
          <p:cNvSpPr/>
          <p:nvPr/>
        </p:nvSpPr>
        <p:spPr>
          <a:xfrm>
            <a:off x="9145746" y="3534491"/>
            <a:ext cx="1075936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II</a:t>
            </a:r>
          </a:p>
          <a:p>
            <a:r>
              <a:rPr kumimoji="1" lang="en-US" altLang="zh-CN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867" b="1" dirty="0">
              <a:solidFill>
                <a:srgbClr val="7030A0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E6D0BE4-9058-49CD-6467-9138B6A06471}"/>
              </a:ext>
            </a:extLst>
          </p:cNvPr>
          <p:cNvSpPr/>
          <p:nvPr/>
        </p:nvSpPr>
        <p:spPr>
          <a:xfrm>
            <a:off x="5638634" y="3510658"/>
            <a:ext cx="1075936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Ib</a:t>
            </a:r>
            <a:endParaRPr kumimoji="1" lang="en-US" altLang="zh-CN" sz="1867" b="1" dirty="0">
              <a:solidFill>
                <a:srgbClr val="7030A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  <a:p>
            <a:r>
              <a:rPr kumimoji="1" lang="en-US" altLang="zh-CN" sz="1867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6C67D38-7749-6EC6-EABE-698221B94310}"/>
              </a:ext>
            </a:extLst>
          </p:cNvPr>
          <p:cNvSpPr/>
          <p:nvPr/>
        </p:nvSpPr>
        <p:spPr>
          <a:xfrm>
            <a:off x="1735357" y="1634510"/>
            <a:ext cx="1363168" cy="49118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Run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1</a:t>
            </a:r>
            <a:endParaRPr kumimoji="1" lang="zh-CN" altLang="en-US" sz="2400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D3E22E94-9870-6247-F2AF-6B24D6857EA2}"/>
              </a:ext>
            </a:extLst>
          </p:cNvPr>
          <p:cNvCxnSpPr>
            <a:cxnSpLocks/>
          </p:cNvCxnSpPr>
          <p:nvPr/>
        </p:nvCxnSpPr>
        <p:spPr>
          <a:xfrm>
            <a:off x="3111461" y="897010"/>
            <a:ext cx="0" cy="57940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0ADA4E0D-C53A-0686-4AAB-D21BECFAF2EC}"/>
              </a:ext>
            </a:extLst>
          </p:cNvPr>
          <p:cNvSpPr/>
          <p:nvPr/>
        </p:nvSpPr>
        <p:spPr>
          <a:xfrm>
            <a:off x="3129699" y="910433"/>
            <a:ext cx="1126804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0.4</a:t>
            </a:r>
            <a:r>
              <a:rPr kumimoji="1" lang="zh-CN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867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867" b="1" dirty="0">
              <a:solidFill>
                <a:srgbClr val="FF0000"/>
              </a:solidFill>
            </a:endParaRPr>
          </a:p>
        </p:txBody>
      </p: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A002862D-624B-B102-39D1-A1F754F64B9B}"/>
              </a:ext>
            </a:extLst>
          </p:cNvPr>
          <p:cNvCxnSpPr>
            <a:cxnSpLocks/>
          </p:cNvCxnSpPr>
          <p:nvPr/>
        </p:nvCxnSpPr>
        <p:spPr>
          <a:xfrm>
            <a:off x="7877092" y="921998"/>
            <a:ext cx="0" cy="57940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2A54A7E1-28E7-6F58-0F98-12F7A0FE0D95}"/>
              </a:ext>
            </a:extLst>
          </p:cNvPr>
          <p:cNvSpPr/>
          <p:nvPr/>
        </p:nvSpPr>
        <p:spPr>
          <a:xfrm>
            <a:off x="9387735" y="906371"/>
            <a:ext cx="92991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867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867" b="1" dirty="0">
              <a:solidFill>
                <a:srgbClr val="FF0000"/>
              </a:solidFill>
            </a:endParaRPr>
          </a:p>
        </p:txBody>
      </p: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9969FED7-F70C-D8CA-9236-42278309FFF8}"/>
              </a:ext>
            </a:extLst>
          </p:cNvPr>
          <p:cNvCxnSpPr>
            <a:cxnSpLocks/>
          </p:cNvCxnSpPr>
          <p:nvPr/>
        </p:nvCxnSpPr>
        <p:spPr>
          <a:xfrm>
            <a:off x="10437369" y="869935"/>
            <a:ext cx="0" cy="65055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2AA1584E-2E6D-CE9B-860B-60B9467D3551}"/>
              </a:ext>
            </a:extLst>
          </p:cNvPr>
          <p:cNvSpPr/>
          <p:nvPr/>
        </p:nvSpPr>
        <p:spPr>
          <a:xfrm>
            <a:off x="156276" y="3699282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</a:p>
        </p:txBody>
      </p:sp>
      <p:sp useBgFill="1">
        <p:nvSpPr>
          <p:cNvPr id="58" name="矩形 57">
            <a:extLst>
              <a:ext uri="{FF2B5EF4-FFF2-40B4-BE49-F238E27FC236}">
                <a16:creationId xmlns:a16="http://schemas.microsoft.com/office/drawing/2014/main" id="{47F34802-AFCB-BBB9-6214-2D3D8EB7C000}"/>
              </a:ext>
            </a:extLst>
          </p:cNvPr>
          <p:cNvSpPr/>
          <p:nvPr/>
        </p:nvSpPr>
        <p:spPr>
          <a:xfrm>
            <a:off x="146805" y="986354"/>
            <a:ext cx="1246071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133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Belle</a:t>
            </a:r>
            <a:r>
              <a:rPr kumimoji="1" lang="zh-CN" altLang="en-US" sz="2133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2133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5CCB71C-0EDD-B61A-0950-4C3CB890B106}"/>
              </a:ext>
            </a:extLst>
          </p:cNvPr>
          <p:cNvSpPr/>
          <p:nvPr/>
        </p:nvSpPr>
        <p:spPr>
          <a:xfrm>
            <a:off x="3147292" y="1636016"/>
            <a:ext cx="689880" cy="4911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LS1</a:t>
            </a:r>
            <a:endParaRPr kumimoji="1" lang="zh-CN" altLang="en-US" sz="2400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BE0C11A-09FC-83EB-8198-10E2D137C77A}"/>
              </a:ext>
            </a:extLst>
          </p:cNvPr>
          <p:cNvSpPr/>
          <p:nvPr/>
        </p:nvSpPr>
        <p:spPr>
          <a:xfrm>
            <a:off x="3867047" y="1643367"/>
            <a:ext cx="4010045" cy="49118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Run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2</a:t>
            </a:r>
            <a:endParaRPr kumimoji="1" lang="zh-CN" altLang="en-US" sz="2400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EC9C6D07-BBFA-24B4-3757-C32CD35AF428}"/>
              </a:ext>
            </a:extLst>
          </p:cNvPr>
          <p:cNvSpPr/>
          <p:nvPr/>
        </p:nvSpPr>
        <p:spPr>
          <a:xfrm>
            <a:off x="1822411" y="1211037"/>
            <a:ext cx="12266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867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D91E327-F14A-236E-8D1C-0ECAFD47E714}"/>
              </a:ext>
            </a:extLst>
          </p:cNvPr>
          <p:cNvSpPr/>
          <p:nvPr/>
        </p:nvSpPr>
        <p:spPr>
          <a:xfrm>
            <a:off x="5454584" y="1185691"/>
            <a:ext cx="122661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2024-2032</a:t>
            </a:r>
            <a:endParaRPr lang="zh-CN" altLang="en-US" sz="1867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D92A261-FBEA-758D-70B3-8A6797988970}"/>
              </a:ext>
            </a:extLst>
          </p:cNvPr>
          <p:cNvSpPr/>
          <p:nvPr/>
        </p:nvSpPr>
        <p:spPr>
          <a:xfrm>
            <a:off x="7906328" y="1646742"/>
            <a:ext cx="980083" cy="4911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LS2</a:t>
            </a:r>
            <a:endParaRPr kumimoji="1" lang="zh-CN" altLang="en-US" sz="2400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22BAE95-7FFE-80BF-CFDC-2355818157E1}"/>
              </a:ext>
            </a:extLst>
          </p:cNvPr>
          <p:cNvSpPr/>
          <p:nvPr/>
        </p:nvSpPr>
        <p:spPr>
          <a:xfrm>
            <a:off x="6820148" y="918214"/>
            <a:ext cx="1011640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10</a:t>
            </a:r>
            <a:r>
              <a:rPr kumimoji="1" lang="zh-CN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867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867" b="1" dirty="0">
              <a:solidFill>
                <a:srgbClr val="FF0000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1FF0E44-1C9D-5ACB-2324-F898F690BBDA}"/>
              </a:ext>
            </a:extLst>
          </p:cNvPr>
          <p:cNvSpPr/>
          <p:nvPr/>
        </p:nvSpPr>
        <p:spPr>
          <a:xfrm>
            <a:off x="8915647" y="1651871"/>
            <a:ext cx="1521720" cy="49118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Run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3</a:t>
            </a:r>
            <a:endParaRPr kumimoji="1" lang="zh-CN" altLang="en-US" sz="2400" dirty="0"/>
          </a:p>
        </p:txBody>
      </p: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1CEBBFCB-A33E-A5E6-9963-607166C19F10}"/>
              </a:ext>
            </a:extLst>
          </p:cNvPr>
          <p:cNvCxnSpPr/>
          <p:nvPr/>
        </p:nvCxnSpPr>
        <p:spPr>
          <a:xfrm>
            <a:off x="6936927" y="5125483"/>
            <a:ext cx="5021887" cy="0"/>
          </a:xfrm>
          <a:prstGeom prst="straightConnector1">
            <a:avLst/>
          </a:prstGeom>
          <a:ln w="539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141502AF-5B1E-5ACC-0735-8D6AA9C65FEA}"/>
              </a:ext>
            </a:extLst>
          </p:cNvPr>
          <p:cNvSpPr/>
          <p:nvPr/>
        </p:nvSpPr>
        <p:spPr>
          <a:xfrm>
            <a:off x="9256847" y="4709582"/>
            <a:ext cx="1398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HL-LHC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532A94F-95DE-0BAB-4366-C27026CD6366}"/>
              </a:ext>
            </a:extLst>
          </p:cNvPr>
          <p:cNvSpPr/>
          <p:nvPr/>
        </p:nvSpPr>
        <p:spPr>
          <a:xfrm>
            <a:off x="181471" y="5007332"/>
            <a:ext cx="1957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CMS/ATLAS</a:t>
            </a:r>
          </a:p>
        </p:txBody>
      </p:sp>
      <p:cxnSp>
        <p:nvCxnSpPr>
          <p:cNvPr id="76" name="直线箭头连接符 75">
            <a:extLst>
              <a:ext uri="{FF2B5EF4-FFF2-40B4-BE49-F238E27FC236}">
                <a16:creationId xmlns:a16="http://schemas.microsoft.com/office/drawing/2014/main" id="{061352B4-AC53-082F-86EA-EA5B3A2974CA}"/>
              </a:ext>
            </a:extLst>
          </p:cNvPr>
          <p:cNvCxnSpPr/>
          <p:nvPr/>
        </p:nvCxnSpPr>
        <p:spPr>
          <a:xfrm flipV="1">
            <a:off x="5112872" y="4898660"/>
            <a:ext cx="0" cy="663504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4502E7D3-AEBA-30CB-6C94-9F51E18E1C77}"/>
              </a:ext>
            </a:extLst>
          </p:cNvPr>
          <p:cNvSpPr/>
          <p:nvPr/>
        </p:nvSpPr>
        <p:spPr>
          <a:xfrm>
            <a:off x="3919571" y="5109367"/>
            <a:ext cx="95090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200</a:t>
            </a:r>
            <a:r>
              <a:rPr kumimoji="1" lang="zh-CN" altLang="en-US" sz="1867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867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867" b="1" dirty="0">
              <a:solidFill>
                <a:srgbClr val="002060"/>
              </a:solidFill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823E4B5-062F-5E68-76FF-43C7641C17CA}"/>
              </a:ext>
            </a:extLst>
          </p:cNvPr>
          <p:cNvSpPr/>
          <p:nvPr/>
        </p:nvSpPr>
        <p:spPr>
          <a:xfrm>
            <a:off x="10963486" y="5336189"/>
            <a:ext cx="107112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867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3000</a:t>
            </a:r>
            <a:r>
              <a:rPr kumimoji="1" lang="zh-CN" altLang="en-US" sz="1867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867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867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/>
              <p:nvPr/>
            </p:nvSpPr>
            <p:spPr>
              <a:xfrm>
                <a:off x="181471" y="5791920"/>
                <a:ext cx="42049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BESIII/super</a:t>
                </a:r>
                <a:r>
                  <a:rPr kumimoji="1" lang="zh-CN" altLang="en-US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b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71" y="5791920"/>
                <a:ext cx="4204997" cy="461665"/>
              </a:xfrm>
              <a:prstGeom prst="rect">
                <a:avLst/>
              </a:prstGeom>
              <a:blipFill>
                <a:blip r:embed="rId3"/>
                <a:stretch>
                  <a:fillRect l="-2319" t="-9211" r="-870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/>
              <p:nvPr/>
            </p:nvSpPr>
            <p:spPr>
              <a:xfrm>
                <a:off x="4772331" y="5795746"/>
                <a:ext cx="75087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BEPCII</a:t>
                </a:r>
                <a:r>
                  <a:rPr kumimoji="1" lang="zh-CN" altLang="en-US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upgrade</a:t>
                </a:r>
                <a:r>
                  <a:rPr kumimoji="1" lang="zh-CN" altLang="en-US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running</a:t>
                </a:r>
                <a:r>
                  <a:rPr kumimoji="1" lang="zh-CN" altLang="en-US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super</a:t>
                </a:r>
                <a:r>
                  <a:rPr kumimoji="1" lang="zh-CN" altLang="en-US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b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sz="2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331" y="5795746"/>
                <a:ext cx="7508787" cy="461665"/>
              </a:xfrm>
              <a:prstGeom prst="rect">
                <a:avLst/>
              </a:prstGeom>
              <a:blipFill>
                <a:blip r:embed="rId4"/>
                <a:stretch>
                  <a:fillRect l="-1299" t="-9333" r="-81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A2F29EE7-7AA5-1005-F01E-10CEE42AD885}"/>
              </a:ext>
            </a:extLst>
          </p:cNvPr>
          <p:cNvSpPr/>
          <p:nvPr/>
        </p:nvSpPr>
        <p:spPr>
          <a:xfrm>
            <a:off x="10468957" y="1649455"/>
            <a:ext cx="1312356" cy="49118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/>
              <a:t>upgrade</a:t>
            </a:r>
            <a:endParaRPr kumimoji="1" lang="zh-CN" altLang="en-US" sz="2400" dirty="0"/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6C5073F3-AAC3-B150-FBBC-A05086648FC3}"/>
              </a:ext>
            </a:extLst>
          </p:cNvPr>
          <p:cNvCxnSpPr>
            <a:cxnSpLocks/>
          </p:cNvCxnSpPr>
          <p:nvPr/>
        </p:nvCxnSpPr>
        <p:spPr>
          <a:xfrm>
            <a:off x="11745299" y="877961"/>
            <a:ext cx="0" cy="65055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3F1D49A-6EAD-6E5B-8EDC-B1724EE4D1A1}"/>
              </a:ext>
            </a:extLst>
          </p:cNvPr>
          <p:cNvSpPr/>
          <p:nvPr/>
        </p:nvSpPr>
        <p:spPr>
          <a:xfrm>
            <a:off x="10557091" y="912087"/>
            <a:ext cx="1142284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250</a:t>
            </a:r>
            <a:r>
              <a:rPr kumimoji="1" lang="zh-CN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867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867" b="1" dirty="0">
              <a:solidFill>
                <a:srgbClr val="FF0000"/>
              </a:solidFill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5019DCAC-2A2C-A57D-08C1-85B7D6817BA0}"/>
              </a:ext>
            </a:extLst>
          </p:cNvPr>
          <p:cNvCxnSpPr>
            <a:cxnSpLocks/>
          </p:cNvCxnSpPr>
          <p:nvPr/>
        </p:nvCxnSpPr>
        <p:spPr>
          <a:xfrm>
            <a:off x="5043393" y="926173"/>
            <a:ext cx="0" cy="57940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C06AAA22-7F83-5E80-4C69-617294776B27}"/>
              </a:ext>
            </a:extLst>
          </p:cNvPr>
          <p:cNvSpPr/>
          <p:nvPr/>
        </p:nvSpPr>
        <p:spPr>
          <a:xfrm>
            <a:off x="5089839" y="917072"/>
            <a:ext cx="1126804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867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867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867" b="1" dirty="0">
              <a:solidFill>
                <a:srgbClr val="FF0000"/>
              </a:solidFill>
            </a:endParaRPr>
          </a:p>
        </p:txBody>
      </p:sp>
      <p:sp>
        <p:nvSpPr>
          <p:cNvPr id="38" name="标题 37"/>
          <p:cNvSpPr>
            <a:spLocks noGrp="1"/>
          </p:cNvSpPr>
          <p:nvPr>
            <p:ph type="title"/>
          </p:nvPr>
        </p:nvSpPr>
        <p:spPr>
          <a:xfrm>
            <a:off x="484247" y="0"/>
            <a:ext cx="11474567" cy="804672"/>
          </a:xfrm>
        </p:spPr>
        <p:txBody>
          <a:bodyPr/>
          <a:lstStyle/>
          <a:p>
            <a:r>
              <a:rPr lang="en-US" altLang="zh-CN" dirty="0"/>
              <a:t>Prospects on flavor physics </a:t>
            </a:r>
            <a:r>
              <a:rPr lang="en-US" altLang="zh-CN" dirty="0" smtClean="0"/>
              <a:t>programs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69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55728-8F08-FF6F-D1C4-24EFE0008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291ADBF5-C681-BD5F-201C-7EA2D93A9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05" y="866785"/>
            <a:ext cx="7808175" cy="551510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C517EFC-3BBD-60F0-6713-8F934A42388E}"/>
              </a:ext>
            </a:extLst>
          </p:cNvPr>
          <p:cNvSpPr/>
          <p:nvPr/>
        </p:nvSpPr>
        <p:spPr>
          <a:xfrm>
            <a:off x="1351984" y="6369822"/>
            <a:ext cx="2885037" cy="60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CF239A-032E-058E-1403-A478738029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269" y="1076312"/>
            <a:ext cx="3758612" cy="5576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1FB079D-95CF-5583-6EB5-CFB471D1F5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730" y="1712772"/>
            <a:ext cx="3666151" cy="621041"/>
          </a:xfrm>
          <a:prstGeom prst="rect">
            <a:avLst/>
          </a:prstGeom>
        </p:spPr>
      </p:pic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96FDCB98-2FC5-573F-5EE3-A58467F3C8ED}"/>
              </a:ext>
            </a:extLst>
          </p:cNvPr>
          <p:cNvCxnSpPr>
            <a:cxnSpLocks/>
          </p:cNvCxnSpPr>
          <p:nvPr/>
        </p:nvCxnSpPr>
        <p:spPr>
          <a:xfrm>
            <a:off x="3886955" y="1076311"/>
            <a:ext cx="0" cy="4162628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1BAB1B18-FC48-CC0A-16B1-8FE77286A988}"/>
              </a:ext>
            </a:extLst>
          </p:cNvPr>
          <p:cNvSpPr txBox="1"/>
          <p:nvPr/>
        </p:nvSpPr>
        <p:spPr>
          <a:xfrm>
            <a:off x="1586694" y="2204250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CKM</a:t>
            </a:r>
            <a:r>
              <a:rPr kumimoji="1" lang="zh-CN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(CPV)</a:t>
            </a:r>
            <a:endParaRPr kumimoji="1" lang="zh-CN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CB5777-648C-0FA6-619E-F56064468FC5}"/>
              </a:ext>
            </a:extLst>
          </p:cNvPr>
          <p:cNvSpPr txBox="1"/>
          <p:nvPr/>
        </p:nvSpPr>
        <p:spPr>
          <a:xfrm>
            <a:off x="5593509" y="2204250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kumimoji="1" lang="zh-CN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kumimoji="1" lang="zh-CN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155FEB1-8544-B3C7-07CA-DEDD947D0917}"/>
              </a:ext>
            </a:extLst>
          </p:cNvPr>
          <p:cNvSpPr txBox="1"/>
          <p:nvPr/>
        </p:nvSpPr>
        <p:spPr>
          <a:xfrm>
            <a:off x="8384643" y="2911141"/>
            <a:ext cx="3459861" cy="2678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With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running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Belle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II,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precision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will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significantly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improved,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further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enhance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power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physics</a:t>
            </a:r>
            <a:endParaRPr lang="en-US" altLang="zh-CN" sz="18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0"/>
            <a:ext cx="11689080" cy="804672"/>
          </a:xfrm>
        </p:spPr>
        <p:txBody>
          <a:bodyPr/>
          <a:lstStyle/>
          <a:p>
            <a:r>
              <a:rPr lang="en-US" altLang="zh-CN" sz="4400" dirty="0"/>
              <a:t>Key flavor observables related to b </a:t>
            </a:r>
            <a:r>
              <a:rPr lang="en-US" altLang="zh-CN" sz="4400" dirty="0" smtClean="0"/>
              <a:t>decays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6777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8D6EC-E346-EB81-D010-49E507D32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820DA987-4C3C-DE75-B4A3-C1BA1D47F2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12" y="849180"/>
            <a:ext cx="5067113" cy="3904309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0F6F4148-1455-0614-6F25-C11357C94B0E}"/>
              </a:ext>
            </a:extLst>
          </p:cNvPr>
          <p:cNvSpPr/>
          <p:nvPr/>
        </p:nvSpPr>
        <p:spPr>
          <a:xfrm>
            <a:off x="198121" y="5058674"/>
            <a:ext cx="6975257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FCNC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LFU/LFV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BFA7C292-6B9F-F045-425D-2F146B5F7D7C}"/>
              </a:ext>
            </a:extLst>
          </p:cNvPr>
          <p:cNvSpPr/>
          <p:nvPr/>
        </p:nvSpPr>
        <p:spPr>
          <a:xfrm>
            <a:off x="690012" y="2801335"/>
            <a:ext cx="4923137" cy="1837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818AE5F-84F6-0246-4308-4FD6E9ED5B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975" y="849180"/>
            <a:ext cx="5067115" cy="309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12A6541-BCDE-3CB0-55C1-FCE8DD80B0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915" y="3851075"/>
            <a:ext cx="4604175" cy="2576031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Rare </a:t>
            </a:r>
            <a:r>
              <a:rPr lang="en-US" altLang="zh-CN" dirty="0" smtClean="0"/>
              <a:t>decays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5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3424F5DD-7FA6-FE23-2FF2-6A557754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 dirty="0"/>
              <a:t>深度机器学习、大数据、量子计算领域的交叉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EE213E29-41F5-AD53-B53A-A16B1FD639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2286000"/>
            <a:ext cx="11658600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2400" b="1" kern="0" dirty="0">
                <a:latin typeface="华文楷体" panose="02010600040101010101" pitchFamily="2" charset="-122"/>
              </a:rPr>
              <a:t>粒子物理实验的数据</a:t>
            </a:r>
            <a:r>
              <a:rPr lang="zh-CN" altLang="en-US" sz="2400" b="1" kern="0" dirty="0" smtClean="0">
                <a:solidFill>
                  <a:srgbClr val="FF0000"/>
                </a:solidFill>
                <a:latin typeface="华文楷体" panose="02010600040101010101" pitchFamily="2" charset="-122"/>
              </a:rPr>
              <a:t>特色</a:t>
            </a:r>
            <a:endParaRPr lang="zh-CN" altLang="en-US" sz="2400" b="1" kern="0" dirty="0">
              <a:solidFill>
                <a:srgbClr val="FF0000"/>
              </a:solidFill>
              <a:latin typeface="华文楷体" panose="02010600040101010101" pitchFamily="2" charset="-122"/>
            </a:endParaRPr>
          </a:p>
          <a:p>
            <a:r>
              <a:rPr lang="zh-CN" altLang="en-US" sz="2400" b="1" kern="0" dirty="0" smtClean="0">
                <a:latin typeface="华文楷体" panose="02010600040101010101" pitchFamily="2" charset="-122"/>
              </a:rPr>
              <a:t>对称性</a:t>
            </a:r>
            <a:r>
              <a:rPr lang="zh-CN" altLang="en-US" sz="2400" b="1" kern="0" dirty="0">
                <a:latin typeface="华文楷体" panose="02010600040101010101" pitchFamily="2" charset="-122"/>
              </a:rPr>
              <a:t>、</a:t>
            </a:r>
            <a:r>
              <a:rPr lang="zh-CN" altLang="en-US" sz="2400" b="1" kern="0" dirty="0" smtClean="0">
                <a:latin typeface="华文楷体" panose="02010600040101010101" pitchFamily="2" charset="-122"/>
              </a:rPr>
              <a:t>群论、统计物理</a:t>
            </a:r>
            <a:endParaRPr lang="en-US" altLang="zh-CN" sz="2400" b="1" kern="0" dirty="0" smtClean="0">
              <a:latin typeface="华文楷体" panose="02010600040101010101" pitchFamily="2" charset="-122"/>
            </a:endParaRPr>
          </a:p>
          <a:p>
            <a:r>
              <a:rPr lang="zh-CN" altLang="en-US" sz="2400" b="1" kern="0" dirty="0" smtClean="0">
                <a:latin typeface="华文楷体" panose="02010600040101010101" pitchFamily="2" charset="-122"/>
              </a:rPr>
              <a:t>基于</a:t>
            </a:r>
            <a:r>
              <a:rPr lang="zh-CN" altLang="en-US" sz="2400" b="1" kern="0" dirty="0">
                <a:latin typeface="华文楷体" panose="02010600040101010101" pitchFamily="2" charset="-122"/>
              </a:rPr>
              <a:t>对撞事例数据的快速模式识别</a:t>
            </a:r>
            <a:endParaRPr lang="en-US" altLang="zh-CN" sz="2400" b="1" kern="0" dirty="0">
              <a:latin typeface="华文楷体" panose="02010600040101010101" pitchFamily="2" charset="-122"/>
            </a:endParaRPr>
          </a:p>
          <a:p>
            <a:pPr lvl="1"/>
            <a:r>
              <a:rPr lang="zh-CN" altLang="en-US" sz="1800" b="1" kern="0" dirty="0">
                <a:latin typeface="华文楷体" panose="02010600040101010101" pitchFamily="2" charset="-122"/>
              </a:rPr>
              <a:t>每年获取超过</a:t>
            </a:r>
            <a:r>
              <a:rPr lang="en-US" altLang="zh-CN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10</a:t>
            </a:r>
            <a:r>
              <a:rPr lang="en-US" altLang="zh-CN" sz="1800" b="1" kern="0" baseline="30000" dirty="0">
                <a:solidFill>
                  <a:srgbClr val="FF0000"/>
                </a:solidFill>
                <a:latin typeface="华文楷体" panose="02010600040101010101" pitchFamily="2" charset="-122"/>
              </a:rPr>
              <a:t>12</a:t>
            </a:r>
            <a:r>
              <a:rPr lang="zh-CN" altLang="en-US" sz="1800" b="1" kern="0" dirty="0">
                <a:latin typeface="华文楷体" panose="02010600040101010101" pitchFamily="2" charset="-122"/>
              </a:rPr>
              <a:t>帧高维度图片</a:t>
            </a:r>
            <a:r>
              <a:rPr lang="zh-CN" altLang="en-US" sz="1800" b="1" kern="0" dirty="0">
                <a:latin typeface="华文楷体" panose="02010600040101010101" pitchFamily="2" charset="-122"/>
                <a:sym typeface="Symbol" panose="05050102010706020507" pitchFamily="18" charset="2"/>
              </a:rPr>
              <a:t></a:t>
            </a:r>
            <a:r>
              <a:rPr lang="zh-CN" altLang="en-US" sz="1800" b="1" kern="0" dirty="0">
                <a:latin typeface="华文楷体" panose="02010600040101010101" pitchFamily="2" charset="-122"/>
              </a:rPr>
              <a:t>推动</a:t>
            </a:r>
            <a:r>
              <a:rPr lang="zh-CN" altLang="en-US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非监督学习</a:t>
            </a:r>
            <a:r>
              <a:rPr lang="zh-CN" altLang="en-US" sz="1800" b="1" kern="0" dirty="0">
                <a:latin typeface="华文楷体" panose="02010600040101010101" pitchFamily="2" charset="-122"/>
              </a:rPr>
              <a:t>技术？</a:t>
            </a:r>
            <a:endParaRPr lang="en-US" altLang="zh-CN" sz="1800" b="1" kern="0" dirty="0">
              <a:latin typeface="华文楷体" panose="02010600040101010101" pitchFamily="2" charset="-122"/>
            </a:endParaRPr>
          </a:p>
          <a:p>
            <a:pPr lvl="1"/>
            <a:r>
              <a:rPr lang="en-US" altLang="zh-CN" sz="1800" b="1" kern="0" dirty="0">
                <a:latin typeface="华文楷体" panose="02010600040101010101" pitchFamily="2" charset="-122"/>
              </a:rPr>
              <a:t>EB</a:t>
            </a:r>
            <a:r>
              <a:rPr lang="zh-CN" altLang="en-US" sz="1800" b="1" kern="0" dirty="0">
                <a:latin typeface="华文楷体" panose="02010600040101010101" pitchFamily="2" charset="-122"/>
              </a:rPr>
              <a:t>量级的数据（</a:t>
            </a:r>
            <a:r>
              <a:rPr lang="zh-CN" altLang="en-US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华</a:t>
            </a:r>
            <a:r>
              <a:rPr lang="zh-CN" altLang="en-US" sz="1800" b="1" kern="0" dirty="0" smtClean="0">
                <a:solidFill>
                  <a:srgbClr val="FF0000"/>
                </a:solidFill>
                <a:latin typeface="华文楷体" panose="02010600040101010101" pitchFamily="2" charset="-122"/>
              </a:rPr>
              <a:t>为</a:t>
            </a:r>
            <a:r>
              <a:rPr lang="zh-CN" altLang="en-US" sz="1800" b="1" kern="0" dirty="0" smtClean="0">
                <a:latin typeface="华文楷体" panose="02010600040101010101" pitchFamily="2" charset="-122"/>
              </a:rPr>
              <a:t>存储</a:t>
            </a:r>
            <a:r>
              <a:rPr lang="zh-CN" altLang="en-US" sz="1800" b="1" kern="0" dirty="0">
                <a:latin typeface="华文楷体" panose="02010600040101010101" pitchFamily="2" charset="-122"/>
              </a:rPr>
              <a:t>解决方案</a:t>
            </a:r>
            <a:r>
              <a:rPr lang="zh-CN" altLang="en-US" sz="1800" b="1" kern="0" dirty="0" smtClean="0">
                <a:latin typeface="华文楷体" panose="02010600040101010101" pitchFamily="2" charset="-122"/>
              </a:rPr>
              <a:t>解决了</a:t>
            </a:r>
            <a:r>
              <a:rPr lang="en-US" altLang="zh-CN" sz="1800" b="1" kern="0" dirty="0" smtClean="0">
                <a:latin typeface="华文楷体" panose="02010600040101010101" pitchFamily="2" charset="-122"/>
              </a:rPr>
              <a:t>CERN  </a:t>
            </a:r>
            <a:r>
              <a:rPr lang="en-US" altLang="zh-CN" sz="1800" b="1" kern="0" dirty="0" err="1" smtClean="0">
                <a:latin typeface="华文楷体" panose="02010600040101010101" pitchFamily="2" charset="-122"/>
              </a:rPr>
              <a:t>OpenLAB</a:t>
            </a:r>
            <a:r>
              <a:rPr lang="zh-CN" altLang="en-US" sz="1800" b="1" kern="0" dirty="0">
                <a:latin typeface="华文楷体" panose="02010600040101010101" pitchFamily="2" charset="-122"/>
              </a:rPr>
              <a:t>在研究过程中的</a:t>
            </a:r>
            <a:r>
              <a:rPr lang="en-US" altLang="zh-CN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EB</a:t>
            </a:r>
            <a:r>
              <a:rPr lang="zh-CN" altLang="en-US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级存储扩展</a:t>
            </a:r>
            <a:r>
              <a:rPr lang="zh-CN" altLang="en-US" sz="1800" b="1" kern="0" dirty="0">
                <a:latin typeface="华文楷体" panose="02010600040101010101" pitchFamily="2" charset="-122"/>
              </a:rPr>
              <a:t>等难题。）</a:t>
            </a:r>
            <a:endParaRPr lang="en-US" altLang="zh-CN" sz="1800" b="1" kern="0" dirty="0">
              <a:latin typeface="华文楷体" panose="02010600040101010101" pitchFamily="2" charset="-122"/>
            </a:endParaRPr>
          </a:p>
          <a:p>
            <a:r>
              <a:rPr lang="zh-CN" altLang="en-US" sz="2400" b="1" kern="0" dirty="0">
                <a:latin typeface="华文楷体" panose="02010600040101010101" pitchFamily="2" charset="-122"/>
              </a:rPr>
              <a:t>充足且高纯度的标记（</a:t>
            </a:r>
            <a:r>
              <a:rPr lang="en-US" altLang="zh-CN" sz="2400" b="1" kern="0" dirty="0">
                <a:latin typeface="华文楷体" panose="02010600040101010101" pitchFamily="2" charset="-122"/>
              </a:rPr>
              <a:t>Tagged</a:t>
            </a:r>
            <a:r>
              <a:rPr lang="zh-CN" altLang="en-US" sz="2400" b="1" kern="0" dirty="0">
                <a:latin typeface="华文楷体" panose="02010600040101010101" pitchFamily="2" charset="-122"/>
              </a:rPr>
              <a:t>）数据样本</a:t>
            </a:r>
            <a:endParaRPr lang="en-US" altLang="zh-CN" sz="2400" b="1" kern="0" dirty="0">
              <a:latin typeface="华文楷体" panose="02010600040101010101" pitchFamily="2" charset="-122"/>
            </a:endParaRPr>
          </a:p>
          <a:p>
            <a:pPr lvl="1"/>
            <a:r>
              <a:rPr lang="zh-CN" altLang="en-US" sz="1800" b="1" kern="0" dirty="0">
                <a:latin typeface="华文楷体" panose="02010600040101010101" pitchFamily="2" charset="-122"/>
              </a:rPr>
              <a:t>实验上容易获得</a:t>
            </a:r>
            <a:r>
              <a:rPr lang="zh-CN" altLang="en-US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大于</a:t>
            </a:r>
            <a:r>
              <a:rPr lang="en-US" altLang="zh-CN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10</a:t>
            </a:r>
            <a:r>
              <a:rPr lang="en-US" altLang="zh-CN" sz="1800" b="1" kern="0" baseline="30000" dirty="0">
                <a:solidFill>
                  <a:srgbClr val="FF0000"/>
                </a:solidFill>
                <a:latin typeface="华文楷体" panose="02010600040101010101" pitchFamily="2" charset="-122"/>
              </a:rPr>
              <a:t>6</a:t>
            </a:r>
            <a:r>
              <a:rPr lang="zh-CN" altLang="en-US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准确标记样本</a:t>
            </a:r>
            <a:r>
              <a:rPr lang="zh-CN" altLang="en-US" sz="1800" b="1" kern="0" dirty="0">
                <a:latin typeface="华文楷体" panose="02010600040101010101" pitchFamily="2" charset="-122"/>
              </a:rPr>
              <a:t>， 为深度学习的提供</a:t>
            </a:r>
            <a:r>
              <a:rPr lang="zh-CN" altLang="en-US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独特的训练条件</a:t>
            </a:r>
            <a:endParaRPr lang="en-US" altLang="zh-CN" sz="1800" b="1" kern="0" dirty="0">
              <a:solidFill>
                <a:srgbClr val="FF0000"/>
              </a:solidFill>
              <a:latin typeface="华文楷体" panose="02010600040101010101" pitchFamily="2" charset="-122"/>
            </a:endParaRPr>
          </a:p>
          <a:p>
            <a:r>
              <a:rPr lang="zh-CN" altLang="en-US" sz="2400" b="1" kern="0" dirty="0">
                <a:latin typeface="华文楷体" panose="02010600040101010101" pitchFamily="2" charset="-122"/>
              </a:rPr>
              <a:t>规范的数据结构、标准的数据处理过程等</a:t>
            </a:r>
            <a:endParaRPr lang="en-US" altLang="zh-CN" sz="2400" b="1" kern="0" dirty="0">
              <a:latin typeface="华文楷体" panose="02010600040101010101" pitchFamily="2" charset="-122"/>
            </a:endParaRPr>
          </a:p>
          <a:p>
            <a:pPr lvl="1"/>
            <a:r>
              <a:rPr lang="zh-CN" altLang="en-US" sz="1800" b="1" kern="0" dirty="0">
                <a:latin typeface="华文楷体" panose="02010600040101010101" pitchFamily="2" charset="-122"/>
              </a:rPr>
              <a:t>利于构建</a:t>
            </a:r>
            <a:r>
              <a:rPr lang="zh-CN" altLang="en-US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结构化、模块化</a:t>
            </a:r>
            <a:r>
              <a:rPr lang="zh-CN" altLang="en-US" sz="1800" b="1" kern="0" dirty="0">
                <a:latin typeface="华文楷体" panose="02010600040101010101" pitchFamily="2" charset="-122"/>
              </a:rPr>
              <a:t>神经网络分层</a:t>
            </a:r>
            <a:endParaRPr lang="en-US" altLang="zh-CN" sz="1800" b="1" kern="0" dirty="0">
              <a:latin typeface="华文楷体" panose="02010600040101010101" pitchFamily="2" charset="-122"/>
            </a:endParaRPr>
          </a:p>
          <a:p>
            <a:r>
              <a:rPr lang="zh-CN" altLang="en-US" sz="2400" b="1" kern="0" dirty="0">
                <a:latin typeface="华文楷体" panose="02010600040101010101" pitchFamily="2" charset="-122"/>
              </a:rPr>
              <a:t>高维的数据单元（像素）</a:t>
            </a:r>
            <a:endParaRPr lang="en-US" altLang="zh-CN" sz="2400" b="1" kern="0" dirty="0">
              <a:latin typeface="华文楷体" panose="02010600040101010101" pitchFamily="2" charset="-122"/>
            </a:endParaRPr>
          </a:p>
          <a:p>
            <a:pPr lvl="1"/>
            <a:r>
              <a:rPr lang="zh-CN" altLang="en-US" sz="1800" b="1" kern="0" dirty="0">
                <a:latin typeface="华文楷体" panose="02010600040101010101" pitchFamily="2" charset="-122"/>
              </a:rPr>
              <a:t>有利于</a:t>
            </a:r>
            <a:r>
              <a:rPr lang="zh-CN" altLang="en-US" sz="1800" b="1" kern="0" dirty="0">
                <a:solidFill>
                  <a:srgbClr val="FF0000"/>
                </a:solidFill>
                <a:latin typeface="华文楷体" panose="02010600040101010101" pitchFamily="2" charset="-122"/>
              </a:rPr>
              <a:t>二维图像识别算法向高维算法扩展</a:t>
            </a:r>
            <a:r>
              <a:rPr lang="zh-CN" altLang="en-US" sz="1800" b="1" kern="0" dirty="0">
                <a:latin typeface="华文楷体" panose="02010600040101010101" pitchFamily="2" charset="-122"/>
              </a:rPr>
              <a:t>的检验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341ACC5-BCC7-4D0C-AA9A-39AC2FE165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199" y="1008230"/>
            <a:ext cx="2362327" cy="2115970"/>
          </a:xfrm>
          <a:prstGeom prst="rect">
            <a:avLst/>
          </a:prstGeom>
        </p:spPr>
      </p:pic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544F5776-CFED-105B-19EB-0A37358FE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5605" y="917321"/>
            <a:ext cx="4987795" cy="280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2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4838063" y="6157954"/>
            <a:ext cx="1351652" cy="399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995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2024/08/17</a:t>
            </a:r>
            <a:endParaRPr kumimoji="1" lang="zh-CN" altLang="en-US" sz="1995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7DED8C-D94C-6913-9EC4-8F3C831BABF1}"/>
              </a:ext>
            </a:extLst>
          </p:cNvPr>
          <p:cNvSpPr/>
          <p:nvPr/>
        </p:nvSpPr>
        <p:spPr>
          <a:xfrm>
            <a:off x="435758" y="821098"/>
            <a:ext cx="11560172" cy="1385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Enormous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(LHCb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BESIII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STCF):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A759E63-1CA5-4482-F3AA-523EF3A5F74A}"/>
              </a:ext>
            </a:extLst>
          </p:cNvPr>
          <p:cNvSpPr txBox="1"/>
          <p:nvPr/>
        </p:nvSpPr>
        <p:spPr>
          <a:xfrm>
            <a:off x="9633025" y="6146311"/>
            <a:ext cx="1787669" cy="399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995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5D11BD98-D891-08B9-46A7-D1666AAE8A0A}"/>
              </a:ext>
            </a:extLst>
          </p:cNvPr>
          <p:cNvGrpSpPr/>
          <p:nvPr/>
        </p:nvGrpSpPr>
        <p:grpSpPr>
          <a:xfrm>
            <a:off x="6210166" y="2517250"/>
            <a:ext cx="5981829" cy="3516384"/>
            <a:chOff x="3144512" y="1922153"/>
            <a:chExt cx="4989968" cy="2637288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BC13EDE-273F-6683-2B96-AF912B3D44F7}"/>
                </a:ext>
              </a:extLst>
            </p:cNvPr>
            <p:cNvSpPr txBox="1"/>
            <p:nvPr/>
          </p:nvSpPr>
          <p:spPr>
            <a:xfrm>
              <a:off x="3154322" y="2359340"/>
              <a:ext cx="906091" cy="28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Fast</a:t>
              </a:r>
              <a:endParaRPr lang="zh-CN" altLang="en-US" sz="1867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C9D3548-CFFF-26D9-3FA3-D3DC1A666CEC}"/>
                </a:ext>
              </a:extLst>
            </p:cNvPr>
            <p:cNvSpPr txBox="1"/>
            <p:nvPr/>
          </p:nvSpPr>
          <p:spPr>
            <a:xfrm>
              <a:off x="3144512" y="3131721"/>
              <a:ext cx="1055033" cy="28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</a:t>
              </a:r>
              <a:endParaRPr lang="zh-CN" altLang="en-US" sz="1867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020FE35-B537-D08D-1411-23B5639D801B}"/>
                </a:ext>
              </a:extLst>
            </p:cNvPr>
            <p:cNvSpPr txBox="1"/>
            <p:nvPr/>
          </p:nvSpPr>
          <p:spPr>
            <a:xfrm>
              <a:off x="3160040" y="3929434"/>
              <a:ext cx="1446312" cy="28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Easy</a:t>
              </a:r>
              <a:r>
                <a:rPr lang="zh-CN" altLang="en-US" sz="18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8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zh-CN" altLang="en-US" sz="18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8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</a:t>
              </a:r>
              <a:endParaRPr lang="zh-CN" altLang="en-US" sz="1867" dirty="0"/>
            </a:p>
          </p:txBody>
        </p:sp>
        <p:sp>
          <p:nvSpPr>
            <p:cNvPr id="9" name="左大括号 8">
              <a:extLst>
                <a:ext uri="{FF2B5EF4-FFF2-40B4-BE49-F238E27FC236}">
                  <a16:creationId xmlns:a16="http://schemas.microsoft.com/office/drawing/2014/main" id="{63543408-E14D-5602-25C2-B0229B181C79}"/>
                </a:ext>
              </a:extLst>
            </p:cNvPr>
            <p:cNvSpPr/>
            <p:nvPr/>
          </p:nvSpPr>
          <p:spPr>
            <a:xfrm>
              <a:off x="4476016" y="2014872"/>
              <a:ext cx="255615" cy="927997"/>
            </a:xfrm>
            <a:prstGeom prst="leftBrace">
              <a:avLst>
                <a:gd name="adj1" fmla="val 8333"/>
                <a:gd name="adj2" fmla="val 4927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393">
                <a:solidFill>
                  <a:srgbClr val="002060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423A5AB-C175-79C5-7CEF-A619666F5207}"/>
                </a:ext>
              </a:extLst>
            </p:cNvPr>
            <p:cNvSpPr txBox="1"/>
            <p:nvPr/>
          </p:nvSpPr>
          <p:spPr>
            <a:xfrm>
              <a:off x="4803442" y="1922153"/>
              <a:ext cx="2556915" cy="238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both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GPU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CPU</a:t>
              </a:r>
              <a:endParaRPr lang="zh-CN" altLang="en-US" sz="1467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67ADAEA-0659-4219-0766-AC1591DF179D}"/>
                </a:ext>
              </a:extLst>
            </p:cNvPr>
            <p:cNvSpPr txBox="1"/>
            <p:nvPr/>
          </p:nvSpPr>
          <p:spPr>
            <a:xfrm>
              <a:off x="4803442" y="2286318"/>
              <a:ext cx="2310825" cy="238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Automatic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differentiation</a:t>
              </a:r>
              <a:endParaRPr lang="zh-CN" altLang="en-US" sz="1467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1BF1340-8FE6-BA36-8ECE-DACF1E9494EF}"/>
                </a:ext>
              </a:extLst>
            </p:cNvPr>
            <p:cNvSpPr txBox="1"/>
            <p:nvPr/>
          </p:nvSpPr>
          <p:spPr>
            <a:xfrm>
              <a:off x="4803442" y="2675606"/>
              <a:ext cx="2086269" cy="238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Vectorized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calculation</a:t>
              </a:r>
              <a:endParaRPr lang="zh-CN" altLang="en-US" sz="1467" dirty="0"/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843D4669-264E-1FFE-C27A-ACD8DDAA7048}"/>
                </a:ext>
              </a:extLst>
            </p:cNvPr>
            <p:cNvSpPr txBox="1"/>
            <p:nvPr/>
          </p:nvSpPr>
          <p:spPr>
            <a:xfrm>
              <a:off x="4815910" y="3097805"/>
              <a:ext cx="2285888" cy="238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available</a:t>
              </a:r>
              <a:endParaRPr lang="zh-CN" altLang="en-US" sz="1467" dirty="0"/>
            </a:p>
          </p:txBody>
        </p:sp>
        <p:sp>
          <p:nvSpPr>
            <p:cNvPr id="38" name="左大括号 37">
              <a:extLst>
                <a:ext uri="{FF2B5EF4-FFF2-40B4-BE49-F238E27FC236}">
                  <a16:creationId xmlns:a16="http://schemas.microsoft.com/office/drawing/2014/main" id="{9FDB2CB8-0693-DC62-863E-177BB5C11A4D}"/>
                </a:ext>
              </a:extLst>
            </p:cNvPr>
            <p:cNvSpPr/>
            <p:nvPr/>
          </p:nvSpPr>
          <p:spPr>
            <a:xfrm>
              <a:off x="4476016" y="3631444"/>
              <a:ext cx="255615" cy="927997"/>
            </a:xfrm>
            <a:prstGeom prst="leftBrace">
              <a:avLst>
                <a:gd name="adj1" fmla="val 8333"/>
                <a:gd name="adj2" fmla="val 4927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393">
                <a:solidFill>
                  <a:srgbClr val="002060"/>
                </a:solidFill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5771BD0-86B8-A32D-9319-5EF6BFC2888E}"/>
                </a:ext>
              </a:extLst>
            </p:cNvPr>
            <p:cNvSpPr txBox="1"/>
            <p:nvPr/>
          </p:nvSpPr>
          <p:spPr>
            <a:xfrm>
              <a:off x="4803441" y="3505013"/>
              <a:ext cx="2086269" cy="238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Simple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configuration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1467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1ECF1945-D9F4-576C-6DB2-3F843A178062}"/>
                </a:ext>
              </a:extLst>
            </p:cNvPr>
            <p:cNvSpPr txBox="1"/>
            <p:nvPr/>
          </p:nvSpPr>
          <p:spPr>
            <a:xfrm>
              <a:off x="4803442" y="3903480"/>
              <a:ext cx="3331038" cy="238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necessary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function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implemented</a:t>
              </a:r>
              <a:endParaRPr lang="zh-CN" altLang="en-US" sz="1467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554FEF5-90CC-F7B4-6F71-D97FC701882E}"/>
                </a:ext>
              </a:extLst>
            </p:cNvPr>
            <p:cNvSpPr txBox="1"/>
            <p:nvPr/>
          </p:nvSpPr>
          <p:spPr>
            <a:xfrm>
              <a:off x="4803442" y="4310688"/>
              <a:ext cx="3167484" cy="2385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Automatic</a:t>
              </a:r>
              <a:r>
                <a:rPr lang="zh-CN" altLang="en-US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67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  <a:endParaRPr lang="zh-CN" altLang="en-US" sz="1467" dirty="0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1EA748AB-7A31-D565-C834-5D3B91B441AC}"/>
              </a:ext>
            </a:extLst>
          </p:cNvPr>
          <p:cNvSpPr txBox="1"/>
          <p:nvPr/>
        </p:nvSpPr>
        <p:spPr>
          <a:xfrm>
            <a:off x="1248936" y="5149370"/>
            <a:ext cx="3532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https://gitlab.com/jiangyi15/tf-pwa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14">
            <a:extLst>
              <a:ext uri="{FF2B5EF4-FFF2-40B4-BE49-F238E27FC236}">
                <a16:creationId xmlns:a16="http://schemas.microsoft.com/office/drawing/2014/main" id="{6CAD14BE-4462-BD99-62E6-3FFA25FE30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61" r="22504"/>
          <a:stretch/>
        </p:blipFill>
        <p:spPr>
          <a:xfrm>
            <a:off x="660980" y="3931182"/>
            <a:ext cx="1398432" cy="1066455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9BFFE08D-4EC8-CFDC-5AE8-373FFCCD7EEF}"/>
              </a:ext>
            </a:extLst>
          </p:cNvPr>
          <p:cNvSpPr txBox="1"/>
          <p:nvPr/>
        </p:nvSpPr>
        <p:spPr>
          <a:xfrm>
            <a:off x="891545" y="2861716"/>
            <a:ext cx="4032731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user-friendly</a:t>
            </a:r>
            <a:r>
              <a:rPr lang="zh-CN" alt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TensorFlow</a:t>
            </a:r>
            <a:endParaRPr lang="zh-CN" altLang="en-US" sz="1867" dirty="0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34DE73ED-A0A5-3704-291B-D30B72CFF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821" y="4138090"/>
            <a:ext cx="2441825" cy="60283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44788E3-13A1-90C6-BE6D-CBC9465FC977}"/>
              </a:ext>
            </a:extLst>
          </p:cNvPr>
          <p:cNvSpPr txBox="1"/>
          <p:nvPr/>
        </p:nvSpPr>
        <p:spPr>
          <a:xfrm>
            <a:off x="900144" y="5780447"/>
            <a:ext cx="403273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endParaRPr lang="zh-CN" altLang="en-US" sz="1867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7347116-B074-9E12-A831-685880FEF916}"/>
              </a:ext>
            </a:extLst>
          </p:cNvPr>
          <p:cNvSpPr/>
          <p:nvPr/>
        </p:nvSpPr>
        <p:spPr>
          <a:xfrm>
            <a:off x="6002931" y="2472386"/>
            <a:ext cx="5686499" cy="3819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8C596B-7D7D-D6CB-B932-0059F76E0505}"/>
              </a:ext>
            </a:extLst>
          </p:cNvPr>
          <p:cNvSpPr/>
          <p:nvPr/>
        </p:nvSpPr>
        <p:spPr>
          <a:xfrm>
            <a:off x="273389" y="2481010"/>
            <a:ext cx="5686499" cy="3819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TF-PWA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65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TF-PWA</a:t>
            </a:r>
            <a:r>
              <a:rPr lang="zh-CN" altLang="en-US" dirty="0" smtClean="0"/>
              <a:t>的应用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A17A-4A07-4B91-9E80-7D20AAFEE754}" type="slidenum">
              <a:rPr lang="zh-CN" altLang="en-US" smtClean="0"/>
              <a:pPr>
                <a:defRPr/>
              </a:pPr>
              <a:t>18</a:t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90600"/>
            <a:ext cx="6769290" cy="4330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066800"/>
            <a:ext cx="6732896" cy="47539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379" y="934871"/>
            <a:ext cx="5841242" cy="48858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034" y="913214"/>
            <a:ext cx="6696501" cy="53908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724" y="1355940"/>
            <a:ext cx="6277970" cy="51270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586" y="1100488"/>
            <a:ext cx="3966949" cy="22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6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730338"/>
          </a:xfrm>
          <a:prstGeom prst="rect">
            <a:avLst/>
          </a:prstGeom>
          <a:gradFill>
            <a:gsLst>
              <a:gs pos="0">
                <a:srgbClr val="093B77"/>
              </a:gs>
              <a:gs pos="50000">
                <a:srgbClr val="216FB7"/>
              </a:gs>
              <a:gs pos="100000">
                <a:srgbClr val="093B7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9425" y="108000"/>
            <a:ext cx="8399701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新一代大科学装置：超级陶粲装置 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STCF</a:t>
            </a: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grpSp>
        <p:nvGrpSpPr>
          <p:cNvPr id="57" name="组合 56"/>
          <p:cNvGrpSpPr/>
          <p:nvPr/>
        </p:nvGrpSpPr>
        <p:grpSpPr>
          <a:xfrm>
            <a:off x="397535" y="302780"/>
            <a:ext cx="11794465" cy="460190"/>
            <a:chOff x="397535" y="302780"/>
            <a:chExt cx="11794465" cy="460190"/>
          </a:xfrm>
        </p:grpSpPr>
        <p:pic>
          <p:nvPicPr>
            <p:cNvPr id="58" name="图片 57" descr="123111"/>
            <p:cNvPicPr/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5235" y="302780"/>
              <a:ext cx="1557340" cy="309563"/>
            </a:xfrm>
            <a:prstGeom prst="rect">
              <a:avLst/>
            </a:prstGeom>
          </p:spPr>
        </p:pic>
        <p:cxnSp>
          <p:nvCxnSpPr>
            <p:cNvPr id="59" name="直接连接符 58"/>
            <p:cNvCxnSpPr/>
            <p:nvPr userDrawn="1"/>
          </p:nvCxnSpPr>
          <p:spPr>
            <a:xfrm>
              <a:off x="479425" y="730338"/>
              <a:ext cx="11712575" cy="0"/>
            </a:xfrm>
            <a:prstGeom prst="line">
              <a:avLst/>
            </a:prstGeom>
            <a:ln w="3175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任意多边形: 形状 59"/>
            <p:cNvSpPr/>
            <p:nvPr userDrawn="1"/>
          </p:nvSpPr>
          <p:spPr>
            <a:xfrm>
              <a:off x="397535" y="697706"/>
              <a:ext cx="65580" cy="65264"/>
            </a:xfrm>
            <a:custGeom>
              <a:avLst/>
              <a:gdLst>
                <a:gd name="connsiteX0" fmla="*/ 157097 w 158238"/>
                <a:gd name="connsiteY0" fmla="*/ 77217 h 157477"/>
                <a:gd name="connsiteX1" fmla="*/ 81021 w 158238"/>
                <a:gd name="connsiteY1" fmla="*/ 1141 h 157477"/>
                <a:gd name="connsiteX2" fmla="*/ 77978 w 158238"/>
                <a:gd name="connsiteY2" fmla="*/ 1141 h 157477"/>
                <a:gd name="connsiteX3" fmla="*/ 55916 w 158238"/>
                <a:gd name="connsiteY3" fmla="*/ 52112 h 157477"/>
                <a:gd name="connsiteX4" fmla="*/ 1141 w 158238"/>
                <a:gd name="connsiteY4" fmla="*/ 77217 h 157477"/>
                <a:gd name="connsiteX5" fmla="*/ 1141 w 158238"/>
                <a:gd name="connsiteY5" fmla="*/ 80260 h 157477"/>
                <a:gd name="connsiteX6" fmla="*/ 77217 w 158238"/>
                <a:gd name="connsiteY6" fmla="*/ 156337 h 157477"/>
                <a:gd name="connsiteX7" fmla="*/ 80260 w 158238"/>
                <a:gd name="connsiteY7" fmla="*/ 156337 h 157477"/>
                <a:gd name="connsiteX8" fmla="*/ 104605 w 158238"/>
                <a:gd name="connsiteY8" fmla="*/ 102323 h 157477"/>
                <a:gd name="connsiteX9" fmla="*/ 157097 w 158238"/>
                <a:gd name="connsiteY9" fmla="*/ 79500 h 157477"/>
                <a:gd name="connsiteX10" fmla="*/ 157097 w 158238"/>
                <a:gd name="connsiteY10" fmla="*/ 77217 h 15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238" h="157477">
                  <a:moveTo>
                    <a:pt x="157097" y="77217"/>
                  </a:moveTo>
                  <a:cubicBezTo>
                    <a:pt x="104605" y="65045"/>
                    <a:pt x="93193" y="52873"/>
                    <a:pt x="81021" y="1141"/>
                  </a:cubicBezTo>
                  <a:cubicBezTo>
                    <a:pt x="81021" y="-380"/>
                    <a:pt x="78739" y="-380"/>
                    <a:pt x="77978" y="1141"/>
                  </a:cubicBezTo>
                  <a:cubicBezTo>
                    <a:pt x="71892" y="26246"/>
                    <a:pt x="66567" y="41462"/>
                    <a:pt x="55916" y="52112"/>
                  </a:cubicBezTo>
                  <a:cubicBezTo>
                    <a:pt x="44505" y="64284"/>
                    <a:pt x="28529" y="70371"/>
                    <a:pt x="1141" y="77217"/>
                  </a:cubicBezTo>
                  <a:cubicBezTo>
                    <a:pt x="-380" y="77217"/>
                    <a:pt x="-380" y="79500"/>
                    <a:pt x="1141" y="80260"/>
                  </a:cubicBezTo>
                  <a:cubicBezTo>
                    <a:pt x="53634" y="92433"/>
                    <a:pt x="65045" y="104605"/>
                    <a:pt x="77217" y="156337"/>
                  </a:cubicBezTo>
                  <a:cubicBezTo>
                    <a:pt x="77217" y="157858"/>
                    <a:pt x="79500" y="157858"/>
                    <a:pt x="80260" y="156337"/>
                  </a:cubicBezTo>
                  <a:cubicBezTo>
                    <a:pt x="86347" y="129710"/>
                    <a:pt x="92433" y="113734"/>
                    <a:pt x="104605" y="102323"/>
                  </a:cubicBezTo>
                  <a:cubicBezTo>
                    <a:pt x="115255" y="91672"/>
                    <a:pt x="131232" y="85586"/>
                    <a:pt x="157097" y="79500"/>
                  </a:cubicBezTo>
                  <a:cubicBezTo>
                    <a:pt x="158619" y="80260"/>
                    <a:pt x="158619" y="77978"/>
                    <a:pt x="157097" y="77217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76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-19979" y="722859"/>
            <a:ext cx="12231958" cy="6215825"/>
            <a:chOff x="-19979" y="697705"/>
            <a:chExt cx="12231958" cy="6215825"/>
          </a:xfrm>
        </p:grpSpPr>
        <p:pic>
          <p:nvPicPr>
            <p:cNvPr id="17" name="图片 16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9979" y="732140"/>
              <a:ext cx="11428755" cy="6127664"/>
            </a:xfrm>
            <a:prstGeom prst="rect">
              <a:avLst/>
            </a:prstGeom>
          </p:spPr>
        </p:pic>
        <p:sp>
          <p:nvSpPr>
            <p:cNvPr id="56" name="矩形 55"/>
            <p:cNvSpPr/>
            <p:nvPr/>
          </p:nvSpPr>
          <p:spPr>
            <a:xfrm>
              <a:off x="19979" y="697705"/>
              <a:ext cx="12192000" cy="6215825"/>
            </a:xfrm>
            <a:prstGeom prst="rect">
              <a:avLst/>
            </a:prstGeom>
            <a:gradFill>
              <a:gsLst>
                <a:gs pos="0">
                  <a:srgbClr val="03152B">
                    <a:alpha val="0"/>
                  </a:srgbClr>
                </a:gs>
                <a:gs pos="50000">
                  <a:srgbClr val="03152B">
                    <a:alpha val="0"/>
                  </a:srgbClr>
                </a:gs>
                <a:gs pos="87000">
                  <a:srgbClr val="03152B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-19979" y="704374"/>
              <a:ext cx="12192000" cy="6143250"/>
            </a:xfrm>
            <a:prstGeom prst="rect">
              <a:avLst/>
            </a:prstGeom>
            <a:gradFill flip="none" rotWithShape="1">
              <a:gsLst>
                <a:gs pos="0">
                  <a:srgbClr val="06254A"/>
                </a:gs>
                <a:gs pos="27000">
                  <a:srgbClr val="093B77">
                    <a:alpha val="30000"/>
                  </a:srgbClr>
                </a:gs>
                <a:gs pos="0">
                  <a:srgbClr val="093B77">
                    <a:alpha val="0"/>
                  </a:srgbClr>
                </a:gs>
                <a:gs pos="100000">
                  <a:srgbClr val="093B77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5" name="图片 38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040" y="766957"/>
              <a:ext cx="11363176" cy="6095031"/>
            </a:xfrm>
            <a:prstGeom prst="rect">
              <a:avLst/>
            </a:prstGeom>
          </p:spPr>
        </p:pic>
      </p:grpSp>
      <p:pic>
        <p:nvPicPr>
          <p:cNvPr id="65" name="图片 53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9937" y="698587"/>
            <a:ext cx="11428755" cy="6127663"/>
          </a:xfrm>
          <a:prstGeom prst="rect">
            <a:avLst/>
          </a:prstGeom>
        </p:spPr>
      </p:pic>
      <p:grpSp>
        <p:nvGrpSpPr>
          <p:cNvPr id="71" name="组合 7"/>
          <p:cNvGrpSpPr/>
          <p:nvPr/>
        </p:nvGrpSpPr>
        <p:grpSpPr>
          <a:xfrm>
            <a:off x="642406" y="908622"/>
            <a:ext cx="11265774" cy="3985912"/>
            <a:chOff x="642406" y="940372"/>
            <a:chExt cx="11265774" cy="3985912"/>
          </a:xfrm>
        </p:grpSpPr>
        <p:grpSp>
          <p:nvGrpSpPr>
            <p:cNvPr id="72" name="组合 65"/>
            <p:cNvGrpSpPr/>
            <p:nvPr/>
          </p:nvGrpSpPr>
          <p:grpSpPr>
            <a:xfrm>
              <a:off x="642406" y="2043826"/>
              <a:ext cx="1701712" cy="793487"/>
              <a:chOff x="1365898" y="2205751"/>
              <a:chExt cx="1701712" cy="793487"/>
            </a:xfrm>
          </p:grpSpPr>
          <p:sp>
            <p:nvSpPr>
              <p:cNvPr id="99" name="Rectangle 24"/>
              <p:cNvSpPr>
                <a:spLocks noChangeArrowheads="1"/>
              </p:cNvSpPr>
              <p:nvPr/>
            </p:nvSpPr>
            <p:spPr bwMode="auto">
              <a:xfrm>
                <a:off x="1365898" y="2205751"/>
                <a:ext cx="141577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8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8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8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8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80604020202020204" pitchFamily="34" charset="0"/>
                  <a:buNone/>
                  <a:defRPr/>
                </a:pPr>
                <a:r>
                  <a:rPr kumimoji="0" lang="zh-CN" alt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正电子阻尼环</a:t>
                </a:r>
              </a:p>
            </p:txBody>
          </p:sp>
          <p:sp>
            <p:nvSpPr>
              <p:cNvPr id="100" name="文本框 10"/>
              <p:cNvSpPr txBox="1"/>
              <p:nvPr/>
            </p:nvSpPr>
            <p:spPr>
              <a:xfrm>
                <a:off x="1365898" y="2427478"/>
                <a:ext cx="1701712" cy="571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思源宋体 CN Heavy" panose="02020900000000000000" charset="-122"/>
                    <a:sym typeface="+mn-ea"/>
                  </a:rPr>
                  <a:t>150</a:t>
                </a: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思源宋体 CN Heavy" panose="02020900000000000000" charset="-122"/>
                    <a:sym typeface="+mn-ea"/>
                  </a:rPr>
                  <a:t>米</a:t>
                </a:r>
              </a:p>
            </p:txBody>
          </p:sp>
        </p:grpSp>
        <p:cxnSp>
          <p:nvCxnSpPr>
            <p:cNvPr id="74" name="直接连接符 11"/>
            <p:cNvCxnSpPr/>
            <p:nvPr/>
          </p:nvCxnSpPr>
          <p:spPr>
            <a:xfrm>
              <a:off x="642406" y="2109848"/>
              <a:ext cx="0" cy="2433577"/>
            </a:xfrm>
            <a:prstGeom prst="line">
              <a:avLst/>
            </a:prstGeom>
            <a:ln w="3175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组合 66"/>
            <p:cNvGrpSpPr/>
            <p:nvPr/>
          </p:nvGrpSpPr>
          <p:grpSpPr>
            <a:xfrm>
              <a:off x="2494491" y="2043826"/>
              <a:ext cx="2031325" cy="793487"/>
              <a:chOff x="3175092" y="2205751"/>
              <a:chExt cx="2031325" cy="793487"/>
            </a:xfrm>
          </p:grpSpPr>
          <p:sp>
            <p:nvSpPr>
              <p:cNvPr id="97" name="Rectangle 24"/>
              <p:cNvSpPr>
                <a:spLocks noChangeArrowheads="1"/>
              </p:cNvSpPr>
              <p:nvPr/>
            </p:nvSpPr>
            <p:spPr bwMode="auto">
              <a:xfrm>
                <a:off x="3175092" y="2205751"/>
                <a:ext cx="203132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8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8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8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8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80604020202020204" pitchFamily="34" charset="0"/>
                  <a:buNone/>
                  <a:defRPr/>
                </a:pPr>
                <a:r>
                  <a:rPr kumimoji="0" lang="zh-CN" alt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多段直线加速器总长</a:t>
                </a:r>
              </a:p>
            </p:txBody>
          </p:sp>
          <p:sp>
            <p:nvSpPr>
              <p:cNvPr id="98" name="文本框 14"/>
              <p:cNvSpPr txBox="1"/>
              <p:nvPr/>
            </p:nvSpPr>
            <p:spPr>
              <a:xfrm>
                <a:off x="3175092" y="2427478"/>
                <a:ext cx="1701712" cy="571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>550</a:t>
                </a: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>米</a:t>
                </a:r>
              </a:p>
            </p:txBody>
          </p:sp>
        </p:grpSp>
        <p:cxnSp>
          <p:nvCxnSpPr>
            <p:cNvPr id="76" name="直接连接符 15"/>
            <p:cNvCxnSpPr/>
            <p:nvPr/>
          </p:nvCxnSpPr>
          <p:spPr>
            <a:xfrm>
              <a:off x="2494491" y="2109848"/>
              <a:ext cx="0" cy="1919227"/>
            </a:xfrm>
            <a:prstGeom prst="line">
              <a:avLst/>
            </a:prstGeom>
            <a:ln w="3175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组合 67"/>
            <p:cNvGrpSpPr/>
            <p:nvPr/>
          </p:nvGrpSpPr>
          <p:grpSpPr>
            <a:xfrm>
              <a:off x="4958304" y="4132797"/>
              <a:ext cx="1826142" cy="793487"/>
              <a:chOff x="4958304" y="4132797"/>
              <a:chExt cx="1826142" cy="793487"/>
            </a:xfrm>
          </p:grpSpPr>
          <p:sp>
            <p:nvSpPr>
              <p:cNvPr id="95" name="Rectangle 24"/>
              <p:cNvSpPr>
                <a:spLocks noChangeArrowheads="1"/>
              </p:cNvSpPr>
              <p:nvPr/>
            </p:nvSpPr>
            <p:spPr bwMode="auto">
              <a:xfrm>
                <a:off x="4958304" y="4132797"/>
                <a:ext cx="182614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8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8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8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8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正负电子双对撞环</a:t>
                </a:r>
              </a:p>
            </p:txBody>
          </p:sp>
          <p:sp>
            <p:nvSpPr>
              <p:cNvPr id="96" name="文本框 18"/>
              <p:cNvSpPr txBox="1"/>
              <p:nvPr/>
            </p:nvSpPr>
            <p:spPr>
              <a:xfrm>
                <a:off x="5082734" y="4354524"/>
                <a:ext cx="1701712" cy="571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>860</a:t>
                </a:r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>米</a:t>
                </a:r>
              </a:p>
            </p:txBody>
          </p:sp>
        </p:grpSp>
        <p:cxnSp>
          <p:nvCxnSpPr>
            <p:cNvPr id="78" name="直接连接符 19"/>
            <p:cNvCxnSpPr/>
            <p:nvPr/>
          </p:nvCxnSpPr>
          <p:spPr>
            <a:xfrm>
              <a:off x="6784446" y="3483429"/>
              <a:ext cx="0" cy="1334863"/>
            </a:xfrm>
            <a:prstGeom prst="line">
              <a:avLst/>
            </a:prstGeom>
            <a:ln w="3175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椭圆 20"/>
            <p:cNvSpPr/>
            <p:nvPr/>
          </p:nvSpPr>
          <p:spPr>
            <a:xfrm>
              <a:off x="6750453" y="2155019"/>
              <a:ext cx="620468" cy="620466"/>
            </a:xfrm>
            <a:prstGeom prst="ellipse">
              <a:avLst/>
            </a:prstGeom>
            <a:gradFill flip="none" rotWithShape="1">
              <a:gsLst>
                <a:gs pos="30000">
                  <a:srgbClr val="093B77">
                    <a:alpha val="0"/>
                  </a:srgbClr>
                </a:gs>
                <a:gs pos="67000">
                  <a:srgbClr val="216FB7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bg1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80" name="组合 69"/>
            <p:cNvGrpSpPr/>
            <p:nvPr/>
          </p:nvGrpSpPr>
          <p:grpSpPr>
            <a:xfrm>
              <a:off x="7060687" y="961860"/>
              <a:ext cx="3193833" cy="2013484"/>
              <a:chOff x="7060687" y="961860"/>
              <a:chExt cx="3193833" cy="2013484"/>
            </a:xfrm>
          </p:grpSpPr>
          <p:cxnSp>
            <p:nvCxnSpPr>
              <p:cNvPr id="93" name="直接连接符 31"/>
              <p:cNvCxnSpPr>
                <a:cxnSpLocks/>
                <a:stCxn id="79" idx="4"/>
                <a:endCxn id="82" idx="4"/>
              </p:cNvCxnSpPr>
              <p:nvPr/>
            </p:nvCxnSpPr>
            <p:spPr>
              <a:xfrm>
                <a:off x="7060687" y="2775485"/>
                <a:ext cx="3193833" cy="1998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lg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4" name="直接连接符 32"/>
              <p:cNvCxnSpPr>
                <a:cxnSpLocks/>
                <a:stCxn id="79" idx="0"/>
              </p:cNvCxnSpPr>
              <p:nvPr/>
            </p:nvCxnSpPr>
            <p:spPr>
              <a:xfrm flipV="1">
                <a:off x="7060687" y="961860"/>
                <a:ext cx="2894143" cy="119315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prstDash val="lg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1" name="组合 68"/>
            <p:cNvGrpSpPr/>
            <p:nvPr/>
          </p:nvGrpSpPr>
          <p:grpSpPr>
            <a:xfrm>
              <a:off x="8863639" y="940372"/>
              <a:ext cx="3044541" cy="2034972"/>
              <a:chOff x="9310449" y="2018095"/>
              <a:chExt cx="1503828" cy="1005159"/>
            </a:xfrm>
          </p:grpSpPr>
          <p:sp>
            <p:nvSpPr>
              <p:cNvPr id="82" name="椭圆 21"/>
              <p:cNvSpPr/>
              <p:nvPr/>
            </p:nvSpPr>
            <p:spPr>
              <a:xfrm>
                <a:off x="9484416" y="2018095"/>
                <a:ext cx="1026096" cy="1005159"/>
              </a:xfrm>
              <a:prstGeom prst="ellipse">
                <a:avLst/>
              </a:prstGeom>
              <a:solidFill>
                <a:srgbClr val="093B77"/>
              </a:solidFill>
              <a:ln w="12700">
                <a:solidFill>
                  <a:schemeClr val="bg1"/>
                </a:solidFill>
                <a:prstDash val="lg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grpSp>
            <p:nvGrpSpPr>
              <p:cNvPr id="83" name="组合 22"/>
              <p:cNvGrpSpPr/>
              <p:nvPr/>
            </p:nvGrpSpPr>
            <p:grpSpPr>
              <a:xfrm>
                <a:off x="9310449" y="2085565"/>
                <a:ext cx="1503828" cy="804975"/>
                <a:chOff x="8748136" y="1142471"/>
                <a:chExt cx="2999047" cy="1605340"/>
              </a:xfrm>
            </p:grpSpPr>
            <p:pic>
              <p:nvPicPr>
                <p:cNvPr id="85" name="图片 23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91021" y="1142471"/>
                  <a:ext cx="2313285" cy="1605340"/>
                </a:xfrm>
                <a:prstGeom prst="rect">
                  <a:avLst/>
                </a:prstGeom>
              </p:spPr>
            </p:pic>
            <p:grpSp>
              <p:nvGrpSpPr>
                <p:cNvPr id="86" name="组合 24"/>
                <p:cNvGrpSpPr/>
                <p:nvPr/>
              </p:nvGrpSpPr>
              <p:grpSpPr>
                <a:xfrm>
                  <a:off x="8748136" y="1308460"/>
                  <a:ext cx="2999047" cy="1135869"/>
                  <a:chOff x="8925142" y="1884105"/>
                  <a:chExt cx="2999047" cy="1135869"/>
                </a:xfrm>
              </p:grpSpPr>
              <p:grpSp>
                <p:nvGrpSpPr>
                  <p:cNvPr id="87" name="组合 25"/>
                  <p:cNvGrpSpPr/>
                  <p:nvPr/>
                </p:nvGrpSpPr>
                <p:grpSpPr>
                  <a:xfrm>
                    <a:off x="8925142" y="1884105"/>
                    <a:ext cx="2999047" cy="1135869"/>
                    <a:chOff x="2652553" y="1211955"/>
                    <a:chExt cx="3878546" cy="1468972"/>
                  </a:xfrm>
                </p:grpSpPr>
                <p:sp>
                  <p:nvSpPr>
                    <p:cNvPr id="91" name="图形 125"/>
                    <p:cNvSpPr/>
                    <p:nvPr/>
                  </p:nvSpPr>
                  <p:spPr>
                    <a:xfrm rot="20992911">
                      <a:off x="2652553" y="1618765"/>
                      <a:ext cx="1774884" cy="1062162"/>
                    </a:xfrm>
                    <a:custGeom>
                      <a:avLst/>
                      <a:gdLst>
                        <a:gd name="connsiteX0" fmla="*/ 1762125 w 1762125"/>
                        <a:gd name="connsiteY0" fmla="*/ 242888 h 485775"/>
                        <a:gd name="connsiteX1" fmla="*/ 1508760 w 1762125"/>
                        <a:gd name="connsiteY1" fmla="*/ 158115 h 485775"/>
                        <a:gd name="connsiteX2" fmla="*/ 1549718 w 1762125"/>
                        <a:gd name="connsiteY2" fmla="*/ 207645 h 485775"/>
                        <a:gd name="connsiteX3" fmla="*/ 0 w 1762125"/>
                        <a:gd name="connsiteY3" fmla="*/ 0 h 485775"/>
                        <a:gd name="connsiteX4" fmla="*/ 0 w 1762125"/>
                        <a:gd name="connsiteY4" fmla="*/ 485775 h 485775"/>
                        <a:gd name="connsiteX5" fmla="*/ 1549718 w 1762125"/>
                        <a:gd name="connsiteY5" fmla="*/ 278130 h 485775"/>
                        <a:gd name="connsiteX6" fmla="*/ 1508760 w 1762125"/>
                        <a:gd name="connsiteY6" fmla="*/ 327660 h 485775"/>
                        <a:gd name="connsiteX7" fmla="*/ 1762125 w 1762125"/>
                        <a:gd name="connsiteY7" fmla="*/ 242888 h 485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62125" h="485775">
                          <a:moveTo>
                            <a:pt x="1762125" y="242888"/>
                          </a:moveTo>
                          <a:lnTo>
                            <a:pt x="1508760" y="158115"/>
                          </a:lnTo>
                          <a:lnTo>
                            <a:pt x="1549718" y="207645"/>
                          </a:lnTo>
                          <a:cubicBezTo>
                            <a:pt x="418148" y="202883"/>
                            <a:pt x="0" y="0"/>
                            <a:pt x="0" y="0"/>
                          </a:cubicBezTo>
                          <a:lnTo>
                            <a:pt x="0" y="485775"/>
                          </a:lnTo>
                          <a:cubicBezTo>
                            <a:pt x="0" y="485775"/>
                            <a:pt x="418148" y="282893"/>
                            <a:pt x="1549718" y="278130"/>
                          </a:cubicBezTo>
                          <a:lnTo>
                            <a:pt x="1508760" y="327660"/>
                          </a:lnTo>
                          <a:lnTo>
                            <a:pt x="1762125" y="242888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28000">
                          <a:srgbClr val="266FB7">
                            <a:alpha val="0"/>
                          </a:srgbClr>
                        </a:gs>
                        <a:gs pos="100000">
                          <a:srgbClr val="266FB7"/>
                        </a:gs>
                        <a:gs pos="70000">
                          <a:srgbClr val="266FB7"/>
                        </a:gs>
                      </a:gsLst>
                      <a:lin ang="0" scaled="0"/>
                    </a:gradFill>
                    <a:ln w="9525" cap="flat">
                      <a:noFill/>
                      <a:prstDash val="solid"/>
                      <a:miter/>
                    </a:ln>
                    <a:effectLst>
                      <a:outerShdw blurRad="215900" dist="12700" dir="2700000" algn="tl" rotWithShape="0">
                        <a:schemeClr val="bg1"/>
                      </a:outerShdw>
                    </a:effectLst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92" name="图形 125"/>
                    <p:cNvSpPr/>
                    <p:nvPr/>
                  </p:nvSpPr>
                  <p:spPr>
                    <a:xfrm rot="20992911" flipH="1" flipV="1">
                      <a:off x="4756214" y="1211955"/>
                      <a:ext cx="1774885" cy="1062163"/>
                    </a:xfrm>
                    <a:custGeom>
                      <a:avLst/>
                      <a:gdLst>
                        <a:gd name="connsiteX0" fmla="*/ 1762125 w 1762125"/>
                        <a:gd name="connsiteY0" fmla="*/ 242888 h 485775"/>
                        <a:gd name="connsiteX1" fmla="*/ 1508760 w 1762125"/>
                        <a:gd name="connsiteY1" fmla="*/ 158115 h 485775"/>
                        <a:gd name="connsiteX2" fmla="*/ 1549718 w 1762125"/>
                        <a:gd name="connsiteY2" fmla="*/ 207645 h 485775"/>
                        <a:gd name="connsiteX3" fmla="*/ 0 w 1762125"/>
                        <a:gd name="connsiteY3" fmla="*/ 0 h 485775"/>
                        <a:gd name="connsiteX4" fmla="*/ 0 w 1762125"/>
                        <a:gd name="connsiteY4" fmla="*/ 485775 h 485775"/>
                        <a:gd name="connsiteX5" fmla="*/ 1549718 w 1762125"/>
                        <a:gd name="connsiteY5" fmla="*/ 278130 h 485775"/>
                        <a:gd name="connsiteX6" fmla="*/ 1508760 w 1762125"/>
                        <a:gd name="connsiteY6" fmla="*/ 327660 h 485775"/>
                        <a:gd name="connsiteX7" fmla="*/ 1762125 w 1762125"/>
                        <a:gd name="connsiteY7" fmla="*/ 242888 h 4857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62125" h="485775">
                          <a:moveTo>
                            <a:pt x="1762125" y="242888"/>
                          </a:moveTo>
                          <a:lnTo>
                            <a:pt x="1508760" y="158115"/>
                          </a:lnTo>
                          <a:lnTo>
                            <a:pt x="1549718" y="207645"/>
                          </a:lnTo>
                          <a:cubicBezTo>
                            <a:pt x="418148" y="202883"/>
                            <a:pt x="0" y="0"/>
                            <a:pt x="0" y="0"/>
                          </a:cubicBezTo>
                          <a:lnTo>
                            <a:pt x="0" y="485775"/>
                          </a:lnTo>
                          <a:cubicBezTo>
                            <a:pt x="0" y="485775"/>
                            <a:pt x="418148" y="282893"/>
                            <a:pt x="1549718" y="278130"/>
                          </a:cubicBezTo>
                          <a:lnTo>
                            <a:pt x="1508760" y="327660"/>
                          </a:lnTo>
                          <a:lnTo>
                            <a:pt x="1762125" y="242888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28000">
                          <a:srgbClr val="266FB7">
                            <a:alpha val="0"/>
                          </a:srgbClr>
                        </a:gs>
                        <a:gs pos="100000">
                          <a:srgbClr val="266FB7"/>
                        </a:gs>
                        <a:gs pos="70000">
                          <a:srgbClr val="266FB7"/>
                        </a:gs>
                      </a:gsLst>
                      <a:lin ang="0" scaled="0"/>
                    </a:gradFill>
                    <a:ln w="9525" cap="flat">
                      <a:noFill/>
                      <a:prstDash val="solid"/>
                      <a:miter/>
                    </a:ln>
                    <a:effectLst>
                      <a:outerShdw blurRad="215900" dist="12700" dir="2700000" algn="tl" rotWithShape="0">
                        <a:schemeClr val="bg1"/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</p:grpSp>
              <p:grpSp>
                <p:nvGrpSpPr>
                  <p:cNvPr id="88" name="组合 26"/>
                  <p:cNvGrpSpPr/>
                  <p:nvPr/>
                </p:nvGrpSpPr>
                <p:grpSpPr>
                  <a:xfrm>
                    <a:off x="9893738" y="2306448"/>
                    <a:ext cx="1047285" cy="311911"/>
                    <a:chOff x="1898035" y="-34237964"/>
                    <a:chExt cx="35171611" cy="10475035"/>
                  </a:xfrm>
                </p:grpSpPr>
                <p:pic>
                  <p:nvPicPr>
                    <p:cNvPr id="89" name="图片 27"/>
                    <p:cNvPicPr>
                      <a:picLocks noChangeAspect="1"/>
                    </p:cNvPicPr>
                    <p:nvPr/>
                  </p:nvPicPr>
                  <p:blipFill>
                    <a:blip r:embed="rId9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898035" y="-28005303"/>
                      <a:ext cx="4242406" cy="4242374"/>
                    </a:xfrm>
                    <a:prstGeom prst="rect">
                      <a:avLst/>
                    </a:prstGeom>
                    <a:effectLst>
                      <a:glow rad="63500">
                        <a:schemeClr val="bg1">
                          <a:alpha val="40000"/>
                        </a:schemeClr>
                      </a:glow>
                      <a:outerShdw blurRad="63500" sx="102000" sy="102000" algn="ctr" rotWithShape="0">
                        <a:schemeClr val="bg1"/>
                      </a:outerShdw>
                    </a:effectLst>
                  </p:spPr>
                </p:pic>
                <p:pic>
                  <p:nvPicPr>
                    <p:cNvPr id="90" name="图片 28"/>
                    <p:cNvPicPr>
                      <a:picLocks noChangeAspect="1"/>
                    </p:cNvPicPr>
                    <p:nvPr/>
                  </p:nvPicPr>
                  <p:blipFill>
                    <a:blip r:embed="rId10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2827240" y="-34237964"/>
                      <a:ext cx="4242406" cy="4242376"/>
                    </a:xfrm>
                    <a:prstGeom prst="rect">
                      <a:avLst/>
                    </a:prstGeom>
                    <a:effectLst>
                      <a:glow rad="63500">
                        <a:schemeClr val="bg1">
                          <a:alpha val="40000"/>
                        </a:schemeClr>
                      </a:glow>
                      <a:outerShdw blurRad="63500" sx="102000" sy="102000" algn="ctr" rotWithShape="0">
                        <a:schemeClr val="bg1"/>
                      </a:outerShdw>
                    </a:effectLst>
                  </p:spPr>
                </p:pic>
              </p:grpSp>
            </p:grpSp>
          </p:grpSp>
          <p:sp>
            <p:nvSpPr>
              <p:cNvPr id="84" name="Rectangle 24"/>
              <p:cNvSpPr>
                <a:spLocks noChangeArrowheads="1"/>
              </p:cNvSpPr>
              <p:nvPr/>
            </p:nvSpPr>
            <p:spPr bwMode="auto">
              <a:xfrm>
                <a:off x="9795204" y="2821321"/>
                <a:ext cx="699310" cy="167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8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8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8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8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8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粒子探测谱仪</a:t>
                </a:r>
                <a:endPara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101" name="组合 52"/>
          <p:cNvGrpSpPr>
            <a:grpSpLocks noChangeAspect="1"/>
          </p:cNvGrpSpPr>
          <p:nvPr/>
        </p:nvGrpSpPr>
        <p:grpSpPr>
          <a:xfrm>
            <a:off x="7492575" y="2952150"/>
            <a:ext cx="4521263" cy="2297930"/>
            <a:chOff x="9445525" y="3983834"/>
            <a:chExt cx="2180143" cy="1108058"/>
          </a:xfrm>
        </p:grpSpPr>
        <p:pic>
          <p:nvPicPr>
            <p:cNvPr id="102" name="图片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735229" y="3983834"/>
              <a:ext cx="1501288" cy="1108058"/>
            </a:xfrm>
            <a:prstGeom prst="rect">
              <a:avLst/>
            </a:prstGeom>
          </p:spPr>
        </p:pic>
        <p:grpSp>
          <p:nvGrpSpPr>
            <p:cNvPr id="103" name="组合 39"/>
            <p:cNvGrpSpPr/>
            <p:nvPr/>
          </p:nvGrpSpPr>
          <p:grpSpPr>
            <a:xfrm>
              <a:off x="9445525" y="4248964"/>
              <a:ext cx="2180143" cy="594337"/>
              <a:chOff x="-769689" y="2690659"/>
              <a:chExt cx="4685379" cy="1277302"/>
            </a:xfrm>
          </p:grpSpPr>
          <p:sp>
            <p:nvSpPr>
              <p:cNvPr id="104" name="文本框 40"/>
              <p:cNvSpPr txBox="1"/>
              <p:nvPr/>
            </p:nvSpPr>
            <p:spPr>
              <a:xfrm>
                <a:off x="-769689" y="2690659"/>
                <a:ext cx="616634" cy="350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>夸克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endParaRPr>
              </a:p>
            </p:txBody>
          </p:sp>
          <p:sp>
            <p:nvSpPr>
              <p:cNvPr id="105" name="文本框 41"/>
              <p:cNvSpPr txBox="1"/>
              <p:nvPr/>
            </p:nvSpPr>
            <p:spPr>
              <a:xfrm>
                <a:off x="3086424" y="2873631"/>
                <a:ext cx="829266" cy="350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>传播子</a:t>
                </a:r>
              </a:p>
            </p:txBody>
          </p:sp>
          <p:sp>
            <p:nvSpPr>
              <p:cNvPr id="106" name="文本框 42"/>
              <p:cNvSpPr txBox="1"/>
              <p:nvPr/>
            </p:nvSpPr>
            <p:spPr>
              <a:xfrm>
                <a:off x="-766702" y="3617116"/>
                <a:ext cx="616634" cy="350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>轻子</a:t>
                </a:r>
              </a:p>
            </p:txBody>
          </p:sp>
        </p:grpSp>
      </p:grpSp>
      <p:grpSp>
        <p:nvGrpSpPr>
          <p:cNvPr id="107" name="Group 106"/>
          <p:cNvGrpSpPr/>
          <p:nvPr/>
        </p:nvGrpSpPr>
        <p:grpSpPr>
          <a:xfrm>
            <a:off x="8410026" y="2769449"/>
            <a:ext cx="1175361" cy="2039210"/>
            <a:chOff x="8800872" y="3370892"/>
            <a:chExt cx="771797" cy="1435543"/>
          </a:xfrm>
        </p:grpSpPr>
        <p:grpSp>
          <p:nvGrpSpPr>
            <p:cNvPr id="108" name="组合 6"/>
            <p:cNvGrpSpPr>
              <a:grpSpLocks noChangeAspect="1"/>
            </p:cNvGrpSpPr>
            <p:nvPr/>
          </p:nvGrpSpPr>
          <p:grpSpPr>
            <a:xfrm>
              <a:off x="8800872" y="3370892"/>
              <a:ext cx="481666" cy="487472"/>
              <a:chOff x="10138713" y="4272065"/>
              <a:chExt cx="132640" cy="134239"/>
            </a:xfrm>
          </p:grpSpPr>
          <p:pic>
            <p:nvPicPr>
              <p:cNvPr id="112" name="图片 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138714" y="4279902"/>
                <a:ext cx="132639" cy="126402"/>
              </a:xfrm>
              <a:custGeom>
                <a:avLst/>
                <a:gdLst>
                  <a:gd name="connsiteX0" fmla="*/ 0 w 132639"/>
                  <a:gd name="connsiteY0" fmla="*/ 0 h 126402"/>
                  <a:gd name="connsiteX1" fmla="*/ 132639 w 132639"/>
                  <a:gd name="connsiteY1" fmla="*/ 0 h 126402"/>
                  <a:gd name="connsiteX2" fmla="*/ 132639 w 132639"/>
                  <a:gd name="connsiteY2" fmla="*/ 126402 h 126402"/>
                  <a:gd name="connsiteX3" fmla="*/ 0 w 132639"/>
                  <a:gd name="connsiteY3" fmla="*/ 126402 h 12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639" h="126402">
                    <a:moveTo>
                      <a:pt x="0" y="0"/>
                    </a:moveTo>
                    <a:lnTo>
                      <a:pt x="132639" y="0"/>
                    </a:lnTo>
                    <a:lnTo>
                      <a:pt x="132639" y="126402"/>
                    </a:lnTo>
                    <a:lnTo>
                      <a:pt x="0" y="126402"/>
                    </a:lnTo>
                    <a:close/>
                  </a:path>
                </a:pathLst>
              </a:custGeom>
            </p:spPr>
          </p:pic>
          <p:sp>
            <p:nvSpPr>
              <p:cNvPr id="113" name="矩形 36"/>
              <p:cNvSpPr/>
              <p:nvPr/>
            </p:nvSpPr>
            <p:spPr>
              <a:xfrm>
                <a:off x="10138713" y="4272065"/>
                <a:ext cx="132639" cy="134239"/>
              </a:xfrm>
              <a:prstGeom prst="rect">
                <a:avLst/>
              </a:prstGeom>
              <a:solidFill>
                <a:srgbClr val="31FFFF">
                  <a:alpha val="10000"/>
                </a:srgbClr>
              </a:solidFill>
              <a:ln w="12700">
                <a:solidFill>
                  <a:srgbClr val="31FFFF"/>
                </a:solidFill>
              </a:ln>
              <a:effectLst>
                <a:glow rad="63500">
                  <a:srgbClr val="31FFF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109" name="组合 34"/>
            <p:cNvGrpSpPr>
              <a:grpSpLocks noChangeAspect="1"/>
            </p:cNvGrpSpPr>
            <p:nvPr/>
          </p:nvGrpSpPr>
          <p:grpSpPr>
            <a:xfrm>
              <a:off x="9091008" y="4318964"/>
              <a:ext cx="481661" cy="487471"/>
              <a:chOff x="10274555" y="4731408"/>
              <a:chExt cx="132640" cy="134240"/>
            </a:xfrm>
          </p:grpSpPr>
          <p:pic>
            <p:nvPicPr>
              <p:cNvPr id="110" name="图片 12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274556" y="4731409"/>
                <a:ext cx="132639" cy="134239"/>
              </a:xfrm>
              <a:custGeom>
                <a:avLst/>
                <a:gdLst>
                  <a:gd name="connsiteX0" fmla="*/ 0 w 132639"/>
                  <a:gd name="connsiteY0" fmla="*/ 0 h 134239"/>
                  <a:gd name="connsiteX1" fmla="*/ 132639 w 132639"/>
                  <a:gd name="connsiteY1" fmla="*/ 0 h 134239"/>
                  <a:gd name="connsiteX2" fmla="*/ 132639 w 132639"/>
                  <a:gd name="connsiteY2" fmla="*/ 134239 h 134239"/>
                  <a:gd name="connsiteX3" fmla="*/ 0 w 132639"/>
                  <a:gd name="connsiteY3" fmla="*/ 134239 h 134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639" h="134239">
                    <a:moveTo>
                      <a:pt x="0" y="0"/>
                    </a:moveTo>
                    <a:lnTo>
                      <a:pt x="132639" y="0"/>
                    </a:lnTo>
                    <a:lnTo>
                      <a:pt x="132639" y="134239"/>
                    </a:lnTo>
                    <a:lnTo>
                      <a:pt x="0" y="134239"/>
                    </a:lnTo>
                    <a:close/>
                  </a:path>
                </a:pathLst>
              </a:custGeom>
            </p:spPr>
          </p:pic>
          <p:sp>
            <p:nvSpPr>
              <p:cNvPr id="111" name="矩形 37"/>
              <p:cNvSpPr/>
              <p:nvPr/>
            </p:nvSpPr>
            <p:spPr>
              <a:xfrm>
                <a:off x="10274555" y="4731408"/>
                <a:ext cx="132639" cy="134239"/>
              </a:xfrm>
              <a:prstGeom prst="rect">
                <a:avLst/>
              </a:prstGeom>
              <a:solidFill>
                <a:srgbClr val="31FFFF">
                  <a:alpha val="10000"/>
                </a:srgbClr>
              </a:solidFill>
              <a:ln w="12700">
                <a:solidFill>
                  <a:srgbClr val="31FFFF"/>
                </a:solidFill>
              </a:ln>
              <a:effectLst>
                <a:glow rad="63500">
                  <a:srgbClr val="31FFFF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sp>
        <p:nvSpPr>
          <p:cNvPr id="123" name="文本框 43"/>
          <p:cNvSpPr txBox="1"/>
          <p:nvPr/>
        </p:nvSpPr>
        <p:spPr>
          <a:xfrm>
            <a:off x="479425" y="986853"/>
            <a:ext cx="7775928" cy="711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第三代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正负电子对撞机，国际粒子物理领域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高亮度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前沿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核心装置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之一是研究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物质深层次结构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、探索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夸克如何构成物质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的独特大科学装置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93200" y="6516000"/>
            <a:ext cx="444500" cy="16927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AC1AA2-F6CD-4146-9E8D-3B5F92316F04}" type="slidenum">
              <a:rPr kumimoji="0" lang="en-US" altLang="zh-CN" sz="110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19</a:t>
            </a:fld>
            <a:endParaRPr kumimoji="0" lang="en-US" altLang="en-US" sz="110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154" y="2233803"/>
            <a:ext cx="367823" cy="3239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26F001C-BB65-F250-9265-C95E4F1FB36F}"/>
              </a:ext>
            </a:extLst>
          </p:cNvPr>
          <p:cNvGrpSpPr/>
          <p:nvPr/>
        </p:nvGrpSpPr>
        <p:grpSpPr>
          <a:xfrm>
            <a:off x="-18602" y="5322219"/>
            <a:ext cx="11665580" cy="1101259"/>
            <a:chOff x="-18602" y="5322219"/>
            <a:chExt cx="11665580" cy="1101259"/>
          </a:xfrm>
        </p:grpSpPr>
        <p:grpSp>
          <p:nvGrpSpPr>
            <p:cNvPr id="6" name="组合 72">
              <a:extLst>
                <a:ext uri="{FF2B5EF4-FFF2-40B4-BE49-F238E27FC236}">
                  <a16:creationId xmlns:a16="http://schemas.microsoft.com/office/drawing/2014/main" id="{374A6397-73B2-800F-7236-424D2739390E}"/>
                </a:ext>
              </a:extLst>
            </p:cNvPr>
            <p:cNvGrpSpPr/>
            <p:nvPr/>
          </p:nvGrpSpPr>
          <p:grpSpPr>
            <a:xfrm>
              <a:off x="-18602" y="5322219"/>
              <a:ext cx="11665580" cy="1101259"/>
              <a:chOff x="-18602" y="5322219"/>
              <a:chExt cx="11665580" cy="1101259"/>
            </a:xfrm>
          </p:grpSpPr>
          <p:sp>
            <p:nvSpPr>
              <p:cNvPr id="7" name="六边形 44">
                <a:extLst>
                  <a:ext uri="{FF2B5EF4-FFF2-40B4-BE49-F238E27FC236}">
                    <a16:creationId xmlns:a16="http://schemas.microsoft.com/office/drawing/2014/main" id="{A74FDA1B-B07E-A109-878B-10AA8C05550B}"/>
                  </a:ext>
                </a:extLst>
              </p:cNvPr>
              <p:cNvSpPr/>
              <p:nvPr/>
            </p:nvSpPr>
            <p:spPr>
              <a:xfrm>
                <a:off x="-18602" y="5322219"/>
                <a:ext cx="11665580" cy="1101259"/>
              </a:xfrm>
              <a:prstGeom prst="hexagon">
                <a:avLst>
                  <a:gd name="adj" fmla="val 0"/>
                  <a:gd name="vf" fmla="val 115470"/>
                </a:avLst>
              </a:prstGeom>
              <a:gradFill>
                <a:gsLst>
                  <a:gs pos="0">
                    <a:srgbClr val="093B77">
                      <a:alpha val="0"/>
                    </a:srgbClr>
                  </a:gs>
                  <a:gs pos="85000">
                    <a:srgbClr val="1F69AD"/>
                  </a:gs>
                  <a:gs pos="15000">
                    <a:srgbClr val="216FB7"/>
                  </a:gs>
                  <a:gs pos="100000">
                    <a:srgbClr val="093B77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4" name="组合 49">
                <a:extLst>
                  <a:ext uri="{FF2B5EF4-FFF2-40B4-BE49-F238E27FC236}">
                    <a16:creationId xmlns:a16="http://schemas.microsoft.com/office/drawing/2014/main" id="{E0B0B0A8-933D-A6E1-7B93-A21B686299C2}"/>
                  </a:ext>
                </a:extLst>
              </p:cNvPr>
              <p:cNvGrpSpPr/>
              <p:nvPr/>
            </p:nvGrpSpPr>
            <p:grpSpPr>
              <a:xfrm>
                <a:off x="3651548" y="5578779"/>
                <a:ext cx="4138544" cy="601446"/>
                <a:chOff x="3399917" y="5427192"/>
                <a:chExt cx="4138544" cy="815340"/>
              </a:xfrm>
            </p:grpSpPr>
            <p:cxnSp>
              <p:nvCxnSpPr>
                <p:cNvPr id="15" name="直接连接符 50">
                  <a:extLst>
                    <a:ext uri="{FF2B5EF4-FFF2-40B4-BE49-F238E27FC236}">
                      <a16:creationId xmlns:a16="http://schemas.microsoft.com/office/drawing/2014/main" id="{586E77DA-7864-75E9-4B20-2318A1C63E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9917" y="5427192"/>
                  <a:ext cx="0" cy="791959"/>
                </a:xfrm>
                <a:prstGeom prst="line">
                  <a:avLst/>
                </a:prstGeom>
                <a:ln w="3175">
                  <a:solidFill>
                    <a:schemeClr val="bg1">
                      <a:lumMod val="85000"/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51">
                  <a:extLst>
                    <a:ext uri="{FF2B5EF4-FFF2-40B4-BE49-F238E27FC236}">
                      <a16:creationId xmlns:a16="http://schemas.microsoft.com/office/drawing/2014/main" id="{8F302221-82D7-0CEA-016E-38CE34D194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38461" y="5427192"/>
                  <a:ext cx="0" cy="815340"/>
                </a:xfrm>
                <a:prstGeom prst="line">
                  <a:avLst/>
                </a:prstGeom>
                <a:ln w="3175">
                  <a:solidFill>
                    <a:schemeClr val="bg1">
                      <a:lumMod val="85000"/>
                      <a:alpha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文本框 10">
              <a:extLst>
                <a:ext uri="{FF2B5EF4-FFF2-40B4-BE49-F238E27FC236}">
                  <a16:creationId xmlns:a16="http://schemas.microsoft.com/office/drawing/2014/main" id="{6212C0C4-045C-2175-3206-B5DCE37A99E9}"/>
                </a:ext>
              </a:extLst>
            </p:cNvPr>
            <p:cNvSpPr txBox="1"/>
            <p:nvPr/>
          </p:nvSpPr>
          <p:spPr>
            <a:xfrm>
              <a:off x="7985369" y="5460756"/>
              <a:ext cx="2715467" cy="79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  <a:sym typeface="Times New Roman" panose="02020603050405020304" pitchFamily="18" charset="0"/>
                </a:rPr>
                <a:t>超丰富的重大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Times New Roman" panose="02020603050405020304" pitchFamily="18" charset="0"/>
              </a:endParaRPr>
            </a:p>
            <a:p>
              <a:pPr marL="0" marR="0" lvl="0" indent="0" algn="ctr" defTabSz="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  <a:sym typeface="Times New Roman" panose="02020603050405020304" pitchFamily="18" charset="0"/>
                </a:rPr>
                <a:t>基础科学问题</a:t>
              </a:r>
            </a:p>
          </p:txBody>
        </p:sp>
        <p:sp>
          <p:nvSpPr>
            <p:cNvPr id="23" name="文本框 19">
              <a:extLst>
                <a:ext uri="{FF2B5EF4-FFF2-40B4-BE49-F238E27FC236}">
                  <a16:creationId xmlns:a16="http://schemas.microsoft.com/office/drawing/2014/main" id="{C1999872-AFB2-1AA9-48EF-47F56BE41AF9}"/>
                </a:ext>
              </a:extLst>
            </p:cNvPr>
            <p:cNvSpPr txBox="1"/>
            <p:nvPr/>
          </p:nvSpPr>
          <p:spPr>
            <a:xfrm>
              <a:off x="672661" y="5454990"/>
              <a:ext cx="2708713" cy="79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  <a:sym typeface="Times New Roman" panose="02020603050405020304" pitchFamily="18" charset="0"/>
                </a:rPr>
                <a:t>超高亮度和</a:t>
              </a:r>
            </a:p>
            <a:p>
              <a:pPr marL="0" marR="0" lvl="0" indent="0" algn="ctr" defTabSz="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  <a:sym typeface="Times New Roman" panose="02020603050405020304" pitchFamily="18" charset="0"/>
                </a:rPr>
                <a:t>超宽连续可调能区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A138EC9-057F-45FC-DB1D-28A49D7E4227}"/>
                </a:ext>
              </a:extLst>
            </p:cNvPr>
            <p:cNvSpPr txBox="1"/>
            <p:nvPr/>
          </p:nvSpPr>
          <p:spPr>
            <a:xfrm>
              <a:off x="3921723" y="5460756"/>
              <a:ext cx="3753824" cy="79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  <a:sym typeface="Times New Roman" panose="02020603050405020304" pitchFamily="18" charset="0"/>
                </a:rPr>
                <a:t>超高精度、超快响应的</a:t>
              </a:r>
            </a:p>
            <a:p>
              <a:pPr marL="0" marR="0" lvl="0" indent="0" algn="ctr" defTabSz="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  <a:sym typeface="Times New Roman" panose="02020603050405020304" pitchFamily="18" charset="0"/>
                </a:rPr>
                <a:t>粒子探测与鉴别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105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4C5BB4B-A325-4000-AED7-4D73821C1757}"/>
              </a:ext>
            </a:extLst>
          </p:cNvPr>
          <p:cNvSpPr txBox="1"/>
          <p:nvPr/>
        </p:nvSpPr>
        <p:spPr>
          <a:xfrm>
            <a:off x="457200" y="990600"/>
            <a:ext cx="11201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BEPCII-U 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en-US" altLang="zh-CN" sz="32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SuperKEKB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/Belle 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II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en-US" altLang="zh-CN" sz="32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upgrade 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Software tools &amp; AI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Physics Potential and Status of STCF project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</a:p>
          <a:p>
            <a:pPr>
              <a:lnSpc>
                <a:spcPct val="150000"/>
              </a:lnSpc>
            </a:pP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特别感谢刘北江、王小龙、钱文斌、彭海平、吕晓睿、</a:t>
            </a:r>
            <a:r>
              <a:rPr lang="zh-CN" altLang="en-US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周小蓉、胡启鹏提供</a:t>
            </a:r>
            <a:r>
              <a:rPr lang="zh-CN" altLang="en-US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en-US" altLang="zh-CN" sz="2400" b="1" dirty="0" smtClean="0">
                <a:solidFill>
                  <a:srgbClr val="180A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400" b="1" dirty="0">
              <a:solidFill>
                <a:srgbClr val="180A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2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C2CB9-B59C-9725-610F-3996D2E6A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8F43186-724B-66C5-C9D7-982986DB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AC1AA2-F6CD-4146-9E8D-3B5F92316F04}" type="slidenum">
              <a:rPr kumimoji="0" lang="en-US" altLang="zh-CN" sz="110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20</a:t>
            </a:fld>
            <a:endParaRPr kumimoji="0" lang="en-US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50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8AC3894-131B-8327-6B94-C12EE3E3EE2B}"/>
              </a:ext>
            </a:extLst>
          </p:cNvPr>
          <p:cNvSpPr/>
          <p:nvPr/>
        </p:nvSpPr>
        <p:spPr>
          <a:xfrm>
            <a:off x="0" y="0"/>
            <a:ext cx="12192000" cy="730338"/>
          </a:xfrm>
          <a:prstGeom prst="rect">
            <a:avLst/>
          </a:prstGeom>
          <a:gradFill>
            <a:gsLst>
              <a:gs pos="0">
                <a:srgbClr val="093B77"/>
              </a:gs>
              <a:gs pos="50000">
                <a:srgbClr val="216FB7"/>
              </a:gs>
              <a:gs pos="100000">
                <a:srgbClr val="093B7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28DA615-ACFE-B12A-AC3B-A4565B11D11A}"/>
              </a:ext>
            </a:extLst>
          </p:cNvPr>
          <p:cNvSpPr txBox="1"/>
          <p:nvPr/>
        </p:nvSpPr>
        <p:spPr>
          <a:xfrm>
            <a:off x="479425" y="108000"/>
            <a:ext cx="10908108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3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科学目标：揭秘夸克如何构成物质及物质深层次结构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2339451-1785-2A11-2A88-C329DB4C757F}"/>
              </a:ext>
            </a:extLst>
          </p:cNvPr>
          <p:cNvGrpSpPr/>
          <p:nvPr/>
        </p:nvGrpSpPr>
        <p:grpSpPr>
          <a:xfrm>
            <a:off x="397535" y="697706"/>
            <a:ext cx="11794465" cy="65264"/>
            <a:chOff x="397535" y="697706"/>
            <a:chExt cx="11794465" cy="65264"/>
          </a:xfrm>
        </p:grpSpPr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18CE6F9A-4715-6D00-2BA7-117BFE445248}"/>
                </a:ext>
              </a:extLst>
            </p:cNvPr>
            <p:cNvCxnSpPr/>
            <p:nvPr userDrawn="1"/>
          </p:nvCxnSpPr>
          <p:spPr>
            <a:xfrm>
              <a:off x="479425" y="730338"/>
              <a:ext cx="11712575" cy="0"/>
            </a:xfrm>
            <a:prstGeom prst="line">
              <a:avLst/>
            </a:prstGeom>
            <a:ln w="3175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3D3B00E1-10D3-D53D-4DA5-D365ED88E672}"/>
                </a:ext>
              </a:extLst>
            </p:cNvPr>
            <p:cNvSpPr/>
            <p:nvPr userDrawn="1"/>
          </p:nvSpPr>
          <p:spPr>
            <a:xfrm>
              <a:off x="397535" y="697706"/>
              <a:ext cx="65580" cy="65264"/>
            </a:xfrm>
            <a:custGeom>
              <a:avLst/>
              <a:gdLst>
                <a:gd name="connsiteX0" fmla="*/ 157097 w 158238"/>
                <a:gd name="connsiteY0" fmla="*/ 77217 h 157477"/>
                <a:gd name="connsiteX1" fmla="*/ 81021 w 158238"/>
                <a:gd name="connsiteY1" fmla="*/ 1141 h 157477"/>
                <a:gd name="connsiteX2" fmla="*/ 77978 w 158238"/>
                <a:gd name="connsiteY2" fmla="*/ 1141 h 157477"/>
                <a:gd name="connsiteX3" fmla="*/ 55916 w 158238"/>
                <a:gd name="connsiteY3" fmla="*/ 52112 h 157477"/>
                <a:gd name="connsiteX4" fmla="*/ 1141 w 158238"/>
                <a:gd name="connsiteY4" fmla="*/ 77217 h 157477"/>
                <a:gd name="connsiteX5" fmla="*/ 1141 w 158238"/>
                <a:gd name="connsiteY5" fmla="*/ 80260 h 157477"/>
                <a:gd name="connsiteX6" fmla="*/ 77217 w 158238"/>
                <a:gd name="connsiteY6" fmla="*/ 156337 h 157477"/>
                <a:gd name="connsiteX7" fmla="*/ 80260 w 158238"/>
                <a:gd name="connsiteY7" fmla="*/ 156337 h 157477"/>
                <a:gd name="connsiteX8" fmla="*/ 104605 w 158238"/>
                <a:gd name="connsiteY8" fmla="*/ 102323 h 157477"/>
                <a:gd name="connsiteX9" fmla="*/ 157097 w 158238"/>
                <a:gd name="connsiteY9" fmla="*/ 79500 h 157477"/>
                <a:gd name="connsiteX10" fmla="*/ 157097 w 158238"/>
                <a:gd name="connsiteY10" fmla="*/ 77217 h 15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238" h="157477">
                  <a:moveTo>
                    <a:pt x="157097" y="77217"/>
                  </a:moveTo>
                  <a:cubicBezTo>
                    <a:pt x="104605" y="65045"/>
                    <a:pt x="93193" y="52873"/>
                    <a:pt x="81021" y="1141"/>
                  </a:cubicBezTo>
                  <a:cubicBezTo>
                    <a:pt x="81021" y="-380"/>
                    <a:pt x="78739" y="-380"/>
                    <a:pt x="77978" y="1141"/>
                  </a:cubicBezTo>
                  <a:cubicBezTo>
                    <a:pt x="71892" y="26246"/>
                    <a:pt x="66567" y="41462"/>
                    <a:pt x="55916" y="52112"/>
                  </a:cubicBezTo>
                  <a:cubicBezTo>
                    <a:pt x="44505" y="64284"/>
                    <a:pt x="28529" y="70371"/>
                    <a:pt x="1141" y="77217"/>
                  </a:cubicBezTo>
                  <a:cubicBezTo>
                    <a:pt x="-380" y="77217"/>
                    <a:pt x="-380" y="79500"/>
                    <a:pt x="1141" y="80260"/>
                  </a:cubicBezTo>
                  <a:cubicBezTo>
                    <a:pt x="53634" y="92433"/>
                    <a:pt x="65045" y="104605"/>
                    <a:pt x="77217" y="156337"/>
                  </a:cubicBezTo>
                  <a:cubicBezTo>
                    <a:pt x="77217" y="157858"/>
                    <a:pt x="79500" y="157858"/>
                    <a:pt x="80260" y="156337"/>
                  </a:cubicBezTo>
                  <a:cubicBezTo>
                    <a:pt x="86347" y="129710"/>
                    <a:pt x="92433" y="113734"/>
                    <a:pt x="104605" y="102323"/>
                  </a:cubicBezTo>
                  <a:cubicBezTo>
                    <a:pt x="115255" y="91672"/>
                    <a:pt x="131232" y="85586"/>
                    <a:pt x="157097" y="79500"/>
                  </a:cubicBezTo>
                  <a:cubicBezTo>
                    <a:pt x="158619" y="80260"/>
                    <a:pt x="158619" y="77978"/>
                    <a:pt x="157097" y="77217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 w="76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79DE77B-C044-0758-24A8-0D8F3B7C1ECA}"/>
              </a:ext>
            </a:extLst>
          </p:cNvPr>
          <p:cNvGrpSpPr/>
          <p:nvPr/>
        </p:nvGrpSpPr>
        <p:grpSpPr>
          <a:xfrm>
            <a:off x="4261560" y="920321"/>
            <a:ext cx="3604196" cy="5483271"/>
            <a:chOff x="4261560" y="1021920"/>
            <a:chExt cx="3604196" cy="5483271"/>
          </a:xfrm>
        </p:grpSpPr>
        <p:grpSp>
          <p:nvGrpSpPr>
            <p:cNvPr id="134" name="组合 10">
              <a:extLst>
                <a:ext uri="{FF2B5EF4-FFF2-40B4-BE49-F238E27FC236}">
                  <a16:creationId xmlns:a16="http://schemas.microsoft.com/office/drawing/2014/main" id="{A280F691-07CF-5AF5-7AC4-66121EC587E3}"/>
                </a:ext>
              </a:extLst>
            </p:cNvPr>
            <p:cNvGrpSpPr/>
            <p:nvPr/>
          </p:nvGrpSpPr>
          <p:grpSpPr>
            <a:xfrm>
              <a:off x="4261560" y="1021920"/>
              <a:ext cx="3604196" cy="5483271"/>
              <a:chOff x="4364226" y="1396670"/>
              <a:chExt cx="3604196" cy="5483271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0B2CF37E-CD9B-2997-9AD3-A68B719061D2}"/>
                  </a:ext>
                </a:extLst>
              </p:cNvPr>
              <p:cNvGrpSpPr/>
              <p:nvPr/>
            </p:nvGrpSpPr>
            <p:grpSpPr>
              <a:xfrm>
                <a:off x="4364226" y="1396670"/>
                <a:ext cx="3604196" cy="5483271"/>
                <a:chOff x="5991933" y="1482010"/>
                <a:chExt cx="3604196" cy="5483271"/>
              </a:xfrm>
            </p:grpSpPr>
            <p:grpSp>
              <p:nvGrpSpPr>
                <p:cNvPr id="149" name="组合 80">
                  <a:extLst>
                    <a:ext uri="{FF2B5EF4-FFF2-40B4-BE49-F238E27FC236}">
                      <a16:creationId xmlns:a16="http://schemas.microsoft.com/office/drawing/2014/main" id="{C38D209D-8242-8E7E-0225-72EA7BB9FBB2}"/>
                    </a:ext>
                  </a:extLst>
                </p:cNvPr>
                <p:cNvGrpSpPr/>
                <p:nvPr/>
              </p:nvGrpSpPr>
              <p:grpSpPr>
                <a:xfrm>
                  <a:off x="5991933" y="1482010"/>
                  <a:ext cx="3604196" cy="5483271"/>
                  <a:chOff x="3832837" y="1801670"/>
                  <a:chExt cx="3983148" cy="5483271"/>
                </a:xfrm>
              </p:grpSpPr>
              <p:sp>
                <p:nvSpPr>
                  <p:cNvPr id="161" name="矩形: 圆角 81">
                    <a:extLst>
                      <a:ext uri="{FF2B5EF4-FFF2-40B4-BE49-F238E27FC236}">
                        <a16:creationId xmlns:a16="http://schemas.microsoft.com/office/drawing/2014/main" id="{063D2F44-0B6A-16EB-BCD5-33FC4E9D5256}"/>
                      </a:ext>
                    </a:extLst>
                  </p:cNvPr>
                  <p:cNvSpPr/>
                  <p:nvPr/>
                </p:nvSpPr>
                <p:spPr>
                  <a:xfrm>
                    <a:off x="3832837" y="1801670"/>
                    <a:ext cx="3983148" cy="5483271"/>
                  </a:xfrm>
                  <a:prstGeom prst="roundRect">
                    <a:avLst>
                      <a:gd name="adj" fmla="val 2343"/>
                    </a:avLst>
                  </a:prstGeom>
                  <a:solidFill>
                    <a:schemeClr val="bg1"/>
                  </a:solidFill>
                  <a:ln w="9525">
                    <a:noFill/>
                  </a:ln>
                  <a:effectLst>
                    <a:outerShdw blurRad="127000" algn="ctr" rotWithShape="0">
                      <a:srgbClr val="1F558C">
                        <a:alpha val="25000"/>
                      </a:srgb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71B3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80604020202020204" pitchFamily="34" charset="0"/>
                    </a:endParaRPr>
                  </a:p>
                </p:txBody>
              </p:sp>
              <p:sp>
                <p:nvSpPr>
                  <p:cNvPr id="162" name="文本框 82">
                    <a:extLst>
                      <a:ext uri="{FF2B5EF4-FFF2-40B4-BE49-F238E27FC236}">
                        <a16:creationId xmlns:a16="http://schemas.microsoft.com/office/drawing/2014/main" id="{4FA00D93-0BA6-2D56-8AEA-96D0B686A0FE}"/>
                      </a:ext>
                    </a:extLst>
                  </p:cNvPr>
                  <p:cNvSpPr txBox="1"/>
                  <p:nvPr/>
                </p:nvSpPr>
                <p:spPr>
                  <a:xfrm>
                    <a:off x="3999021" y="3911042"/>
                    <a:ext cx="3670504" cy="123110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285750" indent="-285750">
                      <a:spcAft>
                        <a:spcPts val="1200"/>
                      </a:spcAft>
                      <a:buFont typeface="Arial" panose="02080604020202020204" pitchFamily="34" charset="0"/>
                      <a:buChar char="•"/>
                      <a:defRPr/>
                    </a:pPr>
                    <a:r>
                      <a:rPr lang="zh-CN" altLang="en-US" sz="1600" b="1" dirty="0">
                        <a:solidFill>
                          <a:srgbClr val="C000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首次实现</a:t>
                    </a:r>
                    <a:r>
                      <a:rPr lang="zh-CN" altLang="en-US" sz="1600" b="1" dirty="0"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夸克形成物质过程的时间演化多维层析成像</a:t>
                    </a:r>
                    <a:endParaRPr lang="en-US" altLang="zh-CN" sz="1600" b="1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sym typeface="Symbol" panose="05050102010706020507" pitchFamily="18" charset="2"/>
                    </a:endParaRPr>
                  </a:p>
                  <a:p>
                    <a:pPr marL="285750" indent="-285750">
                      <a:spcAft>
                        <a:spcPts val="1200"/>
                      </a:spcAft>
                      <a:buFont typeface="Arial" panose="02080604020202020204" pitchFamily="34" charset="0"/>
                      <a:buChar char="•"/>
                      <a:defRPr/>
                    </a:pPr>
                    <a:r>
                      <a:rPr kumimoji="0" lang="zh-CN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在全能区建立完整强子谱系，</a:t>
                    </a:r>
                    <a:r>
                      <a:rPr kumimoji="0" lang="zh-CN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构建强子“元素周期表”</a:t>
                    </a:r>
                    <a:endParaRPr kumimoji="0" lang="en-US" altLang="zh-CN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sym typeface="Symbol" panose="05050102010706020507" pitchFamily="18" charset="2"/>
                    </a:endParaRPr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F3926243-AAAB-621E-1D12-8770C9713C79}"/>
                    </a:ext>
                  </a:extLst>
                </p:cNvPr>
                <p:cNvGrpSpPr/>
                <p:nvPr/>
              </p:nvGrpSpPr>
              <p:grpSpPr>
                <a:xfrm>
                  <a:off x="5991933" y="1490294"/>
                  <a:ext cx="3604196" cy="1607872"/>
                  <a:chOff x="3141777" y="980032"/>
                  <a:chExt cx="3604196" cy="1607872"/>
                </a:xfrm>
              </p:grpSpPr>
              <p:sp>
                <p:nvSpPr>
                  <p:cNvPr id="152" name="矩形: 圆角 84">
                    <a:extLst>
                      <a:ext uri="{FF2B5EF4-FFF2-40B4-BE49-F238E27FC236}">
                        <a16:creationId xmlns:a16="http://schemas.microsoft.com/office/drawing/2014/main" id="{08BE88C3-2BAB-4752-19FD-130F1EFBD0C0}"/>
                      </a:ext>
                    </a:extLst>
                  </p:cNvPr>
                  <p:cNvSpPr/>
                  <p:nvPr/>
                </p:nvSpPr>
                <p:spPr>
                  <a:xfrm>
                    <a:off x="3141777" y="980032"/>
                    <a:ext cx="3604196" cy="1607872"/>
                  </a:xfrm>
                  <a:prstGeom prst="roundRect">
                    <a:avLst>
                      <a:gd name="adj" fmla="val 357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grpSp>
                <p:nvGrpSpPr>
                  <p:cNvPr id="153" name="Group 152">
                    <a:extLst>
                      <a:ext uri="{FF2B5EF4-FFF2-40B4-BE49-F238E27FC236}">
                        <a16:creationId xmlns:a16="http://schemas.microsoft.com/office/drawing/2014/main" id="{9A086AEA-9436-04A7-1236-CC10240CF72C}"/>
                      </a:ext>
                    </a:extLst>
                  </p:cNvPr>
                  <p:cNvGrpSpPr/>
                  <p:nvPr/>
                </p:nvGrpSpPr>
                <p:grpSpPr>
                  <a:xfrm>
                    <a:off x="3478351" y="1249903"/>
                    <a:ext cx="1850582" cy="1054652"/>
                    <a:chOff x="3392432" y="1198422"/>
                    <a:chExt cx="2045640" cy="1160344"/>
                  </a:xfrm>
                </p:grpSpPr>
                <p:pic>
                  <p:nvPicPr>
                    <p:cNvPr id="155" name="图片 12">
                      <a:extLst>
                        <a:ext uri="{FF2B5EF4-FFF2-40B4-BE49-F238E27FC236}">
                          <a16:creationId xmlns:a16="http://schemas.microsoft.com/office/drawing/2014/main" id="{456CFEEB-8D8A-887E-3C14-8180DD5BB05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7257520">
                      <a:off x="3314275" y="1837115"/>
                      <a:ext cx="397890" cy="241576"/>
                    </a:xfrm>
                    <a:prstGeom prst="rect">
                      <a:avLst/>
                    </a:prstGeom>
                    <a:effectLst>
                      <a:glow rad="190500">
                        <a:schemeClr val="accent1">
                          <a:lumMod val="40000"/>
                          <a:lumOff val="60000"/>
                          <a:alpha val="63000"/>
                        </a:schemeClr>
                      </a:glow>
                    </a:effectLst>
                  </p:spPr>
                </p:pic>
                <p:pic>
                  <p:nvPicPr>
                    <p:cNvPr id="156" name="图片 22">
                      <a:extLst>
                        <a:ext uri="{FF2B5EF4-FFF2-40B4-BE49-F238E27FC236}">
                          <a16:creationId xmlns:a16="http://schemas.microsoft.com/office/drawing/2014/main" id="{8CCF32C5-828C-08CB-1CC9-080B9C3597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7063034">
                      <a:off x="3985067" y="2117278"/>
                      <a:ext cx="321985" cy="160992"/>
                    </a:xfrm>
                    <a:prstGeom prst="rect">
                      <a:avLst/>
                    </a:prstGeom>
                    <a:effectLst>
                      <a:glow rad="190500">
                        <a:schemeClr val="accent1">
                          <a:lumMod val="40000"/>
                          <a:lumOff val="60000"/>
                          <a:alpha val="63000"/>
                        </a:schemeClr>
                      </a:glow>
                    </a:effectLst>
                  </p:spPr>
                </p:pic>
                <p:pic>
                  <p:nvPicPr>
                    <p:cNvPr id="157" name="图片 31">
                      <a:extLst>
                        <a:ext uri="{FF2B5EF4-FFF2-40B4-BE49-F238E27FC236}">
                          <a16:creationId xmlns:a16="http://schemas.microsoft.com/office/drawing/2014/main" id="{11413226-8649-F644-635D-1C587E7017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7577342">
                      <a:off x="3937131" y="1373594"/>
                      <a:ext cx="481770" cy="274610"/>
                    </a:xfrm>
                    <a:prstGeom prst="rect">
                      <a:avLst/>
                    </a:prstGeom>
                    <a:effectLst>
                      <a:glow rad="190500">
                        <a:schemeClr val="accent1">
                          <a:lumMod val="40000"/>
                          <a:lumOff val="60000"/>
                          <a:alpha val="63000"/>
                        </a:schemeClr>
                      </a:glow>
                    </a:effectLst>
                  </p:spPr>
                </p:pic>
                <p:grpSp>
                  <p:nvGrpSpPr>
                    <p:cNvPr id="158" name="Group 157">
                      <a:extLst>
                        <a:ext uri="{FF2B5EF4-FFF2-40B4-BE49-F238E27FC236}">
                          <a16:creationId xmlns:a16="http://schemas.microsoft.com/office/drawing/2014/main" id="{F7BADA4D-155B-9027-8051-5A7EBD8C82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36159" y="1198422"/>
                      <a:ext cx="501913" cy="533856"/>
                      <a:chOff x="8062503" y="1222277"/>
                      <a:chExt cx="779230" cy="814435"/>
                    </a:xfrm>
                  </p:grpSpPr>
                  <p:pic>
                    <p:nvPicPr>
                      <p:cNvPr id="159" name="图片 12">
                        <a:extLst>
                          <a:ext uri="{FF2B5EF4-FFF2-40B4-BE49-F238E27FC236}">
                            <a16:creationId xmlns:a16="http://schemas.microsoft.com/office/drawing/2014/main" id="{3EAF07F9-AA7D-3319-887F-2A41333451F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17257520">
                        <a:off x="8044901" y="1440934"/>
                        <a:ext cx="814435" cy="377121"/>
                      </a:xfrm>
                      <a:prstGeom prst="rect">
                        <a:avLst/>
                      </a:prstGeom>
                      <a:effectLst>
                        <a:glow rad="190500">
                          <a:schemeClr val="accent1">
                            <a:lumMod val="40000"/>
                            <a:lumOff val="60000"/>
                            <a:alpha val="63000"/>
                          </a:schemeClr>
                        </a:glow>
                      </a:effectLst>
                    </p:spPr>
                  </p:pic>
                  <p:pic>
                    <p:nvPicPr>
                      <p:cNvPr id="160" name="图片 12">
                        <a:extLst>
                          <a:ext uri="{FF2B5EF4-FFF2-40B4-BE49-F238E27FC236}">
                            <a16:creationId xmlns:a16="http://schemas.microsoft.com/office/drawing/2014/main" id="{E2D2495E-113E-EABE-A76E-8CD64F8A14E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screen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919308">
                        <a:off x="8062503" y="1433706"/>
                        <a:ext cx="779230" cy="391604"/>
                      </a:xfrm>
                      <a:prstGeom prst="rect">
                        <a:avLst/>
                      </a:prstGeom>
                      <a:effectLst>
                        <a:glow rad="190500">
                          <a:schemeClr val="accent1">
                            <a:lumMod val="40000"/>
                            <a:lumOff val="60000"/>
                            <a:alpha val="63000"/>
                          </a:schemeClr>
                        </a:glow>
                      </a:effectLst>
                    </p:spPr>
                  </p:pic>
                </p:grpSp>
              </p:grpSp>
              <p:pic>
                <p:nvPicPr>
                  <p:cNvPr id="154" name="图片 85">
                    <a:extLst>
                      <a:ext uri="{FF2B5EF4-FFF2-40B4-BE49-F238E27FC236}">
                        <a16:creationId xmlns:a16="http://schemas.microsoft.com/office/drawing/2014/main" id="{92F243E1-8E0C-62F3-2F48-3ECEAB3B28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4655" t="3035" r="6366" b="2993"/>
                  <a:stretch>
                    <a:fillRect/>
                  </a:stretch>
                </p:blipFill>
                <p:spPr>
                  <a:xfrm>
                    <a:off x="5802214" y="1058674"/>
                    <a:ext cx="632397" cy="627125"/>
                  </a:xfrm>
                  <a:prstGeom prst="ellipse">
                    <a:avLst/>
                  </a:prstGeom>
                </p:spPr>
              </p:pic>
            </p:grpSp>
            <p:sp>
              <p:nvSpPr>
                <p:cNvPr id="151" name="六边形 88">
                  <a:extLst>
                    <a:ext uri="{FF2B5EF4-FFF2-40B4-BE49-F238E27FC236}">
                      <a16:creationId xmlns:a16="http://schemas.microsoft.com/office/drawing/2014/main" id="{0013C8E3-14AF-B68C-5EF0-5A24DBFDB81E}"/>
                    </a:ext>
                  </a:extLst>
                </p:cNvPr>
                <p:cNvSpPr/>
                <p:nvPr/>
              </p:nvSpPr>
              <p:spPr>
                <a:xfrm>
                  <a:off x="5991933" y="2857444"/>
                  <a:ext cx="3604196" cy="553197"/>
                </a:xfrm>
                <a:prstGeom prst="hexagon">
                  <a:avLst>
                    <a:gd name="adj" fmla="val 0"/>
                    <a:gd name="vf" fmla="val 115470"/>
                  </a:avLst>
                </a:prstGeom>
                <a:gradFill>
                  <a:gsLst>
                    <a:gs pos="0">
                      <a:srgbClr val="093B77">
                        <a:alpha val="97000"/>
                      </a:srgbClr>
                    </a:gs>
                    <a:gs pos="50000">
                      <a:srgbClr val="216FB7"/>
                    </a:gs>
                    <a:gs pos="100000">
                      <a:srgbClr val="093B77">
                        <a:alpha val="97000"/>
                      </a:srgb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46" name="箭头: 右 3">
                <a:extLst>
                  <a:ext uri="{FF2B5EF4-FFF2-40B4-BE49-F238E27FC236}">
                    <a16:creationId xmlns:a16="http://schemas.microsoft.com/office/drawing/2014/main" id="{BFA3A653-CFD7-C7BF-2816-307843CE37A0}"/>
                  </a:ext>
                </a:extLst>
              </p:cNvPr>
              <p:cNvSpPr/>
              <p:nvPr/>
            </p:nvSpPr>
            <p:spPr>
              <a:xfrm rot="20820678">
                <a:off x="5109807" y="2104704"/>
                <a:ext cx="168275" cy="103054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/>
              </a:p>
            </p:txBody>
          </p:sp>
          <p:sp>
            <p:nvSpPr>
              <p:cNvPr id="147" name="箭头: 右 6">
                <a:extLst>
                  <a:ext uri="{FF2B5EF4-FFF2-40B4-BE49-F238E27FC236}">
                    <a16:creationId xmlns:a16="http://schemas.microsoft.com/office/drawing/2014/main" id="{9EA9022B-5C14-3216-C196-B33B631515F9}"/>
                  </a:ext>
                </a:extLst>
              </p:cNvPr>
              <p:cNvSpPr/>
              <p:nvPr/>
            </p:nvSpPr>
            <p:spPr>
              <a:xfrm rot="21073260">
                <a:off x="5744796" y="1904057"/>
                <a:ext cx="168275" cy="103054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/>
              </a:p>
            </p:txBody>
          </p:sp>
          <p:sp>
            <p:nvSpPr>
              <p:cNvPr id="148" name="箭头: 右 7">
                <a:extLst>
                  <a:ext uri="{FF2B5EF4-FFF2-40B4-BE49-F238E27FC236}">
                    <a16:creationId xmlns:a16="http://schemas.microsoft.com/office/drawing/2014/main" id="{9CE285A6-7605-8DA7-6D4A-2CECCCF98888}"/>
                  </a:ext>
                </a:extLst>
              </p:cNvPr>
              <p:cNvSpPr/>
              <p:nvPr/>
            </p:nvSpPr>
            <p:spPr>
              <a:xfrm rot="21227860">
                <a:off x="6757268" y="1797158"/>
                <a:ext cx="168275" cy="103054"/>
              </a:xfrm>
              <a:prstGeom prst="right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/>
              </a:p>
            </p:txBody>
          </p:sp>
        </p:grpSp>
        <p:sp>
          <p:nvSpPr>
            <p:cNvPr id="135" name="文本框 90">
              <a:extLst>
                <a:ext uri="{FF2B5EF4-FFF2-40B4-BE49-F238E27FC236}">
                  <a16:creationId xmlns:a16="http://schemas.microsoft.com/office/drawing/2014/main" id="{6689351B-F7EC-08F3-5A37-8AB042DBE82B}"/>
                </a:ext>
              </a:extLst>
            </p:cNvPr>
            <p:cNvSpPr txBox="1"/>
            <p:nvPr/>
          </p:nvSpPr>
          <p:spPr>
            <a:xfrm>
              <a:off x="4936500" y="2448019"/>
              <a:ext cx="2339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093B77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bg1"/>
                  </a:solidFill>
                  <a:sym typeface="Symbol" panose="05050102010706020507" pitchFamily="18" charset="2"/>
                </a:rPr>
                <a:t>探索色禁闭之谜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446A7863-5E07-CF8F-1882-0E2F8EF3BBC1}"/>
                </a:ext>
              </a:extLst>
            </p:cNvPr>
            <p:cNvGrpSpPr/>
            <p:nvPr/>
          </p:nvGrpSpPr>
          <p:grpSpPr>
            <a:xfrm>
              <a:off x="4412480" y="5219781"/>
              <a:ext cx="3245134" cy="1110798"/>
              <a:chOff x="4406311" y="5063968"/>
              <a:chExt cx="3245134" cy="1110798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E2F7AC61-2296-70D9-984E-215C1FCABE3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06311" y="5063968"/>
                <a:ext cx="2406893" cy="1110798"/>
                <a:chOff x="149121" y="3776550"/>
                <a:chExt cx="4916585" cy="2072684"/>
              </a:xfrm>
            </p:grpSpPr>
            <p:pic>
              <p:nvPicPr>
                <p:cNvPr id="141" name="图片 62">
                  <a:extLst>
                    <a:ext uri="{FF2B5EF4-FFF2-40B4-BE49-F238E27FC236}">
                      <a16:creationId xmlns:a16="http://schemas.microsoft.com/office/drawing/2014/main" id="{2A28D05B-87A2-1BDF-7E11-8FCF9DABA6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1351" y="4694673"/>
                  <a:ext cx="1196051" cy="236438"/>
                </a:xfrm>
                <a:prstGeom prst="rect">
                  <a:avLst/>
                </a:prstGeom>
              </p:spPr>
            </p:pic>
            <p:pic>
              <p:nvPicPr>
                <p:cNvPr id="142" name="图片 191">
                  <a:extLst>
                    <a:ext uri="{FF2B5EF4-FFF2-40B4-BE49-F238E27FC236}">
                      <a16:creationId xmlns:a16="http://schemas.microsoft.com/office/drawing/2014/main" id="{67D065AD-4228-25F1-B67C-6F1D8C0F6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121" y="3776550"/>
                  <a:ext cx="1651731" cy="2072684"/>
                </a:xfrm>
                <a:prstGeom prst="rect">
                  <a:avLst/>
                </a:prstGeom>
              </p:spPr>
            </p:pic>
            <p:sp>
              <p:nvSpPr>
                <p:cNvPr id="143" name="流程图: 离页连接符 192">
                  <a:extLst>
                    <a:ext uri="{FF2B5EF4-FFF2-40B4-BE49-F238E27FC236}">
                      <a16:creationId xmlns:a16="http://schemas.microsoft.com/office/drawing/2014/main" id="{E18BD6BD-3B1E-F0F9-8667-E50B29B2CA56}"/>
                    </a:ext>
                  </a:extLst>
                </p:cNvPr>
                <p:cNvSpPr/>
                <p:nvPr/>
              </p:nvSpPr>
              <p:spPr>
                <a:xfrm rot="5400000">
                  <a:off x="2419397" y="4106186"/>
                  <a:ext cx="1616813" cy="1413413"/>
                </a:xfrm>
                <a:prstGeom prst="flowChartOffpageConnector">
                  <a:avLst/>
                </a:prstGeom>
                <a:blipFill dpi="0" rotWithShape="1"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pic>
              <p:nvPicPr>
                <p:cNvPr id="144" name="图片 193">
                  <a:extLst>
                    <a:ext uri="{FF2B5EF4-FFF2-40B4-BE49-F238E27FC236}">
                      <a16:creationId xmlns:a16="http://schemas.microsoft.com/office/drawing/2014/main" id="{79B62162-8450-F59C-77E5-D2E90EF30E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5765" r="59076"/>
                <a:stretch>
                  <a:fillRect/>
                </a:stretch>
              </p:blipFill>
              <p:spPr>
                <a:xfrm>
                  <a:off x="3944493" y="4018244"/>
                  <a:ext cx="1121213" cy="1613362"/>
                </a:xfrm>
                <a:prstGeom prst="rect">
                  <a:avLst/>
                </a:prstGeom>
                <a:blipFill dpi="0" rotWithShape="1"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</p:pic>
          </p:grpSp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0F53C8B4-DB1A-C4AB-87AE-8F62676F6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9571" y="5171376"/>
                <a:ext cx="861874" cy="922952"/>
              </a:xfrm>
              <a:prstGeom prst="rect">
                <a:avLst/>
              </a:prstGeom>
            </p:spPr>
          </p:pic>
        </p:grp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F41B53A4-191F-F549-07EA-053FA7EE7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7416" y="4710036"/>
              <a:ext cx="2712192" cy="575922"/>
            </a:xfrm>
            <a:prstGeom prst="rect">
              <a:avLst/>
            </a:prstGeom>
          </p:spPr>
        </p:pic>
        <p:cxnSp>
          <p:nvCxnSpPr>
            <p:cNvPr id="138" name="直接连接符 77">
              <a:extLst>
                <a:ext uri="{FF2B5EF4-FFF2-40B4-BE49-F238E27FC236}">
                  <a16:creationId xmlns:a16="http://schemas.microsoft.com/office/drawing/2014/main" id="{3D8F2446-AD42-D7EC-FC6B-65C01F1C1E8C}"/>
                </a:ext>
              </a:extLst>
            </p:cNvPr>
            <p:cNvCxnSpPr/>
            <p:nvPr/>
          </p:nvCxnSpPr>
          <p:spPr>
            <a:xfrm>
              <a:off x="4495396" y="4451274"/>
              <a:ext cx="3058998" cy="0"/>
            </a:xfrm>
            <a:prstGeom prst="line">
              <a:avLst/>
            </a:prstGeom>
            <a:ln w="3175">
              <a:solidFill>
                <a:srgbClr val="093B77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2D210523-3666-CB6D-9E9A-88F59E95FCD4}"/>
              </a:ext>
            </a:extLst>
          </p:cNvPr>
          <p:cNvGrpSpPr/>
          <p:nvPr/>
        </p:nvGrpSpPr>
        <p:grpSpPr>
          <a:xfrm>
            <a:off x="8232447" y="920322"/>
            <a:ext cx="3248191" cy="5483270"/>
            <a:chOff x="8232447" y="1021921"/>
            <a:chExt cx="3248191" cy="5483270"/>
          </a:xfrm>
        </p:grpSpPr>
        <p:grpSp>
          <p:nvGrpSpPr>
            <p:cNvPr id="164" name="组合 29">
              <a:extLst>
                <a:ext uri="{FF2B5EF4-FFF2-40B4-BE49-F238E27FC236}">
                  <a16:creationId xmlns:a16="http://schemas.microsoft.com/office/drawing/2014/main" id="{656046FC-3966-30B4-DAEF-CEB8AC3D3E75}"/>
                </a:ext>
              </a:extLst>
            </p:cNvPr>
            <p:cNvGrpSpPr/>
            <p:nvPr/>
          </p:nvGrpSpPr>
          <p:grpSpPr>
            <a:xfrm>
              <a:off x="8232447" y="1021921"/>
              <a:ext cx="3248191" cy="5483270"/>
              <a:chOff x="9175038" y="1709131"/>
              <a:chExt cx="3248191" cy="5483270"/>
            </a:xfrm>
          </p:grpSpPr>
          <p:grpSp>
            <p:nvGrpSpPr>
              <p:cNvPr id="174" name="组合 94">
                <a:extLst>
                  <a:ext uri="{FF2B5EF4-FFF2-40B4-BE49-F238E27FC236}">
                    <a16:creationId xmlns:a16="http://schemas.microsoft.com/office/drawing/2014/main" id="{6F5EE92F-1C8C-5214-F24A-36F4D8EECB59}"/>
                  </a:ext>
                </a:extLst>
              </p:cNvPr>
              <p:cNvGrpSpPr/>
              <p:nvPr/>
            </p:nvGrpSpPr>
            <p:grpSpPr>
              <a:xfrm>
                <a:off x="9175038" y="1709131"/>
                <a:ext cx="3240000" cy="5483270"/>
                <a:chOff x="8277356" y="1774063"/>
                <a:chExt cx="4045775" cy="5483270"/>
              </a:xfrm>
            </p:grpSpPr>
            <p:sp>
              <p:nvSpPr>
                <p:cNvPr id="178" name="矩形: 圆角 95">
                  <a:extLst>
                    <a:ext uri="{FF2B5EF4-FFF2-40B4-BE49-F238E27FC236}">
                      <a16:creationId xmlns:a16="http://schemas.microsoft.com/office/drawing/2014/main" id="{CF5F8CC2-5A7F-C331-3259-A5399CD2E543}"/>
                    </a:ext>
                  </a:extLst>
                </p:cNvPr>
                <p:cNvSpPr/>
                <p:nvPr/>
              </p:nvSpPr>
              <p:spPr>
                <a:xfrm>
                  <a:off x="8277356" y="1774063"/>
                  <a:ext cx="4045775" cy="5483270"/>
                </a:xfrm>
                <a:prstGeom prst="roundRect">
                  <a:avLst>
                    <a:gd name="adj" fmla="val 2343"/>
                  </a:avLst>
                </a:prstGeom>
                <a:solidFill>
                  <a:schemeClr val="bg1"/>
                </a:solidFill>
                <a:ln w="9525">
                  <a:noFill/>
                </a:ln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71B3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80604020202020204" pitchFamily="34" charset="0"/>
                  </a:endParaRPr>
                </a:p>
              </p:txBody>
            </p:sp>
            <p:sp>
              <p:nvSpPr>
                <p:cNvPr id="179" name="文本框 96">
                  <a:extLst>
                    <a:ext uri="{FF2B5EF4-FFF2-40B4-BE49-F238E27FC236}">
                      <a16:creationId xmlns:a16="http://schemas.microsoft.com/office/drawing/2014/main" id="{0F3A1827-526E-669B-2090-977FF15BD101}"/>
                    </a:ext>
                  </a:extLst>
                </p:cNvPr>
                <p:cNvSpPr txBox="1"/>
                <p:nvPr/>
              </p:nvSpPr>
              <p:spPr>
                <a:xfrm>
                  <a:off x="8397341" y="3968830"/>
                  <a:ext cx="369787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b="1" i="0" u="none" strike="noStrike" cap="none" spc="0" normalizeH="0" baseline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defRPr>
                  </a:lvl1pPr>
                </a:lstStyle>
                <a:p>
                  <a:pPr marL="285750" indent="-285750" algn="l">
                    <a:buFont typeface="Arial" panose="02080604020202020204" pitchFamily="34" charset="0"/>
                    <a:buChar char="•"/>
                  </a:pPr>
                  <a:r>
                    <a:rPr lang="zh-CN" altLang="en-US" sz="1600" dirty="0">
                      <a:solidFill>
                        <a:schemeClr val="tx1"/>
                      </a:solidFill>
                      <a:sym typeface="Symbol" panose="05050102010706020507" pitchFamily="18" charset="2"/>
                    </a:rPr>
                    <a:t>揭示</a:t>
                  </a:r>
                  <a:r>
                    <a:rPr lang="zh-CN" altLang="en-US" sz="1600" dirty="0">
                      <a:solidFill>
                        <a:srgbClr val="C00000"/>
                      </a:solidFill>
                      <a:sym typeface="Symbol" panose="05050102010706020507" pitchFamily="18" charset="2"/>
                    </a:rPr>
                    <a:t>中子内部结构振荡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sym typeface="Symbol" panose="05050102010706020507" pitchFamily="18" charset="2"/>
                    </a:rPr>
                    <a:t>的物理起源，对核子电磁结构开展迄今</a:t>
                  </a:r>
                  <a:r>
                    <a:rPr lang="zh-CN" altLang="en-US" sz="1600" dirty="0">
                      <a:solidFill>
                        <a:srgbClr val="C00000"/>
                      </a:solidFill>
                      <a:sym typeface="Symbol" panose="05050102010706020507" pitchFamily="18" charset="2"/>
                    </a:rPr>
                    <a:t>最精确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sym typeface="Symbol" panose="05050102010706020507" pitchFamily="18" charset="2"/>
                    </a:rPr>
                    <a:t>的实验测量</a:t>
                  </a:r>
                </a:p>
              </p:txBody>
            </p:sp>
          </p:grpSp>
          <p:sp>
            <p:nvSpPr>
              <p:cNvPr id="175" name="矩形: 圆角 84">
                <a:extLst>
                  <a:ext uri="{FF2B5EF4-FFF2-40B4-BE49-F238E27FC236}">
                    <a16:creationId xmlns:a16="http://schemas.microsoft.com/office/drawing/2014/main" id="{CFB72ED3-B7DC-EF77-4982-0BBE17424A83}"/>
                  </a:ext>
                </a:extLst>
              </p:cNvPr>
              <p:cNvSpPr/>
              <p:nvPr/>
            </p:nvSpPr>
            <p:spPr>
              <a:xfrm>
                <a:off x="9183229" y="1723872"/>
                <a:ext cx="3240000" cy="1607872"/>
              </a:xfrm>
              <a:prstGeom prst="roundRect">
                <a:avLst>
                  <a:gd name="adj" fmla="val 3576"/>
                </a:avLst>
              </a:prstGeom>
              <a:gradFill flip="none" rotWithShape="1">
                <a:gsLst>
                  <a:gs pos="40000">
                    <a:srgbClr val="271C20"/>
                  </a:gs>
                  <a:gs pos="85000">
                    <a:srgbClr val="4A3739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pic>
            <p:nvPicPr>
              <p:cNvPr id="176" name="图片 86">
                <a:extLst>
                  <a:ext uri="{FF2B5EF4-FFF2-40B4-BE49-F238E27FC236}">
                    <a16:creationId xmlns:a16="http://schemas.microsoft.com/office/drawing/2014/main" id="{27738B1D-2B4E-477F-5361-555C99A90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06532" y="1868952"/>
                <a:ext cx="1146295" cy="1141710"/>
              </a:xfrm>
              <a:prstGeom prst="rect">
                <a:avLst/>
              </a:prstGeom>
            </p:spPr>
          </p:pic>
          <p:sp>
            <p:nvSpPr>
              <p:cNvPr id="177" name="六边形 27">
                <a:extLst>
                  <a:ext uri="{FF2B5EF4-FFF2-40B4-BE49-F238E27FC236}">
                    <a16:creationId xmlns:a16="http://schemas.microsoft.com/office/drawing/2014/main" id="{2CDE2D93-3F10-8846-EFFC-956925BE1CD5}"/>
                  </a:ext>
                </a:extLst>
              </p:cNvPr>
              <p:cNvSpPr/>
              <p:nvPr/>
            </p:nvSpPr>
            <p:spPr>
              <a:xfrm>
                <a:off x="9175038" y="3078035"/>
                <a:ext cx="3240000" cy="559725"/>
              </a:xfrm>
              <a:prstGeom prst="hexagon">
                <a:avLst>
                  <a:gd name="adj" fmla="val 0"/>
                  <a:gd name="vf" fmla="val 115470"/>
                </a:avLst>
              </a:prstGeom>
              <a:gradFill>
                <a:gsLst>
                  <a:gs pos="0">
                    <a:srgbClr val="093B77">
                      <a:alpha val="97000"/>
                    </a:srgbClr>
                  </a:gs>
                  <a:gs pos="50000">
                    <a:srgbClr val="216FB7"/>
                  </a:gs>
                  <a:gs pos="100000">
                    <a:srgbClr val="093B77">
                      <a:alpha val="9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65" name="文本框 104">
              <a:extLst>
                <a:ext uri="{FF2B5EF4-FFF2-40B4-BE49-F238E27FC236}">
                  <a16:creationId xmlns:a16="http://schemas.microsoft.com/office/drawing/2014/main" id="{B0BEEBB3-92EF-A408-7E0F-CC67B28915D1}"/>
                </a:ext>
              </a:extLst>
            </p:cNvPr>
            <p:cNvSpPr txBox="1"/>
            <p:nvPr/>
          </p:nvSpPr>
          <p:spPr>
            <a:xfrm>
              <a:off x="8844975" y="242538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1" i="0" u="none" strike="noStrike" cap="none" spc="0" normalizeH="0" baseline="0">
                  <a:ln>
                    <a:noFill/>
                  </a:ln>
                  <a:solidFill>
                    <a:srgbClr val="093B77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r>
                <a:rPr lang="zh-CN" altLang="en-US" sz="2400" dirty="0">
                  <a:solidFill>
                    <a:schemeClr val="bg1"/>
                  </a:solidFill>
                  <a:sym typeface="Symbol" panose="05050102010706020507" pitchFamily="18" charset="2"/>
                </a:rPr>
                <a:t>物质基本结构</a:t>
              </a:r>
              <a:endParaRPr lang="en-US" altLang="zh-CN" sz="2400" dirty="0">
                <a:solidFill>
                  <a:schemeClr val="bg1"/>
                </a:solidFill>
                <a:sym typeface="Symbol" panose="05050102010706020507" pitchFamily="18" charset="2"/>
              </a:endParaRPr>
            </a:p>
          </p:txBody>
        </p:sp>
        <p:pic>
          <p:nvPicPr>
            <p:cNvPr id="166" name="Picture 48">
              <a:extLst>
                <a:ext uri="{FF2B5EF4-FFF2-40B4-BE49-F238E27FC236}">
                  <a16:creationId xmlns:a16="http://schemas.microsoft.com/office/drawing/2014/main" id="{B3754FB4-F472-89D1-068A-E0E9E75E2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0324" y="4534293"/>
              <a:ext cx="2922799" cy="1782207"/>
            </a:xfrm>
            <a:prstGeom prst="rect">
              <a:avLst/>
            </a:prstGeom>
          </p:spPr>
        </p:pic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F09F8876-3322-7695-6D60-87EA6B76B643}"/>
                </a:ext>
              </a:extLst>
            </p:cNvPr>
            <p:cNvGrpSpPr/>
            <p:nvPr/>
          </p:nvGrpSpPr>
          <p:grpSpPr>
            <a:xfrm>
              <a:off x="8947531" y="4503899"/>
              <a:ext cx="989557" cy="547712"/>
              <a:chOff x="3331922" y="2571269"/>
              <a:chExt cx="989557" cy="547712"/>
            </a:xfrm>
          </p:grpSpPr>
          <p:sp>
            <p:nvSpPr>
              <p:cNvPr id="172" name="Rectangular Callout 171">
                <a:extLst>
                  <a:ext uri="{FF2B5EF4-FFF2-40B4-BE49-F238E27FC236}">
                    <a16:creationId xmlns:a16="http://schemas.microsoft.com/office/drawing/2014/main" id="{740C04B8-4964-40B1-6F64-203269462F51}"/>
                  </a:ext>
                </a:extLst>
              </p:cNvPr>
              <p:cNvSpPr/>
              <p:nvPr/>
            </p:nvSpPr>
            <p:spPr>
              <a:xfrm>
                <a:off x="3331922" y="2571269"/>
                <a:ext cx="989557" cy="369333"/>
              </a:xfrm>
              <a:prstGeom prst="wedgeRectCallout">
                <a:avLst>
                  <a:gd name="adj1" fmla="val -29514"/>
                  <a:gd name="adj2" fmla="val 11142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9161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精度低</a:t>
                </a:r>
              </a:p>
            </p:txBody>
          </p:sp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9811DF7B-CD78-C168-C780-494576410C34}"/>
                  </a:ext>
                </a:extLst>
              </p:cNvPr>
              <p:cNvCxnSpPr/>
              <p:nvPr/>
            </p:nvCxnSpPr>
            <p:spPr>
              <a:xfrm flipH="1">
                <a:off x="3532340" y="2915550"/>
                <a:ext cx="225468" cy="203431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B051D88B-71E0-DC76-A0C8-F04579C225D5}"/>
                </a:ext>
              </a:extLst>
            </p:cNvPr>
            <p:cNvGrpSpPr/>
            <p:nvPr/>
          </p:nvGrpSpPr>
          <p:grpSpPr>
            <a:xfrm>
              <a:off x="9812802" y="5569681"/>
              <a:ext cx="989559" cy="515594"/>
              <a:chOff x="5282969" y="3849762"/>
              <a:chExt cx="989559" cy="515594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A11076C-800D-A282-BD08-D7842A24FD48}"/>
                  </a:ext>
                </a:extLst>
              </p:cNvPr>
              <p:cNvSpPr txBox="1"/>
              <p:nvPr/>
            </p:nvSpPr>
            <p:spPr>
              <a:xfrm>
                <a:off x="5355911" y="4057579"/>
                <a:ext cx="90281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9161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数据空白</a:t>
                </a:r>
              </a:p>
            </p:txBody>
          </p:sp>
          <p:sp>
            <p:nvSpPr>
              <p:cNvPr id="171" name="Left Brace 170">
                <a:extLst>
                  <a:ext uri="{FF2B5EF4-FFF2-40B4-BE49-F238E27FC236}">
                    <a16:creationId xmlns:a16="http://schemas.microsoft.com/office/drawing/2014/main" id="{006F90FA-60FF-52F1-53C2-25CFECD9D0A7}"/>
                  </a:ext>
                </a:extLst>
              </p:cNvPr>
              <p:cNvSpPr/>
              <p:nvPr/>
            </p:nvSpPr>
            <p:spPr>
              <a:xfrm rot="16200000">
                <a:off x="5646091" y="3486640"/>
                <a:ext cx="263315" cy="989559"/>
              </a:xfrm>
              <a:prstGeom prst="leftBrace">
                <a:avLst>
                  <a:gd name="adj1" fmla="val 8333"/>
                  <a:gd name="adj2" fmla="val 51497"/>
                </a:avLst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9" name="直接连接符 77">
              <a:extLst>
                <a:ext uri="{FF2B5EF4-FFF2-40B4-BE49-F238E27FC236}">
                  <a16:creationId xmlns:a16="http://schemas.microsoft.com/office/drawing/2014/main" id="{B213BD52-B518-E1C7-D3C1-77CF645F2FA6}"/>
                </a:ext>
              </a:extLst>
            </p:cNvPr>
            <p:cNvCxnSpPr/>
            <p:nvPr/>
          </p:nvCxnSpPr>
          <p:spPr>
            <a:xfrm>
              <a:off x="8328535" y="4433939"/>
              <a:ext cx="3058998" cy="0"/>
            </a:xfrm>
            <a:prstGeom prst="line">
              <a:avLst/>
            </a:prstGeom>
            <a:ln w="3175">
              <a:solidFill>
                <a:srgbClr val="093B77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155EBEBB-8A63-D43E-8416-6D393991BD5A}"/>
              </a:ext>
            </a:extLst>
          </p:cNvPr>
          <p:cNvGrpSpPr/>
          <p:nvPr/>
        </p:nvGrpSpPr>
        <p:grpSpPr>
          <a:xfrm>
            <a:off x="672717" y="893162"/>
            <a:ext cx="3240000" cy="5510431"/>
            <a:chOff x="672717" y="994761"/>
            <a:chExt cx="3240000" cy="5510431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642FE859-057E-8609-6A64-2092B38753AE}"/>
                </a:ext>
              </a:extLst>
            </p:cNvPr>
            <p:cNvGrpSpPr/>
            <p:nvPr/>
          </p:nvGrpSpPr>
          <p:grpSpPr>
            <a:xfrm>
              <a:off x="672717" y="994761"/>
              <a:ext cx="3240000" cy="5510431"/>
              <a:chOff x="672717" y="994761"/>
              <a:chExt cx="3240000" cy="5510431"/>
            </a:xfrm>
          </p:grpSpPr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7A3570CC-FA0B-9FFD-51B9-607358EA1BA0}"/>
                  </a:ext>
                </a:extLst>
              </p:cNvPr>
              <p:cNvGrpSpPr/>
              <p:nvPr/>
            </p:nvGrpSpPr>
            <p:grpSpPr>
              <a:xfrm>
                <a:off x="672717" y="994761"/>
                <a:ext cx="3240000" cy="5510431"/>
                <a:chOff x="672717" y="994761"/>
                <a:chExt cx="3240000" cy="5510431"/>
              </a:xfrm>
            </p:grpSpPr>
            <p:sp>
              <p:nvSpPr>
                <p:cNvPr id="185" name="矩形: 圆角 5">
                  <a:extLst>
                    <a:ext uri="{FF2B5EF4-FFF2-40B4-BE49-F238E27FC236}">
                      <a16:creationId xmlns:a16="http://schemas.microsoft.com/office/drawing/2014/main" id="{31538468-6C59-4C98-4071-988E54698282}"/>
                    </a:ext>
                  </a:extLst>
                </p:cNvPr>
                <p:cNvSpPr/>
                <p:nvPr/>
              </p:nvSpPr>
              <p:spPr>
                <a:xfrm>
                  <a:off x="672717" y="994761"/>
                  <a:ext cx="3240000" cy="5510431"/>
                </a:xfrm>
                <a:prstGeom prst="roundRect">
                  <a:avLst>
                    <a:gd name="adj" fmla="val 2343"/>
                  </a:avLst>
                </a:prstGeom>
                <a:solidFill>
                  <a:schemeClr val="bg1"/>
                </a:solidFill>
                <a:ln w="9525">
                  <a:noFill/>
                </a:ln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71B3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80604020202020204" pitchFamily="34" charset="0"/>
                  </a:endParaRPr>
                </a:p>
              </p:txBody>
            </p:sp>
            <p:sp>
              <p:nvSpPr>
                <p:cNvPr id="186" name="文本框 60">
                  <a:extLst>
                    <a:ext uri="{FF2B5EF4-FFF2-40B4-BE49-F238E27FC236}">
                      <a16:creationId xmlns:a16="http://schemas.microsoft.com/office/drawing/2014/main" id="{E69E09FE-4CCF-519A-79B4-4CDB0C69400C}"/>
                    </a:ext>
                  </a:extLst>
                </p:cNvPr>
                <p:cNvSpPr txBox="1"/>
                <p:nvPr/>
              </p:nvSpPr>
              <p:spPr>
                <a:xfrm>
                  <a:off x="824767" y="3216688"/>
                  <a:ext cx="2925552" cy="984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 kumimoji="0" b="1" i="0" u="none" strike="noStrike" cap="none" spc="0" normalizeH="0" baseline="0">
                      <a:ln>
                        <a:noFill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defRPr>
                  </a:lvl1pPr>
                </a:lstStyle>
                <a:p>
                  <a:pPr marL="285750" indent="-285750" algn="l">
                    <a:spcAft>
                      <a:spcPts val="1200"/>
                    </a:spcAft>
                    <a:buFont typeface="Arial" panose="02080604020202020204" pitchFamily="34" charset="0"/>
                    <a:buChar char="•"/>
                  </a:pPr>
                  <a:r>
                    <a:rPr lang="zh-CN" altLang="en-US" sz="1600" dirty="0">
                      <a:solidFill>
                        <a:srgbClr val="C00000"/>
                      </a:solidFill>
                      <a:sym typeface="Symbol" panose="05050102010706020507" pitchFamily="18" charset="2"/>
                    </a:rPr>
                    <a:t>首次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sym typeface="Symbol" panose="05050102010706020507" pitchFamily="18" charset="2"/>
                    </a:rPr>
                    <a:t>在超子衰变中发现电荷共轭</a:t>
                  </a:r>
                  <a:r>
                    <a:rPr lang="en-US" altLang="zh-CN" sz="1600" dirty="0">
                      <a:solidFill>
                        <a:schemeClr val="tx1"/>
                      </a:solidFill>
                      <a:sym typeface="Symbol" panose="05050102010706020507" pitchFamily="18" charset="2"/>
                    </a:rPr>
                    <a:t>–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sym typeface="Symbol" panose="05050102010706020507" pitchFamily="18" charset="2"/>
                    </a:rPr>
                    <a:t>宇称（</a:t>
                  </a:r>
                  <a:r>
                    <a:rPr lang="en-US" altLang="zh-CN" sz="1600" dirty="0">
                      <a:solidFill>
                        <a:schemeClr val="tx1"/>
                      </a:solidFill>
                      <a:sym typeface="Symbol" panose="05050102010706020507" pitchFamily="18" charset="2"/>
                    </a:rPr>
                    <a:t>CP</a:t>
                  </a:r>
                  <a:r>
                    <a:rPr lang="zh-CN" altLang="en-US" sz="1600" dirty="0">
                      <a:solidFill>
                        <a:schemeClr val="tx1"/>
                      </a:solidFill>
                      <a:sym typeface="Symbol" panose="05050102010706020507" pitchFamily="18" charset="2"/>
                    </a:rPr>
                    <a:t>）破坏现象</a:t>
                  </a:r>
                  <a:endParaRPr lang="en-US" altLang="zh-CN" sz="1600" dirty="0">
                    <a:solidFill>
                      <a:schemeClr val="tx1"/>
                    </a:solidFill>
                    <a:sym typeface="Symbol" panose="05050102010706020507" pitchFamily="18" charset="2"/>
                  </a:endParaRPr>
                </a:p>
                <a:p>
                  <a:pPr marL="285750" indent="-285750" algn="l">
                    <a:spcAft>
                      <a:spcPts val="1200"/>
                    </a:spcAft>
                    <a:buFont typeface="Arial" panose="02080604020202020204" pitchFamily="34" charset="0"/>
                    <a:buChar char="•"/>
                  </a:pPr>
                  <a:r>
                    <a:rPr lang="zh-CN" altLang="en-US" sz="1600" dirty="0">
                      <a:solidFill>
                        <a:schemeClr val="tx1"/>
                      </a:solidFill>
                      <a:sym typeface="Symbol" panose="05050102010706020507" pitchFamily="18" charset="2"/>
                    </a:rPr>
                    <a:t>寻找陶轻子</a:t>
                  </a:r>
                  <a:r>
                    <a:rPr lang="en-US" altLang="zh-CN" sz="1600" dirty="0">
                      <a:solidFill>
                        <a:schemeClr val="tx1"/>
                      </a:solidFill>
                      <a:sym typeface="Symbol" panose="05050102010706020507" pitchFamily="18" charset="2"/>
                    </a:rPr>
                    <a:t>EDM</a:t>
                  </a:r>
                </a:p>
              </p:txBody>
            </p:sp>
            <p:sp>
              <p:nvSpPr>
                <p:cNvPr id="187" name="矩形: 圆角 61">
                  <a:extLst>
                    <a:ext uri="{FF2B5EF4-FFF2-40B4-BE49-F238E27FC236}">
                      <a16:creationId xmlns:a16="http://schemas.microsoft.com/office/drawing/2014/main" id="{B97E5331-4B67-860C-EB8D-E3E83900019F}"/>
                    </a:ext>
                  </a:extLst>
                </p:cNvPr>
                <p:cNvSpPr/>
                <p:nvPr/>
              </p:nvSpPr>
              <p:spPr>
                <a:xfrm>
                  <a:off x="672717" y="1003248"/>
                  <a:ext cx="3240000" cy="1607872"/>
                </a:xfrm>
                <a:prstGeom prst="roundRect">
                  <a:avLst>
                    <a:gd name="adj" fmla="val 3576"/>
                  </a:avLst>
                </a:prstGeom>
                <a:solidFill>
                  <a:srgbClr val="0703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88" name="文本框 75">
                  <a:extLst>
                    <a:ext uri="{FF2B5EF4-FFF2-40B4-BE49-F238E27FC236}">
                      <a16:creationId xmlns:a16="http://schemas.microsoft.com/office/drawing/2014/main" id="{BC7571A0-3219-ADED-0B5E-D9F46025C274}"/>
                    </a:ext>
                  </a:extLst>
                </p:cNvPr>
                <p:cNvSpPr txBox="1"/>
                <p:nvPr/>
              </p:nvSpPr>
              <p:spPr>
                <a:xfrm>
                  <a:off x="2195178" y="2902306"/>
                  <a:ext cx="1847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3B77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sym typeface="Symbol" panose="05050102010706020507" pitchFamily="18" charset="2"/>
                  </a:endParaRPr>
                </a:p>
              </p:txBody>
            </p:sp>
            <p:pic>
              <p:nvPicPr>
                <p:cNvPr id="189" name="图片 66">
                  <a:extLst>
                    <a:ext uri="{FF2B5EF4-FFF2-40B4-BE49-F238E27FC236}">
                      <a16:creationId xmlns:a16="http://schemas.microsoft.com/office/drawing/2014/main" id="{2BCCF2C2-C681-DBD5-6671-30554AC4E0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9633" y="1355046"/>
                  <a:ext cx="1456633" cy="938090"/>
                </a:xfrm>
                <a:prstGeom prst="rect">
                  <a:avLst/>
                </a:prstGeom>
              </p:spPr>
            </p:pic>
            <p:pic>
              <p:nvPicPr>
                <p:cNvPr id="190" name="图片 67">
                  <a:extLst>
                    <a:ext uri="{FF2B5EF4-FFF2-40B4-BE49-F238E27FC236}">
                      <a16:creationId xmlns:a16="http://schemas.microsoft.com/office/drawing/2014/main" id="{C06E4A7C-6AF7-4444-1282-C7B0D73DDE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239671" y="1360688"/>
                  <a:ext cx="1456633" cy="938090"/>
                </a:xfrm>
                <a:prstGeom prst="rect">
                  <a:avLst/>
                </a:prstGeom>
              </p:spPr>
            </p:pic>
            <p:sp>
              <p:nvSpPr>
                <p:cNvPr id="191" name="文本框 68">
                  <a:extLst>
                    <a:ext uri="{FF2B5EF4-FFF2-40B4-BE49-F238E27FC236}">
                      <a16:creationId xmlns:a16="http://schemas.microsoft.com/office/drawing/2014/main" id="{AF28E8CC-C4A1-13D4-1B3D-D731A9C5AF75}"/>
                    </a:ext>
                  </a:extLst>
                </p:cNvPr>
                <p:cNvSpPr txBox="1"/>
                <p:nvPr/>
              </p:nvSpPr>
              <p:spPr>
                <a:xfrm>
                  <a:off x="1189220" y="1132884"/>
                  <a:ext cx="81082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1FFFF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cs"/>
                      <a:sym typeface="Symbol" panose="05050102010706020507" pitchFamily="18" charset="2"/>
                    </a:rPr>
                    <a:t>宇宙</a:t>
                  </a:r>
                  <a:r>
                    <a:rPr kumimoji="0" lang="zh-CN" alt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1FFFF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cs"/>
                      <a:sym typeface="Symbol" panose="05050102010706020507" pitchFamily="18" charset="2"/>
                    </a:rPr>
                    <a:t>（物质世界）</a:t>
                  </a:r>
                  <a:endPara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1FFFF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192" name="文本框 69">
                  <a:extLst>
                    <a:ext uri="{FF2B5EF4-FFF2-40B4-BE49-F238E27FC236}">
                      <a16:creationId xmlns:a16="http://schemas.microsoft.com/office/drawing/2014/main" id="{5624C415-D8BA-4FE9-E69D-5EEC98979653}"/>
                    </a:ext>
                  </a:extLst>
                </p:cNvPr>
                <p:cNvSpPr txBox="1"/>
                <p:nvPr/>
              </p:nvSpPr>
              <p:spPr>
                <a:xfrm>
                  <a:off x="2588871" y="1132884"/>
                  <a:ext cx="100121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9161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cs"/>
                      <a:sym typeface="Symbol" panose="05050102010706020507" pitchFamily="18" charset="2"/>
                    </a:rPr>
                    <a:t>反宇宙</a:t>
                  </a:r>
                  <a:r>
                    <a:rPr kumimoji="0" lang="zh-CN" altLang="en-US" sz="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9161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cs"/>
                      <a:sym typeface="Symbol" panose="05050102010706020507" pitchFamily="18" charset="2"/>
                    </a:rPr>
                    <a:t>（反物质世界）</a:t>
                  </a:r>
                </a:p>
              </p:txBody>
            </p:sp>
            <p:pic>
              <p:nvPicPr>
                <p:cNvPr id="193" name="图形 70">
                  <a:extLst>
                    <a:ext uri="{FF2B5EF4-FFF2-40B4-BE49-F238E27FC236}">
                      <a16:creationId xmlns:a16="http://schemas.microsoft.com/office/drawing/2014/main" id="{95B85784-C115-5D58-5603-4A54C8369A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=""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1262" y="1791966"/>
                  <a:ext cx="225477" cy="257238"/>
                </a:xfrm>
                <a:prstGeom prst="rect">
                  <a:avLst/>
                </a:prstGeom>
              </p:spPr>
            </p:pic>
            <p:pic>
              <p:nvPicPr>
                <p:cNvPr id="194" name="图形 71">
                  <a:extLst>
                    <a:ext uri="{FF2B5EF4-FFF2-40B4-BE49-F238E27FC236}">
                      <a16:creationId xmlns:a16="http://schemas.microsoft.com/office/drawing/2014/main" id="{1484F169-78A4-2842-E1BD-AB63AEA8BB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=""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1375" y="1791966"/>
                  <a:ext cx="225477" cy="257238"/>
                </a:xfrm>
                <a:prstGeom prst="rect">
                  <a:avLst/>
                </a:prstGeom>
              </p:spPr>
            </p:pic>
            <p:grpSp>
              <p:nvGrpSpPr>
                <p:cNvPr id="195" name="组合 72">
                  <a:extLst>
                    <a:ext uri="{FF2B5EF4-FFF2-40B4-BE49-F238E27FC236}">
                      <a16:creationId xmlns:a16="http://schemas.microsoft.com/office/drawing/2014/main" id="{2D4239DC-80BF-6C5D-4D0D-607E4F011059}"/>
                    </a:ext>
                  </a:extLst>
                </p:cNvPr>
                <p:cNvGrpSpPr/>
                <p:nvPr/>
              </p:nvGrpSpPr>
              <p:grpSpPr>
                <a:xfrm>
                  <a:off x="672717" y="2390825"/>
                  <a:ext cx="3240000" cy="568448"/>
                  <a:chOff x="228531" y="3170126"/>
                  <a:chExt cx="3710043" cy="568448"/>
                </a:xfrm>
              </p:grpSpPr>
              <p:sp>
                <p:nvSpPr>
                  <p:cNvPr id="196" name="六边形 73">
                    <a:extLst>
                      <a:ext uri="{FF2B5EF4-FFF2-40B4-BE49-F238E27FC236}">
                        <a16:creationId xmlns:a16="http://schemas.microsoft.com/office/drawing/2014/main" id="{125A31AC-0012-1E2F-01FB-AECF5C4EEB90}"/>
                      </a:ext>
                    </a:extLst>
                  </p:cNvPr>
                  <p:cNvSpPr/>
                  <p:nvPr/>
                </p:nvSpPr>
                <p:spPr>
                  <a:xfrm>
                    <a:off x="228531" y="3170126"/>
                    <a:ext cx="3710043" cy="568448"/>
                  </a:xfrm>
                  <a:prstGeom prst="hexagon">
                    <a:avLst>
                      <a:gd name="adj" fmla="val 0"/>
                      <a:gd name="vf" fmla="val 115470"/>
                    </a:avLst>
                  </a:prstGeom>
                  <a:gradFill>
                    <a:gsLst>
                      <a:gs pos="0">
                        <a:srgbClr val="093B77">
                          <a:alpha val="97000"/>
                        </a:srgbClr>
                      </a:gs>
                      <a:gs pos="50000">
                        <a:srgbClr val="216FB7"/>
                      </a:gs>
                      <a:gs pos="100000">
                        <a:srgbClr val="093B77">
                          <a:alpha val="97000"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197" name="文本框 74">
                    <a:extLst>
                      <a:ext uri="{FF2B5EF4-FFF2-40B4-BE49-F238E27FC236}">
                        <a16:creationId xmlns:a16="http://schemas.microsoft.com/office/drawing/2014/main" id="{41281696-5A0B-B134-BE04-51E1AE79A116}"/>
                      </a:ext>
                    </a:extLst>
                  </p:cNvPr>
                  <p:cNvSpPr txBox="1"/>
                  <p:nvPr/>
                </p:nvSpPr>
                <p:spPr>
                  <a:xfrm>
                    <a:off x="738404" y="3204686"/>
                    <a:ext cx="267844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lvl="0" algn="ctr">
                      <a:defRPr/>
                    </a:pPr>
                    <a:r>
                      <a:rPr lang="zh-CN" altLang="en-US" sz="2400" b="1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基本对称性检验</a:t>
                    </a:r>
                    <a:endParaRPr lang="en-US" altLang="zh-CN" sz="24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sym typeface="Symbol" panose="05050102010706020507" pitchFamily="18" charset="2"/>
                    </a:endParaRPr>
                  </a:p>
                </p:txBody>
              </p:sp>
            </p:grpSp>
          </p:grpSp>
          <p:cxnSp>
            <p:nvCxnSpPr>
              <p:cNvPr id="184" name="直接连接符 77">
                <a:extLst>
                  <a:ext uri="{FF2B5EF4-FFF2-40B4-BE49-F238E27FC236}">
                    <a16:creationId xmlns:a16="http://schemas.microsoft.com/office/drawing/2014/main" id="{2A650B45-45CC-8327-AEE3-62D64C87030D}"/>
                  </a:ext>
                </a:extLst>
              </p:cNvPr>
              <p:cNvCxnSpPr/>
              <p:nvPr/>
            </p:nvCxnSpPr>
            <p:spPr>
              <a:xfrm>
                <a:off x="763218" y="4447794"/>
                <a:ext cx="3058998" cy="0"/>
              </a:xfrm>
              <a:prstGeom prst="line">
                <a:avLst/>
              </a:prstGeom>
              <a:ln w="3175">
                <a:solidFill>
                  <a:srgbClr val="093B77">
                    <a:alpha val="8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222D776A-D088-C59A-40EF-13DD10D6D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5072" y="4608796"/>
              <a:ext cx="2459679" cy="1702199"/>
            </a:xfrm>
            <a:prstGeom prst="rect">
              <a:avLst/>
            </a:prstGeom>
          </p:spPr>
        </p:pic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133A1727-F1D1-AB67-CD3F-6201D4BB8303}"/>
              </a:ext>
            </a:extLst>
          </p:cNvPr>
          <p:cNvGrpSpPr/>
          <p:nvPr/>
        </p:nvGrpSpPr>
        <p:grpSpPr>
          <a:xfrm>
            <a:off x="10051" y="4956467"/>
            <a:ext cx="12192000" cy="821389"/>
            <a:chOff x="0" y="5545638"/>
            <a:chExt cx="12192000" cy="821389"/>
          </a:xfrm>
        </p:grpSpPr>
        <p:sp>
          <p:nvSpPr>
            <p:cNvPr id="199" name="矩形 478">
              <a:extLst>
                <a:ext uri="{FF2B5EF4-FFF2-40B4-BE49-F238E27FC236}">
                  <a16:creationId xmlns:a16="http://schemas.microsoft.com/office/drawing/2014/main" id="{A9C1365B-055A-779C-6D50-C61A40CABBC0}"/>
                </a:ext>
              </a:extLst>
            </p:cNvPr>
            <p:cNvSpPr/>
            <p:nvPr/>
          </p:nvSpPr>
          <p:spPr>
            <a:xfrm>
              <a:off x="0" y="5545638"/>
              <a:ext cx="12192000" cy="821389"/>
            </a:xfrm>
            <a:prstGeom prst="rect">
              <a:avLst/>
            </a:prstGeom>
            <a:gradFill>
              <a:gsLst>
                <a:gs pos="0">
                  <a:srgbClr val="093B77"/>
                </a:gs>
                <a:gs pos="50000">
                  <a:srgbClr val="216FB7"/>
                </a:gs>
                <a:gs pos="100000">
                  <a:srgbClr val="093B7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0" name="文本框 479">
              <a:extLst>
                <a:ext uri="{FF2B5EF4-FFF2-40B4-BE49-F238E27FC236}">
                  <a16:creationId xmlns:a16="http://schemas.microsoft.com/office/drawing/2014/main" id="{D2DF8596-FCE5-36DD-0BC1-334808F3D9E4}"/>
                </a:ext>
              </a:extLst>
            </p:cNvPr>
            <p:cNvSpPr txBox="1"/>
            <p:nvPr/>
          </p:nvSpPr>
          <p:spPr>
            <a:xfrm>
              <a:off x="1208669" y="5756997"/>
              <a:ext cx="9506371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CN" sz="2400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以上</a:t>
              </a:r>
              <a:r>
                <a:rPr lang="zh-CN" altLang="en-US" sz="2400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科学问题的最终解决，将产出数项</a:t>
              </a:r>
              <a:r>
                <a:rPr lang="zh-CN" altLang="en-US" sz="2400" b="1" spc="120" dirty="0">
                  <a:solidFill>
                    <a:srgbClr val="3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诺奖级</a:t>
              </a:r>
              <a:r>
                <a:rPr lang="zh-CN" altLang="en-US" sz="2400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原创成果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17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9425" y="108000"/>
            <a:ext cx="11835158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工程目标：建造新一代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GeV</a:t>
            </a:r>
            <a:r>
              <a:rPr kumimoji="0" lang="zh-CN" alt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能区正负电子对撞机实验装置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506FAFD-62C8-F030-624C-6C6ED9A8F55F}"/>
              </a:ext>
            </a:extLst>
          </p:cNvPr>
          <p:cNvGrpSpPr/>
          <p:nvPr/>
        </p:nvGrpSpPr>
        <p:grpSpPr>
          <a:xfrm>
            <a:off x="986297" y="3485526"/>
            <a:ext cx="9912700" cy="3204710"/>
            <a:chOff x="986297" y="3683646"/>
            <a:chExt cx="9912700" cy="32047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16AF6D-C2A9-2849-EEA2-28A22514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3002" y="3683646"/>
              <a:ext cx="9605995" cy="291205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C9E5AA-6F40-D907-E9A1-CB69D0C0C281}"/>
                </a:ext>
              </a:extLst>
            </p:cNvPr>
            <p:cNvSpPr txBox="1"/>
            <p:nvPr/>
          </p:nvSpPr>
          <p:spPr>
            <a:xfrm>
              <a:off x="8792212" y="6488246"/>
              <a:ext cx="20136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20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对撞能量</a:t>
              </a:r>
              <a:r>
                <a:rPr lang="zh-CN" altLang="en-US" sz="20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20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[GeV]</a:t>
              </a:r>
              <a:endParaRPr lang="en-CN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74E9960-7EF2-4BB3-F96C-F169AC690A95}"/>
                </a:ext>
              </a:extLst>
            </p:cNvPr>
            <p:cNvSpPr txBox="1"/>
            <p:nvPr/>
          </p:nvSpPr>
          <p:spPr>
            <a:xfrm rot="16200000">
              <a:off x="324577" y="4587000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20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相对产生几率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CAE1CA-5A01-DD59-C46A-27EB6D3C5421}"/>
              </a:ext>
            </a:extLst>
          </p:cNvPr>
          <p:cNvGrpSpPr/>
          <p:nvPr/>
        </p:nvGrpSpPr>
        <p:grpSpPr>
          <a:xfrm>
            <a:off x="8238562" y="3681441"/>
            <a:ext cx="2494908" cy="2421047"/>
            <a:chOff x="8265456" y="1276638"/>
            <a:chExt cx="2494908" cy="40603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000AC96-4143-6613-F0DE-49AAE36E593D}"/>
                </a:ext>
              </a:extLst>
            </p:cNvPr>
            <p:cNvSpPr/>
            <p:nvPr/>
          </p:nvSpPr>
          <p:spPr>
            <a:xfrm>
              <a:off x="8265456" y="1276638"/>
              <a:ext cx="2494908" cy="406038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8067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333604" y="1771538"/>
              <a:ext cx="2358611" cy="1127453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 w="25400">
              <a:solidFill>
                <a:srgbClr val="C9161E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b="1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700" dirty="0">
                  <a:solidFill>
                    <a:srgbClr val="C9161E"/>
                  </a:solidFill>
                  <a:sym typeface="Symbol" panose="05050102010706020507" pitchFamily="18" charset="2"/>
                </a:rPr>
                <a:t>开辟新能区 </a:t>
              </a:r>
              <a:r>
                <a:rPr lang="en-US" altLang="zh-CN" sz="1700" dirty="0">
                  <a:solidFill>
                    <a:srgbClr val="C9161E"/>
                  </a:solidFill>
                  <a:sym typeface="Symbol" panose="05050102010706020507" pitchFamily="18" charset="2"/>
                </a:rPr>
                <a:t>5-7 GeV</a:t>
              </a:r>
            </a:p>
            <a:p>
              <a:r>
                <a:rPr lang="zh-CN" altLang="en-US" sz="1700" dirty="0">
                  <a:solidFill>
                    <a:srgbClr val="C9161E"/>
                  </a:solidFill>
                  <a:sym typeface="Symbol" panose="05050102010706020507" pitchFamily="18" charset="2"/>
                </a:rPr>
                <a:t>以拓新取得重大突破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426BE01-6AE7-6A6D-37A0-4DEF10650524}"/>
              </a:ext>
            </a:extLst>
          </p:cNvPr>
          <p:cNvGrpSpPr/>
          <p:nvPr/>
        </p:nvGrpSpPr>
        <p:grpSpPr>
          <a:xfrm>
            <a:off x="4558855" y="3681442"/>
            <a:ext cx="3672000" cy="2421047"/>
            <a:chOff x="4585749" y="1275444"/>
            <a:chExt cx="3672000" cy="406233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AE36DB9-DDDB-06E5-F1C5-3357EEFD46F6}"/>
                </a:ext>
              </a:extLst>
            </p:cNvPr>
            <p:cNvSpPr/>
            <p:nvPr/>
          </p:nvSpPr>
          <p:spPr>
            <a:xfrm>
              <a:off x="4585749" y="1275444"/>
              <a:ext cx="3672000" cy="4062337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48067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630410" y="1749233"/>
              <a:ext cx="3583625" cy="1156608"/>
            </a:xfrm>
            <a:prstGeom prst="roundRect">
              <a:avLst/>
            </a:prstGeom>
            <a:solidFill>
              <a:schemeClr val="bg1">
                <a:alpha val="60000"/>
              </a:schemeClr>
            </a:solidFill>
            <a:ln w="25400">
              <a:solidFill>
                <a:srgbClr val="C9161E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b="1">
                  <a:solidFill>
                    <a:schemeClr val="lt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700" dirty="0">
                  <a:solidFill>
                    <a:srgbClr val="C9161E"/>
                  </a:solidFill>
                  <a:sym typeface="Symbol" panose="05050102010706020507" pitchFamily="18" charset="2"/>
                </a:rPr>
                <a:t>亮度提高百倍，深耕细耕 </a:t>
              </a:r>
              <a:r>
                <a:rPr lang="en-US" altLang="zh-CN" sz="1700" dirty="0">
                  <a:solidFill>
                    <a:srgbClr val="C9161E"/>
                  </a:solidFill>
                  <a:sym typeface="Symbol" panose="05050102010706020507" pitchFamily="18" charset="2"/>
                </a:rPr>
                <a:t>2-5 GeV</a:t>
              </a:r>
            </a:p>
            <a:p>
              <a:r>
                <a:rPr lang="zh-CN" altLang="en-US" sz="1700" dirty="0">
                  <a:solidFill>
                    <a:srgbClr val="C9161E"/>
                  </a:solidFill>
                  <a:sym typeface="Symbol" panose="05050102010706020507" pitchFamily="18" charset="2"/>
                </a:rPr>
                <a:t>以高精度取得重大发现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0EE18EC-80DE-C6F5-A346-E0983FD23BAC}"/>
              </a:ext>
            </a:extLst>
          </p:cNvPr>
          <p:cNvGrpSpPr/>
          <p:nvPr/>
        </p:nvGrpSpPr>
        <p:grpSpPr>
          <a:xfrm>
            <a:off x="418465" y="1034453"/>
            <a:ext cx="5238024" cy="2447260"/>
            <a:chOff x="708765" y="1078446"/>
            <a:chExt cx="5238024" cy="2447260"/>
          </a:xfrm>
        </p:grpSpPr>
        <p:grpSp>
          <p:nvGrpSpPr>
            <p:cNvPr id="9" name="组合 2">
              <a:extLst>
                <a:ext uri="{FF2B5EF4-FFF2-40B4-BE49-F238E27FC236}">
                  <a16:creationId xmlns:a16="http://schemas.microsoft.com/office/drawing/2014/main" id="{3E576061-0779-8420-B3BF-70BEE4F2E3F1}"/>
                </a:ext>
              </a:extLst>
            </p:cNvPr>
            <p:cNvGrpSpPr/>
            <p:nvPr/>
          </p:nvGrpSpPr>
          <p:grpSpPr>
            <a:xfrm>
              <a:off x="726763" y="1078446"/>
              <a:ext cx="5220026" cy="2447260"/>
              <a:chOff x="462714" y="2139334"/>
              <a:chExt cx="5220026" cy="2447260"/>
            </a:xfrm>
          </p:grpSpPr>
          <p:sp>
            <p:nvSpPr>
              <p:cNvPr id="10" name="矩形: 圆角 11">
                <a:extLst>
                  <a:ext uri="{FF2B5EF4-FFF2-40B4-BE49-F238E27FC236}">
                    <a16:creationId xmlns:a16="http://schemas.microsoft.com/office/drawing/2014/main" id="{25A1F2FC-CBC0-1119-B8A4-43196D34E56F}"/>
                  </a:ext>
                </a:extLst>
              </p:cNvPr>
              <p:cNvSpPr/>
              <p:nvPr/>
            </p:nvSpPr>
            <p:spPr>
              <a:xfrm>
                <a:off x="462714" y="2139334"/>
                <a:ext cx="5134496" cy="2447260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b="1" dirty="0">
                  <a:solidFill>
                    <a:srgbClr val="0171B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文本框 91">
                <a:extLst>
                  <a:ext uri="{FF2B5EF4-FFF2-40B4-BE49-F238E27FC236}">
                    <a16:creationId xmlns:a16="http://schemas.microsoft.com/office/drawing/2014/main" id="{23B72017-3110-CC0E-9486-BFDB3955C77D}"/>
                  </a:ext>
                </a:extLst>
              </p:cNvPr>
              <p:cNvSpPr txBox="1"/>
              <p:nvPr/>
            </p:nvSpPr>
            <p:spPr>
              <a:xfrm>
                <a:off x="1528162" y="2168001"/>
                <a:ext cx="2895600" cy="5847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09550" indent="0" algn="ctr">
                  <a:spcBef>
                    <a:spcPts val="1200"/>
                  </a:spcBef>
                  <a:spcAft>
                    <a:spcPts val="1200"/>
                  </a:spcAft>
                  <a:buClrTx/>
                  <a:buSzPct val="120000"/>
                  <a:buNone/>
                </a:pPr>
                <a:r>
                  <a:rPr lang="zh-CN" altLang="en-US" sz="3200" b="1" spc="120" dirty="0">
                    <a:solidFill>
                      <a:srgbClr val="1F49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对撞机</a:t>
                </a:r>
                <a:endParaRPr lang="zh-CN" altLang="en-US" sz="2800" b="1" spc="12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endParaRPr>
              </a:p>
            </p:txBody>
          </p:sp>
          <p:sp>
            <p:nvSpPr>
              <p:cNvPr id="12" name="文本框 464">
                <a:extLst>
                  <a:ext uri="{FF2B5EF4-FFF2-40B4-BE49-F238E27FC236}">
                    <a16:creationId xmlns:a16="http://schemas.microsoft.com/office/drawing/2014/main" id="{EBCA04EC-0172-F377-9E51-4BC838071E46}"/>
                  </a:ext>
                </a:extLst>
              </p:cNvPr>
              <p:cNvSpPr txBox="1"/>
              <p:nvPr/>
            </p:nvSpPr>
            <p:spPr>
              <a:xfrm>
                <a:off x="622311" y="3207941"/>
                <a:ext cx="1239825" cy="380480"/>
              </a:xfrm>
              <a:prstGeom prst="homePlate">
                <a:avLst/>
              </a:prstGeom>
              <a:solidFill>
                <a:srgbClr val="093B77">
                  <a:alpha val="10000"/>
                </a:srgbClr>
              </a:solidFill>
            </p:spPr>
            <p:txBody>
              <a:bodyPr wrap="square" lIns="0" tIns="36000" rIns="0" bIns="36000" rtlCol="0" anchor="ctr" anchorCtr="1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质心能量</a:t>
                </a:r>
                <a:endParaRPr lang="zh-CN" altLang="en-US" sz="2400" b="1" spc="12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endParaRPr>
              </a:p>
            </p:txBody>
          </p:sp>
          <p:sp>
            <p:nvSpPr>
              <p:cNvPr id="13" name="文本框 467">
                <a:extLst>
                  <a:ext uri="{FF2B5EF4-FFF2-40B4-BE49-F238E27FC236}">
                    <a16:creationId xmlns:a16="http://schemas.microsoft.com/office/drawing/2014/main" id="{01F5EF41-85BF-692C-FA35-927BDEE8AE3E}"/>
                  </a:ext>
                </a:extLst>
              </p:cNvPr>
              <p:cNvSpPr txBox="1"/>
              <p:nvPr/>
            </p:nvSpPr>
            <p:spPr>
              <a:xfrm>
                <a:off x="1846355" y="3182737"/>
                <a:ext cx="24048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2~7 GeV </a:t>
                </a:r>
                <a:r>
                  <a:rPr lang="zh-CN" altLang="en-US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连续可调</a:t>
                </a:r>
              </a:p>
            </p:txBody>
          </p:sp>
          <p:sp>
            <p:nvSpPr>
              <p:cNvPr id="14" name="文本框 465">
                <a:extLst>
                  <a:ext uri="{FF2B5EF4-FFF2-40B4-BE49-F238E27FC236}">
                    <a16:creationId xmlns:a16="http://schemas.microsoft.com/office/drawing/2014/main" id="{9D79788F-7E09-CFD0-AD1B-D99F5381887F}"/>
                  </a:ext>
                </a:extLst>
              </p:cNvPr>
              <p:cNvSpPr txBox="1"/>
              <p:nvPr/>
            </p:nvSpPr>
            <p:spPr>
              <a:xfrm>
                <a:off x="622311" y="3882091"/>
                <a:ext cx="1239825" cy="380480"/>
              </a:xfrm>
              <a:prstGeom prst="homePlate">
                <a:avLst/>
              </a:prstGeom>
              <a:solidFill>
                <a:srgbClr val="093B77">
                  <a:alpha val="10000"/>
                </a:srgbClr>
              </a:solidFill>
            </p:spPr>
            <p:txBody>
              <a:bodyPr wrap="square" lIns="0" tIns="36000" rIns="0" bIns="36000" rtlCol="0" anchor="ctr" anchorCtr="1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亮度</a:t>
                </a:r>
              </a:p>
            </p:txBody>
          </p:sp>
          <p:sp>
            <p:nvSpPr>
              <p:cNvPr id="16" name="文本框 468">
                <a:extLst>
                  <a:ext uri="{FF2B5EF4-FFF2-40B4-BE49-F238E27FC236}">
                    <a16:creationId xmlns:a16="http://schemas.microsoft.com/office/drawing/2014/main" id="{F6031818-6FAF-5369-37FF-D5DA3A783D94}"/>
                  </a:ext>
                </a:extLst>
              </p:cNvPr>
              <p:cNvSpPr txBox="1"/>
              <p:nvPr/>
            </p:nvSpPr>
            <p:spPr>
              <a:xfrm>
                <a:off x="1824124" y="3905329"/>
                <a:ext cx="38586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nl-NL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0.510</a:t>
                </a:r>
                <a:r>
                  <a:rPr lang="nl-NL" altLang="zh-CN" sz="2000" b="1" baseline="30000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35</a:t>
                </a:r>
                <a:r>
                  <a:rPr lang="nl-NL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 cm</a:t>
                </a:r>
                <a:r>
                  <a:rPr lang="nl-NL" altLang="zh-CN" sz="2000" b="1" baseline="30000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-2</a:t>
                </a:r>
                <a:r>
                  <a:rPr lang="nl-NL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s</a:t>
                </a:r>
                <a:r>
                  <a:rPr lang="nl-NL" altLang="zh-CN" sz="2000" b="1" baseline="30000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-1</a:t>
                </a:r>
                <a:r>
                  <a:rPr lang="nl-NL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 @ 4</a:t>
                </a:r>
                <a:r>
                  <a:rPr lang="zh-CN" altLang="en-US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 </a:t>
                </a:r>
                <a:r>
                  <a:rPr lang="nl-NL" altLang="zh-CN" sz="2000" b="1" dirty="0" err="1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GeV</a:t>
                </a:r>
                <a:endParaRPr lang="nl-NL" altLang="zh-CN" sz="2000" b="1" dirty="0">
                  <a:solidFill>
                    <a:srgbClr val="C9161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FB13AE2-2FC6-B6AD-C9AE-F21A131F403E}"/>
                </a:ext>
              </a:extLst>
            </p:cNvPr>
            <p:cNvGrpSpPr/>
            <p:nvPr/>
          </p:nvGrpSpPr>
          <p:grpSpPr>
            <a:xfrm>
              <a:off x="708765" y="1756369"/>
              <a:ext cx="5170492" cy="108000"/>
              <a:chOff x="733090" y="1578821"/>
              <a:chExt cx="5170492" cy="108000"/>
            </a:xfrm>
          </p:grpSpPr>
          <p:cxnSp>
            <p:nvCxnSpPr>
              <p:cNvPr id="4" name="直接连接符 481">
                <a:extLst>
                  <a:ext uri="{FF2B5EF4-FFF2-40B4-BE49-F238E27FC236}">
                    <a16:creationId xmlns:a16="http://schemas.microsoft.com/office/drawing/2014/main" id="{774B844A-1215-B992-3ECB-00584AE6D1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3620" y="1632821"/>
                <a:ext cx="2469962" cy="0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093B77">
                        <a:alpha val="50000"/>
                      </a:srgbClr>
                    </a:gs>
                    <a:gs pos="100000">
                      <a:srgbClr val="093B77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任意多边形: 形状 482">
                <a:extLst>
                  <a:ext uri="{FF2B5EF4-FFF2-40B4-BE49-F238E27FC236}">
                    <a16:creationId xmlns:a16="http://schemas.microsoft.com/office/drawing/2014/main" id="{D5086CC2-812F-B9C4-C0F7-F3ED60FE8D63}"/>
                  </a:ext>
                </a:extLst>
              </p:cNvPr>
              <p:cNvSpPr/>
              <p:nvPr/>
            </p:nvSpPr>
            <p:spPr>
              <a:xfrm>
                <a:off x="3264336" y="1578821"/>
                <a:ext cx="108000" cy="108000"/>
              </a:xfrm>
              <a:custGeom>
                <a:avLst/>
                <a:gdLst>
                  <a:gd name="connsiteX0" fmla="*/ 157097 w 158238"/>
                  <a:gd name="connsiteY0" fmla="*/ 77217 h 157477"/>
                  <a:gd name="connsiteX1" fmla="*/ 81021 w 158238"/>
                  <a:gd name="connsiteY1" fmla="*/ 1141 h 157477"/>
                  <a:gd name="connsiteX2" fmla="*/ 77978 w 158238"/>
                  <a:gd name="connsiteY2" fmla="*/ 1141 h 157477"/>
                  <a:gd name="connsiteX3" fmla="*/ 55916 w 158238"/>
                  <a:gd name="connsiteY3" fmla="*/ 52112 h 157477"/>
                  <a:gd name="connsiteX4" fmla="*/ 1141 w 158238"/>
                  <a:gd name="connsiteY4" fmla="*/ 77217 h 157477"/>
                  <a:gd name="connsiteX5" fmla="*/ 1141 w 158238"/>
                  <a:gd name="connsiteY5" fmla="*/ 80260 h 157477"/>
                  <a:gd name="connsiteX6" fmla="*/ 77217 w 158238"/>
                  <a:gd name="connsiteY6" fmla="*/ 156337 h 157477"/>
                  <a:gd name="connsiteX7" fmla="*/ 80260 w 158238"/>
                  <a:gd name="connsiteY7" fmla="*/ 156337 h 157477"/>
                  <a:gd name="connsiteX8" fmla="*/ 104605 w 158238"/>
                  <a:gd name="connsiteY8" fmla="*/ 102323 h 157477"/>
                  <a:gd name="connsiteX9" fmla="*/ 157097 w 158238"/>
                  <a:gd name="connsiteY9" fmla="*/ 79500 h 157477"/>
                  <a:gd name="connsiteX10" fmla="*/ 157097 w 158238"/>
                  <a:gd name="connsiteY10" fmla="*/ 77217 h 15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8238" h="157477">
                    <a:moveTo>
                      <a:pt x="157097" y="77217"/>
                    </a:moveTo>
                    <a:cubicBezTo>
                      <a:pt x="104605" y="65045"/>
                      <a:pt x="93193" y="52873"/>
                      <a:pt x="81021" y="1141"/>
                    </a:cubicBezTo>
                    <a:cubicBezTo>
                      <a:pt x="81021" y="-380"/>
                      <a:pt x="78739" y="-380"/>
                      <a:pt x="77978" y="1141"/>
                    </a:cubicBezTo>
                    <a:cubicBezTo>
                      <a:pt x="71892" y="26246"/>
                      <a:pt x="66567" y="41462"/>
                      <a:pt x="55916" y="52112"/>
                    </a:cubicBezTo>
                    <a:cubicBezTo>
                      <a:pt x="44505" y="64284"/>
                      <a:pt x="28529" y="70371"/>
                      <a:pt x="1141" y="77217"/>
                    </a:cubicBezTo>
                    <a:cubicBezTo>
                      <a:pt x="-380" y="77217"/>
                      <a:pt x="-380" y="79500"/>
                      <a:pt x="1141" y="80260"/>
                    </a:cubicBezTo>
                    <a:cubicBezTo>
                      <a:pt x="53634" y="92433"/>
                      <a:pt x="65045" y="104605"/>
                      <a:pt x="77217" y="156337"/>
                    </a:cubicBezTo>
                    <a:cubicBezTo>
                      <a:pt x="77217" y="157858"/>
                      <a:pt x="79500" y="157858"/>
                      <a:pt x="80260" y="156337"/>
                    </a:cubicBezTo>
                    <a:cubicBezTo>
                      <a:pt x="86347" y="129710"/>
                      <a:pt x="92433" y="113734"/>
                      <a:pt x="104605" y="102323"/>
                    </a:cubicBezTo>
                    <a:cubicBezTo>
                      <a:pt x="115255" y="91672"/>
                      <a:pt x="131232" y="85586"/>
                      <a:pt x="157097" y="79500"/>
                    </a:cubicBezTo>
                    <a:cubicBezTo>
                      <a:pt x="158619" y="80260"/>
                      <a:pt x="158619" y="77978"/>
                      <a:pt x="157097" y="77217"/>
                    </a:cubicBezTo>
                  </a:path>
                </a:pathLst>
              </a:custGeom>
              <a:solidFill>
                <a:srgbClr val="093B77">
                  <a:alpha val="70000"/>
                </a:srgbClr>
              </a:solidFill>
              <a:ln w="76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7" name="直接连接符 483">
                <a:extLst>
                  <a:ext uri="{FF2B5EF4-FFF2-40B4-BE49-F238E27FC236}">
                    <a16:creationId xmlns:a16="http://schemas.microsoft.com/office/drawing/2014/main" id="{8A7F1D09-4147-83C7-20DB-F0232C7C64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3090" y="1632821"/>
                <a:ext cx="2469962" cy="0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093B77">
                        <a:alpha val="50000"/>
                      </a:srgbClr>
                    </a:gs>
                    <a:gs pos="100000">
                      <a:srgbClr val="093B77">
                        <a:alpha val="0"/>
                      </a:srgbClr>
                    </a:gs>
                  </a:gsLst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0B7037-9BA8-A258-6BCB-C5CB771CD07D}"/>
              </a:ext>
            </a:extLst>
          </p:cNvPr>
          <p:cNvGrpSpPr/>
          <p:nvPr/>
        </p:nvGrpSpPr>
        <p:grpSpPr>
          <a:xfrm>
            <a:off x="5935434" y="1019506"/>
            <a:ext cx="5864543" cy="2447259"/>
            <a:chOff x="5973144" y="1078446"/>
            <a:chExt cx="5864543" cy="2447259"/>
          </a:xfrm>
        </p:grpSpPr>
        <p:grpSp>
          <p:nvGrpSpPr>
            <p:cNvPr id="26" name="组合 3">
              <a:extLst>
                <a:ext uri="{FF2B5EF4-FFF2-40B4-BE49-F238E27FC236}">
                  <a16:creationId xmlns:a16="http://schemas.microsoft.com/office/drawing/2014/main" id="{C53389F7-9DA2-3E5B-830F-8E5D150EC7EA}"/>
                </a:ext>
              </a:extLst>
            </p:cNvPr>
            <p:cNvGrpSpPr/>
            <p:nvPr/>
          </p:nvGrpSpPr>
          <p:grpSpPr>
            <a:xfrm>
              <a:off x="5973144" y="1078446"/>
              <a:ext cx="5864543" cy="2447259"/>
              <a:chOff x="6294251" y="2449205"/>
              <a:chExt cx="5495023" cy="2447259"/>
            </a:xfrm>
          </p:grpSpPr>
          <p:sp>
            <p:nvSpPr>
              <p:cNvPr id="27" name="矩形: 圆角 489">
                <a:extLst>
                  <a:ext uri="{FF2B5EF4-FFF2-40B4-BE49-F238E27FC236}">
                    <a16:creationId xmlns:a16="http://schemas.microsoft.com/office/drawing/2014/main" id="{425058F9-EA47-5626-2E26-4268932D9CAC}"/>
                  </a:ext>
                </a:extLst>
              </p:cNvPr>
              <p:cNvSpPr/>
              <p:nvPr/>
            </p:nvSpPr>
            <p:spPr>
              <a:xfrm>
                <a:off x="6294251" y="2449205"/>
                <a:ext cx="5400000" cy="2447259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b="1" dirty="0">
                  <a:solidFill>
                    <a:srgbClr val="0171B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文本框 91">
                <a:extLst>
                  <a:ext uri="{FF2B5EF4-FFF2-40B4-BE49-F238E27FC236}">
                    <a16:creationId xmlns:a16="http://schemas.microsoft.com/office/drawing/2014/main" id="{796EA63B-D5F9-A3C3-7F8E-AA6498E8E5A4}"/>
                  </a:ext>
                </a:extLst>
              </p:cNvPr>
              <p:cNvSpPr txBox="1"/>
              <p:nvPr/>
            </p:nvSpPr>
            <p:spPr>
              <a:xfrm>
                <a:off x="7546451" y="2471456"/>
                <a:ext cx="2895600" cy="5847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09550" indent="0" algn="ctr">
                  <a:spcBef>
                    <a:spcPts val="1200"/>
                  </a:spcBef>
                  <a:spcAft>
                    <a:spcPts val="1200"/>
                  </a:spcAft>
                  <a:buClrTx/>
                  <a:buSzPct val="120000"/>
                  <a:buNone/>
                </a:pPr>
                <a:r>
                  <a:rPr lang="zh-CN" altLang="en-US" sz="3200" b="1" spc="120" dirty="0">
                    <a:solidFill>
                      <a:srgbClr val="1F49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探测谱仪</a:t>
                </a:r>
              </a:p>
            </p:txBody>
          </p:sp>
          <p:sp>
            <p:nvSpPr>
              <p:cNvPr id="31" name="文本框 491">
                <a:extLst>
                  <a:ext uri="{FF2B5EF4-FFF2-40B4-BE49-F238E27FC236}">
                    <a16:creationId xmlns:a16="http://schemas.microsoft.com/office/drawing/2014/main" id="{574D16AD-9D8F-957D-5841-C2BBCBE293F7}"/>
                  </a:ext>
                </a:extLst>
              </p:cNvPr>
              <p:cNvSpPr txBox="1"/>
              <p:nvPr/>
            </p:nvSpPr>
            <p:spPr>
              <a:xfrm>
                <a:off x="6519936" y="3398698"/>
                <a:ext cx="1702260" cy="380480"/>
              </a:xfrm>
              <a:prstGeom prst="homePlate">
                <a:avLst/>
              </a:prstGeom>
              <a:solidFill>
                <a:srgbClr val="093B77">
                  <a:alpha val="10000"/>
                </a:srgbClr>
              </a:solidFill>
            </p:spPr>
            <p:txBody>
              <a:bodyPr wrap="square" lIns="0" tIns="36000" rIns="0" bIns="36000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动量分辨率</a:t>
                </a:r>
                <a:endParaRPr lang="zh-CN" altLang="en-US" sz="2400" b="1" spc="12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endParaRPr>
              </a:p>
            </p:txBody>
          </p:sp>
          <p:sp>
            <p:nvSpPr>
              <p:cNvPr id="34" name="文本框 492">
                <a:extLst>
                  <a:ext uri="{FF2B5EF4-FFF2-40B4-BE49-F238E27FC236}">
                    <a16:creationId xmlns:a16="http://schemas.microsoft.com/office/drawing/2014/main" id="{D3D085E2-A0BD-E39D-ABCC-29687DFD5054}"/>
                  </a:ext>
                </a:extLst>
              </p:cNvPr>
              <p:cNvSpPr txBox="1"/>
              <p:nvPr/>
            </p:nvSpPr>
            <p:spPr>
              <a:xfrm>
                <a:off x="8278844" y="3382863"/>
                <a:ext cx="21812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0.5% @ 1</a:t>
                </a:r>
                <a:r>
                  <a:rPr lang="zh-CN" altLang="en-US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 </a:t>
                </a:r>
                <a:r>
                  <a:rPr lang="en-US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GeV/c </a:t>
                </a:r>
                <a:endParaRPr lang="en-US" altLang="zh-CN" sz="2000" dirty="0">
                  <a:solidFill>
                    <a:srgbClr val="01457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endParaRPr>
              </a:p>
            </p:txBody>
          </p:sp>
          <p:sp>
            <p:nvSpPr>
              <p:cNvPr id="35" name="文本框 493">
                <a:extLst>
                  <a:ext uri="{FF2B5EF4-FFF2-40B4-BE49-F238E27FC236}">
                    <a16:creationId xmlns:a16="http://schemas.microsoft.com/office/drawing/2014/main" id="{29F92F48-E4E8-7A49-6167-B2472F692B18}"/>
                  </a:ext>
                </a:extLst>
              </p:cNvPr>
              <p:cNvSpPr txBox="1"/>
              <p:nvPr/>
            </p:nvSpPr>
            <p:spPr>
              <a:xfrm>
                <a:off x="6519936" y="3900050"/>
                <a:ext cx="1702259" cy="380480"/>
              </a:xfrm>
              <a:prstGeom prst="homePlate">
                <a:avLst/>
              </a:prstGeom>
              <a:solidFill>
                <a:srgbClr val="093B77">
                  <a:alpha val="10000"/>
                </a:srgbClr>
              </a:solidFill>
            </p:spPr>
            <p:txBody>
              <a:bodyPr wrap="square" lIns="0" tIns="36000" rIns="0" bIns="36000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能量分辨率</a:t>
                </a:r>
              </a:p>
            </p:txBody>
          </p:sp>
          <p:sp>
            <p:nvSpPr>
              <p:cNvPr id="36" name="文本框 494">
                <a:extLst>
                  <a:ext uri="{FF2B5EF4-FFF2-40B4-BE49-F238E27FC236}">
                    <a16:creationId xmlns:a16="http://schemas.microsoft.com/office/drawing/2014/main" id="{EC6544D0-E257-EF2C-4C24-7A588644E16C}"/>
                  </a:ext>
                </a:extLst>
              </p:cNvPr>
              <p:cNvSpPr txBox="1"/>
              <p:nvPr/>
            </p:nvSpPr>
            <p:spPr>
              <a:xfrm>
                <a:off x="8278839" y="3884215"/>
                <a:ext cx="35104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2.5% @ 1</a:t>
                </a:r>
                <a:r>
                  <a:rPr lang="zh-CN" altLang="en-US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 </a:t>
                </a:r>
                <a:r>
                  <a:rPr lang="nl-NL" altLang="zh-CN" sz="2000" b="1" dirty="0" err="1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GeV</a:t>
                </a:r>
                <a:r>
                  <a:rPr lang="zh-CN" altLang="en-US" sz="2000" b="1" dirty="0">
                    <a:solidFill>
                      <a:srgbClr val="01457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    </a:t>
                </a:r>
                <a:endParaRPr lang="nl-NL" altLang="zh-CN" sz="2000" dirty="0">
                  <a:solidFill>
                    <a:srgbClr val="01457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endParaRPr>
              </a:p>
            </p:txBody>
          </p:sp>
          <p:sp>
            <p:nvSpPr>
              <p:cNvPr id="37" name="文本框 495">
                <a:extLst>
                  <a:ext uri="{FF2B5EF4-FFF2-40B4-BE49-F238E27FC236}">
                    <a16:creationId xmlns:a16="http://schemas.microsoft.com/office/drawing/2014/main" id="{62976E4F-599B-EF4B-EF9F-772092E082E5}"/>
                  </a:ext>
                </a:extLst>
              </p:cNvPr>
              <p:cNvSpPr txBox="1"/>
              <p:nvPr/>
            </p:nvSpPr>
            <p:spPr>
              <a:xfrm>
                <a:off x="6519936" y="4410947"/>
                <a:ext cx="1702258" cy="380480"/>
              </a:xfrm>
              <a:prstGeom prst="homePlate">
                <a:avLst/>
              </a:prstGeom>
              <a:solidFill>
                <a:srgbClr val="093B77">
                  <a:alpha val="10000"/>
                </a:srgbClr>
              </a:solidFill>
            </p:spPr>
            <p:txBody>
              <a:bodyPr wrap="square" lIns="0" tIns="36000" rIns="0" bIns="36000" rtlCol="0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粒子鉴别能力</a:t>
                </a:r>
              </a:p>
            </p:txBody>
          </p:sp>
          <p:sp>
            <p:nvSpPr>
              <p:cNvPr id="38" name="文本框 496">
                <a:extLst>
                  <a:ext uri="{FF2B5EF4-FFF2-40B4-BE49-F238E27FC236}">
                    <a16:creationId xmlns:a16="http://schemas.microsoft.com/office/drawing/2014/main" id="{F4186985-4ED5-9712-985E-94BF4B2EDD1A}"/>
                  </a:ext>
                </a:extLst>
              </p:cNvPr>
              <p:cNvSpPr txBox="1"/>
              <p:nvPr/>
            </p:nvSpPr>
            <p:spPr>
              <a:xfrm>
                <a:off x="8278839" y="4395112"/>
                <a:ext cx="24065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K/</a:t>
                </a:r>
                <a:r>
                  <a:rPr lang="zh-CN" altLang="en-US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𝝅 </a:t>
                </a:r>
                <a:r>
                  <a:rPr lang="en-US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4</a:t>
                </a:r>
                <a:r>
                  <a:rPr lang="zh-CN" altLang="en-US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𝛔 </a:t>
                </a:r>
                <a:r>
                  <a:rPr lang="en-US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@ 2</a:t>
                </a:r>
                <a:r>
                  <a:rPr lang="zh-CN" altLang="en-US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 </a:t>
                </a:r>
                <a:r>
                  <a:rPr lang="en-US" altLang="zh-CN" sz="2000" b="1" dirty="0">
                    <a:solidFill>
                      <a:srgbClr val="C9161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GeV/c</a:t>
                </a:r>
                <a:r>
                  <a:rPr lang="zh-CN" altLang="en-US" sz="2000" b="1" dirty="0">
                    <a:solidFill>
                      <a:srgbClr val="01457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 </a:t>
                </a:r>
                <a:endParaRPr lang="zh-CN" altLang="en-US" sz="2000" dirty="0">
                  <a:solidFill>
                    <a:srgbClr val="01457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Symbol" panose="05050102010706020507" pitchFamily="18" charset="2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028000-89FA-D2DA-B15A-23FFEBC42EFD}"/>
                </a:ext>
              </a:extLst>
            </p:cNvPr>
            <p:cNvGrpSpPr/>
            <p:nvPr/>
          </p:nvGrpSpPr>
          <p:grpSpPr>
            <a:xfrm>
              <a:off x="6355359" y="1756369"/>
              <a:ext cx="5170492" cy="108000"/>
              <a:chOff x="733090" y="1578821"/>
              <a:chExt cx="5170492" cy="108000"/>
            </a:xfrm>
          </p:grpSpPr>
          <p:cxnSp>
            <p:nvCxnSpPr>
              <p:cNvPr id="25" name="直接连接符 481">
                <a:extLst>
                  <a:ext uri="{FF2B5EF4-FFF2-40B4-BE49-F238E27FC236}">
                    <a16:creationId xmlns:a16="http://schemas.microsoft.com/office/drawing/2014/main" id="{5CE682CE-6483-614C-27BC-067AAC29B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3620" y="1632821"/>
                <a:ext cx="2469962" cy="0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093B77">
                        <a:alpha val="50000"/>
                      </a:srgbClr>
                    </a:gs>
                    <a:gs pos="100000">
                      <a:srgbClr val="093B77">
                        <a:alpha val="0"/>
                      </a:srgb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任意多边形: 形状 482">
                <a:extLst>
                  <a:ext uri="{FF2B5EF4-FFF2-40B4-BE49-F238E27FC236}">
                    <a16:creationId xmlns:a16="http://schemas.microsoft.com/office/drawing/2014/main" id="{AF773CC1-F6A6-9DE0-C937-0D78FABB0BF5}"/>
                  </a:ext>
                </a:extLst>
              </p:cNvPr>
              <p:cNvSpPr/>
              <p:nvPr/>
            </p:nvSpPr>
            <p:spPr>
              <a:xfrm>
                <a:off x="3264336" y="1578821"/>
                <a:ext cx="108000" cy="108000"/>
              </a:xfrm>
              <a:custGeom>
                <a:avLst/>
                <a:gdLst>
                  <a:gd name="connsiteX0" fmla="*/ 157097 w 158238"/>
                  <a:gd name="connsiteY0" fmla="*/ 77217 h 157477"/>
                  <a:gd name="connsiteX1" fmla="*/ 81021 w 158238"/>
                  <a:gd name="connsiteY1" fmla="*/ 1141 h 157477"/>
                  <a:gd name="connsiteX2" fmla="*/ 77978 w 158238"/>
                  <a:gd name="connsiteY2" fmla="*/ 1141 h 157477"/>
                  <a:gd name="connsiteX3" fmla="*/ 55916 w 158238"/>
                  <a:gd name="connsiteY3" fmla="*/ 52112 h 157477"/>
                  <a:gd name="connsiteX4" fmla="*/ 1141 w 158238"/>
                  <a:gd name="connsiteY4" fmla="*/ 77217 h 157477"/>
                  <a:gd name="connsiteX5" fmla="*/ 1141 w 158238"/>
                  <a:gd name="connsiteY5" fmla="*/ 80260 h 157477"/>
                  <a:gd name="connsiteX6" fmla="*/ 77217 w 158238"/>
                  <a:gd name="connsiteY6" fmla="*/ 156337 h 157477"/>
                  <a:gd name="connsiteX7" fmla="*/ 80260 w 158238"/>
                  <a:gd name="connsiteY7" fmla="*/ 156337 h 157477"/>
                  <a:gd name="connsiteX8" fmla="*/ 104605 w 158238"/>
                  <a:gd name="connsiteY8" fmla="*/ 102323 h 157477"/>
                  <a:gd name="connsiteX9" fmla="*/ 157097 w 158238"/>
                  <a:gd name="connsiteY9" fmla="*/ 79500 h 157477"/>
                  <a:gd name="connsiteX10" fmla="*/ 157097 w 158238"/>
                  <a:gd name="connsiteY10" fmla="*/ 77217 h 15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8238" h="157477">
                    <a:moveTo>
                      <a:pt x="157097" y="77217"/>
                    </a:moveTo>
                    <a:cubicBezTo>
                      <a:pt x="104605" y="65045"/>
                      <a:pt x="93193" y="52873"/>
                      <a:pt x="81021" y="1141"/>
                    </a:cubicBezTo>
                    <a:cubicBezTo>
                      <a:pt x="81021" y="-380"/>
                      <a:pt x="78739" y="-380"/>
                      <a:pt x="77978" y="1141"/>
                    </a:cubicBezTo>
                    <a:cubicBezTo>
                      <a:pt x="71892" y="26246"/>
                      <a:pt x="66567" y="41462"/>
                      <a:pt x="55916" y="52112"/>
                    </a:cubicBezTo>
                    <a:cubicBezTo>
                      <a:pt x="44505" y="64284"/>
                      <a:pt x="28529" y="70371"/>
                      <a:pt x="1141" y="77217"/>
                    </a:cubicBezTo>
                    <a:cubicBezTo>
                      <a:pt x="-380" y="77217"/>
                      <a:pt x="-380" y="79500"/>
                      <a:pt x="1141" y="80260"/>
                    </a:cubicBezTo>
                    <a:cubicBezTo>
                      <a:pt x="53634" y="92433"/>
                      <a:pt x="65045" y="104605"/>
                      <a:pt x="77217" y="156337"/>
                    </a:cubicBezTo>
                    <a:cubicBezTo>
                      <a:pt x="77217" y="157858"/>
                      <a:pt x="79500" y="157858"/>
                      <a:pt x="80260" y="156337"/>
                    </a:cubicBezTo>
                    <a:cubicBezTo>
                      <a:pt x="86347" y="129710"/>
                      <a:pt x="92433" y="113734"/>
                      <a:pt x="104605" y="102323"/>
                    </a:cubicBezTo>
                    <a:cubicBezTo>
                      <a:pt x="115255" y="91672"/>
                      <a:pt x="131232" y="85586"/>
                      <a:pt x="157097" y="79500"/>
                    </a:cubicBezTo>
                    <a:cubicBezTo>
                      <a:pt x="158619" y="80260"/>
                      <a:pt x="158619" y="77978"/>
                      <a:pt x="157097" y="77217"/>
                    </a:cubicBezTo>
                  </a:path>
                </a:pathLst>
              </a:custGeom>
              <a:solidFill>
                <a:srgbClr val="093B77">
                  <a:alpha val="70000"/>
                </a:srgbClr>
              </a:solidFill>
              <a:ln w="76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1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9" name="直接连接符 483">
                <a:extLst>
                  <a:ext uri="{FF2B5EF4-FFF2-40B4-BE49-F238E27FC236}">
                    <a16:creationId xmlns:a16="http://schemas.microsoft.com/office/drawing/2014/main" id="{8082177F-4ACF-949E-4055-49B6336698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3090" y="1632821"/>
                <a:ext cx="2469962" cy="0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093B77">
                        <a:alpha val="50000"/>
                      </a:srgbClr>
                    </a:gs>
                    <a:gs pos="100000">
                      <a:srgbClr val="093B77">
                        <a:alpha val="0"/>
                      </a:srgbClr>
                    </a:gs>
                  </a:gsLst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6968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5285E96-A319-458A-BB46-9FD0CDD7F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800" dirty="0">
                <a:latin typeface="+mj-lt"/>
                <a:ea typeface="STZhongsong" panose="02010600040101010101" pitchFamily="2" charset="-122"/>
                <a:cs typeface="+mj-cs"/>
              </a:rPr>
              <a:t>Flagship Measurements at STCF</a:t>
            </a:r>
            <a:endParaRPr lang="zh-CN" altLang="en-US" sz="4800" dirty="0">
              <a:latin typeface="+mj-lt"/>
              <a:ea typeface="STZhongsong" panose="02010600040101010101" pitchFamily="2" charset="-122"/>
              <a:cs typeface="+mj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4AD56A-E662-4C31-A4B5-5CFFE5B2D3A8}"/>
              </a:ext>
            </a:extLst>
          </p:cNvPr>
          <p:cNvSpPr/>
          <p:nvPr/>
        </p:nvSpPr>
        <p:spPr>
          <a:xfrm>
            <a:off x="879008" y="1017360"/>
            <a:ext cx="10164038" cy="10025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b="1" i="1" spc="120" dirty="0">
                <a:latin typeface="Arial" panose="020B0604020202020204" pitchFamily="34" charset="0"/>
                <a:cs typeface="Arial" panose="020B0604020202020204" pitchFamily="34" charset="0"/>
              </a:rPr>
              <a:t>STCF aims to reveal the mystery of </a:t>
            </a:r>
            <a:r>
              <a:rPr lang="en-US" altLang="zh-CN" sz="2400" b="1" i="1" spc="1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quarks form matter</a:t>
            </a:r>
            <a:r>
              <a:rPr lang="en-US" altLang="zh-CN" sz="2400" b="1" i="1" spc="120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US" altLang="zh-CN" sz="2400" b="1" i="1" spc="12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of fundamental interactions</a:t>
            </a:r>
            <a:endParaRPr lang="en-US" altLang="zh-CN" sz="2400" b="1" i="1" spc="1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00316" y="2323962"/>
            <a:ext cx="7543800" cy="3922459"/>
            <a:chOff x="838200" y="2323962"/>
            <a:chExt cx="7543800" cy="3922459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BA2C016-EE4E-4933-8A3E-E059A4187659}"/>
                </a:ext>
              </a:extLst>
            </p:cNvPr>
            <p:cNvGrpSpPr/>
            <p:nvPr/>
          </p:nvGrpSpPr>
          <p:grpSpPr>
            <a:xfrm>
              <a:off x="838200" y="2323962"/>
              <a:ext cx="7467600" cy="1701153"/>
              <a:chOff x="963650" y="2642247"/>
              <a:chExt cx="10264700" cy="1701153"/>
            </a:xfrm>
          </p:grpSpPr>
          <p:sp>
            <p:nvSpPr>
              <p:cNvPr id="5" name="矩形: 圆角 4">
                <a:extLst>
                  <a:ext uri="{FF2B5EF4-FFF2-40B4-BE49-F238E27FC236}">
                    <a16:creationId xmlns:a16="http://schemas.microsoft.com/office/drawing/2014/main" id="{DA54B993-7324-415A-A7AD-88D7553D4571}"/>
                  </a:ext>
                </a:extLst>
              </p:cNvPr>
              <p:cNvSpPr/>
              <p:nvPr/>
            </p:nvSpPr>
            <p:spPr>
              <a:xfrm>
                <a:off x="1035756" y="2642247"/>
                <a:ext cx="10192594" cy="1701153"/>
              </a:xfrm>
              <a:prstGeom prst="roundRect">
                <a:avLst/>
              </a:prstGeom>
              <a:noFill/>
              <a:ln w="25400"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/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5C2F38D-C7E8-CACA-E076-C297DBD95281}"/>
                  </a:ext>
                </a:extLst>
              </p:cNvPr>
              <p:cNvSpPr txBox="1"/>
              <p:nvPr/>
            </p:nvSpPr>
            <p:spPr>
              <a:xfrm>
                <a:off x="963650" y="3174539"/>
                <a:ext cx="9959900" cy="95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14400" lvl="1" indent="-457200">
                  <a:lnSpc>
                    <a:spcPct val="150000"/>
                  </a:lnSpc>
                  <a:buSzPct val="200000"/>
                  <a:buBlip>
                    <a:blip r:embed="rId3"/>
                  </a:buBlip>
                </a:pP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Hadron generation: fragmentation and energy correlator</a:t>
                </a:r>
              </a:p>
              <a:p>
                <a:pPr marL="914400" lvl="1" indent="-457200">
                  <a:lnSpc>
                    <a:spcPct val="150000"/>
                  </a:lnSpc>
                  <a:buSzPct val="200000"/>
                  <a:buBlip>
                    <a:blip r:embed="rId3"/>
                  </a:buBlip>
                </a:pPr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Exotic hadronic states and more  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31CC9F0E-3182-7C3C-6B9D-88AEE17EE417}"/>
                  </a:ext>
                </a:extLst>
              </p:cNvPr>
              <p:cNvSpPr txBox="1"/>
              <p:nvPr/>
            </p:nvSpPr>
            <p:spPr>
              <a:xfrm>
                <a:off x="1106109" y="2700304"/>
                <a:ext cx="81263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spc="12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Scientific question: how quarks form matter </a:t>
                </a:r>
                <a:endParaRPr lang="zh-CN" altLang="en-US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27B3586-0E6D-6C45-B9A7-A40A789E09EC}"/>
                </a:ext>
              </a:extLst>
            </p:cNvPr>
            <p:cNvSpPr/>
            <p:nvPr/>
          </p:nvSpPr>
          <p:spPr>
            <a:xfrm>
              <a:off x="865094" y="4143006"/>
              <a:ext cx="7516906" cy="2057248"/>
            </a:xfrm>
            <a:prstGeom prst="roundRect">
              <a:avLst/>
            </a:prstGeom>
            <a:noFill/>
            <a:ln w="25400">
              <a:solidFill>
                <a:srgbClr val="0F34A6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D07A40-FBA5-B0C9-B19E-3F540D09E9AF}"/>
                </a:ext>
              </a:extLst>
            </p:cNvPr>
            <p:cNvSpPr txBox="1"/>
            <p:nvPr/>
          </p:nvSpPr>
          <p:spPr>
            <a:xfrm>
              <a:off x="884886" y="4861426"/>
              <a:ext cx="703991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lvl="1" indent="-457200">
                <a:lnSpc>
                  <a:spcPct val="150000"/>
                </a:lnSpc>
                <a:buSzPct val="200000"/>
                <a:buBlip>
                  <a:blip r:embed="rId3"/>
                </a:buBlip>
              </a:pPr>
              <a:r>
                <a:rPr lang="en-US" altLang="zh-C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CP violation in the hyperon 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decay</a:t>
              </a:r>
              <a:endPara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0" lvl="1" indent="-457200">
                <a:lnSpc>
                  <a:spcPct val="150000"/>
                </a:lnSpc>
                <a:buSzPct val="200000"/>
                <a:buBlip>
                  <a:blip r:embed="rId3"/>
                </a:buBlip>
              </a:pPr>
              <a:r>
                <a:rPr lang="en-US" altLang="zh-CN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Precise measurements of Strong </a:t>
              </a:r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phases in D </a:t>
              </a:r>
              <a:r>
                <a:rPr lang="en-US" altLang="zh-CN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decays</a:t>
              </a:r>
            </a:p>
            <a:p>
              <a:pPr marL="914400" lvl="1" indent="-457200">
                <a:lnSpc>
                  <a:spcPct val="150000"/>
                </a:lnSpc>
                <a:buSzPct val="200000"/>
                <a:buBlip>
                  <a:blip r:embed="rId3"/>
                </a:buBlip>
              </a:pPr>
              <a:r>
                <a:rPr lang="en-US" altLang="zh-CN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New physics search</a:t>
              </a:r>
              <a:r>
                <a:rPr lang="zh-CN" alt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：</a:t>
              </a:r>
              <a:r>
                <a:rPr lang="en-US" altLang="zh-CN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Ds </a:t>
              </a:r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-&gt; mu nu</a:t>
              </a:r>
              <a:endPara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8B0C340-1629-4AF8-CC69-874BFD2AAE5C}"/>
                </a:ext>
              </a:extLst>
            </p:cNvPr>
            <p:cNvSpPr txBox="1"/>
            <p:nvPr/>
          </p:nvSpPr>
          <p:spPr>
            <a:xfrm>
              <a:off x="884887" y="4292131"/>
              <a:ext cx="74209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spc="12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Scientific question: symmetry of fundamental interactions</a:t>
              </a:r>
              <a:endParaRPr lang="zh-CN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31CC9F0E-3182-7C3C-6B9D-88AEE17EE417}"/>
              </a:ext>
            </a:extLst>
          </p:cNvPr>
          <p:cNvSpPr txBox="1"/>
          <p:nvPr/>
        </p:nvSpPr>
        <p:spPr>
          <a:xfrm>
            <a:off x="7850474" y="2168472"/>
            <a:ext cx="417567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spc="12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b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en-US" altLang="zh-CN" b="1" spc="12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considerations</a:t>
            </a:r>
            <a:r>
              <a:rPr lang="zh-CN" altLang="en-US" b="1" spc="12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b="1" spc="12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zh-CN" b="1" spc="12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uniqueness</a:t>
            </a:r>
            <a:r>
              <a:rPr lang="en-US" altLang="zh-CN" b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topics, aiming to </a:t>
            </a:r>
            <a:r>
              <a:rPr lang="en-US" altLang="zh-CN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direct competition</a:t>
            </a:r>
            <a:r>
              <a:rPr lang="en-US" altLang="zh-CN" b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Belle II and </a:t>
            </a:r>
            <a:r>
              <a:rPr lang="en-US" altLang="zh-CN" b="1" spc="12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altLang="zh-CN" b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altLang="zh-CN" b="1" spc="12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zh-CN" b="1" spc="12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b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ease of </a:t>
            </a:r>
            <a:r>
              <a:rPr lang="en-US" altLang="zh-CN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by the general public</a:t>
            </a:r>
            <a:r>
              <a:rPr lang="en-US" altLang="zh-CN" b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is beneficial for gaining project approval in China; </a:t>
            </a:r>
            <a:endParaRPr lang="en-US" altLang="zh-CN" b="1" spc="12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altLang="zh-CN" b="1" spc="12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altLang="zh-CN" b="1" spc="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synergies with other experiments </a:t>
            </a:r>
            <a:r>
              <a:rPr lang="en-US" altLang="zh-CN" b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EIC/</a:t>
            </a:r>
            <a:r>
              <a:rPr lang="en-US" altLang="zh-CN" b="1" spc="12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en-US" altLang="zh-CN" b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creating a win-win situation. For these reasons, </a:t>
            </a:r>
            <a:r>
              <a:rPr lang="en-US" altLang="zh-CN" b="1" spc="12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altLang="zh-CN" b="1" spc="12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 are ranked at the top.</a:t>
            </a:r>
            <a:r>
              <a:rPr lang="en-US" altLang="zh-CN" b="1" spc="12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5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9EDDA37-5068-46CC-BC9B-1B7984BF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QCD Confinement</a:t>
            </a:r>
            <a:r>
              <a:rPr lang="en-US" altLang="zh-CN" sz="4000" dirty="0" smtClean="0"/>
              <a:t>: Observables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6215EC04-A4BF-4618-BC60-CF0760A3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880449"/>
            <a:ext cx="5727738" cy="310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">
            <a:extLst>
              <a:ext uri="{FF2B5EF4-FFF2-40B4-BE49-F238E27FC236}">
                <a16:creationId xmlns:a16="http://schemas.microsoft.com/office/drawing/2014/main" id="{82C211F2-C745-4028-96D4-E1D97C392DBB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0" y="1129037"/>
            <a:ext cx="3962400" cy="2856329"/>
            <a:chOff x="0" y="0"/>
            <a:chExt cx="9210180" cy="6009826"/>
          </a:xfrm>
        </p:grpSpPr>
        <p:pic>
          <p:nvPicPr>
            <p:cNvPr id="22" name="pasted-movie.png" descr="pasted-movie.png">
              <a:extLst>
                <a:ext uri="{FF2B5EF4-FFF2-40B4-BE49-F238E27FC236}">
                  <a16:creationId xmlns:a16="http://schemas.microsoft.com/office/drawing/2014/main" id="{1A3DE3AC-66BB-47D1-B2B0-B3849E9CD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210181" cy="6009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6CBBF28D-4B8C-41A0-974B-FA7ED27566FE}"/>
                </a:ext>
              </a:extLst>
            </p:cNvPr>
            <p:cNvSpPr/>
            <p:nvPr/>
          </p:nvSpPr>
          <p:spPr>
            <a:xfrm>
              <a:off x="2115159" y="150054"/>
              <a:ext cx="854588" cy="510754"/>
            </a:xfrm>
            <a:prstGeom prst="rect">
              <a:avLst/>
            </a:prstGeom>
            <a:solidFill>
              <a:srgbClr val="CFE2B6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 sz="2500"/>
            </a:p>
          </p:txBody>
        </p:sp>
        <p:sp>
          <p:nvSpPr>
            <p:cNvPr id="24" name="Rectangle">
              <a:extLst>
                <a:ext uri="{FF2B5EF4-FFF2-40B4-BE49-F238E27FC236}">
                  <a16:creationId xmlns:a16="http://schemas.microsoft.com/office/drawing/2014/main" id="{6FD6EE6D-7FF3-454B-9859-12A4DDCFA9DC}"/>
                </a:ext>
              </a:extLst>
            </p:cNvPr>
            <p:cNvSpPr/>
            <p:nvPr/>
          </p:nvSpPr>
          <p:spPr>
            <a:xfrm>
              <a:off x="2140559" y="2914965"/>
              <a:ext cx="854588" cy="510754"/>
            </a:xfrm>
            <a:prstGeom prst="rect">
              <a:avLst/>
            </a:prstGeom>
            <a:solidFill>
              <a:srgbClr val="CFE2B6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 sz="2500"/>
            </a:p>
          </p:txBody>
        </p:sp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E091830C-B6CF-472B-B864-5EDCA87EDB58}"/>
                </a:ext>
              </a:extLst>
            </p:cNvPr>
            <p:cNvSpPr/>
            <p:nvPr/>
          </p:nvSpPr>
          <p:spPr>
            <a:xfrm>
              <a:off x="258395" y="5189266"/>
              <a:ext cx="1791440" cy="510755"/>
            </a:xfrm>
            <a:prstGeom prst="rect">
              <a:avLst/>
            </a:prstGeom>
            <a:solidFill>
              <a:srgbClr val="CFE2B6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 sz="2500"/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3373AD3E-97D8-469B-B116-77DBB90B8445}"/>
                </a:ext>
              </a:extLst>
            </p:cNvPr>
            <p:cNvSpPr/>
            <p:nvPr/>
          </p:nvSpPr>
          <p:spPr>
            <a:xfrm>
              <a:off x="3467853" y="5201966"/>
              <a:ext cx="2163806" cy="510755"/>
            </a:xfrm>
            <a:prstGeom prst="rect">
              <a:avLst/>
            </a:prstGeom>
            <a:solidFill>
              <a:srgbClr val="EFC3B6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 sz="2500"/>
            </a:p>
          </p:txBody>
        </p:sp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10986FC3-4F51-4074-BB12-97839322A151}"/>
                </a:ext>
              </a:extLst>
            </p:cNvPr>
            <p:cNvSpPr/>
            <p:nvPr/>
          </p:nvSpPr>
          <p:spPr>
            <a:xfrm>
              <a:off x="3231157" y="1686896"/>
              <a:ext cx="1573149" cy="510755"/>
            </a:xfrm>
            <a:prstGeom prst="rect">
              <a:avLst/>
            </a:prstGeom>
            <a:solidFill>
              <a:srgbClr val="EFC3B6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 sz="2500"/>
            </a:p>
          </p:txBody>
        </p:sp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E9C2D462-6EBC-4319-A5DA-2D00A593B5D3}"/>
                </a:ext>
              </a:extLst>
            </p:cNvPr>
            <p:cNvSpPr/>
            <p:nvPr/>
          </p:nvSpPr>
          <p:spPr>
            <a:xfrm>
              <a:off x="7779376" y="150054"/>
              <a:ext cx="1181188" cy="510754"/>
            </a:xfrm>
            <a:prstGeom prst="rect">
              <a:avLst/>
            </a:prstGeom>
            <a:solidFill>
              <a:srgbClr val="EFC3B6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 sz="2500"/>
            </a:p>
          </p:txBody>
        </p:sp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7577B607-84B5-4345-856C-866C05D338E8}"/>
                </a:ext>
              </a:extLst>
            </p:cNvPr>
            <p:cNvSpPr/>
            <p:nvPr/>
          </p:nvSpPr>
          <p:spPr>
            <a:xfrm>
              <a:off x="7874922" y="2914965"/>
              <a:ext cx="1181188" cy="510754"/>
            </a:xfrm>
            <a:prstGeom prst="rect">
              <a:avLst/>
            </a:prstGeom>
            <a:solidFill>
              <a:srgbClr val="EFC3B6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 sz="2500"/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A711E8EB-169A-41B5-A606-25C592A8A3CA}"/>
              </a:ext>
            </a:extLst>
          </p:cNvPr>
          <p:cNvSpPr/>
          <p:nvPr/>
        </p:nvSpPr>
        <p:spPr>
          <a:xfrm>
            <a:off x="392598" y="3866180"/>
            <a:ext cx="41958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kumimoji="0" lang="zh-CN" altLang="en-US" sz="24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普通强子</a:t>
            </a:r>
            <a:r>
              <a:rPr kumimoji="0" lang="en-US" altLang="zh-CN" sz="24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vs. </a:t>
            </a:r>
            <a:r>
              <a:rPr kumimoji="0" lang="zh-CN" altLang="en-US" sz="24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奇特强子</a:t>
            </a:r>
            <a:endParaRPr kumimoji="0" lang="en-US" altLang="zh-CN" sz="2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kumimoji="0" lang="zh-CN" altLang="en-US" sz="24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夸克禁闭的静态探针</a:t>
            </a:r>
            <a:endParaRPr kumimoji="0" lang="en-US" altLang="zh-CN" sz="2400" b="1" dirty="0" smtClean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kumimoji="0" lang="zh-CN" altLang="en-US" sz="2400" b="1" dirty="0" smtClean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可观测量</a:t>
            </a:r>
            <a:r>
              <a:rPr kumimoji="0" lang="zh-CN" altLang="en-US" sz="24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：强子的</a:t>
            </a:r>
            <a:r>
              <a:rPr kumimoji="0"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产生和衰变概率</a:t>
            </a:r>
            <a:r>
              <a:rPr kumimoji="0" lang="zh-CN" altLang="en-US" sz="24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质量谱</a:t>
            </a:r>
            <a:endParaRPr kumimoji="0"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0DA12C5-D40B-4DFA-8020-004238CB2CCE}"/>
              </a:ext>
            </a:extLst>
          </p:cNvPr>
          <p:cNvSpPr/>
          <p:nvPr/>
        </p:nvSpPr>
        <p:spPr>
          <a:xfrm>
            <a:off x="6477000" y="3985366"/>
            <a:ext cx="5223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kumimoji="0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强子化过程</a:t>
            </a:r>
            <a:endParaRPr kumimoji="0" lang="en-US" altLang="zh-CN" sz="2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kumimoji="0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夸克禁闭的动态</a:t>
            </a:r>
            <a:r>
              <a:rPr kumimoji="0" lang="zh-CN" altLang="en-US" sz="24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探针</a:t>
            </a:r>
            <a:endParaRPr kumimoji="0" lang="en-US" altLang="zh-CN" sz="2400" b="1" dirty="0" smtClean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kumimoji="0" lang="zh-CN" altLang="en-US" sz="2400" b="1" dirty="0">
                <a:solidFill>
                  <a:srgbClr val="FF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可观测量</a:t>
            </a:r>
            <a:r>
              <a:rPr kumimoji="0"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：强</a:t>
            </a:r>
            <a:r>
              <a:rPr kumimoji="0" lang="zh-CN" altLang="en-US" sz="24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子产生的</a:t>
            </a:r>
            <a:r>
              <a:rPr kumimoji="0"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角分布关联</a:t>
            </a:r>
            <a:r>
              <a:rPr kumimoji="0" lang="zh-CN" altLang="en-US" sz="24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kumimoji="0"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能量关联</a:t>
            </a:r>
            <a:endParaRPr kumimoji="0"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85800" y="5486629"/>
            <a:ext cx="107918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实验测量</a:t>
            </a:r>
            <a:r>
              <a:rPr lang="en-US" altLang="zh-CN" sz="32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第一性原理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</a:t>
            </a:r>
            <a:r>
              <a:rPr lang="en-US" altLang="zh-CN" sz="32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2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lang="zh-CN" altLang="en-US" sz="32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（或机器学习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大模型</a:t>
            </a:r>
            <a:r>
              <a:rPr lang="zh-CN" altLang="en-US" sz="32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 </a:t>
            </a:r>
            <a:r>
              <a:rPr lang="zh-CN" altLang="en-US" sz="3200" b="1" dirty="0" smtClean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物质</a:t>
            </a:r>
            <a:r>
              <a:rPr lang="zh-CN" altLang="en-US" sz="3200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创生的时空演化问题</a:t>
            </a:r>
          </a:p>
        </p:txBody>
      </p:sp>
    </p:spTree>
    <p:extLst>
      <p:ext uri="{BB962C8B-B14F-4D97-AF65-F5344CB8AC3E}">
        <p14:creationId xmlns:p14="http://schemas.microsoft.com/office/powerpoint/2010/main" val="256697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7DD66D4-9263-425D-B1BA-73163290A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Electromagnetic form factors (EMFFs)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6EB04AB-92C0-4649-8F3C-FFB2B2ADD903}"/>
              </a:ext>
            </a:extLst>
          </p:cNvPr>
          <p:cNvSpPr/>
          <p:nvPr/>
        </p:nvSpPr>
        <p:spPr>
          <a:xfrm>
            <a:off x="2097" y="938527"/>
            <a:ext cx="6754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EMFFs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are fundamental properties, directly connected to charge and current distributions of the nucleon</a:t>
            </a:r>
          </a:p>
        </p:txBody>
      </p:sp>
      <p:grpSp>
        <p:nvGrpSpPr>
          <p:cNvPr id="5" name="Group 51">
            <a:extLst>
              <a:ext uri="{FF2B5EF4-FFF2-40B4-BE49-F238E27FC236}">
                <a16:creationId xmlns:a16="http://schemas.microsoft.com/office/drawing/2014/main" id="{1A8BA922-B6D0-4752-8FC4-556D694F4619}"/>
              </a:ext>
            </a:extLst>
          </p:cNvPr>
          <p:cNvGrpSpPr/>
          <p:nvPr/>
        </p:nvGrpSpPr>
        <p:grpSpPr>
          <a:xfrm>
            <a:off x="6934200" y="857872"/>
            <a:ext cx="4754908" cy="1879567"/>
            <a:chOff x="4636435" y="2062209"/>
            <a:chExt cx="7195909" cy="2525845"/>
          </a:xfrm>
        </p:grpSpPr>
        <p:pic>
          <p:nvPicPr>
            <p:cNvPr id="6" name="Picture 42">
              <a:extLst>
                <a:ext uri="{FF2B5EF4-FFF2-40B4-BE49-F238E27FC236}">
                  <a16:creationId xmlns:a16="http://schemas.microsoft.com/office/drawing/2014/main" id="{14D8F4FA-43D2-49A3-A809-9C0693736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6435" y="2062209"/>
              <a:ext cx="7195909" cy="2257540"/>
            </a:xfrm>
            <a:prstGeom prst="rect">
              <a:avLst/>
            </a:prstGeom>
          </p:spPr>
        </p:pic>
        <p:sp>
          <p:nvSpPr>
            <p:cNvPr id="7" name="TextBox 44">
              <a:extLst>
                <a:ext uri="{FF2B5EF4-FFF2-40B4-BE49-F238E27FC236}">
                  <a16:creationId xmlns:a16="http://schemas.microsoft.com/office/drawing/2014/main" id="{FAE6B329-8D33-44F1-80A5-2FA25BCDAD42}"/>
                </a:ext>
              </a:extLst>
            </p:cNvPr>
            <p:cNvSpPr txBox="1"/>
            <p:nvPr/>
          </p:nvSpPr>
          <p:spPr>
            <a:xfrm>
              <a:off x="9846324" y="4135083"/>
              <a:ext cx="1167773" cy="422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STCF</a:t>
              </a:r>
              <a:endParaRPr lang="en-CN" dirty="0"/>
            </a:p>
          </p:txBody>
        </p:sp>
        <p:sp>
          <p:nvSpPr>
            <p:cNvPr id="8" name="TextBox 45">
              <a:extLst>
                <a:ext uri="{FF2B5EF4-FFF2-40B4-BE49-F238E27FC236}">
                  <a16:creationId xmlns:a16="http://schemas.microsoft.com/office/drawing/2014/main" id="{1341BCB2-E6EC-4135-AFCC-8D8A2A4ED6F3}"/>
                </a:ext>
              </a:extLst>
            </p:cNvPr>
            <p:cNvSpPr txBox="1"/>
            <p:nvPr/>
          </p:nvSpPr>
          <p:spPr>
            <a:xfrm>
              <a:off x="5322476" y="4135083"/>
              <a:ext cx="1655989" cy="452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Eic</a:t>
              </a:r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/</a:t>
              </a:r>
              <a:r>
                <a:rPr lang="en-US" altLang="zh-CN" sz="1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EicC</a:t>
              </a:r>
              <a:endParaRPr lang="en-CN" dirty="0"/>
            </a:p>
          </p:txBody>
        </p:sp>
        <p:sp>
          <p:nvSpPr>
            <p:cNvPr id="9" name="Left-Right Arrow 46">
              <a:extLst>
                <a:ext uri="{FF2B5EF4-FFF2-40B4-BE49-F238E27FC236}">
                  <a16:creationId xmlns:a16="http://schemas.microsoft.com/office/drawing/2014/main" id="{C092FBBA-0329-44EB-86DB-9734747F72BA}"/>
                </a:ext>
              </a:extLst>
            </p:cNvPr>
            <p:cNvSpPr/>
            <p:nvPr/>
          </p:nvSpPr>
          <p:spPr>
            <a:xfrm>
              <a:off x="6978466" y="4228945"/>
              <a:ext cx="2511846" cy="184666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D45FB252-B03D-48D4-91C7-C893CA32F2EC}"/>
              </a:ext>
            </a:extLst>
          </p:cNvPr>
          <p:cNvSpPr txBox="1">
            <a:spLocks/>
          </p:cNvSpPr>
          <p:nvPr/>
        </p:nvSpPr>
        <p:spPr>
          <a:xfrm>
            <a:off x="20322" y="1707617"/>
            <a:ext cx="6304278" cy="2559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18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questions of </a:t>
            </a:r>
            <a:r>
              <a:rPr lang="en-US" altLang="zh-CN" sz="1800" b="1" dirty="0" err="1" smtClean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TimeLike</a:t>
            </a:r>
            <a:r>
              <a:rPr lang="en-US" altLang="zh-CN" sz="1800" b="1" dirty="0" smtClean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-EMFFs</a:t>
            </a:r>
            <a:r>
              <a:rPr lang="en-US" altLang="zh-CN" sz="18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27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Step-like behavior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of production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indication of near-threshold singularity</a:t>
            </a:r>
          </a:p>
          <a:p>
            <a:pPr marL="327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Damped oscillation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distribution after subtracting modified dipole in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FF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7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Damped oscillation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distribution of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|G</a:t>
            </a:r>
            <a:r>
              <a:rPr lang="en-US" altLang="zh-CN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/G</a:t>
            </a:r>
            <a:r>
              <a:rPr lang="en-US" altLang="zh-CN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ratio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27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between G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and G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8">
            <a:extLst>
              <a:ext uri="{FF2B5EF4-FFF2-40B4-BE49-F238E27FC236}">
                <a16:creationId xmlns:a16="http://schemas.microsoft.com/office/drawing/2014/main" id="{BBBF240B-7720-4D91-A62C-05386B12D8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361" y="4572001"/>
            <a:ext cx="2524411" cy="19495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660FA0-4787-45F7-9C58-07569C8D68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63" y="4572001"/>
            <a:ext cx="2764944" cy="207736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B6002EC-93CA-4362-8524-71DD9A5BE294}"/>
              </a:ext>
            </a:extLst>
          </p:cNvPr>
          <p:cNvSpPr txBox="1"/>
          <p:nvPr/>
        </p:nvSpPr>
        <p:spPr>
          <a:xfrm>
            <a:off x="274738" y="4166577"/>
            <a:ext cx="152482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Current status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097AB95-C00E-4472-90EF-34707566B6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209" y="2924757"/>
            <a:ext cx="4351591" cy="238511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E81A0C3-3171-418D-8F2E-E3DF5223F6A2}"/>
              </a:ext>
            </a:extLst>
          </p:cNvPr>
          <p:cNvSpPr txBox="1"/>
          <p:nvPr/>
        </p:nvSpPr>
        <p:spPr>
          <a:xfrm>
            <a:off x="10303064" y="2737439"/>
            <a:ext cx="174438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STCF Prospect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AC47C17C-DD1B-4FCF-9BAE-BC91BFEDF52B}"/>
              </a:ext>
            </a:extLst>
          </p:cNvPr>
          <p:cNvSpPr txBox="1">
            <a:spLocks/>
          </p:cNvSpPr>
          <p:nvPr/>
        </p:nvSpPr>
        <p:spPr>
          <a:xfrm>
            <a:off x="5810228" y="5240022"/>
            <a:ext cx="6380374" cy="1549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20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STCF prospect for </a:t>
            </a:r>
            <a:r>
              <a:rPr lang="en-US" altLang="zh-CN" sz="2000" b="1" dirty="0" err="1" smtClean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TimeLike</a:t>
            </a:r>
            <a:r>
              <a:rPr lang="en-US" altLang="zh-CN" sz="2000" b="1" dirty="0" smtClean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-EMFFs</a:t>
            </a:r>
            <a:r>
              <a:rPr lang="en-US" altLang="zh-CN" sz="20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27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Improve cross section measurement with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order</a:t>
            </a:r>
          </a:p>
          <a:p>
            <a:pPr marL="327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Reveal the near-threshold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 singularity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mystery of G</a:t>
            </a:r>
            <a:r>
              <a:rPr lang="en-US" altLang="zh-CN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</a:t>
            </a:r>
            <a:r>
              <a:rPr lang="en-US" altLang="zh-CN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7600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D476B93-4CA7-46A0-81B3-FBACB3837CC9}"/>
              </a:ext>
            </a:extLst>
          </p:cNvPr>
          <p:cNvSpPr/>
          <p:nvPr/>
        </p:nvSpPr>
        <p:spPr>
          <a:xfrm>
            <a:off x="116492" y="6322289"/>
            <a:ext cx="3131710" cy="327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Natl.Sci.Rev</a:t>
            </a: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 (2021) 11, nwab187</a:t>
            </a:r>
            <a:endParaRPr lang="zh-CN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7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285CBE8-10BC-478D-AFD6-6E585468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Hadron Spectroscopy and Exotic</a:t>
            </a:r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DE0321F-2A75-45D3-AC08-FC1CF073F6A2}"/>
              </a:ext>
            </a:extLst>
          </p:cNvPr>
          <p:cNvGrpSpPr/>
          <p:nvPr/>
        </p:nvGrpSpPr>
        <p:grpSpPr>
          <a:xfrm>
            <a:off x="620694" y="1424394"/>
            <a:ext cx="3319587" cy="1852206"/>
            <a:chOff x="385921" y="1411774"/>
            <a:chExt cx="3541896" cy="2142404"/>
          </a:xfrm>
        </p:grpSpPr>
        <p:grpSp>
          <p:nvGrpSpPr>
            <p:cNvPr id="4" name="Group">
              <a:extLst>
                <a:ext uri="{FF2B5EF4-FFF2-40B4-BE49-F238E27FC236}">
                  <a16:creationId xmlns:a16="http://schemas.microsoft.com/office/drawing/2014/main" id="{272A45D9-A7E2-4F4E-A46F-34AC6CDB68BD}"/>
                </a:ext>
              </a:extLst>
            </p:cNvPr>
            <p:cNvGrpSpPr/>
            <p:nvPr/>
          </p:nvGrpSpPr>
          <p:grpSpPr>
            <a:xfrm>
              <a:off x="385921" y="1411774"/>
              <a:ext cx="3541896" cy="2142404"/>
              <a:chOff x="0" y="0"/>
              <a:chExt cx="9210181" cy="6258130"/>
            </a:xfrm>
          </p:grpSpPr>
          <p:pic>
            <p:nvPicPr>
              <p:cNvPr id="5" name="pasted-movie.png" descr="pasted-movie.png">
                <a:extLst>
                  <a:ext uri="{FF2B5EF4-FFF2-40B4-BE49-F238E27FC236}">
                    <a16:creationId xmlns:a16="http://schemas.microsoft.com/office/drawing/2014/main" id="{B567A561-F297-4AA3-A372-FD36863464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210181" cy="62581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AE08326-0008-4904-B3BE-3B5DC70A16B6}"/>
                  </a:ext>
                </a:extLst>
              </p:cNvPr>
              <p:cNvSpPr/>
              <p:nvPr/>
            </p:nvSpPr>
            <p:spPr>
              <a:xfrm>
                <a:off x="2115159" y="150054"/>
                <a:ext cx="854588" cy="510754"/>
              </a:xfrm>
              <a:prstGeom prst="rect">
                <a:avLst/>
              </a:prstGeom>
              <a:solidFill>
                <a:srgbClr val="CFE2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pPr>
                <a:endParaRPr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2FA5D550-F5A5-4745-A8CD-C832851FB64F}"/>
                  </a:ext>
                </a:extLst>
              </p:cNvPr>
              <p:cNvSpPr/>
              <p:nvPr/>
            </p:nvSpPr>
            <p:spPr>
              <a:xfrm>
                <a:off x="2140559" y="2914965"/>
                <a:ext cx="854588" cy="510754"/>
              </a:xfrm>
              <a:prstGeom prst="rect">
                <a:avLst/>
              </a:prstGeom>
              <a:solidFill>
                <a:srgbClr val="CFE2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pPr>
                <a:endParaRPr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D0C4B5AC-F8F8-4596-BAC0-11EF67D7A5BB}"/>
                  </a:ext>
                </a:extLst>
              </p:cNvPr>
              <p:cNvSpPr/>
              <p:nvPr/>
            </p:nvSpPr>
            <p:spPr>
              <a:xfrm>
                <a:off x="258395" y="5189266"/>
                <a:ext cx="1791440" cy="510755"/>
              </a:xfrm>
              <a:prstGeom prst="rect">
                <a:avLst/>
              </a:prstGeom>
              <a:solidFill>
                <a:srgbClr val="CFE2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pPr>
                <a:endParaRPr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A07008B2-0B67-491E-90FE-3E3AD91D6EBB}"/>
                  </a:ext>
                </a:extLst>
              </p:cNvPr>
              <p:cNvSpPr/>
              <p:nvPr/>
            </p:nvSpPr>
            <p:spPr>
              <a:xfrm>
                <a:off x="3467853" y="5201966"/>
                <a:ext cx="2163806" cy="510755"/>
              </a:xfrm>
              <a:prstGeom prst="rect">
                <a:avLst/>
              </a:prstGeom>
              <a:solidFill>
                <a:srgbClr val="EFC3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pPr>
                <a:endParaRPr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AC3562A3-7924-4870-9BB9-ECE55D57C4D5}"/>
                  </a:ext>
                </a:extLst>
              </p:cNvPr>
              <p:cNvSpPr/>
              <p:nvPr/>
            </p:nvSpPr>
            <p:spPr>
              <a:xfrm>
                <a:off x="3231157" y="1686896"/>
                <a:ext cx="1573149" cy="510755"/>
              </a:xfrm>
              <a:prstGeom prst="rect">
                <a:avLst/>
              </a:prstGeom>
              <a:solidFill>
                <a:srgbClr val="EFC3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pPr>
                <a:endParaRPr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id="{C786CAE9-B312-4483-85D6-1DFC3046949C}"/>
                  </a:ext>
                </a:extLst>
              </p:cNvPr>
              <p:cNvSpPr/>
              <p:nvPr/>
            </p:nvSpPr>
            <p:spPr>
              <a:xfrm>
                <a:off x="7779376" y="150054"/>
                <a:ext cx="1181188" cy="510754"/>
              </a:xfrm>
              <a:prstGeom prst="rect">
                <a:avLst/>
              </a:prstGeom>
              <a:solidFill>
                <a:srgbClr val="EFC3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pPr>
                <a:endParaRPr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13B51575-3A26-4E5A-AC98-8B4B88E46C73}"/>
                  </a:ext>
                </a:extLst>
              </p:cNvPr>
              <p:cNvSpPr/>
              <p:nvPr/>
            </p:nvSpPr>
            <p:spPr>
              <a:xfrm>
                <a:off x="7874922" y="2914965"/>
                <a:ext cx="1181188" cy="510754"/>
              </a:xfrm>
              <a:prstGeom prst="rect">
                <a:avLst/>
              </a:prstGeom>
              <a:solidFill>
                <a:srgbClr val="EFC3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Light"/>
                  </a:defRPr>
                </a:pPr>
                <a:endParaRPr/>
              </a:p>
            </p:txBody>
          </p:sp>
        </p:grpSp>
        <p:sp>
          <p:nvSpPr>
            <p:cNvPr id="13" name="Exotic hadrons">
              <a:extLst>
                <a:ext uri="{FF2B5EF4-FFF2-40B4-BE49-F238E27FC236}">
                  <a16:creationId xmlns:a16="http://schemas.microsoft.com/office/drawing/2014/main" id="{1E79D9C9-BD4A-441E-AD7F-35B398980F88}"/>
                </a:ext>
              </a:extLst>
            </p:cNvPr>
            <p:cNvSpPr txBox="1"/>
            <p:nvPr/>
          </p:nvSpPr>
          <p:spPr>
            <a:xfrm>
              <a:off x="1551181" y="2962641"/>
              <a:ext cx="174907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Exotic hadrons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9244A2D-96BE-4880-8AFA-147DD7EB2BD0}"/>
              </a:ext>
            </a:extLst>
          </p:cNvPr>
          <p:cNvSpPr txBox="1"/>
          <p:nvPr/>
        </p:nvSpPr>
        <p:spPr>
          <a:xfrm>
            <a:off x="2739287" y="814199"/>
            <a:ext cx="762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territory for the QCD confinement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9335A84-697F-471F-884E-6F8A6A88DE91}"/>
              </a:ext>
            </a:extLst>
          </p:cNvPr>
          <p:cNvGrpSpPr/>
          <p:nvPr/>
        </p:nvGrpSpPr>
        <p:grpSpPr>
          <a:xfrm>
            <a:off x="605631" y="3618093"/>
            <a:ext cx="3013597" cy="2897423"/>
            <a:chOff x="3002092" y="1520537"/>
            <a:chExt cx="3818625" cy="52518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96E0968-7B4C-4594-B8B9-B32DF1596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2925" y="3732151"/>
              <a:ext cx="1974407" cy="289992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36FEF76-FAA4-417E-AE23-2349D7BDA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3850" y="3757379"/>
              <a:ext cx="1599903" cy="2604410"/>
            </a:xfrm>
            <a:prstGeom prst="rect">
              <a:avLst/>
            </a:prstGeom>
          </p:spPr>
        </p:pic>
        <p:sp>
          <p:nvSpPr>
            <p:cNvPr id="20" name="Rectangle 1032">
              <a:extLst>
                <a:ext uri="{FF2B5EF4-FFF2-40B4-BE49-F238E27FC236}">
                  <a16:creationId xmlns:a16="http://schemas.microsoft.com/office/drawing/2014/main" id="{E142F8DD-3D6E-41AE-8FE0-DAD830754259}"/>
                </a:ext>
              </a:extLst>
            </p:cNvPr>
            <p:cNvSpPr/>
            <p:nvPr/>
          </p:nvSpPr>
          <p:spPr>
            <a:xfrm>
              <a:off x="3002092" y="1524001"/>
              <a:ext cx="3818625" cy="5248381"/>
            </a:xfrm>
            <a:prstGeom prst="rect">
              <a:avLst/>
            </a:prstGeom>
            <a:noFill/>
            <a:ln w="28575" cap="flat" cmpd="sng" algn="ctr">
              <a:solidFill>
                <a:srgbClr val="302EF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CN" sz="1350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41B9455-5B9B-419A-9850-857A97D88041}"/>
                </a:ext>
              </a:extLst>
            </p:cNvPr>
            <p:cNvGrpSpPr/>
            <p:nvPr/>
          </p:nvGrpSpPr>
          <p:grpSpPr>
            <a:xfrm>
              <a:off x="3144928" y="1919146"/>
              <a:ext cx="3618601" cy="1427641"/>
              <a:chOff x="3111773" y="2053609"/>
              <a:chExt cx="4275313" cy="1427641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377C471B-65E9-47B7-924E-1E8347AD2835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11773" y="2369115"/>
                <a:ext cx="1080000" cy="1112135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CEFD45B9-CFAD-4DBC-8EA6-6AEDC193FCBF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90139" y="2371271"/>
                <a:ext cx="1080000" cy="1012944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8251AE9-759E-441B-8804-2E02201280AB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18196" y="2053609"/>
                <a:ext cx="1568890" cy="1417863"/>
              </a:xfrm>
              <a:prstGeom prst="rect">
                <a:avLst/>
              </a:prstGeom>
            </p:spPr>
          </p:pic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EEB952A-9BBF-4132-B18D-8E209F15E86B}"/>
                </a:ext>
              </a:extLst>
            </p:cNvPr>
            <p:cNvSpPr txBox="1"/>
            <p:nvPr/>
          </p:nvSpPr>
          <p:spPr>
            <a:xfrm>
              <a:off x="3074785" y="1520537"/>
              <a:ext cx="3074288" cy="5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Charmonium</a:t>
              </a:r>
              <a:r>
                <a:rPr lang="zh-CN" altLang="en-US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Decay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3CD385E-86D6-4E70-BC10-7BE2F40B8869}"/>
              </a:ext>
            </a:extLst>
          </p:cNvPr>
          <p:cNvGrpSpPr/>
          <p:nvPr/>
        </p:nvGrpSpPr>
        <p:grpSpPr>
          <a:xfrm>
            <a:off x="4277582" y="1414082"/>
            <a:ext cx="3438111" cy="1800594"/>
            <a:chOff x="6643905" y="932057"/>
            <a:chExt cx="4987188" cy="192524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DE4D9AF-600C-4DC7-A212-D58D1D5B3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3179" y="968594"/>
              <a:ext cx="2445143" cy="1888711"/>
            </a:xfrm>
            <a:prstGeom prst="rect">
              <a:avLst/>
            </a:prstGeom>
          </p:spPr>
        </p:pic>
        <p:sp>
          <p:nvSpPr>
            <p:cNvPr id="28" name="Rectangle 1032">
              <a:extLst>
                <a:ext uri="{FF2B5EF4-FFF2-40B4-BE49-F238E27FC236}">
                  <a16:creationId xmlns:a16="http://schemas.microsoft.com/office/drawing/2014/main" id="{01FE91C4-5D76-422F-A2BC-B9089684EB05}"/>
                </a:ext>
              </a:extLst>
            </p:cNvPr>
            <p:cNvSpPr/>
            <p:nvPr/>
          </p:nvSpPr>
          <p:spPr>
            <a:xfrm>
              <a:off x="6718469" y="957414"/>
              <a:ext cx="4912624" cy="1893833"/>
            </a:xfrm>
            <a:prstGeom prst="rect">
              <a:avLst/>
            </a:prstGeom>
            <a:noFill/>
            <a:ln w="28575" cap="flat" cmpd="sng" algn="ctr">
              <a:solidFill>
                <a:srgbClr val="302EF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CN" sz="135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DF1339F-98A8-47BC-9668-B0799E8CF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856" y="1050064"/>
              <a:ext cx="2169163" cy="1766636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7B659B3-0896-4C00-ADD9-DE1DDF8A0EEF}"/>
                </a:ext>
              </a:extLst>
            </p:cNvPr>
            <p:cNvSpPr txBox="1"/>
            <p:nvPr/>
          </p:nvSpPr>
          <p:spPr>
            <a:xfrm>
              <a:off x="6643905" y="932057"/>
              <a:ext cx="3638788" cy="361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err="1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Charmonium</a:t>
              </a:r>
              <a:r>
                <a:rPr lang="zh-CN" altLang="en-US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Transition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856CD60-FB55-4431-B03B-B9A1944E4DBB}"/>
              </a:ext>
            </a:extLst>
          </p:cNvPr>
          <p:cNvGrpSpPr/>
          <p:nvPr/>
        </p:nvGrpSpPr>
        <p:grpSpPr>
          <a:xfrm>
            <a:off x="8033661" y="1419741"/>
            <a:ext cx="3949445" cy="1794935"/>
            <a:chOff x="9138794" y="911295"/>
            <a:chExt cx="5996927" cy="1960744"/>
          </a:xfrm>
        </p:grpSpPr>
        <p:pic>
          <p:nvPicPr>
            <p:cNvPr id="31" name="Picture 2" descr="http://bes3.ihep.ac.cn/hi/202310/W020231020540609909928.png">
              <a:extLst>
                <a:ext uri="{FF2B5EF4-FFF2-40B4-BE49-F238E27FC236}">
                  <a16:creationId xmlns:a16="http://schemas.microsoft.com/office/drawing/2014/main" id="{ED699341-69CE-4D37-A7FD-0184C929F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3866" y="957429"/>
              <a:ext cx="2878797" cy="191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7AD33C8-0FA6-4A42-9205-C9AEF05203C5}"/>
                </a:ext>
              </a:extLst>
            </p:cNvPr>
            <p:cNvSpPr txBox="1"/>
            <p:nvPr/>
          </p:nvSpPr>
          <p:spPr>
            <a:xfrm>
              <a:off x="9138794" y="934482"/>
              <a:ext cx="1905000" cy="32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Fine</a:t>
              </a:r>
              <a:r>
                <a:rPr lang="zh-CN" altLang="en-US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Scan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ED7F4568-3BA7-4934-B3E9-29ABA977D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016596" y="911295"/>
              <a:ext cx="3007376" cy="1868689"/>
            </a:xfrm>
            <a:prstGeom prst="rect">
              <a:avLst/>
            </a:prstGeom>
          </p:spPr>
        </p:pic>
        <p:sp>
          <p:nvSpPr>
            <p:cNvPr id="35" name="Rectangle 1032">
              <a:extLst>
                <a:ext uri="{FF2B5EF4-FFF2-40B4-BE49-F238E27FC236}">
                  <a16:creationId xmlns:a16="http://schemas.microsoft.com/office/drawing/2014/main" id="{B544DCAE-B64B-451E-AF4D-B8E24E0FDDC3}"/>
                </a:ext>
              </a:extLst>
            </p:cNvPr>
            <p:cNvSpPr/>
            <p:nvPr/>
          </p:nvSpPr>
          <p:spPr>
            <a:xfrm>
              <a:off x="9163877" y="922869"/>
              <a:ext cx="5971844" cy="1918233"/>
            </a:xfrm>
            <a:prstGeom prst="rect">
              <a:avLst/>
            </a:prstGeom>
            <a:noFill/>
            <a:ln w="28575" cap="flat" cmpd="sng" algn="ctr">
              <a:solidFill>
                <a:srgbClr val="302EF3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CN" sz="1350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B7246E64-C778-4CDC-A72E-D088E897277D}"/>
              </a:ext>
            </a:extLst>
          </p:cNvPr>
          <p:cNvSpPr txBox="1"/>
          <p:nvPr/>
        </p:nvSpPr>
        <p:spPr>
          <a:xfrm>
            <a:off x="3831635" y="3350209"/>
            <a:ext cx="8151471" cy="83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2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zh-CN" sz="2200" b="1" dirty="0" err="1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Charmonium</a:t>
            </a:r>
            <a:r>
              <a:rPr lang="en-US" altLang="zh-CN" sz="22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(-like) factory (per year):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3T J/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, 0.6T (3686),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1B Y(4230), 100M </a:t>
            </a:r>
            <a:r>
              <a:rPr lang="en-US" altLang="zh-CN" sz="2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en-US" altLang="zh-CN" sz="2000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(3900) and 5M X(3872)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189AADF-E531-4769-8E0E-A5902467D42F}"/>
              </a:ext>
            </a:extLst>
          </p:cNvPr>
          <p:cNvSpPr txBox="1"/>
          <p:nvPr/>
        </p:nvSpPr>
        <p:spPr>
          <a:xfrm>
            <a:off x="8474335" y="4279830"/>
            <a:ext cx="3577928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STCF has </a:t>
            </a:r>
            <a:r>
              <a:rPr lang="en-US" altLang="zh-CN" sz="2000" b="1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</a:t>
            </a:r>
            <a:r>
              <a:rPr lang="en-US" altLang="zh-CN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advantage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 studying hadron spectroscopy and exotic states, and is expected to achieve 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significant breakthroughs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7B2A09E-ECE9-49B6-8C99-53F8D66B94EB}"/>
              </a:ext>
            </a:extLst>
          </p:cNvPr>
          <p:cNvSpPr txBox="1"/>
          <p:nvPr/>
        </p:nvSpPr>
        <p:spPr>
          <a:xfrm>
            <a:off x="3788234" y="4257252"/>
            <a:ext cx="472485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opportunities 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Energy dependent structures of </a:t>
            </a:r>
            <a:r>
              <a:rPr lang="en-US" altLang="zh-CN" sz="20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en-US" altLang="zh-CN" sz="2000" baseline="-250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lang="en-US" altLang="zh-CN" sz="2000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More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XYZ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states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spectroscopy</a:t>
            </a:r>
            <a:endParaRPr lang="en-US" altLang="zh-CN" sz="20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Missing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charmonium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states and their transitions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Traces of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glueballs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hybrid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379061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04800" y="0"/>
            <a:ext cx="11658600" cy="804672"/>
          </a:xfrm>
        </p:spPr>
        <p:txBody>
          <a:bodyPr/>
          <a:lstStyle/>
          <a:p>
            <a:r>
              <a:rPr lang="en-US" altLang="zh-CN" dirty="0" smtClean="0"/>
              <a:t>From Parity Violation to CP Violation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794" y="990599"/>
            <a:ext cx="5430515" cy="32766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90600"/>
            <a:ext cx="5715000" cy="32766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0F8C255-CE69-48FD-BA95-BD909B752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15" y="4480139"/>
            <a:ext cx="10027024" cy="1785461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lIns="68572" tIns="34286" rIns="68572" bIns="34286">
            <a:prstTxWarp prst="textNoShape">
              <a:avLst/>
            </a:prstTxWarp>
          </a:bodyPr>
          <a:lstStyle/>
          <a:p>
            <a:pPr defTabSz="685956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r>
              <a:rPr lang="en-US" sz="2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CP symmetry is violated experimentally:</a:t>
            </a:r>
            <a:endParaRPr lang="en-US" sz="20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defTabSz="685956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1964: CPV in neutral </a:t>
            </a:r>
            <a:r>
              <a:rPr lang="en-US" sz="2000" b="1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decays </a:t>
            </a: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is observed </a:t>
            </a:r>
            <a:r>
              <a:rPr lang="en-US" altLang="zh-CN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(~0.1%) </a:t>
            </a:r>
            <a:r>
              <a:rPr lang="en-US" altLang="zh-CN" sz="2000" dirty="0" smtClean="0">
                <a:sym typeface="Symbol" panose="05050102010706020507" pitchFamily="18" charset="2"/>
              </a:rPr>
              <a:t> 1980 </a:t>
            </a:r>
            <a:r>
              <a:rPr lang="en-US" altLang="zh-CN" sz="2000" dirty="0">
                <a:sym typeface="Symbol" panose="05050102010706020507" pitchFamily="18" charset="2"/>
              </a:rPr>
              <a:t>Nobel </a:t>
            </a:r>
            <a:r>
              <a:rPr lang="en-US" altLang="zh-CN" sz="2000" dirty="0" smtClean="0">
                <a:sym typeface="Symbol" panose="05050102010706020507" pitchFamily="18" charset="2"/>
              </a:rPr>
              <a:t>Prize</a:t>
            </a:r>
          </a:p>
          <a:p>
            <a:pPr marL="257175" indent="-257175" defTabSz="685956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2003: CPV in </a:t>
            </a:r>
            <a:r>
              <a:rPr lang="en-US" sz="2000" b="1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zh-CN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observed (~few percent) </a:t>
            </a:r>
            <a:r>
              <a:rPr lang="en-US" altLang="zh-CN" sz="2000" dirty="0" smtClean="0">
                <a:sym typeface="Symbol" panose="05050102010706020507" pitchFamily="18" charset="2"/>
              </a:rPr>
              <a:t> 2008 </a:t>
            </a:r>
            <a:r>
              <a:rPr lang="en-US" altLang="zh-CN" sz="2000" dirty="0">
                <a:sym typeface="Symbol" panose="05050102010706020507" pitchFamily="18" charset="2"/>
              </a:rPr>
              <a:t>Nobel Prize</a:t>
            </a:r>
          </a:p>
          <a:p>
            <a:pPr marL="257175" indent="-257175" defTabSz="685956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2019：CPV 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is observed (~0.1%).</a:t>
            </a: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98F4FA8-EA1D-4137-B93C-F2D5315A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2193" y="4572363"/>
            <a:ext cx="12763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30E63A7-E416-4429-9033-5C3E8288A758}"/>
              </a:ext>
            </a:extLst>
          </p:cNvPr>
          <p:cNvSpPr/>
          <p:nvPr/>
        </p:nvSpPr>
        <p:spPr>
          <a:xfrm>
            <a:off x="10601583" y="5705838"/>
            <a:ext cx="1200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kumimoji="0" lang="en-US" altLang="zh-CN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Meson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5545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36115" y="914401"/>
            <a:ext cx="11658600" cy="2667000"/>
          </a:xfrm>
        </p:spPr>
        <p:txBody>
          <a:bodyPr/>
          <a:lstStyle/>
          <a:p>
            <a:r>
              <a:rPr lang="en-US" altLang="zh-CN" sz="2400" b="1" dirty="0"/>
              <a:t>In 1958, Okubo: CPV in hyperon-</a:t>
            </a:r>
            <a:r>
              <a:rPr lang="en-US" altLang="zh-CN" sz="2400" b="1" dirty="0" err="1"/>
              <a:t>antihyperon</a:t>
            </a:r>
            <a:r>
              <a:rPr lang="en-US" altLang="zh-CN" sz="2400" b="1" dirty="0"/>
              <a:t> allows </a:t>
            </a:r>
            <a:r>
              <a:rPr lang="en-US" altLang="zh-CN" sz="2400" b="1" dirty="0">
                <a:sym typeface="Symbol" panose="05050102010706020507" pitchFamily="18" charset="2"/>
              </a:rPr>
              <a:t> “Okubo effect”(Direct CPV)</a:t>
            </a:r>
            <a:r>
              <a:rPr lang="en-US" altLang="zh-CN" sz="2400" b="1" dirty="0"/>
              <a:t> </a:t>
            </a:r>
            <a:r>
              <a:rPr lang="en-US" altLang="zh-CN" sz="2400" b="1" dirty="0">
                <a:solidFill>
                  <a:srgbClr val="0036FA"/>
                </a:solidFill>
              </a:rPr>
              <a:t>Phys. Rev. 109, 984 (1958)</a:t>
            </a:r>
            <a:r>
              <a:rPr lang="en-US" altLang="zh-CN" sz="2400" b="1" dirty="0"/>
              <a:t>.</a:t>
            </a:r>
          </a:p>
          <a:p>
            <a:r>
              <a:rPr lang="en-US" altLang="zh-CN" sz="2400" b="1" dirty="0"/>
              <a:t>In 1959, </a:t>
            </a:r>
            <a:r>
              <a:rPr lang="en-US" altLang="zh-CN" sz="2400" b="1" dirty="0" err="1"/>
              <a:t>Pais</a:t>
            </a:r>
            <a:r>
              <a:rPr lang="en-US" altLang="zh-CN" sz="2400" b="1" dirty="0"/>
              <a:t>: extended Okubo’s proposal to asymmetry parameters in </a:t>
            </a:r>
            <a:r>
              <a:rPr lang="en-US" altLang="zh-CN" sz="2400" b="1" dirty="0">
                <a:sym typeface="Symbol" panose="05050102010706020507" pitchFamily="18" charset="2"/>
              </a:rPr>
              <a:t></a:t>
            </a:r>
            <a:r>
              <a:rPr lang="en-US" altLang="zh-CN" sz="2400" b="1" dirty="0"/>
              <a:t> and </a:t>
            </a:r>
            <a:r>
              <a:rPr lang="en-US" altLang="zh-CN" sz="2400" b="1" u="sng" dirty="0">
                <a:sym typeface="Symbol" panose="05050102010706020507" pitchFamily="18" charset="2"/>
              </a:rPr>
              <a:t></a:t>
            </a:r>
            <a:r>
              <a:rPr lang="en-US" altLang="zh-CN" sz="2400" b="1" dirty="0"/>
              <a:t> decays. </a:t>
            </a:r>
            <a:r>
              <a:rPr lang="en-US" altLang="zh-CN" sz="2400" b="1" dirty="0">
                <a:solidFill>
                  <a:srgbClr val="0036FA"/>
                </a:solidFill>
              </a:rPr>
              <a:t>Phys. Rev. Lett. 3, 242 (1959)</a:t>
            </a:r>
            <a:r>
              <a:rPr lang="en-US" altLang="zh-CN" sz="2400" b="1" dirty="0"/>
              <a:t>.</a:t>
            </a:r>
          </a:p>
          <a:p>
            <a:r>
              <a:rPr lang="en-US" altLang="zh-CN" sz="2400" b="1" dirty="0"/>
              <a:t>In the ’80s, a number of </a:t>
            </a:r>
            <a:r>
              <a:rPr lang="en-US" altLang="zh-CN" sz="2400" b="1" dirty="0" smtClean="0"/>
              <a:t>calculations, </a:t>
            </a:r>
            <a:r>
              <a:rPr lang="en-US" altLang="zh-CN" sz="2400" b="1" dirty="0"/>
              <a:t>CKM </a:t>
            </a:r>
            <a:r>
              <a:rPr lang="en-US" altLang="zh-CN" sz="2400" b="1" dirty="0" smtClean="0"/>
              <a:t>predictions: </a:t>
            </a:r>
            <a:r>
              <a:rPr lang="en-US" altLang="zh-CN" sz="2400" b="1" dirty="0">
                <a:solidFill>
                  <a:srgbClr val="FF0000"/>
                </a:solidFill>
              </a:rPr>
              <a:t>CPV in </a:t>
            </a:r>
            <a:r>
              <a:rPr lang="en-US" altLang="zh-CN" sz="2400" b="1" dirty="0">
                <a:solidFill>
                  <a:srgbClr val="FF0000"/>
                </a:solidFill>
                <a:sym typeface="Symbol" panose="05050102010706020507" pitchFamily="18" charset="2"/>
              </a:rPr>
              <a:t></a:t>
            </a:r>
            <a:r>
              <a:rPr lang="en-US" altLang="zh-CN" sz="2400" b="1" dirty="0">
                <a:sym typeface="Symbol" panose="05050102010706020507" pitchFamily="18" charset="2"/>
              </a:rPr>
              <a:t>: </a:t>
            </a:r>
            <a:r>
              <a:rPr lang="en-US" altLang="zh-CN" sz="2400" b="1" dirty="0">
                <a:solidFill>
                  <a:srgbClr val="FF0000"/>
                </a:solidFill>
              </a:rPr>
              <a:t>10</a:t>
            </a:r>
            <a:r>
              <a:rPr lang="en-US" altLang="zh-CN" sz="2400" b="1" baseline="30000" dirty="0">
                <a:solidFill>
                  <a:srgbClr val="FF0000"/>
                </a:solidFill>
              </a:rPr>
              <a:t>-4</a:t>
            </a:r>
            <a:r>
              <a:rPr lang="en-US" altLang="zh-CN" sz="2400" b="1" dirty="0">
                <a:solidFill>
                  <a:srgbClr val="FF0000"/>
                </a:solidFill>
              </a:rPr>
              <a:t> ~ 10</a:t>
            </a:r>
            <a:r>
              <a:rPr lang="en-US" altLang="zh-CN" sz="2400" b="1" baseline="30000" dirty="0">
                <a:solidFill>
                  <a:srgbClr val="FF0000"/>
                </a:solidFill>
              </a:rPr>
              <a:t>-5</a:t>
            </a:r>
          </a:p>
          <a:p>
            <a:r>
              <a:rPr lang="en-US" altLang="zh-CN" sz="2400" b="1" dirty="0"/>
              <a:t>One example: </a:t>
            </a:r>
            <a:r>
              <a:rPr lang="en-US" altLang="zh-CN" sz="2400" b="1" dirty="0">
                <a:solidFill>
                  <a:srgbClr val="0036FA"/>
                </a:solidFill>
              </a:rPr>
              <a:t>Phys. Rev. D34, 833 (1986</a:t>
            </a:r>
            <a:r>
              <a:rPr lang="en-US" altLang="zh-CN" sz="2400" b="1" dirty="0" smtClean="0">
                <a:solidFill>
                  <a:srgbClr val="0036FA"/>
                </a:solidFill>
              </a:rPr>
              <a:t>)</a:t>
            </a:r>
            <a:r>
              <a:rPr lang="en-US" altLang="zh-CN" sz="2400" b="1" dirty="0" smtClean="0"/>
              <a:t>.</a:t>
            </a:r>
            <a:endParaRPr lang="en-US" altLang="zh-CN" sz="2400" b="1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CPV in Baryon system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18C08D-143A-4270-907A-1BF8E21E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59529"/>
            <a:ext cx="8304961" cy="27918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8871447-2CCE-45B8-90F1-66BB6463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520" y="3946620"/>
            <a:ext cx="11334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F04B0AB-A5A3-41CB-AC1A-BC3B12734202}"/>
              </a:ext>
            </a:extLst>
          </p:cNvPr>
          <p:cNvSpPr/>
          <p:nvPr/>
        </p:nvSpPr>
        <p:spPr>
          <a:xfrm>
            <a:off x="10198228" y="4999846"/>
            <a:ext cx="1321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kumimoji="0" lang="en-US" altLang="zh-CN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Baryon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064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1EBC3-293C-2CA1-C7E7-D1EFCB124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3433235A-AECC-98F7-4D6D-A327CBA830BB}"/>
              </a:ext>
            </a:extLst>
          </p:cNvPr>
          <p:cNvSpPr txBox="1"/>
          <p:nvPr/>
        </p:nvSpPr>
        <p:spPr>
          <a:xfrm>
            <a:off x="4838063" y="6157954"/>
            <a:ext cx="1351652" cy="399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995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2024/08/17</a:t>
            </a:r>
            <a:endParaRPr kumimoji="1" lang="zh-CN" altLang="en-US" sz="1995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F5CD596-534F-1075-ADB4-749F08508DB2}"/>
              </a:ext>
            </a:extLst>
          </p:cNvPr>
          <p:cNvSpPr txBox="1"/>
          <p:nvPr/>
        </p:nvSpPr>
        <p:spPr>
          <a:xfrm>
            <a:off x="9633025" y="6146311"/>
            <a:ext cx="1787669" cy="399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995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6CC6BB3-D2F9-BC7B-3969-ABC46BBE2B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915" y="797058"/>
            <a:ext cx="7471085" cy="2500341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1740FF8-CEE9-E2B8-7907-291FE86F07C7}"/>
              </a:ext>
            </a:extLst>
          </p:cNvPr>
          <p:cNvSpPr/>
          <p:nvPr/>
        </p:nvSpPr>
        <p:spPr>
          <a:xfrm>
            <a:off x="344924" y="821098"/>
            <a:ext cx="4700875" cy="224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Symmetry: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1964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F74F9E4-2CCC-3D60-EBD3-41022B666E4E}"/>
              </a:ext>
            </a:extLst>
          </p:cNvPr>
          <p:cNvSpPr txBox="1"/>
          <p:nvPr/>
        </p:nvSpPr>
        <p:spPr>
          <a:xfrm>
            <a:off x="7596721" y="5687920"/>
            <a:ext cx="4345531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Nature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643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1223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；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101802;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JHEP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169;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333" b="1" dirty="0">
              <a:solidFill>
                <a:srgbClr val="7030A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3D0F99A-008D-CA01-E0AC-A13D47365058}"/>
              </a:ext>
            </a:extLst>
          </p:cNvPr>
          <p:cNvSpPr txBox="1"/>
          <p:nvPr/>
        </p:nvSpPr>
        <p:spPr>
          <a:xfrm>
            <a:off x="618497" y="5802275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</a:t>
            </a:r>
            <a:r>
              <a:rPr lang="zh-CN" altLang="en-US" sz="18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tuned</a:t>
            </a:r>
            <a:r>
              <a:rPr lang="zh-CN" altLang="en-US" sz="18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8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sz="18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</a:t>
            </a:r>
            <a:endParaRPr lang="zh-CN" altLang="en-US" sz="1867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表格 26">
                <a:extLst>
                  <a:ext uri="{FF2B5EF4-FFF2-40B4-BE49-F238E27FC236}">
                    <a16:creationId xmlns:a16="http://schemas.microsoft.com/office/drawing/2014/main" id="{39687183-5EF1-C661-CD1B-C6176C71E7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9063856"/>
                  </p:ext>
                </p:extLst>
              </p:nvPr>
            </p:nvGraphicFramePr>
            <p:xfrm>
              <a:off x="249748" y="3610092"/>
              <a:ext cx="11692505" cy="19778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8519">
                      <a:extLst>
                        <a:ext uri="{9D8B030D-6E8A-4147-A177-3AD203B41FA5}">
                          <a16:colId xmlns:a16="http://schemas.microsoft.com/office/drawing/2014/main" val="1466046213"/>
                        </a:ext>
                      </a:extLst>
                    </a:gridCol>
                    <a:gridCol w="1702052">
                      <a:extLst>
                        <a:ext uri="{9D8B030D-6E8A-4147-A177-3AD203B41FA5}">
                          <a16:colId xmlns:a16="http://schemas.microsoft.com/office/drawing/2014/main" val="753822621"/>
                        </a:ext>
                      </a:extLst>
                    </a:gridCol>
                    <a:gridCol w="1686229">
                      <a:extLst>
                        <a:ext uri="{9D8B030D-6E8A-4147-A177-3AD203B41FA5}">
                          <a16:colId xmlns:a16="http://schemas.microsoft.com/office/drawing/2014/main" val="1784793878"/>
                        </a:ext>
                      </a:extLst>
                    </a:gridCol>
                    <a:gridCol w="1821951">
                      <a:extLst>
                        <a:ext uri="{9D8B030D-6E8A-4147-A177-3AD203B41FA5}">
                          <a16:colId xmlns:a16="http://schemas.microsoft.com/office/drawing/2014/main" val="4273327800"/>
                        </a:ext>
                      </a:extLst>
                    </a:gridCol>
                    <a:gridCol w="1753457">
                      <a:extLst>
                        <a:ext uri="{9D8B030D-6E8A-4147-A177-3AD203B41FA5}">
                          <a16:colId xmlns:a16="http://schemas.microsoft.com/office/drawing/2014/main" val="3107218920"/>
                        </a:ext>
                      </a:extLst>
                    </a:gridCol>
                    <a:gridCol w="3240297">
                      <a:extLst>
                        <a:ext uri="{9D8B030D-6E8A-4147-A177-3AD203B41FA5}">
                          <a16:colId xmlns:a16="http://schemas.microsoft.com/office/drawing/2014/main" val="1434078327"/>
                        </a:ext>
                      </a:extLst>
                    </a:gridCol>
                  </a:tblGrid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Decay</a:t>
                          </a:r>
                          <a:endParaRPr lang="zh-CN" altLang="en-US" sz="16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9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𝚵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27817101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Significance</a:t>
                          </a:r>
                          <a:endParaRPr lang="zh-CN" altLang="en-US" sz="16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3.1</a:t>
                          </a:r>
                          <a:r>
                            <a:rPr lang="zh-CN" altLang="en-US" sz="19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sz="19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2.4</a:t>
                          </a:r>
                          <a:r>
                            <a:rPr lang="zh-CN" altLang="en-US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</a:t>
                          </a:r>
                          <a:r>
                            <a:rPr lang="zh-CN" altLang="en-US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</a:t>
                          </a:r>
                          <a:r>
                            <a:rPr lang="zh-CN" altLang="en-US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5.2</a:t>
                          </a:r>
                          <a:r>
                            <a:rPr lang="zh-CN" altLang="en-US" sz="19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sz="19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034008124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Decay</a:t>
                          </a:r>
                          <a:endParaRPr lang="zh-CN" altLang="en-US" sz="16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0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𝚵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𝑱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𝝍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9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𝒃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zh-CN" altLang="en-US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𝜦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𝒄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𝜦</m:t>
                                </m:r>
                                <m:sSup>
                                  <m:s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𝒉</m:t>
                                    </m:r>
                                  </m:e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zh-CN" altLang="en-US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19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𝒑</m:t>
                                </m:r>
                                <m:sSubSup>
                                  <m:sSubSupPr>
                                    <m:ctrlP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𝑲</m:t>
                                    </m:r>
                                  </m:e>
                                  <m:sub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𝑺</m:t>
                                    </m:r>
                                  </m:sub>
                                  <m:sup>
                                    <m:r>
                                      <a:rPr lang="en-US" altLang="zh-CN" sz="1900" b="1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900" i="1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885658247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Significance</a:t>
                          </a:r>
                          <a:endParaRPr lang="zh-CN" altLang="en-US" sz="16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r>
                            <a:rPr lang="zh-CN" altLang="en-US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</a:t>
                          </a:r>
                          <a:r>
                            <a:rPr lang="zh-CN" altLang="en-US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</a:t>
                          </a:r>
                          <a:r>
                            <a:rPr lang="zh-CN" altLang="en-US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3.9</a:t>
                          </a:r>
                          <a:r>
                            <a:rPr lang="zh-CN" altLang="en-US" sz="1900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sz="19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~0.0</a:t>
                          </a:r>
                          <a:r>
                            <a:rPr lang="zh-CN" altLang="en-US" sz="19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oMath>
                          </a14:m>
                          <a:endParaRPr lang="zh-CN" altLang="en-US" sz="1900" dirty="0"/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75840500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7" name="表格 26">
                <a:extLst>
                  <a:ext uri="{FF2B5EF4-FFF2-40B4-BE49-F238E27FC236}">
                    <a16:creationId xmlns:a16="http://schemas.microsoft.com/office/drawing/2014/main" id="{39687183-5EF1-C661-CD1B-C6176C71E7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9063856"/>
                  </p:ext>
                </p:extLst>
              </p:nvPr>
            </p:nvGraphicFramePr>
            <p:xfrm>
              <a:off x="249748" y="3610092"/>
              <a:ext cx="11692505" cy="19778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88519">
                      <a:extLst>
                        <a:ext uri="{9D8B030D-6E8A-4147-A177-3AD203B41FA5}">
                          <a16:colId xmlns:a16="http://schemas.microsoft.com/office/drawing/2014/main" val="1466046213"/>
                        </a:ext>
                      </a:extLst>
                    </a:gridCol>
                    <a:gridCol w="1702052">
                      <a:extLst>
                        <a:ext uri="{9D8B030D-6E8A-4147-A177-3AD203B41FA5}">
                          <a16:colId xmlns:a16="http://schemas.microsoft.com/office/drawing/2014/main" val="753822621"/>
                        </a:ext>
                      </a:extLst>
                    </a:gridCol>
                    <a:gridCol w="1686229">
                      <a:extLst>
                        <a:ext uri="{9D8B030D-6E8A-4147-A177-3AD203B41FA5}">
                          <a16:colId xmlns:a16="http://schemas.microsoft.com/office/drawing/2014/main" val="1784793878"/>
                        </a:ext>
                      </a:extLst>
                    </a:gridCol>
                    <a:gridCol w="1821951">
                      <a:extLst>
                        <a:ext uri="{9D8B030D-6E8A-4147-A177-3AD203B41FA5}">
                          <a16:colId xmlns:a16="http://schemas.microsoft.com/office/drawing/2014/main" val="4273327800"/>
                        </a:ext>
                      </a:extLst>
                    </a:gridCol>
                    <a:gridCol w="1753457">
                      <a:extLst>
                        <a:ext uri="{9D8B030D-6E8A-4147-A177-3AD203B41FA5}">
                          <a16:colId xmlns:a16="http://schemas.microsoft.com/office/drawing/2014/main" val="3107218920"/>
                        </a:ext>
                      </a:extLst>
                    </a:gridCol>
                    <a:gridCol w="3240297">
                      <a:extLst>
                        <a:ext uri="{9D8B030D-6E8A-4147-A177-3AD203B41FA5}">
                          <a16:colId xmlns:a16="http://schemas.microsoft.com/office/drawing/2014/main" val="1434078327"/>
                        </a:ext>
                      </a:extLst>
                    </a:gridCol>
                  </a:tblGrid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Decay</a:t>
                          </a:r>
                          <a:endParaRPr lang="zh-CN" altLang="en-US" sz="16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87500" t="-1235" r="-500000" b="-3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189531" t="-1235" r="-405415" b="-3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268227" t="-1235" r="-275585" b="-3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382292" t="-1235" r="-186111" b="-30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261090" t="-1235" r="-752" b="-3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817101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Significance</a:t>
                          </a:r>
                          <a:endParaRPr lang="zh-CN" altLang="en-US" sz="16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87500" t="-100000" r="-5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189531" t="-100000" r="-40541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268227" t="-100000" r="-27558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382292" t="-100000" r="-18611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261090" t="-100000" r="-75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08124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Decay</a:t>
                          </a:r>
                          <a:endParaRPr lang="zh-CN" altLang="en-US" sz="16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87500" t="-202469" r="-500000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189531" t="-202469" r="-405415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268227" t="-202469" r="-275585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382292" t="-202469" r="-186111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261090" t="-202469" r="-752" b="-10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5658247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Significance</a:t>
                          </a:r>
                          <a:endParaRPr lang="zh-CN" altLang="en-US" sz="16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87500" t="-302469" r="-500000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189531" t="-302469" r="-405415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268227" t="-302469" r="-275585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382292" t="-302469" r="-186111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4"/>
                          <a:stretch>
                            <a:fillRect l="-261090" t="-302469" r="-752" b="-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8405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CP violation in baryon </a:t>
            </a:r>
            <a:r>
              <a:rPr lang="en-US" altLang="zh-CN" dirty="0" smtClean="0"/>
              <a:t>decays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882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B5B40-DC04-610E-FCD8-5EEAA84A5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B25D8D2-0682-1BBF-B9DB-68F836E1D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54" y="828019"/>
            <a:ext cx="8311217" cy="34879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C3A6D78-9D06-ACCD-6A78-E9EBAFF6FD16}"/>
                  </a:ext>
                </a:extLst>
              </p:cNvPr>
              <p:cNvSpPr txBox="1"/>
              <p:nvPr/>
            </p:nvSpPr>
            <p:spPr>
              <a:xfrm>
                <a:off x="5279209" y="4033017"/>
                <a:ext cx="2538713" cy="494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24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i="1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C3A6D78-9D06-ACCD-6A78-E9EBAFF6F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209" y="4033017"/>
                <a:ext cx="2538713" cy="4945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DE5FF92-7A54-5896-B01B-C5539B7B8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734" y="4878751"/>
            <a:ext cx="5522489" cy="5187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B2C230C-9CAB-5CFD-97A3-2A5DEEA5DD14}"/>
                  </a:ext>
                </a:extLst>
              </p:cNvPr>
              <p:cNvSpPr txBox="1"/>
              <p:nvPr/>
            </p:nvSpPr>
            <p:spPr>
              <a:xfrm>
                <a:off x="308687" y="4331246"/>
                <a:ext cx="10473436" cy="5233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0990" indent="-38099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 significance of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3.9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67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𝛔</m:t>
                    </m:r>
                  </m:oMath>
                </a14:m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Run1+2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B2C230C-9CAB-5CFD-97A3-2A5DEEA5D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87" y="4331246"/>
                <a:ext cx="10473436" cy="523348"/>
              </a:xfrm>
              <a:prstGeom prst="rect">
                <a:avLst/>
              </a:prstGeom>
              <a:blipFill>
                <a:blip r:embed="rId6"/>
                <a:stretch>
                  <a:fillRect l="-407" b="-9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49986F5A-E6BD-94A0-4E40-F53BF92FE8BD}"/>
              </a:ext>
            </a:extLst>
          </p:cNvPr>
          <p:cNvSpPr txBox="1"/>
          <p:nvPr/>
        </p:nvSpPr>
        <p:spPr>
          <a:xfrm>
            <a:off x="308688" y="5398843"/>
            <a:ext cx="11284753" cy="954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 violation seen in a channel where pentaquark is found!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observables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offers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opportunities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study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hadron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structures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visa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versa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8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A5D396E-8633-92E0-9EED-17F32B1224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224" y="4954083"/>
            <a:ext cx="2982729" cy="419259"/>
          </a:xfrm>
          <a:prstGeom prst="rect">
            <a:avLst/>
          </a:prstGeom>
        </p:spPr>
      </p:pic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52561E63-84A8-A66C-6786-68D5A5883B41}"/>
              </a:ext>
            </a:extLst>
          </p:cNvPr>
          <p:cNvCxnSpPr>
            <a:cxnSpLocks/>
          </p:cNvCxnSpPr>
          <p:nvPr/>
        </p:nvCxnSpPr>
        <p:spPr>
          <a:xfrm>
            <a:off x="3826599" y="1496839"/>
            <a:ext cx="4406019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08A2741A-726E-3501-4798-FD4C365240C0}"/>
              </a:ext>
            </a:extLst>
          </p:cNvPr>
          <p:cNvCxnSpPr>
            <a:cxnSpLocks/>
          </p:cNvCxnSpPr>
          <p:nvPr/>
        </p:nvCxnSpPr>
        <p:spPr>
          <a:xfrm>
            <a:off x="4176665" y="1748324"/>
            <a:ext cx="4707800" cy="0"/>
          </a:xfrm>
          <a:prstGeom prst="line">
            <a:avLst/>
          </a:prstGeom>
          <a:ln w="15875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46805" y="0"/>
            <a:ext cx="11968995" cy="804672"/>
          </a:xfrm>
        </p:spPr>
        <p:txBody>
          <a:bodyPr/>
          <a:lstStyle/>
          <a:p>
            <a:r>
              <a:rPr lang="en-US" altLang="zh-CN" sz="4000" dirty="0"/>
              <a:t>Link between CKM physics and </a:t>
            </a:r>
            <a:r>
              <a:rPr lang="en-US" altLang="zh-CN" sz="4000" dirty="0" smtClean="0"/>
              <a:t>spectroscopy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440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研究的基本思路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066800"/>
            <a:ext cx="11734800" cy="502920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800" b="1" dirty="0" smtClean="0"/>
              <a:t>重味物理研究，非</a:t>
            </a:r>
            <a:r>
              <a:rPr lang="zh-CN" altLang="en-US" sz="2800" b="1" dirty="0" smtClean="0"/>
              <a:t>微扰</a:t>
            </a:r>
            <a:r>
              <a:rPr lang="en-US" altLang="zh-CN" sz="2800" b="1" dirty="0" smtClean="0"/>
              <a:t>QCD</a:t>
            </a:r>
            <a:r>
              <a:rPr lang="zh-CN" altLang="en-US" sz="2800" b="1" dirty="0" smtClean="0"/>
              <a:t>，夸克禁闭</a:t>
            </a:r>
            <a:r>
              <a:rPr lang="zh-CN" altLang="en-US" sz="2800" b="1" dirty="0" smtClean="0"/>
              <a:t>问题等都非常</a:t>
            </a:r>
            <a:r>
              <a:rPr lang="zh-CN" altLang="en-US" sz="2800" b="1" dirty="0" smtClean="0"/>
              <a:t>具有挑战性！</a:t>
            </a:r>
            <a:r>
              <a:rPr lang="zh-CN" altLang="en-US" sz="2800" b="1" dirty="0" smtClean="0"/>
              <a:t>与相关领域的先驱</a:t>
            </a:r>
            <a:r>
              <a:rPr lang="zh-CN" altLang="en-US" sz="2800" b="1" dirty="0" smtClean="0"/>
              <a:t>们相比</a:t>
            </a:r>
            <a:endParaRPr lang="en-US" altLang="zh-CN" sz="2800" b="1" dirty="0" smtClean="0"/>
          </a:p>
          <a:p>
            <a:pPr lvl="1"/>
            <a:r>
              <a:rPr lang="zh-CN" altLang="en-US" sz="2800" b="1" dirty="0"/>
              <a:t>更</a:t>
            </a:r>
            <a:r>
              <a:rPr lang="zh-CN" altLang="en-US" sz="2800" b="1" dirty="0" smtClean="0"/>
              <a:t>先进的计算机性能和软件工具（例如：基于</a:t>
            </a:r>
            <a:r>
              <a:rPr lang="en-US" altLang="zh-CN" sz="2800" b="1" dirty="0" smtClean="0"/>
              <a:t>Tensor </a:t>
            </a:r>
            <a:r>
              <a:rPr lang="en-US" altLang="zh-CN" sz="2800" b="1" dirty="0" err="1" smtClean="0"/>
              <a:t>Flow+GPU</a:t>
            </a:r>
            <a:r>
              <a:rPr lang="zh-CN" altLang="en-US" sz="2800" b="1" dirty="0" smtClean="0"/>
              <a:t>的分波分析工具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TF-PWA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，格点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QCD</a:t>
            </a:r>
            <a:r>
              <a:rPr lang="zh-CN" altLang="en-US" sz="2800" b="1" dirty="0" smtClean="0"/>
              <a:t>工具、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算法</a:t>
            </a:r>
            <a:r>
              <a:rPr lang="zh-CN" altLang="en-US" sz="2800" b="1" dirty="0" smtClean="0"/>
              <a:t>的</a:t>
            </a:r>
            <a:r>
              <a:rPr lang="zh-CN" altLang="en-US" sz="2800" b="1" dirty="0" smtClean="0"/>
              <a:t>改进</a:t>
            </a:r>
            <a:r>
              <a:rPr lang="zh-CN" altLang="en-US" sz="2800" b="1" dirty="0" smtClean="0"/>
              <a:t>）</a:t>
            </a:r>
            <a:endParaRPr lang="en-US" altLang="zh-CN" sz="2800" b="1" dirty="0" smtClean="0"/>
          </a:p>
          <a:p>
            <a:pPr lvl="1"/>
            <a:endParaRPr lang="en-US" altLang="zh-CN" sz="2800" b="1" dirty="0" smtClean="0"/>
          </a:p>
          <a:p>
            <a:pPr lvl="1"/>
            <a:r>
              <a:rPr lang="zh-CN" altLang="en-US" sz="2800" b="1" dirty="0" smtClean="0"/>
              <a:t>更先进的深度机器学习技术（例如</a:t>
            </a:r>
            <a:r>
              <a:rPr lang="zh-CN" altLang="en-US" sz="2800" b="1" dirty="0" smtClean="0"/>
              <a:t>：</a:t>
            </a:r>
            <a:r>
              <a:rPr lang="zh-CN" altLang="en-US" b="1" dirty="0"/>
              <a:t>非</a:t>
            </a:r>
            <a:r>
              <a:rPr lang="zh-CN" altLang="en-US" b="1" dirty="0" smtClean="0"/>
              <a:t>微扰计算，</a:t>
            </a:r>
            <a:r>
              <a:rPr lang="zh-CN" altLang="en-US" sz="2800" b="1" dirty="0" smtClean="0"/>
              <a:t>基于</a:t>
            </a:r>
            <a:r>
              <a:rPr lang="zh-CN" altLang="en-US" sz="2800" b="1" dirty="0" smtClean="0"/>
              <a:t>深度学习的中子探测</a:t>
            </a:r>
            <a:r>
              <a:rPr lang="zh-CN" altLang="en-US" sz="2800" b="1" dirty="0" smtClean="0"/>
              <a:t>技术，模拟产生子）</a:t>
            </a:r>
            <a:endParaRPr lang="en-US" altLang="zh-CN" sz="2800" b="1" dirty="0" smtClean="0"/>
          </a:p>
          <a:p>
            <a:pPr lvl="1"/>
            <a:endParaRPr lang="en-US" altLang="zh-CN" sz="2800" b="1" dirty="0" smtClean="0"/>
          </a:p>
          <a:p>
            <a:pPr lvl="1"/>
            <a:r>
              <a:rPr lang="zh-CN" altLang="en-US" sz="2800" b="1" dirty="0"/>
              <a:t>更</a:t>
            </a:r>
            <a:r>
              <a:rPr lang="zh-CN" altLang="en-US" sz="2800" b="1" dirty="0" smtClean="0"/>
              <a:t>先进的实验装置</a:t>
            </a:r>
            <a:r>
              <a:rPr lang="zh-CN" altLang="en-US" sz="2800" b="1" dirty="0" smtClean="0"/>
              <a:t>（正在运行的</a:t>
            </a:r>
            <a:r>
              <a:rPr lang="en-US" altLang="zh-CN" sz="2800" b="1" dirty="0" smtClean="0"/>
              <a:t>BEPCII/BESIII</a:t>
            </a:r>
            <a:r>
              <a:rPr lang="zh-CN" altLang="en-US" sz="2800" b="1" dirty="0" smtClean="0"/>
              <a:t>，</a:t>
            </a:r>
            <a:r>
              <a:rPr lang="en-US" altLang="zh-CN" sz="2800" b="1" dirty="0" smtClean="0"/>
              <a:t>Belle II</a:t>
            </a:r>
            <a:r>
              <a:rPr lang="zh-CN" altLang="en-US" sz="2800" b="1" dirty="0" smtClean="0"/>
              <a:t>，</a:t>
            </a:r>
            <a:r>
              <a:rPr lang="en-US" altLang="zh-CN" sz="2800" b="1" dirty="0" smtClean="0"/>
              <a:t> </a:t>
            </a:r>
            <a:r>
              <a:rPr lang="en-US" altLang="zh-CN" sz="2800" b="1" dirty="0" err="1" smtClean="0"/>
              <a:t>LHCb</a:t>
            </a:r>
            <a:r>
              <a:rPr lang="zh-CN" altLang="en-US" sz="2800" b="1" dirty="0" smtClean="0"/>
              <a:t>，未来可期的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STCF</a:t>
            </a:r>
            <a:r>
              <a:rPr lang="zh-CN" altLang="en-US" sz="2800" b="1" dirty="0" smtClean="0"/>
              <a:t>），</a:t>
            </a:r>
            <a:r>
              <a:rPr lang="zh-CN" altLang="en-US" sz="2800" b="1" dirty="0" smtClean="0"/>
              <a:t>更高统计量的数据</a:t>
            </a:r>
            <a:endParaRPr lang="en-US" altLang="zh-CN" sz="2800" b="1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B9A0A17A-4A07-4B91-9E80-7D20AAFEE754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958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CPV search with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𝝍</m:t>
                    </m:r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𝚲</m:t>
                    </m:r>
                    <m:acc>
                      <m:accPr>
                        <m:chr m:val="̅"/>
                        <m:ctrlPr>
                          <a:rPr lang="zh-CN" alt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events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标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818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13">
            <a:extLst>
              <a:ext uri="{FF2B5EF4-FFF2-40B4-BE49-F238E27FC236}">
                <a16:creationId xmlns:a16="http://schemas.microsoft.com/office/drawing/2014/main" id="{54637515-ECF8-CCDC-2512-1C08D28E24CE}"/>
              </a:ext>
            </a:extLst>
          </p:cNvPr>
          <p:cNvSpPr txBox="1"/>
          <p:nvPr/>
        </p:nvSpPr>
        <p:spPr>
          <a:xfrm>
            <a:off x="933710" y="3138399"/>
            <a:ext cx="3120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e</a:t>
            </a:r>
            <a:r>
              <a:rPr lang="en-US" sz="3200" baseline="30000" dirty="0" err="1"/>
              <a:t>+</a:t>
            </a:r>
            <a:r>
              <a:rPr lang="en-US" sz="3200" dirty="0" err="1"/>
              <a:t>e</a:t>
            </a:r>
            <a:r>
              <a:rPr lang="en-US" sz="3200" baseline="30000" dirty="0"/>
              <a:t>-</a:t>
            </a:r>
            <a:r>
              <a:rPr lang="en-US" sz="3200" dirty="0"/>
              <a:t> </a:t>
            </a:r>
            <a:r>
              <a:rPr lang="en-US" sz="3200" dirty="0">
                <a:sym typeface="Wingdings" pitchFamily="2" charset="2"/>
              </a:rPr>
              <a:t> J/</a:t>
            </a:r>
            <a:r>
              <a:rPr lang="en-US" sz="3200" dirty="0">
                <a:latin typeface="Symbol" pitchFamily="2" charset="2"/>
                <a:sym typeface="Wingdings" pitchFamily="2" charset="2"/>
              </a:rPr>
              <a:t>y </a:t>
            </a:r>
            <a:r>
              <a:rPr lang="en-US" sz="3200" dirty="0">
                <a:sym typeface="Wingdings" pitchFamily="2" charset="2"/>
              </a:rPr>
              <a:t></a:t>
            </a:r>
            <a:r>
              <a:rPr lang="en-US" sz="3200" dirty="0">
                <a:latin typeface="Symbol" pitchFamily="2" charset="2"/>
                <a:sym typeface="Wingdings" pitchFamily="2" charset="2"/>
              </a:rPr>
              <a:t>L</a:t>
            </a:r>
            <a:r>
              <a:rPr lang="en-US" sz="1200" baseline="30000" dirty="0">
                <a:latin typeface="Symbol" pitchFamily="2" charset="2"/>
                <a:sym typeface="Wingdings" pitchFamily="2" charset="2"/>
              </a:rPr>
              <a:t> </a:t>
            </a:r>
            <a:r>
              <a:rPr lang="en-US" sz="3200" dirty="0">
                <a:latin typeface="Symbol" pitchFamily="2" charset="2"/>
                <a:sym typeface="Wingdings" pitchFamily="2" charset="2"/>
              </a:rPr>
              <a:t>L</a:t>
            </a:r>
            <a:endParaRPr lang="en-US" sz="3200" dirty="0"/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49A0155A-64BF-1275-3FD7-0B543769A492}"/>
              </a:ext>
            </a:extLst>
          </p:cNvPr>
          <p:cNvSpPr txBox="1"/>
          <p:nvPr/>
        </p:nvSpPr>
        <p:spPr>
          <a:xfrm rot="10800000">
            <a:off x="2773919" y="3102993"/>
            <a:ext cx="1163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_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13422468-6B12-A65F-F51F-161A96537C0E}"/>
              </a:ext>
            </a:extLst>
          </p:cNvPr>
          <p:cNvSpPr txBox="1"/>
          <p:nvPr/>
        </p:nvSpPr>
        <p:spPr>
          <a:xfrm>
            <a:off x="3631828" y="3530248"/>
            <a:ext cx="373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↳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4B3DDC63-FD16-333F-E5C5-AA390A7CD96A}"/>
              </a:ext>
            </a:extLst>
          </p:cNvPr>
          <p:cNvSpPr txBox="1"/>
          <p:nvPr/>
        </p:nvSpPr>
        <p:spPr>
          <a:xfrm>
            <a:off x="3890545" y="371735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</a:t>
            </a:r>
            <a:r>
              <a:rPr lang="en-US" b="1" dirty="0">
                <a:latin typeface="Symbol" pitchFamily="2" charset="2"/>
              </a:rPr>
              <a:t>p</a:t>
            </a:r>
            <a:r>
              <a:rPr lang="en-US" b="1" baseline="30000" dirty="0">
                <a:latin typeface="Symbol" pitchFamily="2" charset="2"/>
              </a:rPr>
              <a:t>+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224C08FD-CD59-887E-81A0-839A14C04C5E}"/>
              </a:ext>
            </a:extLst>
          </p:cNvPr>
          <p:cNvSpPr txBox="1"/>
          <p:nvPr/>
        </p:nvSpPr>
        <p:spPr>
          <a:xfrm rot="10800000">
            <a:off x="3992191" y="375968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pitchFamily="2" charset="2"/>
              </a:rPr>
              <a:t>_</a:t>
            </a:r>
            <a:endParaRPr lang="en-US" b="1" baseline="30000" dirty="0">
              <a:latin typeface="Symbol" pitchFamily="2" charset="2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3C138055-5A13-2641-3764-179583EA3EB4}"/>
              </a:ext>
            </a:extLst>
          </p:cNvPr>
          <p:cNvSpPr txBox="1"/>
          <p:nvPr/>
        </p:nvSpPr>
        <p:spPr>
          <a:xfrm flipH="1">
            <a:off x="3274725" y="2758625"/>
            <a:ext cx="579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↱</a:t>
            </a: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142EBFB7-AF96-F0E0-F5C7-E3E4402A0175}"/>
              </a:ext>
            </a:extLst>
          </p:cNvPr>
          <p:cNvSpPr txBox="1"/>
          <p:nvPr/>
        </p:nvSpPr>
        <p:spPr>
          <a:xfrm>
            <a:off x="3488969" y="2651759"/>
            <a:ext cx="6126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/>
              <a:t>p</a:t>
            </a:r>
            <a:r>
              <a:rPr lang="en-US" sz="2200" b="1" dirty="0">
                <a:latin typeface="Symbol" pitchFamily="2" charset="2"/>
              </a:rPr>
              <a:t>p</a:t>
            </a:r>
            <a:r>
              <a:rPr lang="en-US" sz="2200" b="1" baseline="30000" dirty="0">
                <a:latin typeface="Symbol" pitchFamily="2" charset="2"/>
              </a:rPr>
              <a:t>-</a:t>
            </a: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9CE063D6-812A-C9BD-EF18-52BC7E8C744F}"/>
              </a:ext>
            </a:extLst>
          </p:cNvPr>
          <p:cNvSpPr txBox="1"/>
          <p:nvPr/>
        </p:nvSpPr>
        <p:spPr>
          <a:xfrm>
            <a:off x="5233017" y="5677498"/>
            <a:ext cx="635095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BESIII </a:t>
            </a:r>
            <a:r>
              <a:rPr lang="en-US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600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J/</a:t>
            </a:r>
            <a:r>
              <a:rPr lang="en-US" b="1" dirty="0">
                <a:solidFill>
                  <a:srgbClr val="9452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y</a:t>
            </a:r>
            <a:r>
              <a:rPr lang="en-US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sample</a:t>
            </a:r>
          </a:p>
          <a:p>
            <a:pPr algn="ctr"/>
            <a:r>
              <a:rPr lang="en-US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</a:t>
            </a:r>
            <a:r>
              <a:rPr lang="en-US" sz="800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fully reconstructed </a:t>
            </a:r>
            <a:r>
              <a:rPr lang="en-US" b="1" dirty="0" err="1">
                <a:solidFill>
                  <a:srgbClr val="9452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LL</a:t>
            </a:r>
            <a:r>
              <a:rPr lang="en-US" b="1" dirty="0" err="1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en-US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 </a:t>
            </a:r>
            <a:r>
              <a:rPr lang="en-US" b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99.9% purity!</a:t>
            </a: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20D100B8-43EC-3850-6DC6-04796CB0BFF9}"/>
              </a:ext>
            </a:extLst>
          </p:cNvPr>
          <p:cNvSpPr txBox="1"/>
          <p:nvPr/>
        </p:nvSpPr>
        <p:spPr>
          <a:xfrm rot="1279356">
            <a:off x="1186695" y="2503698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spin-aligned</a:t>
            </a:r>
          </a:p>
        </p:txBody>
      </p:sp>
      <p:sp>
        <p:nvSpPr>
          <p:cNvPr id="13" name="Oval 35">
            <a:extLst>
              <a:ext uri="{FF2B5EF4-FFF2-40B4-BE49-F238E27FC236}">
                <a16:creationId xmlns:a16="http://schemas.microsoft.com/office/drawing/2014/main" id="{FAEFEF6B-47D7-370E-9407-870F38DE5BFF}"/>
              </a:ext>
            </a:extLst>
          </p:cNvPr>
          <p:cNvSpPr/>
          <p:nvPr/>
        </p:nvSpPr>
        <p:spPr>
          <a:xfrm>
            <a:off x="2130864" y="3144808"/>
            <a:ext cx="809785" cy="627710"/>
          </a:xfrm>
          <a:prstGeom prst="ellipse">
            <a:avLst/>
          </a:prstGeom>
          <a:solidFill>
            <a:schemeClr val="accent3">
              <a:lumMod val="75000"/>
              <a:alpha val="4152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36">
            <a:extLst>
              <a:ext uri="{FF2B5EF4-FFF2-40B4-BE49-F238E27FC236}">
                <a16:creationId xmlns:a16="http://schemas.microsoft.com/office/drawing/2014/main" id="{8EDCF0AD-14DA-0456-BEEC-DC0399891A98}"/>
              </a:ext>
            </a:extLst>
          </p:cNvPr>
          <p:cNvSpPr/>
          <p:nvPr/>
        </p:nvSpPr>
        <p:spPr>
          <a:xfrm>
            <a:off x="3250230" y="3089055"/>
            <a:ext cx="809785" cy="627710"/>
          </a:xfrm>
          <a:prstGeom prst="ellipse">
            <a:avLst/>
          </a:prstGeom>
          <a:solidFill>
            <a:schemeClr val="accent2">
              <a:lumMod val="60000"/>
              <a:lumOff val="40000"/>
              <a:alpha val="4152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7">
            <a:extLst>
              <a:ext uri="{FF2B5EF4-FFF2-40B4-BE49-F238E27FC236}">
                <a16:creationId xmlns:a16="http://schemas.microsoft.com/office/drawing/2014/main" id="{1EE13218-4CC6-9DD6-DFDE-0FB62811679B}"/>
              </a:ext>
            </a:extLst>
          </p:cNvPr>
          <p:cNvSpPr txBox="1"/>
          <p:nvPr/>
        </p:nvSpPr>
        <p:spPr>
          <a:xfrm rot="19932923">
            <a:off x="3856280" y="2588033"/>
            <a:ext cx="223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quantum entangled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E6202FB5-E400-EE1B-E171-950F8D42BD6A}"/>
              </a:ext>
            </a:extLst>
          </p:cNvPr>
          <p:cNvSpPr txBox="1"/>
          <p:nvPr/>
        </p:nvSpPr>
        <p:spPr>
          <a:xfrm>
            <a:off x="975227" y="5398240"/>
            <a:ext cx="2453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Bf</a:t>
            </a:r>
            <a:r>
              <a:rPr lang="en-US" dirty="0"/>
              <a:t>(J/</a:t>
            </a:r>
            <a:r>
              <a:rPr lang="en-US" dirty="0" err="1">
                <a:latin typeface="Symbol" pitchFamily="2" charset="2"/>
              </a:rPr>
              <a:t>y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L</a:t>
            </a:r>
            <a:r>
              <a:rPr lang="en-US" sz="800" dirty="0">
                <a:latin typeface="Symbol" pitchFamily="2" charset="2"/>
                <a:sym typeface="Wingdings" pitchFamily="2" charset="2"/>
              </a:rPr>
              <a:t> </a:t>
            </a:r>
            <a:r>
              <a:rPr lang="en-US" dirty="0">
                <a:latin typeface="Symbol" pitchFamily="2" charset="2"/>
                <a:sym typeface="Wingdings" pitchFamily="2" charset="2"/>
              </a:rPr>
              <a:t>L</a:t>
            </a:r>
            <a:r>
              <a:rPr lang="en-US" dirty="0">
                <a:sym typeface="Wingdings" pitchFamily="2" charset="2"/>
              </a:rPr>
              <a:t>) =1.9 x10</a:t>
            </a:r>
            <a:r>
              <a:rPr lang="en-US" baseline="30000" dirty="0">
                <a:sym typeface="Wingdings" pitchFamily="2" charset="2"/>
              </a:rPr>
              <a:t>-3</a:t>
            </a:r>
          </a:p>
          <a:p>
            <a:r>
              <a:rPr lang="en-US" sz="800" dirty="0">
                <a:sym typeface="Wingdings" pitchFamily="2" charset="2"/>
              </a:rPr>
              <a:t>   </a:t>
            </a:r>
          </a:p>
          <a:p>
            <a:r>
              <a:rPr lang="en-US" i="1" dirty="0"/>
              <a:t>Bf</a:t>
            </a:r>
            <a:r>
              <a:rPr lang="en-US" dirty="0"/>
              <a:t>(</a:t>
            </a:r>
            <a:r>
              <a:rPr lang="en-US" dirty="0">
                <a:latin typeface="Symbol" pitchFamily="2" charset="2"/>
                <a:sym typeface="Wingdings" pitchFamily="2" charset="2"/>
              </a:rPr>
              <a:t>X</a:t>
            </a:r>
            <a:r>
              <a:rPr lang="en-US" baseline="30000" dirty="0">
                <a:latin typeface="Symbol" pitchFamily="2" charset="2"/>
                <a:sym typeface="Wingdings" pitchFamily="2" charset="2"/>
              </a:rPr>
              <a:t>-</a:t>
            </a:r>
            <a:r>
              <a:rPr lang="en-US" dirty="0">
                <a:latin typeface="Symbol" pitchFamily="2" charset="2"/>
                <a:sym typeface="Wingdings" pitchFamily="2" charset="2"/>
              </a:rPr>
              <a:t></a:t>
            </a:r>
            <a:r>
              <a:rPr lang="en-US" dirty="0" err="1">
                <a:latin typeface="Symbol" pitchFamily="2" charset="2"/>
                <a:sym typeface="Wingdings" pitchFamily="2" charset="2"/>
              </a:rPr>
              <a:t>Lp</a:t>
            </a:r>
            <a:r>
              <a:rPr lang="en-US" baseline="30000" dirty="0">
                <a:latin typeface="Symbol" pitchFamily="2" charset="2"/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) =  64%</a:t>
            </a:r>
            <a:endParaRPr lang="en-US" dirty="0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9C711E60-A041-BC36-2E1A-739F549DC991}"/>
              </a:ext>
            </a:extLst>
          </p:cNvPr>
          <p:cNvSpPr txBox="1"/>
          <p:nvPr/>
        </p:nvSpPr>
        <p:spPr>
          <a:xfrm>
            <a:off x="995702" y="6182535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/</a:t>
            </a:r>
            <a:r>
              <a:rPr lang="en-US" i="1" dirty="0"/>
              <a:t>S</a:t>
            </a:r>
            <a:r>
              <a:rPr lang="en-US" dirty="0"/>
              <a:t>=-0.75</a:t>
            </a:r>
            <a:r>
              <a:rPr lang="en-US" dirty="0">
                <a:sym typeface="Wingdings" pitchFamily="2" charset="2"/>
              </a:rPr>
              <a:t>!!</a:t>
            </a:r>
            <a:endParaRPr lang="en-US" dirty="0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ECC0727-D207-BA7C-2FF7-0DB418325478}"/>
              </a:ext>
            </a:extLst>
          </p:cNvPr>
          <p:cNvSpPr txBox="1"/>
          <p:nvPr/>
        </p:nvSpPr>
        <p:spPr>
          <a:xfrm rot="10800000">
            <a:off x="1992733" y="539521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ymbol" pitchFamily="2" charset="2"/>
              </a:rPr>
              <a:t>_</a:t>
            </a:r>
            <a:endParaRPr lang="en-US" b="1" baseline="30000" dirty="0">
              <a:latin typeface="Symbol" pitchFamily="2" charset="2"/>
            </a:endParaRP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253433B5-F26A-CDD3-A5B0-0934F0668906}"/>
              </a:ext>
            </a:extLst>
          </p:cNvPr>
          <p:cNvSpPr txBox="1"/>
          <p:nvPr/>
        </p:nvSpPr>
        <p:spPr>
          <a:xfrm rot="10800000">
            <a:off x="8408492" y="5953191"/>
            <a:ext cx="386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45200"/>
                </a:solidFill>
                <a:latin typeface="Comic Sans MS" panose="030F0902030302020204" pitchFamily="66" charset="0"/>
              </a:rPr>
              <a:t>_</a:t>
            </a:r>
            <a:endParaRPr lang="en-US" sz="1600" b="1" baseline="30000" dirty="0">
              <a:solidFill>
                <a:srgbClr val="945200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D560F7F1-81E1-8BEE-B7AC-CD76FD25DEA2}"/>
              </a:ext>
            </a:extLst>
          </p:cNvPr>
          <p:cNvSpPr txBox="1"/>
          <p:nvPr/>
        </p:nvSpPr>
        <p:spPr>
          <a:xfrm>
            <a:off x="10479876" y="1352130"/>
            <a:ext cx="1628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</a:t>
            </a:r>
            <a:r>
              <a:rPr lang="en-US" baseline="-25000" dirty="0" err="1">
                <a:latin typeface="Symbol" pitchFamily="2" charset="2"/>
              </a:rPr>
              <a:t>L</a:t>
            </a:r>
            <a:r>
              <a:rPr lang="en-US" dirty="0"/>
              <a:t>=1.07 GeV/</a:t>
            </a:r>
            <a:r>
              <a:rPr lang="en-US" i="1" dirty="0"/>
              <a:t>c</a:t>
            </a:r>
          </a:p>
          <a:p>
            <a:r>
              <a:rPr lang="en-US" i="1" dirty="0" err="1"/>
              <a:t>c</a:t>
            </a:r>
            <a:r>
              <a:rPr lang="en-US" dirty="0" err="1">
                <a:latin typeface="Symbol" pitchFamily="2" charset="2"/>
              </a:rPr>
              <a:t>t</a:t>
            </a:r>
            <a:r>
              <a:rPr lang="en-US" baseline="-25000" dirty="0" err="1">
                <a:latin typeface="Symbol" pitchFamily="2" charset="2"/>
              </a:rPr>
              <a:t>L</a:t>
            </a:r>
            <a:r>
              <a:rPr lang="en-US" dirty="0"/>
              <a:t> =  7.9 cm</a:t>
            </a:r>
          </a:p>
          <a:p>
            <a:r>
              <a:rPr lang="en-US" dirty="0" err="1">
                <a:latin typeface="Symbol" pitchFamily="2" charset="2"/>
              </a:rPr>
              <a:t>bg</a:t>
            </a:r>
            <a:r>
              <a:rPr lang="en-US" i="1" dirty="0" err="1"/>
              <a:t>c</a:t>
            </a:r>
            <a:r>
              <a:rPr lang="en-US" dirty="0" err="1">
                <a:latin typeface="Symbol" pitchFamily="2" charset="2"/>
              </a:rPr>
              <a:t>t</a:t>
            </a:r>
            <a:r>
              <a:rPr lang="en-US" baseline="-25000" dirty="0" err="1">
                <a:latin typeface="Symbol" pitchFamily="2" charset="2"/>
              </a:rPr>
              <a:t>L</a:t>
            </a:r>
            <a:r>
              <a:rPr lang="en-US" dirty="0"/>
              <a:t> = 7.6 cm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4A31F8F-B40C-3808-02EA-23F5E660B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" t="1456" r="2688"/>
          <a:stretch/>
        </p:blipFill>
        <p:spPr>
          <a:xfrm>
            <a:off x="6525868" y="1175677"/>
            <a:ext cx="4084049" cy="4212336"/>
          </a:xfrm>
          <a:prstGeom prst="ellipse">
            <a:avLst/>
          </a:prstGeom>
        </p:spPr>
      </p:pic>
      <p:pic>
        <p:nvPicPr>
          <p:cNvPr id="22" name="Picture 2" descr="æ¥çæºå¾å">
            <a:extLst>
              <a:ext uri="{FF2B5EF4-FFF2-40B4-BE49-F238E27FC236}">
                <a16:creationId xmlns:a16="http://schemas.microsoft.com/office/drawing/2014/main" id="{7AEC59BB-16A7-4C03-880C-C5E73F50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73" y="1094157"/>
            <a:ext cx="1076189" cy="5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Angular distribution of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𝝍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𝚲</m:t>
                    </m:r>
                    <m:acc>
                      <m:accPr>
                        <m:chr m:val="̅"/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dirty="0" smtClean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标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818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13"/>
          <p:cNvSpPr/>
          <p:nvPr/>
        </p:nvSpPr>
        <p:spPr>
          <a:xfrm>
            <a:off x="5222921" y="5435916"/>
            <a:ext cx="228599" cy="251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14"/>
          <p:cNvSpPr/>
          <p:nvPr/>
        </p:nvSpPr>
        <p:spPr>
          <a:xfrm>
            <a:off x="10471430" y="958025"/>
            <a:ext cx="228599" cy="251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29"/>
          <p:cNvSpPr txBox="1"/>
          <p:nvPr/>
        </p:nvSpPr>
        <p:spPr>
          <a:xfrm>
            <a:off x="5158510" y="5880695"/>
            <a:ext cx="3452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complex phase difference  between A</a:t>
            </a:r>
            <a:r>
              <a:rPr lang="en-US" sz="1600" b="1" baseline="-25000" dirty="0">
                <a:solidFill>
                  <a:schemeClr val="accent6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++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&amp;A</a:t>
            </a:r>
            <a:r>
              <a:rPr lang="en-US" sz="1600" b="1" baseline="-25000" dirty="0">
                <a:solidFill>
                  <a:schemeClr val="accent6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+-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J/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Symbol" pitchFamily="2" charset="2"/>
                <a:ea typeface="Comic Sans MS" charset="0"/>
                <a:cs typeface="Comic Sans MS" charset="0"/>
              </a:rPr>
              <a:t>y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  <a:sym typeface="Wingdings" pitchFamily="2" charset="2"/>
              </a:rPr>
              <a:t></a:t>
            </a:r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  <a:latin typeface="Symbol" pitchFamily="2" charset="2"/>
                <a:ea typeface="Comic Sans MS" charset="0"/>
                <a:cs typeface="Comic Sans MS" charset="0"/>
                <a:sym typeface="Wingdings" pitchFamily="2" charset="2"/>
              </a:rPr>
              <a:t>L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  <a:ea typeface="Comic Sans MS" charset="0"/>
                <a:cs typeface="Comic Sans MS" charset="0"/>
                <a:sym typeface="Wingdings" pitchFamily="2" charset="2"/>
              </a:rPr>
              <a:t> L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Symbol" pitchFamily="2" charset="2"/>
              <a:ea typeface="Comic Sans MS" charset="0"/>
              <a:cs typeface="Comic Sans MS" charset="0"/>
            </a:endParaRPr>
          </a:p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helicity amplitudes</a:t>
            </a:r>
          </a:p>
        </p:txBody>
      </p:sp>
      <p:pic>
        <p:nvPicPr>
          <p:cNvPr id="7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36" y="1016509"/>
            <a:ext cx="3138581" cy="1814694"/>
          </a:xfrm>
          <a:prstGeom prst="rect">
            <a:avLst/>
          </a:prstGeom>
        </p:spPr>
      </p:pic>
      <p:cxnSp>
        <p:nvCxnSpPr>
          <p:cNvPr id="8" name="Straight Connector 34"/>
          <p:cNvCxnSpPr/>
          <p:nvPr/>
        </p:nvCxnSpPr>
        <p:spPr>
          <a:xfrm flipV="1">
            <a:off x="4102939" y="1056853"/>
            <a:ext cx="33619" cy="584112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6"/>
          <p:cNvCxnSpPr/>
          <p:nvPr/>
        </p:nvCxnSpPr>
        <p:spPr>
          <a:xfrm flipH="1" flipV="1">
            <a:off x="3805458" y="1049313"/>
            <a:ext cx="280580" cy="580484"/>
          </a:xfrm>
          <a:prstGeom prst="line">
            <a:avLst/>
          </a:prstGeom>
          <a:ln>
            <a:solidFill>
              <a:srgbClr val="0432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43"/>
          <p:cNvSpPr txBox="1"/>
          <p:nvPr/>
        </p:nvSpPr>
        <p:spPr>
          <a:xfrm>
            <a:off x="2345068" y="1455207"/>
            <a:ext cx="371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>
                <a:solidFill>
                  <a:srgbClr val="0432FF"/>
                </a:solidFill>
                <a:ea typeface="Symbol" charset="2"/>
                <a:cs typeface="Symbol" charset="2"/>
              </a:rPr>
              <a:t>e</a:t>
            </a:r>
            <a:r>
              <a:rPr lang="en-US" sz="1500" b="1" baseline="30000" dirty="0">
                <a:solidFill>
                  <a:srgbClr val="0432FF"/>
                </a:solidFill>
                <a:ea typeface="Symbol" charset="2"/>
                <a:cs typeface="Symbol" charset="2"/>
              </a:rPr>
              <a:t>+</a:t>
            </a:r>
          </a:p>
        </p:txBody>
      </p:sp>
      <p:sp>
        <p:nvSpPr>
          <p:cNvPr id="11" name="TextBox 44"/>
          <p:cNvSpPr txBox="1"/>
          <p:nvPr/>
        </p:nvSpPr>
        <p:spPr>
          <a:xfrm>
            <a:off x="4092761" y="1987202"/>
            <a:ext cx="371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>
                <a:solidFill>
                  <a:srgbClr val="0432FF"/>
                </a:solidFill>
                <a:ea typeface="Symbol" charset="2"/>
                <a:cs typeface="Symbol" charset="2"/>
              </a:rPr>
              <a:t>e</a:t>
            </a:r>
            <a:r>
              <a:rPr lang="en-US" sz="1500" b="1" baseline="30000" dirty="0">
                <a:solidFill>
                  <a:srgbClr val="0432FF"/>
                </a:solidFill>
                <a:ea typeface="Symbol" charset="2"/>
                <a:cs typeface="Symbol" charset="2"/>
              </a:rPr>
              <a:t>-</a:t>
            </a:r>
          </a:p>
        </p:txBody>
      </p:sp>
      <p:sp>
        <p:nvSpPr>
          <p:cNvPr id="12" name="TextBox 46"/>
          <p:cNvSpPr txBox="1"/>
          <p:nvPr/>
        </p:nvSpPr>
        <p:spPr>
          <a:xfrm>
            <a:off x="3845943" y="1089123"/>
            <a:ext cx="371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500" b="1" i="1" baseline="-25000" dirty="0">
                <a:ea typeface="Symbol" charset="2"/>
                <a:cs typeface="Symbol" charset="2"/>
              </a:rPr>
              <a:t>1</a:t>
            </a:r>
          </a:p>
        </p:txBody>
      </p:sp>
      <p:sp>
        <p:nvSpPr>
          <p:cNvPr id="13" name="TextBox 47"/>
          <p:cNvSpPr txBox="1"/>
          <p:nvPr/>
        </p:nvSpPr>
        <p:spPr>
          <a:xfrm>
            <a:off x="3661109" y="1627946"/>
            <a:ext cx="3976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err="1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500" b="1" i="1" baseline="-25000" dirty="0" err="1">
                <a:latin typeface="Symbol" charset="2"/>
                <a:ea typeface="Symbol" charset="2"/>
                <a:cs typeface="Symbol" charset="2"/>
              </a:rPr>
              <a:t>y</a:t>
            </a:r>
            <a:endParaRPr lang="en-US" sz="1500" b="1" i="1" baseline="-25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4" name="Oval 48"/>
          <p:cNvSpPr/>
          <p:nvPr/>
        </p:nvSpPr>
        <p:spPr>
          <a:xfrm>
            <a:off x="3144836" y="1755289"/>
            <a:ext cx="215153" cy="185759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49"/>
          <p:cNvSpPr txBox="1"/>
          <p:nvPr/>
        </p:nvSpPr>
        <p:spPr>
          <a:xfrm>
            <a:off x="3099225" y="1732752"/>
            <a:ext cx="35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accent6">
                    <a:lumMod val="50000"/>
                  </a:schemeClr>
                </a:solidFill>
              </a:rPr>
              <a:t>J/</a:t>
            </a:r>
            <a:r>
              <a:rPr lang="en-US" sz="900" b="1" dirty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y</a:t>
            </a:r>
          </a:p>
        </p:txBody>
      </p:sp>
      <p:sp>
        <p:nvSpPr>
          <p:cNvPr id="16" name="Left Arrow 50"/>
          <p:cNvSpPr/>
          <p:nvPr/>
        </p:nvSpPr>
        <p:spPr>
          <a:xfrm rot="5400000">
            <a:off x="2681117" y="1892960"/>
            <a:ext cx="274107" cy="12890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Left Arrow 51"/>
          <p:cNvSpPr/>
          <p:nvPr/>
        </p:nvSpPr>
        <p:spPr>
          <a:xfrm rot="5400000">
            <a:off x="3473033" y="1635122"/>
            <a:ext cx="274107" cy="128902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52"/>
          <p:cNvSpPr txBox="1"/>
          <p:nvPr/>
        </p:nvSpPr>
        <p:spPr>
          <a:xfrm>
            <a:off x="3560051" y="1411501"/>
            <a:ext cx="325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Monotype Corsiva" panose="03010101010201010101" pitchFamily="66" charset="0"/>
              </a:rPr>
              <a:t>P</a:t>
            </a:r>
            <a:r>
              <a:rPr lang="en-US" sz="1050" baseline="-25000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-88372" y="3370040"/>
            <a:ext cx="32174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if the </a:t>
            </a:r>
            <a:r>
              <a:rPr lang="en-US" b="1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dirty="0">
                <a:solidFill>
                  <a:srgbClr val="0070C0"/>
                </a:solidFill>
              </a:rPr>
              <a:t>s are unpolarized,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only</a:t>
            </a:r>
            <a:r>
              <a:rPr lang="en-US" b="1" dirty="0">
                <a:solidFill>
                  <a:srgbClr val="0070C0"/>
                </a:solidFill>
                <a:latin typeface="Symbol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Symbol" pitchFamily="2" charset="2"/>
                <a:ea typeface="Symbol" charset="2"/>
                <a:cs typeface="Symbol" charset="2"/>
              </a:rPr>
              <a:t>a</a:t>
            </a:r>
            <a:r>
              <a:rPr lang="en-US" sz="2000" b="1" baseline="-25000" dirty="0" err="1">
                <a:solidFill>
                  <a:srgbClr val="0070C0"/>
                </a:solidFill>
                <a:latin typeface="Symbol" pitchFamily="2" charset="2"/>
                <a:ea typeface="Symbol" charset="2"/>
                <a:cs typeface="Symbol" charset="2"/>
              </a:rPr>
              <a:t>L</a:t>
            </a:r>
            <a:r>
              <a:rPr lang="en-US" b="1" dirty="0" err="1">
                <a:solidFill>
                  <a:srgbClr val="0070C0"/>
                </a:solidFill>
                <a:ea typeface="Symbol" charset="2"/>
                <a:cs typeface="Symbol" charset="2"/>
              </a:rPr>
              <a:t>×</a:t>
            </a:r>
            <a:r>
              <a:rPr lang="en-US" sz="2000" b="1" dirty="0" err="1">
                <a:solidFill>
                  <a:srgbClr val="0070C0"/>
                </a:solidFill>
                <a:latin typeface="Symbol" pitchFamily="2" charset="2"/>
                <a:ea typeface="Symbol" charset="2"/>
                <a:cs typeface="Symbol" charset="2"/>
              </a:rPr>
              <a:t>a</a:t>
            </a:r>
            <a:r>
              <a:rPr lang="en-US" sz="2000" b="1" baseline="-25000" dirty="0" err="1">
                <a:solidFill>
                  <a:srgbClr val="0070C0"/>
                </a:solidFill>
                <a:latin typeface="Symbol" pitchFamily="2" charset="2"/>
                <a:ea typeface="Symbol" charset="2"/>
                <a:cs typeface="Symbol" charset="2"/>
              </a:rPr>
              <a:t>L</a:t>
            </a:r>
            <a:r>
              <a:rPr lang="en-US" b="1" dirty="0">
                <a:solidFill>
                  <a:srgbClr val="0070C0"/>
                </a:solidFill>
              </a:rPr>
              <a:t> can be measured</a:t>
            </a: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D6CAC3B5-09F1-1537-D209-1F1B0C2E6EE8}"/>
              </a:ext>
            </a:extLst>
          </p:cNvPr>
          <p:cNvSpPr/>
          <p:nvPr/>
        </p:nvSpPr>
        <p:spPr>
          <a:xfrm>
            <a:off x="4014525" y="1529211"/>
            <a:ext cx="176828" cy="195009"/>
          </a:xfrm>
          <a:prstGeom prst="ellipse">
            <a:avLst/>
          </a:prstGeom>
          <a:solidFill>
            <a:schemeClr val="bg1"/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65AFC8A2-CAE9-539A-F7EF-2A800CE1ADB7}"/>
              </a:ext>
            </a:extLst>
          </p:cNvPr>
          <p:cNvSpPr txBox="1"/>
          <p:nvPr/>
        </p:nvSpPr>
        <p:spPr>
          <a:xfrm flipH="1">
            <a:off x="3963872" y="1474055"/>
            <a:ext cx="256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cxnSp>
        <p:nvCxnSpPr>
          <p:cNvPr id="22" name="Straight Connector 6">
            <a:extLst>
              <a:ext uri="{FF2B5EF4-FFF2-40B4-BE49-F238E27FC236}">
                <a16:creationId xmlns:a16="http://schemas.microsoft.com/office/drawing/2014/main" id="{F90BED1C-1662-212B-9133-3469EB9596E8}"/>
              </a:ext>
            </a:extLst>
          </p:cNvPr>
          <p:cNvCxnSpPr>
            <a:cxnSpLocks/>
          </p:cNvCxnSpPr>
          <p:nvPr/>
        </p:nvCxnSpPr>
        <p:spPr>
          <a:xfrm flipV="1">
            <a:off x="2384846" y="2118019"/>
            <a:ext cx="3038" cy="549900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0">
            <a:extLst>
              <a:ext uri="{FF2B5EF4-FFF2-40B4-BE49-F238E27FC236}">
                <a16:creationId xmlns:a16="http://schemas.microsoft.com/office/drawing/2014/main" id="{393270E1-2A79-970E-043F-6613B50C66DA}"/>
              </a:ext>
            </a:extLst>
          </p:cNvPr>
          <p:cNvCxnSpPr>
            <a:cxnSpLocks/>
          </p:cNvCxnSpPr>
          <p:nvPr/>
        </p:nvCxnSpPr>
        <p:spPr>
          <a:xfrm flipV="1">
            <a:off x="2148176" y="2122370"/>
            <a:ext cx="232984" cy="67689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D0AD00-FA88-FAEF-6BCF-256B8841B14B}"/>
              </a:ext>
            </a:extLst>
          </p:cNvPr>
          <p:cNvCxnSpPr>
            <a:cxnSpLocks/>
          </p:cNvCxnSpPr>
          <p:nvPr/>
        </p:nvCxnSpPr>
        <p:spPr>
          <a:xfrm flipH="1" flipV="1">
            <a:off x="2387884" y="2119496"/>
            <a:ext cx="199922" cy="36718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8">
            <a:extLst>
              <a:ext uri="{FF2B5EF4-FFF2-40B4-BE49-F238E27FC236}">
                <a16:creationId xmlns:a16="http://schemas.microsoft.com/office/drawing/2014/main" id="{C3A81FA1-7CB6-D841-5605-F7775677EC7C}"/>
              </a:ext>
            </a:extLst>
          </p:cNvPr>
          <p:cNvSpPr/>
          <p:nvPr/>
        </p:nvSpPr>
        <p:spPr>
          <a:xfrm>
            <a:off x="2294413" y="2028477"/>
            <a:ext cx="193432" cy="191506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BBE95104-0088-9744-78A2-8A2177CE6451}"/>
              </a:ext>
            </a:extLst>
          </p:cNvPr>
          <p:cNvSpPr txBox="1"/>
          <p:nvPr/>
        </p:nvSpPr>
        <p:spPr>
          <a:xfrm flipH="1">
            <a:off x="2252802" y="1979519"/>
            <a:ext cx="256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0C3B352F-4547-B246-5D7F-F3E6D170BBD0}"/>
              </a:ext>
            </a:extLst>
          </p:cNvPr>
          <p:cNvSpPr txBox="1"/>
          <p:nvPr/>
        </p:nvSpPr>
        <p:spPr>
          <a:xfrm rot="10800000" flipH="1">
            <a:off x="2270457" y="1994631"/>
            <a:ext cx="2567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_</a:t>
            </a:r>
          </a:p>
        </p:txBody>
      </p:sp>
      <p:cxnSp>
        <p:nvCxnSpPr>
          <p:cNvPr id="28" name="Straight Arrow Connector 37">
            <a:extLst>
              <a:ext uri="{FF2B5EF4-FFF2-40B4-BE49-F238E27FC236}">
                <a16:creationId xmlns:a16="http://schemas.microsoft.com/office/drawing/2014/main" id="{7288022B-2C8C-D9FC-3D2C-A3201292FE21}"/>
              </a:ext>
            </a:extLst>
          </p:cNvPr>
          <p:cNvCxnSpPr>
            <a:cxnSpLocks/>
          </p:cNvCxnSpPr>
          <p:nvPr/>
        </p:nvCxnSpPr>
        <p:spPr>
          <a:xfrm flipH="1">
            <a:off x="2117660" y="2206624"/>
            <a:ext cx="203692" cy="345726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39">
            <a:extLst>
              <a:ext uri="{FF2B5EF4-FFF2-40B4-BE49-F238E27FC236}">
                <a16:creationId xmlns:a16="http://schemas.microsoft.com/office/drawing/2014/main" id="{3DE50B7F-CA82-C7BF-1748-5BDAF9FE58D2}"/>
              </a:ext>
            </a:extLst>
          </p:cNvPr>
          <p:cNvSpPr/>
          <p:nvPr/>
        </p:nvSpPr>
        <p:spPr>
          <a:xfrm>
            <a:off x="3651951" y="852553"/>
            <a:ext cx="175843" cy="21498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53">
            <a:extLst>
              <a:ext uri="{FF2B5EF4-FFF2-40B4-BE49-F238E27FC236}">
                <a16:creationId xmlns:a16="http://schemas.microsoft.com/office/drawing/2014/main" id="{65A49523-7811-735B-A981-8BF3319677A5}"/>
              </a:ext>
            </a:extLst>
          </p:cNvPr>
          <p:cNvSpPr txBox="1"/>
          <p:nvPr/>
        </p:nvSpPr>
        <p:spPr>
          <a:xfrm>
            <a:off x="3592857" y="788254"/>
            <a:ext cx="371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>
                <a:solidFill>
                  <a:srgbClr val="0432FF"/>
                </a:solidFill>
                <a:ea typeface="Symbol" charset="2"/>
                <a:cs typeface="Symbol" charset="2"/>
              </a:rPr>
              <a:t>p</a:t>
            </a:r>
            <a:endParaRPr lang="en-US" sz="1500" b="1" i="1" baseline="30000" dirty="0">
              <a:solidFill>
                <a:srgbClr val="0432FF"/>
              </a:solidFill>
              <a:ea typeface="Symbol" charset="2"/>
              <a:cs typeface="Symbol" charset="2"/>
            </a:endParaRPr>
          </a:p>
        </p:txBody>
      </p:sp>
      <p:sp>
        <p:nvSpPr>
          <p:cNvPr id="31" name="Oval 54">
            <a:extLst>
              <a:ext uri="{FF2B5EF4-FFF2-40B4-BE49-F238E27FC236}">
                <a16:creationId xmlns:a16="http://schemas.microsoft.com/office/drawing/2014/main" id="{C0ADA071-7F1A-D47C-868F-651EA5733417}"/>
              </a:ext>
            </a:extLst>
          </p:cNvPr>
          <p:cNvSpPr/>
          <p:nvPr/>
        </p:nvSpPr>
        <p:spPr>
          <a:xfrm>
            <a:off x="1924714" y="2340519"/>
            <a:ext cx="175843" cy="214980"/>
          </a:xfrm>
          <a:prstGeom prst="ellipse">
            <a:avLst/>
          </a:prstGeom>
          <a:solidFill>
            <a:srgbClr val="0432FF"/>
          </a:solidFill>
          <a:ln w="127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EBF23F81-8B3F-0F76-CFD5-4814DEDE9611}"/>
              </a:ext>
            </a:extLst>
          </p:cNvPr>
          <p:cNvSpPr txBox="1"/>
          <p:nvPr/>
        </p:nvSpPr>
        <p:spPr>
          <a:xfrm>
            <a:off x="1872959" y="2272393"/>
            <a:ext cx="3710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>
                <a:solidFill>
                  <a:schemeClr val="bg1"/>
                </a:solidFill>
                <a:ea typeface="Symbol" charset="2"/>
                <a:cs typeface="Symbol" charset="2"/>
              </a:rPr>
              <a:t>p</a:t>
            </a:r>
            <a:endParaRPr lang="en-US" sz="1500" b="1" i="1" baseline="30000" dirty="0">
              <a:solidFill>
                <a:schemeClr val="bg1"/>
              </a:solidFill>
              <a:ea typeface="Symbol" charset="2"/>
              <a:cs typeface="Symbol" charset="2"/>
            </a:endParaRPr>
          </a:p>
          <a:p>
            <a:endParaRPr lang="en-US" sz="1500" b="1" i="1" baseline="30000" dirty="0">
              <a:solidFill>
                <a:schemeClr val="bg1"/>
              </a:solidFill>
              <a:ea typeface="Symbol" charset="2"/>
              <a:cs typeface="Symbol" charset="2"/>
            </a:endParaRPr>
          </a:p>
        </p:txBody>
      </p:sp>
      <p:sp>
        <p:nvSpPr>
          <p:cNvPr id="33" name="TextBox 56">
            <a:extLst>
              <a:ext uri="{FF2B5EF4-FFF2-40B4-BE49-F238E27FC236}">
                <a16:creationId xmlns:a16="http://schemas.microsoft.com/office/drawing/2014/main" id="{7C21CD7F-972A-8B7B-9FD4-2C372508190F}"/>
              </a:ext>
            </a:extLst>
          </p:cNvPr>
          <p:cNvSpPr txBox="1"/>
          <p:nvPr/>
        </p:nvSpPr>
        <p:spPr>
          <a:xfrm rot="10800000" flipH="1">
            <a:off x="1912964" y="2317796"/>
            <a:ext cx="2567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_</a:t>
            </a:r>
          </a:p>
        </p:txBody>
      </p:sp>
      <p:sp>
        <p:nvSpPr>
          <p:cNvPr id="34" name="TextBox 57">
            <a:extLst>
              <a:ext uri="{FF2B5EF4-FFF2-40B4-BE49-F238E27FC236}">
                <a16:creationId xmlns:a16="http://schemas.microsoft.com/office/drawing/2014/main" id="{A129FB07-512A-A02E-6F83-A220253B1356}"/>
              </a:ext>
            </a:extLst>
          </p:cNvPr>
          <p:cNvSpPr txBox="1"/>
          <p:nvPr/>
        </p:nvSpPr>
        <p:spPr>
          <a:xfrm>
            <a:off x="2099468" y="2254453"/>
            <a:ext cx="3710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500" b="1" baseline="-25000" dirty="0">
                <a:latin typeface="Symbol" charset="2"/>
                <a:ea typeface="Symbol" charset="2"/>
                <a:cs typeface="Symbol" charset="2"/>
              </a:rPr>
              <a:t>2</a:t>
            </a:r>
            <a:endParaRPr lang="en-US" sz="1500" b="1" baseline="-25000" dirty="0">
              <a:ea typeface="Symbol" charset="2"/>
              <a:cs typeface="Symbol" charset="2"/>
            </a:endParaRPr>
          </a:p>
        </p:txBody>
      </p:sp>
      <p:sp>
        <p:nvSpPr>
          <p:cNvPr id="35" name="TextBox 59">
            <a:extLst>
              <a:ext uri="{FF2B5EF4-FFF2-40B4-BE49-F238E27FC236}">
                <a16:creationId xmlns:a16="http://schemas.microsoft.com/office/drawing/2014/main" id="{5954343B-9623-C27E-9100-ED506558FB1B}"/>
              </a:ext>
            </a:extLst>
          </p:cNvPr>
          <p:cNvSpPr txBox="1"/>
          <p:nvPr/>
        </p:nvSpPr>
        <p:spPr>
          <a:xfrm>
            <a:off x="2492440" y="1791283"/>
            <a:ext cx="325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Monotype Corsiva" panose="03010101010201010101" pitchFamily="66" charset="0"/>
              </a:rPr>
              <a:t>P</a:t>
            </a:r>
            <a:r>
              <a:rPr lang="en-US" sz="1050" baseline="-25000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36" name="Rectangle 63">
            <a:extLst>
              <a:ext uri="{FF2B5EF4-FFF2-40B4-BE49-F238E27FC236}">
                <a16:creationId xmlns:a16="http://schemas.microsoft.com/office/drawing/2014/main" id="{E87CF7A4-E387-3E2E-A27F-7D52088B4AAF}"/>
              </a:ext>
            </a:extLst>
          </p:cNvPr>
          <p:cNvSpPr/>
          <p:nvPr/>
        </p:nvSpPr>
        <p:spPr>
          <a:xfrm>
            <a:off x="3136729" y="2980105"/>
            <a:ext cx="202291" cy="125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64">
            <a:extLst>
              <a:ext uri="{FF2B5EF4-FFF2-40B4-BE49-F238E27FC236}">
                <a16:creationId xmlns:a16="http://schemas.microsoft.com/office/drawing/2014/main" id="{4B43F54A-A949-5B1E-A686-B33CAFA36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82" y="2925037"/>
            <a:ext cx="526494" cy="236015"/>
          </a:xfrm>
          <a:prstGeom prst="rect">
            <a:avLst/>
          </a:prstGeom>
        </p:spPr>
      </p:pic>
      <p:sp>
        <p:nvSpPr>
          <p:cNvPr id="38" name="Rectangle 66">
            <a:extLst>
              <a:ext uri="{FF2B5EF4-FFF2-40B4-BE49-F238E27FC236}">
                <a16:creationId xmlns:a16="http://schemas.microsoft.com/office/drawing/2014/main" id="{F21803BF-753F-7087-5149-452AB896B829}"/>
              </a:ext>
            </a:extLst>
          </p:cNvPr>
          <p:cNvSpPr/>
          <p:nvPr/>
        </p:nvSpPr>
        <p:spPr>
          <a:xfrm>
            <a:off x="2907898" y="4221520"/>
            <a:ext cx="4591663" cy="430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85">
            <a:extLst>
              <a:ext uri="{FF2B5EF4-FFF2-40B4-BE49-F238E27FC236}">
                <a16:creationId xmlns:a16="http://schemas.microsoft.com/office/drawing/2014/main" id="{EB6A5039-1034-7099-0AAE-D83902006240}"/>
              </a:ext>
            </a:extLst>
          </p:cNvPr>
          <p:cNvSpPr txBox="1"/>
          <p:nvPr/>
        </p:nvSpPr>
        <p:spPr>
          <a:xfrm rot="10800000">
            <a:off x="7611235" y="6121999"/>
            <a:ext cx="315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_</a:t>
            </a: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DC5CD0A6-1305-D24E-050C-540F5593A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874" y="2926694"/>
            <a:ext cx="6508377" cy="1533022"/>
          </a:xfrm>
          <a:prstGeom prst="rect">
            <a:avLst/>
          </a:prstGeom>
        </p:spPr>
      </p:pic>
      <p:sp>
        <p:nvSpPr>
          <p:cNvPr id="41" name="Rectangle 9">
            <a:extLst>
              <a:ext uri="{FF2B5EF4-FFF2-40B4-BE49-F238E27FC236}">
                <a16:creationId xmlns:a16="http://schemas.microsoft.com/office/drawing/2014/main" id="{C10D0F04-9926-D586-D090-86C2A6642AF6}"/>
              </a:ext>
            </a:extLst>
          </p:cNvPr>
          <p:cNvSpPr/>
          <p:nvPr/>
        </p:nvSpPr>
        <p:spPr>
          <a:xfrm>
            <a:off x="6271913" y="4192064"/>
            <a:ext cx="1227648" cy="253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11">
            <a:extLst>
              <a:ext uri="{FF2B5EF4-FFF2-40B4-BE49-F238E27FC236}">
                <a16:creationId xmlns:a16="http://schemas.microsoft.com/office/drawing/2014/main" id="{B33390E0-4915-137D-4973-3205DFDFC614}"/>
              </a:ext>
            </a:extLst>
          </p:cNvPr>
          <p:cNvSpPr txBox="1"/>
          <p:nvPr/>
        </p:nvSpPr>
        <p:spPr>
          <a:xfrm>
            <a:off x="6221495" y="4098193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1600" i="1" dirty="0">
                <a:latin typeface="Symbol" pitchFamily="2" charset="2"/>
              </a:rPr>
              <a:t>q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endParaRPr lang="en-US" sz="1600" b="1" baseline="-25000" dirty="0">
              <a:latin typeface="Symbol" pitchFamily="2" charset="2"/>
              <a:cs typeface="Times New Roman" panose="02020603050405020304" pitchFamily="18" charset="0"/>
            </a:endParaRP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F4C07495-C9B2-7257-912A-D75146EE5E81}"/>
              </a:ext>
            </a:extLst>
          </p:cNvPr>
          <p:cNvSpPr/>
          <p:nvPr/>
        </p:nvSpPr>
        <p:spPr>
          <a:xfrm>
            <a:off x="7136638" y="4164265"/>
            <a:ext cx="548548" cy="2532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65F51260-13C7-8BCE-0DF7-7D9C3F4D6921}"/>
              </a:ext>
            </a:extLst>
          </p:cNvPr>
          <p:cNvSpPr txBox="1"/>
          <p:nvPr/>
        </p:nvSpPr>
        <p:spPr>
          <a:xfrm>
            <a:off x="6807029" y="4098193"/>
            <a:ext cx="928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sz="1600" baseline="-25000" dirty="0">
                <a:latin typeface="Symbol" pitchFamily="2" charset="2"/>
                <a:cs typeface="Times New Roman" panose="02020603050405020304" pitchFamily="18" charset="0"/>
              </a:rPr>
              <a:t>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1600" i="1" dirty="0">
                <a:latin typeface="Symbol" pitchFamily="2" charset="2"/>
              </a:rPr>
              <a:t>q</a:t>
            </a:r>
            <a:r>
              <a:rPr 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16">
            <a:extLst>
              <a:ext uri="{FF2B5EF4-FFF2-40B4-BE49-F238E27FC236}">
                <a16:creationId xmlns:a16="http://schemas.microsoft.com/office/drawing/2014/main" id="{006D12FB-82C0-AC21-2C4E-875776455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216" y="4663027"/>
            <a:ext cx="2770521" cy="569823"/>
          </a:xfrm>
          <a:prstGeom prst="rect">
            <a:avLst/>
          </a:prstGeom>
        </p:spPr>
      </p:pic>
      <p:sp>
        <p:nvSpPr>
          <p:cNvPr id="47" name="Rectangle 26">
            <a:extLst>
              <a:ext uri="{FF2B5EF4-FFF2-40B4-BE49-F238E27FC236}">
                <a16:creationId xmlns:a16="http://schemas.microsoft.com/office/drawing/2014/main" id="{030AEE0B-CBC2-7FD3-9F6C-55F9D4398F88}"/>
              </a:ext>
            </a:extLst>
          </p:cNvPr>
          <p:cNvSpPr/>
          <p:nvPr/>
        </p:nvSpPr>
        <p:spPr>
          <a:xfrm>
            <a:off x="5112854" y="5906247"/>
            <a:ext cx="3432768" cy="765781"/>
          </a:xfrm>
          <a:prstGeom prst="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Rectangle 35">
            <a:extLst>
              <a:ext uri="{FF2B5EF4-FFF2-40B4-BE49-F238E27FC236}">
                <a16:creationId xmlns:a16="http://schemas.microsoft.com/office/drawing/2014/main" id="{6D91D977-4C44-25B0-91C4-34208EE0262B}"/>
              </a:ext>
            </a:extLst>
          </p:cNvPr>
          <p:cNvSpPr/>
          <p:nvPr/>
        </p:nvSpPr>
        <p:spPr>
          <a:xfrm>
            <a:off x="5546588" y="4790585"/>
            <a:ext cx="611174" cy="417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0">
            <a:extLst>
              <a:ext uri="{FF2B5EF4-FFF2-40B4-BE49-F238E27FC236}">
                <a16:creationId xmlns:a16="http://schemas.microsoft.com/office/drawing/2014/main" id="{5D8F5983-3DB1-8679-D24C-244D245E17D5}"/>
              </a:ext>
            </a:extLst>
          </p:cNvPr>
          <p:cNvSpPr txBox="1"/>
          <p:nvPr/>
        </p:nvSpPr>
        <p:spPr>
          <a:xfrm>
            <a:off x="5270698" y="4800877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notype Corsiva" panose="03010101010201010101" pitchFamily="66" charset="0"/>
              </a:rPr>
              <a:t>P</a:t>
            </a:r>
            <a:r>
              <a:rPr lang="en-US" baseline="-25000" dirty="0">
                <a:latin typeface="Symbol" pitchFamily="2" charset="2"/>
              </a:rPr>
              <a:t>L</a:t>
            </a:r>
            <a:r>
              <a:rPr lang="en-US" sz="1400" dirty="0"/>
              <a:t>(</a:t>
            </a:r>
            <a:r>
              <a:rPr lang="en-US" sz="1400" dirty="0" err="1"/>
              <a:t>cos</a:t>
            </a:r>
            <a:r>
              <a:rPr lang="en-US" sz="1400" dirty="0" err="1">
                <a:latin typeface="Symbol" pitchFamily="2" charset="2"/>
              </a:rPr>
              <a:t>q</a:t>
            </a:r>
            <a:r>
              <a:rPr lang="en-US" sz="1400" baseline="-25000" dirty="0" err="1">
                <a:latin typeface="Symbol" pitchFamily="2" charset="2"/>
              </a:rPr>
              <a:t>y</a:t>
            </a:r>
            <a:r>
              <a:rPr lang="en-US" sz="1400" dirty="0"/>
              <a:t>)</a:t>
            </a:r>
          </a:p>
        </p:txBody>
      </p:sp>
      <p:cxnSp>
        <p:nvCxnSpPr>
          <p:cNvPr id="50" name="Straight Arrow Connector 41">
            <a:extLst>
              <a:ext uri="{FF2B5EF4-FFF2-40B4-BE49-F238E27FC236}">
                <a16:creationId xmlns:a16="http://schemas.microsoft.com/office/drawing/2014/main" id="{462AA7F9-7EC1-5A06-8029-A3EFCF4ACA67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5758973" y="4470768"/>
            <a:ext cx="9419" cy="3301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45">
            <a:extLst>
              <a:ext uri="{FF2B5EF4-FFF2-40B4-BE49-F238E27FC236}">
                <a16:creationId xmlns:a16="http://schemas.microsoft.com/office/drawing/2014/main" id="{E847BBF1-AA54-644A-12CD-05BFF758C8D9}"/>
              </a:ext>
            </a:extLst>
          </p:cNvPr>
          <p:cNvCxnSpPr>
            <a:cxnSpLocks/>
          </p:cNvCxnSpPr>
          <p:nvPr/>
        </p:nvCxnSpPr>
        <p:spPr>
          <a:xfrm flipV="1">
            <a:off x="7421648" y="4947938"/>
            <a:ext cx="637322" cy="1033595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62">
            <a:extLst>
              <a:ext uri="{FF2B5EF4-FFF2-40B4-BE49-F238E27FC236}">
                <a16:creationId xmlns:a16="http://schemas.microsoft.com/office/drawing/2014/main" id="{03883C23-9251-727C-19B8-92E5EF31659A}"/>
              </a:ext>
            </a:extLst>
          </p:cNvPr>
          <p:cNvSpPr txBox="1"/>
          <p:nvPr/>
        </p:nvSpPr>
        <p:spPr>
          <a:xfrm>
            <a:off x="8454745" y="4263354"/>
            <a:ext cx="3669044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polarization-term allows for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independent </a:t>
            </a:r>
            <a:r>
              <a:rPr lang="en-US" sz="1600" b="1" dirty="0" err="1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600" b="1" baseline="-25000" dirty="0" err="1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600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 &amp; </a:t>
            </a:r>
            <a:r>
              <a:rPr lang="en-US" sz="1600" b="1" dirty="0" err="1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1600" b="1" baseline="-25000" dirty="0" err="1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600" b="1" dirty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omic Sans MS" charset="0"/>
                <a:ea typeface="Symbol" charset="2"/>
                <a:cs typeface="Symbol" charset="2"/>
              </a:rPr>
              <a:t>measurements</a:t>
            </a:r>
            <a:endParaRPr lang="en-US" sz="1600" b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and search for </a:t>
            </a:r>
            <a:r>
              <a:rPr lang="en-US" sz="2000" b="1" dirty="0">
                <a:solidFill>
                  <a:srgbClr val="C00000"/>
                </a:solidFill>
                <a:latin typeface="Monotype Corsiva" panose="03010101010201010101" pitchFamily="66" charset="0"/>
                <a:ea typeface="Comic Sans MS" charset="0"/>
                <a:cs typeface="Comic Sans MS" charset="0"/>
              </a:rPr>
              <a:t>CP</a:t>
            </a:r>
            <a:r>
              <a:rPr lang="en-US" sz="1600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V</a:t>
            </a:r>
          </a:p>
        </p:txBody>
      </p:sp>
      <p:sp>
        <p:nvSpPr>
          <p:cNvPr id="53" name="TextBox 68">
            <a:extLst>
              <a:ext uri="{FF2B5EF4-FFF2-40B4-BE49-F238E27FC236}">
                <a16:creationId xmlns:a16="http://schemas.microsoft.com/office/drawing/2014/main" id="{B00881C5-E81E-9A8A-BCF2-A805D4929EFB}"/>
              </a:ext>
            </a:extLst>
          </p:cNvPr>
          <p:cNvSpPr txBox="1"/>
          <p:nvPr/>
        </p:nvSpPr>
        <p:spPr>
          <a:xfrm rot="10800000">
            <a:off x="812994" y="3708594"/>
            <a:ext cx="41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902030302020204" pitchFamily="66" charset="0"/>
              </a:rPr>
              <a:t>_</a:t>
            </a:r>
          </a:p>
        </p:txBody>
      </p:sp>
      <p:sp>
        <p:nvSpPr>
          <p:cNvPr id="54" name="TextBox 84">
            <a:extLst>
              <a:ext uri="{FF2B5EF4-FFF2-40B4-BE49-F238E27FC236}">
                <a16:creationId xmlns:a16="http://schemas.microsoft.com/office/drawing/2014/main" id="{76171F2B-A70F-A5D5-AA92-C1F73FEAE50B}"/>
              </a:ext>
            </a:extLst>
          </p:cNvPr>
          <p:cNvSpPr txBox="1"/>
          <p:nvPr/>
        </p:nvSpPr>
        <p:spPr>
          <a:xfrm rot="10800000">
            <a:off x="927656" y="3844083"/>
            <a:ext cx="38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-25000" dirty="0">
                <a:solidFill>
                  <a:srgbClr val="0070C0"/>
                </a:solidFill>
                <a:latin typeface="Comic Sans MS" panose="030F0902030302020204" pitchFamily="66" charset="0"/>
              </a:rPr>
              <a:t>_</a:t>
            </a:r>
          </a:p>
        </p:txBody>
      </p:sp>
      <p:sp>
        <p:nvSpPr>
          <p:cNvPr id="55" name="TextBox 86">
            <a:extLst>
              <a:ext uri="{FF2B5EF4-FFF2-40B4-BE49-F238E27FC236}">
                <a16:creationId xmlns:a16="http://schemas.microsoft.com/office/drawing/2014/main" id="{852B8A85-B59C-FF25-B575-46D229EBF0DA}"/>
              </a:ext>
            </a:extLst>
          </p:cNvPr>
          <p:cNvSpPr txBox="1"/>
          <p:nvPr/>
        </p:nvSpPr>
        <p:spPr>
          <a:xfrm>
            <a:off x="2377601" y="2373533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z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TextBox 87">
            <a:extLst>
              <a:ext uri="{FF2B5EF4-FFF2-40B4-BE49-F238E27FC236}">
                <a16:creationId xmlns:a16="http://schemas.microsoft.com/office/drawing/2014/main" id="{8032165E-1A1E-E71B-6BE2-65E84C89F082}"/>
              </a:ext>
            </a:extLst>
          </p:cNvPr>
          <p:cNvSpPr txBox="1"/>
          <p:nvPr/>
        </p:nvSpPr>
        <p:spPr>
          <a:xfrm>
            <a:off x="4113677" y="937402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z</a:t>
            </a:r>
            <a:r>
              <a:rPr lang="en-US" sz="1400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7" name="Rectangle 90">
            <a:extLst>
              <a:ext uri="{FF2B5EF4-FFF2-40B4-BE49-F238E27FC236}">
                <a16:creationId xmlns:a16="http://schemas.microsoft.com/office/drawing/2014/main" id="{584B6D1F-DB80-9908-33F7-59172F9E9E71}"/>
              </a:ext>
            </a:extLst>
          </p:cNvPr>
          <p:cNvSpPr/>
          <p:nvPr/>
        </p:nvSpPr>
        <p:spPr>
          <a:xfrm>
            <a:off x="5203730" y="4629318"/>
            <a:ext cx="3251016" cy="712008"/>
          </a:xfrm>
          <a:prstGeom prst="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Rectangle 91">
            <a:extLst>
              <a:ext uri="{FF2B5EF4-FFF2-40B4-BE49-F238E27FC236}">
                <a16:creationId xmlns:a16="http://schemas.microsoft.com/office/drawing/2014/main" id="{88720230-D6A8-5CCA-911B-8E4B3AA6822F}"/>
              </a:ext>
            </a:extLst>
          </p:cNvPr>
          <p:cNvSpPr/>
          <p:nvPr/>
        </p:nvSpPr>
        <p:spPr>
          <a:xfrm>
            <a:off x="5615411" y="4147028"/>
            <a:ext cx="302112" cy="351699"/>
          </a:xfrm>
          <a:prstGeom prst="rect">
            <a:avLst/>
          </a:prstGeom>
          <a:solidFill>
            <a:schemeClr val="accent2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Rectangle 92">
            <a:extLst>
              <a:ext uri="{FF2B5EF4-FFF2-40B4-BE49-F238E27FC236}">
                <a16:creationId xmlns:a16="http://schemas.microsoft.com/office/drawing/2014/main" id="{19866431-6518-F554-4BAE-5C0384D7FC77}"/>
              </a:ext>
            </a:extLst>
          </p:cNvPr>
          <p:cNvSpPr/>
          <p:nvPr/>
        </p:nvSpPr>
        <p:spPr>
          <a:xfrm>
            <a:off x="3454400" y="3225143"/>
            <a:ext cx="6529609" cy="895939"/>
          </a:xfrm>
          <a:prstGeom prst="rect">
            <a:avLst/>
          </a:prstGeom>
          <a:solidFill>
            <a:schemeClr val="tx2">
              <a:lumMod val="50000"/>
              <a:lumOff val="50000"/>
              <a:alpha val="3213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93">
            <a:extLst>
              <a:ext uri="{FF2B5EF4-FFF2-40B4-BE49-F238E27FC236}">
                <a16:creationId xmlns:a16="http://schemas.microsoft.com/office/drawing/2014/main" id="{40E3181E-05A0-DDDD-D1D3-E43B1913A96B}"/>
              </a:ext>
            </a:extLst>
          </p:cNvPr>
          <p:cNvSpPr txBox="1"/>
          <p:nvPr/>
        </p:nvSpPr>
        <p:spPr>
          <a:xfrm rot="10800000">
            <a:off x="10237852" y="4537098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_</a:t>
            </a:r>
          </a:p>
        </p:txBody>
      </p:sp>
      <p:sp>
        <p:nvSpPr>
          <p:cNvPr id="61" name="TextBox 94">
            <a:extLst>
              <a:ext uri="{FF2B5EF4-FFF2-40B4-BE49-F238E27FC236}">
                <a16:creationId xmlns:a16="http://schemas.microsoft.com/office/drawing/2014/main" id="{B2497FA5-EA55-5873-DCE5-5565E0CEB547}"/>
              </a:ext>
            </a:extLst>
          </p:cNvPr>
          <p:cNvSpPr txBox="1"/>
          <p:nvPr/>
        </p:nvSpPr>
        <p:spPr>
          <a:xfrm rot="10800000">
            <a:off x="10366578" y="4622505"/>
            <a:ext cx="2712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_</a:t>
            </a:r>
          </a:p>
        </p:txBody>
      </p:sp>
      <p:sp>
        <p:nvSpPr>
          <p:cNvPr id="62" name="Rectangle 95">
            <a:extLst>
              <a:ext uri="{FF2B5EF4-FFF2-40B4-BE49-F238E27FC236}">
                <a16:creationId xmlns:a16="http://schemas.microsoft.com/office/drawing/2014/main" id="{5B7CC394-3F74-5DAF-CE65-8E03EF413F89}"/>
              </a:ext>
            </a:extLst>
          </p:cNvPr>
          <p:cNvSpPr/>
          <p:nvPr/>
        </p:nvSpPr>
        <p:spPr>
          <a:xfrm>
            <a:off x="4104060" y="4115459"/>
            <a:ext cx="3581125" cy="400306"/>
          </a:xfrm>
          <a:prstGeom prst="rect">
            <a:avLst/>
          </a:prstGeom>
          <a:solidFill>
            <a:srgbClr val="C00000">
              <a:alpha val="30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96">
            <a:extLst>
              <a:ext uri="{FF2B5EF4-FFF2-40B4-BE49-F238E27FC236}">
                <a16:creationId xmlns:a16="http://schemas.microsoft.com/office/drawing/2014/main" id="{F1366E0D-310F-9883-2F07-9A834C73252D}"/>
              </a:ext>
            </a:extLst>
          </p:cNvPr>
          <p:cNvSpPr/>
          <p:nvPr/>
        </p:nvSpPr>
        <p:spPr>
          <a:xfrm>
            <a:off x="8529494" y="4307846"/>
            <a:ext cx="3581125" cy="895940"/>
          </a:xfrm>
          <a:prstGeom prst="rect">
            <a:avLst/>
          </a:prstGeom>
          <a:solidFill>
            <a:srgbClr val="C00000">
              <a:alpha val="30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98">
            <a:extLst>
              <a:ext uri="{FF2B5EF4-FFF2-40B4-BE49-F238E27FC236}">
                <a16:creationId xmlns:a16="http://schemas.microsoft.com/office/drawing/2014/main" id="{26B5B825-5466-9782-1B58-93433480B9C3}"/>
              </a:ext>
            </a:extLst>
          </p:cNvPr>
          <p:cNvCxnSpPr/>
          <p:nvPr/>
        </p:nvCxnSpPr>
        <p:spPr>
          <a:xfrm flipH="1" flipV="1">
            <a:off x="7733813" y="4318693"/>
            <a:ext cx="787901" cy="1520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图片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100" y="974100"/>
            <a:ext cx="2425736" cy="1330243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1714" y="927894"/>
            <a:ext cx="2785518" cy="1382473"/>
          </a:xfrm>
          <a:prstGeom prst="rect">
            <a:avLst/>
          </a:prstGeom>
        </p:spPr>
      </p:pic>
      <p:sp>
        <p:nvSpPr>
          <p:cNvPr id="122" name="矩形 121">
            <a:extLst>
              <a:ext uri="{FF2B5EF4-FFF2-40B4-BE49-F238E27FC236}">
                <a16:creationId xmlns:a16="http://schemas.microsoft.com/office/drawing/2014/main" id="{96EB04AB-92C0-4649-8F3C-FFB2B2ADD903}"/>
              </a:ext>
            </a:extLst>
          </p:cNvPr>
          <p:cNvSpPr/>
          <p:nvPr/>
        </p:nvSpPr>
        <p:spPr>
          <a:xfrm>
            <a:off x="5799021" y="2395774"/>
            <a:ext cx="5941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 : </a:t>
            </a:r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Lee-Yang parameter (decay asymmetry parameter in Baryon weak decay)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76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39" grpId="0"/>
      <p:bldP spid="47" grpId="0" animBg="1"/>
      <p:bldP spid="48" grpId="0" animBg="1"/>
      <p:bldP spid="49" grpId="0"/>
      <p:bldP spid="52" grpId="0" animBg="1"/>
      <p:bldP spid="53" grpId="0"/>
      <p:bldP spid="54" grpId="0"/>
      <p:bldP spid="57" grpId="0" animBg="1"/>
      <p:bldP spid="58" grpId="0" animBg="1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5C9F0D40-8110-8681-7916-401432B2DBD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7421" y="0"/>
                <a:ext cx="11811000" cy="804672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𝝍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𝚲</m:t>
                    </m:r>
                    <m:acc>
                      <m:accPr>
                        <m:chr m:val="̅"/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Polarization and </a:t>
                </a:r>
                <a:r>
                  <a:rPr lang="en-US" altLang="zh-CN" dirty="0" smtClean="0"/>
                  <a:t>CPV 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5C9F0D40-8110-8681-7916-401432B2DB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7421" y="0"/>
                <a:ext cx="11811000" cy="804672"/>
              </a:xfrm>
              <a:blipFill>
                <a:blip r:embed="rId2"/>
                <a:stretch>
                  <a:fillRect t="-11364" b="-325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8">
            <a:extLst>
              <a:ext uri="{FF2B5EF4-FFF2-40B4-BE49-F238E27FC236}">
                <a16:creationId xmlns:a16="http://schemas.microsoft.com/office/drawing/2014/main" id="{E8E4478D-02C3-0D0C-9F12-D5CACD14F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801" y="2279432"/>
            <a:ext cx="3563166" cy="2562277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38E28C2F-A568-B28A-67F5-EC77F5E48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131" y="2292874"/>
            <a:ext cx="3563167" cy="2548835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BA5EEEC3-66E1-A80C-47D2-0AED1F622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94" y="2286152"/>
            <a:ext cx="3723246" cy="256227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EBD988FC-FE9B-5044-0755-AFA58F7C9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93" y="4965700"/>
            <a:ext cx="6845300" cy="1663700"/>
          </a:xfrm>
          <a:prstGeom prst="rect">
            <a:avLst/>
          </a:prstGeom>
        </p:spPr>
      </p:pic>
      <p:sp>
        <p:nvSpPr>
          <p:cNvPr id="19" name="对话气泡: 圆角矩形 18">
            <a:extLst>
              <a:ext uri="{FF2B5EF4-FFF2-40B4-BE49-F238E27FC236}">
                <a16:creationId xmlns:a16="http://schemas.microsoft.com/office/drawing/2014/main" id="{A21364AF-434A-234D-D4C7-CC58B6A716CB}"/>
              </a:ext>
            </a:extLst>
          </p:cNvPr>
          <p:cNvSpPr/>
          <p:nvPr/>
        </p:nvSpPr>
        <p:spPr bwMode="auto">
          <a:xfrm>
            <a:off x="8101945" y="5888692"/>
            <a:ext cx="3861455" cy="687153"/>
          </a:xfrm>
          <a:prstGeom prst="wedgeRoundRectCallout">
            <a:avLst>
              <a:gd name="adj1" fmla="val -82161"/>
              <a:gd name="adj2" fmla="val 279"/>
              <a:gd name="adj3" fmla="val 16667"/>
            </a:avLst>
          </a:prstGeom>
          <a:solidFill>
            <a:schemeClr val="bg1">
              <a:alpha val="47000"/>
            </a:schemeClr>
          </a:solidFill>
          <a:ln w="9525" cap="flat" cmpd="sng" algn="ctr">
            <a:solidFill>
              <a:srgbClr val="2B0FD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600" b="1" dirty="0">
                <a:solidFill>
                  <a:srgbClr val="941100"/>
                </a:solidFill>
                <a:latin typeface="Comic Sans MS" charset="0"/>
                <a:ea typeface="宋体" charset="0"/>
                <a:cs typeface="宋体" charset="0"/>
                <a:sym typeface="Wingdings"/>
              </a:rPr>
              <a:t>0.5% level sensitivity for CPV test</a:t>
            </a:r>
          </a:p>
          <a:p>
            <a:r>
              <a:rPr lang="en-US" altLang="zh-CN" sz="1600" b="1" dirty="0">
                <a:solidFill>
                  <a:srgbClr val="2B0FD1"/>
                </a:solidFill>
                <a:latin typeface="Comic Sans MS" charset="0"/>
                <a:ea typeface="宋体" charset="0"/>
                <a:cs typeface="宋体" charset="0"/>
                <a:sym typeface="Wingdings"/>
              </a:rPr>
              <a:t>SM prediction:10</a:t>
            </a:r>
            <a:r>
              <a:rPr lang="en-US" altLang="zh-CN" sz="1600" b="1" baseline="30000" dirty="0">
                <a:solidFill>
                  <a:srgbClr val="2B0FD1"/>
                </a:solidFill>
                <a:latin typeface="Comic Sans MS" charset="0"/>
                <a:ea typeface="宋体" charset="0"/>
                <a:cs typeface="宋体" charset="0"/>
                <a:sym typeface="Wingdings"/>
              </a:rPr>
              <a:t>-4</a:t>
            </a:r>
            <a:r>
              <a:rPr lang="en-US" altLang="zh-CN" sz="1600" b="1" dirty="0">
                <a:solidFill>
                  <a:srgbClr val="2B0FD1"/>
                </a:solidFill>
                <a:latin typeface="Comic Sans MS" charset="0"/>
                <a:ea typeface="宋体" charset="0"/>
                <a:cs typeface="宋体" charset="0"/>
                <a:sym typeface="Wingdings"/>
              </a:rPr>
              <a:t>~10</a:t>
            </a:r>
            <a:r>
              <a:rPr lang="en-US" altLang="zh-CN" sz="1600" b="1" baseline="30000" dirty="0">
                <a:solidFill>
                  <a:srgbClr val="2B0FD1"/>
                </a:solidFill>
                <a:latin typeface="Comic Sans MS" charset="0"/>
                <a:ea typeface="宋体" charset="0"/>
                <a:cs typeface="宋体" charset="0"/>
                <a:sym typeface="Wingdings"/>
              </a:rPr>
              <a:t>-5</a:t>
            </a:r>
          </a:p>
        </p:txBody>
      </p:sp>
      <p:sp>
        <p:nvSpPr>
          <p:cNvPr id="20" name="对话气泡: 圆角矩形 19">
            <a:extLst>
              <a:ext uri="{FF2B5EF4-FFF2-40B4-BE49-F238E27FC236}">
                <a16:creationId xmlns:a16="http://schemas.microsoft.com/office/drawing/2014/main" id="{6EAB6094-67DD-A00B-E122-B9B9CF7A607F}"/>
              </a:ext>
            </a:extLst>
          </p:cNvPr>
          <p:cNvSpPr/>
          <p:nvPr/>
        </p:nvSpPr>
        <p:spPr bwMode="auto">
          <a:xfrm>
            <a:off x="8101945" y="5088904"/>
            <a:ext cx="3341600" cy="687153"/>
          </a:xfrm>
          <a:prstGeom prst="wedgeRoundRectCallout">
            <a:avLst>
              <a:gd name="adj1" fmla="val -66518"/>
              <a:gd name="adj2" fmla="val 46178"/>
              <a:gd name="adj3" fmla="val 16667"/>
            </a:avLst>
          </a:prstGeom>
          <a:solidFill>
            <a:schemeClr val="bg1">
              <a:alpha val="56000"/>
            </a:schemeClr>
          </a:solidFill>
          <a:ln w="9525" cap="flat" cmpd="sng" algn="ctr">
            <a:solidFill>
              <a:srgbClr val="2B0FD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1600" b="1" dirty="0">
                <a:solidFill>
                  <a:srgbClr val="941100"/>
                </a:solidFill>
                <a:latin typeface="Comic Sans MS" charset="0"/>
                <a:ea typeface="Comic Sans MS" charset="0"/>
                <a:cs typeface="Times New Roman" panose="02020603050405020304" pitchFamily="18" charset="0"/>
                <a:sym typeface="Wingdings"/>
              </a:rPr>
              <a:t>~7</a:t>
            </a:r>
            <a:r>
              <a:rPr lang="en-US" altLang="zh-CN" sz="1600" b="1" dirty="0">
                <a:solidFill>
                  <a:srgbClr val="941100"/>
                </a:solidFill>
                <a:latin typeface="Symbol" charset="2"/>
                <a:ea typeface="Symbol" charset="2"/>
                <a:cs typeface="Times New Roman" panose="02020603050405020304" pitchFamily="18" charset="0"/>
                <a:sym typeface="Wingdings"/>
              </a:rPr>
              <a:t>s</a:t>
            </a:r>
            <a:r>
              <a:rPr lang="en-US" altLang="zh-CN" sz="1600" b="1" dirty="0">
                <a:solidFill>
                  <a:srgbClr val="941100"/>
                </a:solidFill>
                <a:latin typeface="Comic Sans MS" charset="0"/>
                <a:ea typeface="Comic Sans MS" charset="0"/>
                <a:cs typeface="Times New Roman" panose="02020603050405020304" pitchFamily="18" charset="0"/>
                <a:sym typeface="Wingdings"/>
              </a:rPr>
              <a:t> upward shift from all previous measurements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baseline="-25000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3928E9A-D00D-F0F1-3FB7-A8860DE768C3}"/>
              </a:ext>
            </a:extLst>
          </p:cNvPr>
          <p:cNvSpPr txBox="1"/>
          <p:nvPr/>
        </p:nvSpPr>
        <p:spPr>
          <a:xfrm>
            <a:off x="8668180" y="1152341"/>
            <a:ext cx="245702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altLang="zh-CN" sz="1400" b="1" i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PRL 129, 131801 (2022)</a:t>
            </a:r>
            <a:endParaRPr lang="zh-CN" altLang="en-US" sz="14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7F4068A-B124-4AE9-80E2-CF69BF6930F4}"/>
                  </a:ext>
                </a:extLst>
              </p:cNvPr>
              <p:cNvSpPr txBox="1"/>
              <p:nvPr/>
            </p:nvSpPr>
            <p:spPr>
              <a:xfrm>
                <a:off x="6472851" y="1526854"/>
                <a:ext cx="3053900" cy="55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baseline="0" dirty="0"/>
                  <a:t>CP test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baseline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1" i="1" baseline="0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2000" b="1" i="1" baseline="0" smtClean="0">
                            <a:latin typeface="Cambria Math" panose="02040503050406030204" pitchFamily="18" charset="0"/>
                          </a:rPr>
                          <m:t>𝑪𝑷</m:t>
                        </m:r>
                      </m:sub>
                    </m:sSub>
                    <m:r>
                      <a:rPr lang="en-US" altLang="zh-CN" sz="2000" b="1" i="1" baseline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1" i="1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1" i="1" baseline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1" i="1" baseline="0" smtClean="0"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000" b="1" i="1" baseline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altLang="zh-CN" sz="2000" b="1" i="1" baseline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b="1" i="1" baseline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1" i="1" baseline="0"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000" b="1" i="1" baseline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b="1" i="1" baseline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1" i="1" baseline="0"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000" b="1" i="1" baseline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altLang="zh-CN" sz="2000" b="1" i="1" baseline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1" i="1" baseline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1" i="1" baseline="0"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altLang="zh-CN" sz="2000" b="1" i="1" baseline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2000" b="1" baseline="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47F4068A-B124-4AE9-80E2-CF69BF693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851" y="1526854"/>
                <a:ext cx="3053900" cy="558807"/>
              </a:xfrm>
              <a:prstGeom prst="rect">
                <a:avLst/>
              </a:prstGeom>
              <a:blipFill>
                <a:blip r:embed="rId8"/>
                <a:stretch>
                  <a:fillRect l="-21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15">
                <a:extLst>
                  <a:ext uri="{FF2B5EF4-FFF2-40B4-BE49-F238E27FC236}">
                    <a16:creationId xmlns:a16="http://schemas.microsoft.com/office/drawing/2014/main" id="{3FE151E0-0DCE-3CEF-3B91-4FC8D58D63BD}"/>
                  </a:ext>
                </a:extLst>
              </p:cNvPr>
              <p:cNvSpPr txBox="1"/>
              <p:nvPr/>
            </p:nvSpPr>
            <p:spPr>
              <a:xfrm>
                <a:off x="445400" y="1131093"/>
                <a:ext cx="79237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17500" indent="-317500" algn="l">
                  <a:buFont typeface="Arial" charset="0"/>
                  <a:buChar char="•"/>
                </a:pP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Updated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results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based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on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10B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events: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~0.42M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signals</a:t>
                </a:r>
              </a:p>
              <a:p>
                <a:pPr marL="317500" indent="-317500" algn="l">
                  <a:buFont typeface="Arial" charset="0"/>
                  <a:buChar char="•"/>
                </a:pP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Decay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asymmetries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with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best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precisions</a:t>
                </a:r>
                <a:r>
                  <a:rPr kumimoji="1"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ever</a:t>
                </a:r>
              </a:p>
            </p:txBody>
          </p:sp>
        </mc:Choice>
        <mc:Fallback xmlns="">
          <p:sp>
            <p:nvSpPr>
              <p:cNvPr id="23" name="TextBox 15">
                <a:extLst>
                  <a:ext uri="{FF2B5EF4-FFF2-40B4-BE49-F238E27FC236}">
                    <a16:creationId xmlns:a16="http://schemas.microsoft.com/office/drawing/2014/main" id="{3FE151E0-0DCE-3CEF-3B91-4FC8D58D6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00" y="1131093"/>
                <a:ext cx="7923772" cy="707886"/>
              </a:xfrm>
              <a:prstGeom prst="rect">
                <a:avLst/>
              </a:prstGeom>
              <a:blipFill>
                <a:blip r:embed="rId9"/>
                <a:stretch>
                  <a:fillRect l="-692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æ¥çæºå¾å">
            <a:extLst>
              <a:ext uri="{FF2B5EF4-FFF2-40B4-BE49-F238E27FC236}">
                <a16:creationId xmlns:a16="http://schemas.microsoft.com/office/drawing/2014/main" id="{7AEC59BB-16A7-4C03-880C-C5E73F50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745" y="1346853"/>
            <a:ext cx="1076189" cy="5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1677DD0-B245-4B07-AB97-E75B19E001CB}"/>
              </a:ext>
            </a:extLst>
          </p:cNvPr>
          <p:cNvSpPr/>
          <p:nvPr/>
        </p:nvSpPr>
        <p:spPr>
          <a:xfrm>
            <a:off x="7442200" y="864068"/>
            <a:ext cx="4435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cs typeface="Arial" panose="020B0604020202020204" pitchFamily="34" charset="0"/>
              </a:rPr>
              <a:t>Nature Phys. </a:t>
            </a:r>
            <a:r>
              <a:rPr lang="en-US" altLang="zh-CN" sz="2000" b="1" dirty="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15, 631–634 (2019) </a:t>
            </a:r>
            <a:endParaRPr lang="en-US" altLang="zh-CN" sz="2000" b="1" dirty="0">
              <a:solidFill>
                <a:srgbClr val="FF0000"/>
              </a:solidFill>
              <a:ea typeface="华文楷体" panose="02010600040101010101" pitchFamily="2" charset="-122"/>
              <a:cs typeface="Arial" panose="020B0604020202020204" pitchFamily="34" charset="0"/>
              <a:hlinkClick r:id="" action="ppaction://noaction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74362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16C92061-7536-C0E5-3535-1DA92884AB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3600" dirty="0"/>
                  <a:t>Polarization </a:t>
                </a:r>
                <a:r>
                  <a:rPr lang="en-US" altLang="zh-CN" sz="3600" dirty="0" smtClean="0"/>
                  <a:t>and </a:t>
                </a:r>
                <a:r>
                  <a:rPr lang="en-US" altLang="zh-CN" sz="36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CPV 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zh-CN" altLang="en-US" sz="3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𝜩</m:t>
                    </m:r>
                  </m:oMath>
                </a14:m>
                <a:r>
                  <a:rPr lang="en-US" altLang="zh-CN" sz="36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via </a:t>
                </a:r>
                <a14:m>
                  <m:oMath xmlns:m="http://schemas.openxmlformats.org/officeDocument/2006/math">
                    <m:r>
                      <a:rPr lang="en-US" altLang="zh-CN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zh-CN" alt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  <m:r>
                      <a:rPr lang="zh-CN" alt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3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𝜩</m:t>
                    </m:r>
                    <m:acc>
                      <m:accPr>
                        <m:chr m:val="̅"/>
                        <m:ctrlPr>
                          <a:rPr lang="zh-CN" alt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𝜩</m:t>
                        </m:r>
                      </m:e>
                    </m:acc>
                  </m:oMath>
                </a14:m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Decay</a:t>
                </a:r>
                <a:r>
                  <a:rPr lang="zh-CN" altLang="en-US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zh-CN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标题 2">
                <a:extLst>
                  <a:ext uri="{FF2B5EF4-FFF2-40B4-BE49-F238E27FC236}">
                    <a16:creationId xmlns:a16="http://schemas.microsoft.com/office/drawing/2014/main" id="{16C92061-7536-C0E5-3535-1DA92884AB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90" t="-2273" r="-232"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77521730-31C0-6C00-8BB5-7E8772A60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45" y="2597351"/>
            <a:ext cx="4113094" cy="38796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D87CBC-3AC0-233A-9311-D4A055E9B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32" y="914855"/>
            <a:ext cx="2973689" cy="159835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DEBA0FB-43D0-1E57-1AB7-F82F266E01E5}"/>
              </a:ext>
            </a:extLst>
          </p:cNvPr>
          <p:cNvSpPr/>
          <p:nvPr/>
        </p:nvSpPr>
        <p:spPr>
          <a:xfrm>
            <a:off x="383652" y="4899924"/>
            <a:ext cx="4061652" cy="439902"/>
          </a:xfrm>
          <a:prstGeom prst="rect">
            <a:avLst/>
          </a:prstGeom>
          <a:solidFill>
            <a:schemeClr val="accent1">
              <a:alpha val="19147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1013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55304BA-1971-B76B-C116-78769257E0AF}"/>
              </a:ext>
            </a:extLst>
          </p:cNvPr>
          <p:cNvSpPr/>
          <p:nvPr/>
        </p:nvSpPr>
        <p:spPr>
          <a:xfrm>
            <a:off x="383653" y="5423969"/>
            <a:ext cx="4061652" cy="737478"/>
          </a:xfrm>
          <a:prstGeom prst="rect">
            <a:avLst/>
          </a:prstGeom>
          <a:solidFill>
            <a:schemeClr val="accent1">
              <a:alpha val="19147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1013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C4674E4-10DD-C8F1-8610-BD6A9ACE154D}"/>
              </a:ext>
            </a:extLst>
          </p:cNvPr>
          <p:cNvSpPr/>
          <p:nvPr/>
        </p:nvSpPr>
        <p:spPr>
          <a:xfrm>
            <a:off x="389993" y="6199126"/>
            <a:ext cx="4055312" cy="277874"/>
          </a:xfrm>
          <a:prstGeom prst="rect">
            <a:avLst/>
          </a:prstGeom>
          <a:solidFill>
            <a:schemeClr val="accent1">
              <a:alpha val="19147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1013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E90F8A8-439A-9AA6-4D42-5329D4D691FE}"/>
              </a:ext>
            </a:extLst>
          </p:cNvPr>
          <p:cNvSpPr/>
          <p:nvPr/>
        </p:nvSpPr>
        <p:spPr>
          <a:xfrm>
            <a:off x="383652" y="3431249"/>
            <a:ext cx="4061652" cy="1407501"/>
          </a:xfrm>
          <a:prstGeom prst="rect">
            <a:avLst/>
          </a:prstGeom>
          <a:solidFill>
            <a:schemeClr val="accent1">
              <a:alpha val="19147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sz="1013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E529E138-7323-5D11-589C-68CBB81BA6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658903" y="1308164"/>
                <a:ext cx="7322384" cy="1572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1.3 B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sz="20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yields 73k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zh-CN" alt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lang="zh-CN" alt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zh-CN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𝜩</m:t>
                            </m:r>
                          </m:e>
                        </m:acc>
                      </m:e>
                      <m:sup>
                        <m:r>
                          <a:rPr lang="en-US" altLang="zh-CN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events at BESIII.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First limit on weak phase of a P-wave amplitude!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E529E138-7323-5D11-589C-68CBB81BA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8903" y="1308164"/>
                <a:ext cx="7322384" cy="1572408"/>
              </a:xfrm>
              <a:prstGeom prst="rect">
                <a:avLst/>
              </a:prstGeom>
              <a:blipFill>
                <a:blip r:embed="rId5"/>
                <a:stretch>
                  <a:fillRect l="-749" t="-232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7D790B25-28B8-D8C4-8144-DB56A4D0E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3087489"/>
            <a:ext cx="4642098" cy="812976"/>
          </a:xfrm>
          <a:prstGeom prst="rect">
            <a:avLst/>
          </a:prstGeom>
        </p:spPr>
      </p:pic>
      <p:sp>
        <p:nvSpPr>
          <p:cNvPr id="14" name="矩形 12">
            <a:extLst>
              <a:ext uri="{FF2B5EF4-FFF2-40B4-BE49-F238E27FC236}">
                <a16:creationId xmlns:a16="http://schemas.microsoft.com/office/drawing/2014/main" id="{83840226-D0DB-6964-226D-0EFCE902FE86}"/>
              </a:ext>
            </a:extLst>
          </p:cNvPr>
          <p:cNvSpPr/>
          <p:nvPr/>
        </p:nvSpPr>
        <p:spPr>
          <a:xfrm>
            <a:off x="6934200" y="889020"/>
            <a:ext cx="302518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 Nature 606, 64 (2022)</a:t>
            </a:r>
            <a:endParaRPr lang="en" altLang="zh-CN" b="1" i="1" dirty="0">
              <a:solidFill>
                <a:srgbClr val="FF0000"/>
              </a:solidFill>
            </a:endParaRPr>
          </a:p>
        </p:txBody>
      </p:sp>
      <p:pic>
        <p:nvPicPr>
          <p:cNvPr id="15" name="Picture 2" descr="Image">
            <a:extLst>
              <a:ext uri="{FF2B5EF4-FFF2-40B4-BE49-F238E27FC236}">
                <a16:creationId xmlns:a16="http://schemas.microsoft.com/office/drawing/2014/main" id="{3E62D1D4-B9B3-8886-102B-C4C3272F5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52" y="914855"/>
            <a:ext cx="3789155" cy="170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C6D00EE-FCE6-BADB-D01B-2F212C507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652936"/>
            <a:ext cx="3749161" cy="493100"/>
          </a:xfrm>
          <a:prstGeom prst="rect">
            <a:avLst/>
          </a:prstGeom>
        </p:spPr>
      </p:pic>
      <p:sp>
        <p:nvSpPr>
          <p:cNvPr id="17" name="对话气泡: 矩形 16">
            <a:extLst>
              <a:ext uri="{FF2B5EF4-FFF2-40B4-BE49-F238E27FC236}">
                <a16:creationId xmlns:a16="http://schemas.microsoft.com/office/drawing/2014/main" id="{4D99E872-8537-A6CC-0740-D66A43E34455}"/>
              </a:ext>
            </a:extLst>
          </p:cNvPr>
          <p:cNvSpPr/>
          <p:nvPr/>
        </p:nvSpPr>
        <p:spPr>
          <a:xfrm>
            <a:off x="8837373" y="2270757"/>
            <a:ext cx="1358018" cy="303930"/>
          </a:xfrm>
          <a:prstGeom prst="wedgeRectCallout">
            <a:avLst>
              <a:gd name="adj1" fmla="val -30945"/>
              <a:gd name="adj2" fmla="val 11533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phase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对话气泡: 矩形 17">
            <a:extLst>
              <a:ext uri="{FF2B5EF4-FFF2-40B4-BE49-F238E27FC236}">
                <a16:creationId xmlns:a16="http://schemas.microsoft.com/office/drawing/2014/main" id="{2788C0BB-5C42-2FE6-B014-B3087BE8B056}"/>
              </a:ext>
            </a:extLst>
          </p:cNvPr>
          <p:cNvSpPr/>
          <p:nvPr/>
        </p:nvSpPr>
        <p:spPr>
          <a:xfrm>
            <a:off x="7210692" y="2257610"/>
            <a:ext cx="1358019" cy="316295"/>
          </a:xfrm>
          <a:prstGeom prst="wedgeRectCallout">
            <a:avLst>
              <a:gd name="adj1" fmla="val 12144"/>
              <a:gd name="adj2" fmla="val 949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phase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1A24FB15-2F68-282C-F99D-943414D78D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8038" y="3900465"/>
            <a:ext cx="2937353" cy="2747847"/>
          </a:xfrm>
          <a:prstGeom prst="rect">
            <a:avLst/>
          </a:prstGeom>
        </p:spPr>
      </p:pic>
      <p:pic>
        <p:nvPicPr>
          <p:cNvPr id="20" name="Picture 2" descr="æ¥çæºå¾å">
            <a:extLst>
              <a:ext uri="{FF2B5EF4-FFF2-40B4-BE49-F238E27FC236}">
                <a16:creationId xmlns:a16="http://schemas.microsoft.com/office/drawing/2014/main" id="{7AEC59BB-16A7-4C03-880C-C5E73F50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762" y="889020"/>
            <a:ext cx="1076189" cy="5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7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840C8E88-7CEF-437E-BA2E-1A3C75A6F1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2728310"/>
            <a:ext cx="4164441" cy="3215290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1C8EB3B-66DD-4F22-8BD4-588BCD55D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CPV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 Hyperon </a:t>
            </a:r>
            <a:r>
              <a:rPr lang="en-US" altLang="zh-CN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Decay at STCF</a:t>
            </a:r>
            <a:r>
              <a:rPr lang="zh-CN" altLang="en-US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ABA5E99-7F10-4268-BC00-CF43CA911D53}"/>
              </a:ext>
            </a:extLst>
          </p:cNvPr>
          <p:cNvSpPr txBox="1"/>
          <p:nvPr/>
        </p:nvSpPr>
        <p:spPr>
          <a:xfrm>
            <a:off x="457200" y="914400"/>
            <a:ext cx="10439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STCF has 10</a:t>
            </a:r>
            <a:r>
              <a:rPr lang="en-US" altLang="zh-CN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12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J/ per year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corresponding 10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9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hyperon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pairs, 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the CPV test sensitivity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challenge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SM prediction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charset="0"/>
                <a:cs typeface="Arial" panose="020B0604020202020204" pitchFamily="34" charset="0"/>
                <a:sym typeface="Wingdings"/>
              </a:rPr>
              <a:t>10</a:t>
            </a:r>
            <a:r>
              <a:rPr lang="en-US" altLang="zh-CN" sz="2000" baseline="30000" dirty="0">
                <a:solidFill>
                  <a:srgbClr val="FF0000"/>
                </a:solidFill>
                <a:latin typeface="Arial" panose="020B0604020202020204" pitchFamily="34" charset="0"/>
                <a:ea typeface="宋体" charset="0"/>
                <a:cs typeface="Arial" panose="020B0604020202020204" pitchFamily="34" charset="0"/>
                <a:sym typeface="Wingdings"/>
              </a:rPr>
              <a:t>-4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charset="0"/>
                <a:cs typeface="Arial" panose="020B0604020202020204" pitchFamily="34" charset="0"/>
                <a:sym typeface="Wingdings"/>
              </a:rPr>
              <a:t>~10</a:t>
            </a:r>
            <a:r>
              <a:rPr lang="en-US" altLang="zh-CN" sz="2000" baseline="30000" dirty="0">
                <a:solidFill>
                  <a:srgbClr val="FF0000"/>
                </a:solidFill>
                <a:latin typeface="Arial" panose="020B0604020202020204" pitchFamily="34" charset="0"/>
                <a:ea typeface="宋体" charset="0"/>
                <a:cs typeface="Arial" panose="020B0604020202020204" pitchFamily="34" charset="0"/>
                <a:sym typeface="Wingdings"/>
              </a:rPr>
              <a:t>-5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宋体" charset="0"/>
                <a:cs typeface="Arial" panose="020B0604020202020204" pitchFamily="34" charset="0"/>
                <a:sym typeface="Wingdings"/>
              </a:rPr>
              <a:t>Polarized electron </a:t>
            </a:r>
            <a:r>
              <a:rPr lang="en-US" altLang="zh-CN" sz="2000" dirty="0">
                <a:latin typeface="Arial" panose="020B0604020202020204" pitchFamily="34" charset="0"/>
                <a:ea typeface="宋体" charset="0"/>
                <a:cs typeface="Arial" panose="020B0604020202020204" pitchFamily="34" charset="0"/>
                <a:sym typeface="Wingdings"/>
              </a:rPr>
              <a:t>can significant improve the test sensitivity 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413251C-4725-441E-BB9E-D9AB238B87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1681157"/>
            <a:ext cx="4000745" cy="5969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A668E4-2458-4A08-963D-5A83CBD1C9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1" y="2667639"/>
            <a:ext cx="3581400" cy="22824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E151AA-A2B1-4A57-A465-596094681B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571" y="3229641"/>
            <a:ext cx="3157965" cy="838200"/>
          </a:xfrm>
          <a:prstGeom prst="rect">
            <a:avLst/>
          </a:prstGeom>
          <a:ln w="3175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966AB22-0EDC-4BF6-BB4E-4DB703EA26C1}"/>
                  </a:ext>
                </a:extLst>
              </p:cNvPr>
              <p:cNvSpPr txBox="1"/>
              <p:nvPr/>
            </p:nvSpPr>
            <p:spPr>
              <a:xfrm>
                <a:off x="7018041" y="4950108"/>
                <a:ext cx="4099520" cy="619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</m:sup>
                          </m:sSup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l-GR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  <m:acc>
                            <m:accPr>
                              <m:chr m:val="̅"/>
                              <m:ctrlP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𝜦</m:t>
                              </m:r>
                            </m:e>
                          </m:acc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    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</m:sub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groupCh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𝑪𝑷</m:t>
                              </m:r>
                            </m:sub>
                          </m:sSub>
                        </m:sub>
                      </m:sSub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</m:oMath>
                  </m:oMathPara>
                </a14:m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966AB22-0EDC-4BF6-BB4E-4DB703EA2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041" y="4950108"/>
                <a:ext cx="4099520" cy="6192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F1D9C-DA35-487A-83FF-62B00D167F44}"/>
                  </a:ext>
                </a:extLst>
              </p:cNvPr>
              <p:cNvSpPr txBox="1"/>
              <p:nvPr/>
            </p:nvSpPr>
            <p:spPr>
              <a:xfrm>
                <a:off x="7018041" y="5633996"/>
                <a:ext cx="3849964" cy="619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vertJc m:val="bot"/>
                          <m:ctrlP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</m:sup>
                          </m:sSup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l-GR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  <m:acc>
                            <m:accPr>
                              <m:chr m:val="̅"/>
                              <m:ctrlP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l-GR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𝜦</m:t>
                              </m:r>
                            </m:e>
                          </m:acc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    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</m:sub>
                                <m:sup>
                                  <m:r>
                                    <a:rPr lang="en-US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黑体" panose="02010609060101010101" pitchFamily="49" charset="-122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brk m:alnAt="2"/>
                            </m:r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groupCh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𝝈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0F34A6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𝑪𝑷</m:t>
                              </m:r>
                            </m:sub>
                          </m:sSub>
                        </m:sub>
                      </m:sSub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altLang="zh-CN" sz="2000" b="1" i="1" smtClean="0">
                          <a:solidFill>
                            <a:srgbClr val="0F34A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solidFill>
                                <a:srgbClr val="0F34A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sup>
                      </m:sSup>
                    </m:oMath>
                  </m:oMathPara>
                </a14:m>
                <a:endParaRPr lang="zh-CN" altLang="en-US" sz="2000" b="1" dirty="0">
                  <a:solidFill>
                    <a:srgbClr val="0F34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F1D9C-DA35-487A-83FF-62B00D16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041" y="5633996"/>
                <a:ext cx="3849964" cy="619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63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5D24394-7CAA-4E1D-886E-75847C1D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300" dirty="0" smtClean="0">
                <a:latin typeface="+mj-lt"/>
                <a:ea typeface="STZhongsong" panose="02010600040101010101" pitchFamily="2" charset="-122"/>
                <a:cs typeface="+mj-cs"/>
              </a:rPr>
              <a:t>EDM measurements </a:t>
            </a:r>
            <a:r>
              <a:rPr lang="en-US" altLang="zh-CN" sz="4300" dirty="0">
                <a:latin typeface="+mj-lt"/>
                <a:ea typeface="STZhongsong" panose="02010600040101010101" pitchFamily="2" charset="-122"/>
                <a:cs typeface="+mj-cs"/>
              </a:rPr>
              <a:t>in the Hyperons</a:t>
            </a:r>
            <a:endParaRPr lang="zh-CN" altLang="en-US" sz="4300" dirty="0">
              <a:latin typeface="+mj-lt"/>
              <a:ea typeface="STZhongsong" panose="02010600040101010101" pitchFamily="2" charset="-122"/>
              <a:cs typeface="+mj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D31225F-37B1-4BE4-9FCF-71DDB077A3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61" y="2097880"/>
            <a:ext cx="2221514" cy="29700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F1FD161-68EC-478A-8275-0766F76BF595}"/>
                  </a:ext>
                </a:extLst>
              </p:cNvPr>
              <p:cNvSpPr txBox="1"/>
              <p:nvPr/>
            </p:nvSpPr>
            <p:spPr>
              <a:xfrm>
                <a:off x="838200" y="1386523"/>
                <a:ext cx="36983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lang="en-US" altLang="zh-CN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sz="1600" i="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magnetic dipole moment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zh-CN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sz="1600" i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electric dipole moment</a:t>
                </a:r>
                <a:endParaRPr lang="zh-CN" alt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F1FD161-68EC-478A-8275-0766F76BF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86523"/>
                <a:ext cx="3698358" cy="584775"/>
              </a:xfrm>
              <a:prstGeom prst="rect">
                <a:avLst/>
              </a:prstGeom>
              <a:blipFill>
                <a:blip r:embed="rId3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内容占位符 2">
                <a:extLst>
                  <a:ext uri="{FF2B5EF4-FFF2-40B4-BE49-F238E27FC236}">
                    <a16:creationId xmlns:a16="http://schemas.microsoft.com/office/drawing/2014/main" id="{707F3A28-FD9C-4A63-80A8-DEDCAB19FA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63488" y="1662059"/>
                <a:ext cx="8064795" cy="7009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000" b="0" dirty="0"/>
              </a:p>
            </p:txBody>
          </p:sp>
        </mc:Choice>
        <mc:Fallback>
          <p:sp>
            <p:nvSpPr>
              <p:cNvPr id="21" name="内容占位符 2">
                <a:extLst>
                  <a:ext uri="{FF2B5EF4-FFF2-40B4-BE49-F238E27FC236}">
                    <a16:creationId xmlns:a16="http://schemas.microsoft.com/office/drawing/2014/main" id="{707F3A28-FD9C-4A63-80A8-DEDCAB19FA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63488" y="1662059"/>
                <a:ext cx="8064795" cy="700922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4">
            <a:extLst>
              <a:ext uri="{FF2B5EF4-FFF2-40B4-BE49-F238E27FC236}">
                <a16:creationId xmlns:a16="http://schemas.microsoft.com/office/drawing/2014/main" id="{40287A3D-1B8E-458B-867F-66EBA2F582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1605" y="2488038"/>
            <a:ext cx="4855149" cy="3259910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26BBF592-5AB9-4938-96E8-96EEE26A60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5400" y="2638517"/>
            <a:ext cx="2836863" cy="300701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C2828D95-7C80-4C49-9787-BE1BA0C86328}"/>
              </a:ext>
            </a:extLst>
          </p:cNvPr>
          <p:cNvSpPr txBox="1"/>
          <p:nvPr/>
        </p:nvSpPr>
        <p:spPr>
          <a:xfrm>
            <a:off x="4572184" y="2271150"/>
            <a:ext cx="47593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/>
              <a:t>X.G.He</a:t>
            </a:r>
            <a:r>
              <a:rPr lang="en-US" altLang="zh-CN" sz="1600" dirty="0"/>
              <a:t>, J.P. Ma,  </a:t>
            </a:r>
            <a:r>
              <a:rPr lang="en-US" altLang="zh-CN" sz="1600" dirty="0" err="1"/>
              <a:t>Phys.Lett.B</a:t>
            </a:r>
            <a:r>
              <a:rPr lang="en-US" altLang="zh-CN" sz="1600" dirty="0"/>
              <a:t> 839(2023)137834 </a:t>
            </a:r>
            <a:endParaRPr kumimoji="1" lang="zh-CN" alt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4868859-228B-44D0-BE38-6B5BD3C307D4}"/>
                  </a:ext>
                </a:extLst>
              </p:cNvPr>
              <p:cNvSpPr txBox="1"/>
              <p:nvPr/>
            </p:nvSpPr>
            <p:spPr>
              <a:xfrm>
                <a:off x="260305" y="5471477"/>
                <a:ext cx="34734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0F34A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Non-zero EDM will violate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altLang="zh-CN" sz="1600" b="1" dirty="0">
                    <a:solidFill>
                      <a:srgbClr val="0F34A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sz="1600" b="1" dirty="0">
                    <a:solidFill>
                      <a:srgbClr val="0F34A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symmetry: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altLang="zh-CN" sz="1600" b="1" dirty="0">
                    <a:solidFill>
                      <a:srgbClr val="0F34A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violation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altLang="zh-CN" sz="1600" b="1" i="1" smtClean="0">
                        <a:solidFill>
                          <a:srgbClr val="0F34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𝑪𝑷</m:t>
                    </m:r>
                  </m:oMath>
                </a14:m>
                <a:r>
                  <a:rPr lang="zh-CN" altLang="en-US" sz="1600" b="1" dirty="0">
                    <a:solidFill>
                      <a:srgbClr val="0F34A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F34A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violation, if CPT holds</a:t>
                </a:r>
                <a:endParaRPr lang="zh-CN" altLang="en-US" sz="1600" b="1" dirty="0">
                  <a:solidFill>
                    <a:srgbClr val="0F34A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4868859-228B-44D0-BE38-6B5BD3C30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05" y="5471477"/>
                <a:ext cx="3473495" cy="830997"/>
              </a:xfrm>
              <a:prstGeom prst="rect">
                <a:avLst/>
              </a:prstGeom>
              <a:blipFill>
                <a:blip r:embed="rId7"/>
                <a:stretch>
                  <a:fillRect l="-1053" t="-2206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6A6C55D-2184-4C24-95AF-A78177A85107}"/>
              </a:ext>
            </a:extLst>
          </p:cNvPr>
          <p:cNvSpPr txBox="1"/>
          <p:nvPr/>
        </p:nvSpPr>
        <p:spPr bwMode="auto">
          <a:xfrm>
            <a:off x="3899626" y="1445706"/>
            <a:ext cx="8292374" cy="79200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000" tIns="0" rIns="0" bIns="0" numCol="1" anchor="t" anchorCtr="0" compatLnSpc="1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CN" sz="1900" b="1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dynamics in </a:t>
            </a:r>
            <a:r>
              <a:rPr kumimoji="1" lang="zh-CN" altLang="en-US" sz="1900" b="1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𝐽</a:t>
            </a:r>
            <a:r>
              <a:rPr kumimoji="1" lang="en-US" altLang="zh-CN" sz="1900" b="1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1" lang="zh-CN" altLang="en-US" sz="1900" b="1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𝜓 </a:t>
            </a:r>
            <a:r>
              <a:rPr kumimoji="1" lang="en-US" altLang="zh-CN" sz="1900" b="1" dirty="0">
                <a:solidFill>
                  <a:srgbClr val="0F34A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decay to hyperon pair can been studied: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22DA875-E295-4AED-9737-FA08CBF09D4C}"/>
              </a:ext>
            </a:extLst>
          </p:cNvPr>
          <p:cNvSpPr txBox="1"/>
          <p:nvPr/>
        </p:nvSpPr>
        <p:spPr>
          <a:xfrm>
            <a:off x="1012065" y="911980"/>
            <a:ext cx="10131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Great opportunity for S</a:t>
            </a:r>
            <a:r>
              <a:rPr lang="en-US" altLang="zh-CN" sz="2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ystematic measurement of the EDMs of the hyperon family!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269515D-EF43-434B-BC83-31BB703C69DC}"/>
              </a:ext>
            </a:extLst>
          </p:cNvPr>
          <p:cNvSpPr/>
          <p:nvPr/>
        </p:nvSpPr>
        <p:spPr>
          <a:xfrm>
            <a:off x="4263882" y="5868016"/>
            <a:ext cx="7488381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These results will provide 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constraints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on the theoretical model and achieve </a:t>
            </a: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 best precision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ever. 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2192000" cy="76470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Bold" panose="020B0604020202020204" charset="0"/>
                  </a:rPr>
                  <a:t>CPT Symmetry test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sz="3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3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3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Bold" panose="020B0604020202020204" charset="0"/>
                  </a:rPr>
                  <a:t> </a:t>
                </a:r>
                <a:r>
                  <a:rPr lang="en-US" altLang="zh-CN" sz="36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rial Bold" panose="020B0604020202020204" charset="0"/>
                  </a:rPr>
                  <a:t>S</a:t>
                </a:r>
                <a:r>
                  <a:rPr lang="en-US" altLang="zh-CN" sz="3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Bold" panose="020B0604020202020204" charset="0"/>
                  </a:rPr>
                  <a:t>ystem</a:t>
                </a:r>
                <a:endParaRPr lang="zh-CN" altLang="en-US" sz="3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Bold" panose="020B0604020202020204" charset="0"/>
                </a:endParaRPr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2192000" cy="764705"/>
              </a:xfrm>
              <a:blipFill>
                <a:blip r:embed="rId3"/>
                <a:stretch>
                  <a:fillRect t="-3200" b="-232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8"/>
              <p:cNvSpPr txBox="1"/>
              <p:nvPr/>
            </p:nvSpPr>
            <p:spPr>
              <a:xfrm>
                <a:off x="685800" y="1021765"/>
                <a:ext cx="11191240" cy="7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450"/>
                  </a:spcBef>
                </a:pP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CPV parameters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+−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0F34A6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+−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000" b="1" i="1">
                        <a:solidFill>
                          <a:srgbClr val="0F34A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determined from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time-dependent</a:t>
                </a:r>
                <a:r>
                  <a:rPr lang="en-US" altLang="zh-CN" sz="2000" b="1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decay rates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b="1" i="1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1" i="1">
                                <a:solidFill>
                                  <a:srgbClr val="0F34A6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 to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0F34A6"/>
                        </a:solidFill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021765"/>
                <a:ext cx="11191240" cy="714876"/>
              </a:xfrm>
              <a:prstGeom prst="rect">
                <a:avLst/>
              </a:prstGeom>
              <a:blipFill>
                <a:blip r:embed="rId4"/>
                <a:stretch>
                  <a:fillRect l="-599" t="-4274" r="-1417" b="-145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5"/>
              <p:cNvSpPr txBox="1"/>
              <p:nvPr/>
            </p:nvSpPr>
            <p:spPr>
              <a:xfrm>
                <a:off x="3877281" y="1710197"/>
                <a:ext cx="6945630" cy="825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  <m:sup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bSup>
                      <m:d>
                        <m:d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b="1" i="1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</m:d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b="1" i="1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</m:d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zh-CN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+−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l-GR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𝜟𝜞</m:t>
                              </m:r>
                              <m:r>
                                <a:rPr lang="zh-CN" altLang="el-G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𝒄𝒐𝒔</m:t>
                              </m:r>
                            </m:fName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𝜟</m:t>
                              </m:r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zh-CN" alt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+−</m:t>
                                  </m:r>
                                </m:sub>
                              </m:s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0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𝜼</m:t>
                                      </m:r>
                                    </m:e>
                                    <m:sub>
                                      <m:r>
                                        <a:rPr lang="en-US" altLang="zh-CN" sz="20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+−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l-GR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𝜟𝜞</m:t>
                              </m:r>
                              <m:r>
                                <a:rPr lang="zh-CN" altLang="el-G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>
          <p:sp>
            <p:nvSpPr>
              <p:cNvPr id="5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281" y="1710197"/>
                <a:ext cx="6945630" cy="825500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76200" y="2675827"/>
            <a:ext cx="11800840" cy="2052268"/>
            <a:chOff x="442718" y="2322720"/>
            <a:chExt cx="11833989" cy="253484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922" y="2322720"/>
              <a:ext cx="2817328" cy="224565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图片 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4953" y="2527073"/>
              <a:ext cx="3282094" cy="207578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52676" y="2470959"/>
              <a:ext cx="3572670" cy="238660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442718" y="2390106"/>
              <a:ext cx="11833989" cy="238666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5420" y="2000082"/>
            <a:ext cx="11812905" cy="4324518"/>
            <a:chOff x="106322" y="-101073"/>
            <a:chExt cx="13310962" cy="64569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0"/>
                <p:cNvSpPr txBox="1"/>
                <p:nvPr/>
              </p:nvSpPr>
              <p:spPr>
                <a:xfrm>
                  <a:off x="278970" y="4207808"/>
                  <a:ext cx="6971947" cy="191829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indent="0">
                    <a:spcBef>
                      <a:spcPts val="600"/>
                    </a:spcBef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a14:m>
                  <a:r>
                    <a:rPr lang="zh-CN" altLang="en-US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flavor tagging  via </a:t>
                  </a:r>
                  <a14:m>
                    <m:oMath xmlns:m="http://schemas.openxmlformats.org/officeDocument/2006/math"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zh-CN" alt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zh-CN" alt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  <a:p>
                  <a:pPr indent="0">
                    <a:spcBef>
                      <a:spcPts val="600"/>
                    </a:spcBef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r>
                    <a:rPr lang="zh-CN" altLang="en-US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CP tagging by reconstructing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zh-CN" altLang="en-US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a14:m>
                  <a:endParaRPr lang="en-US" altLang="zh-CN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  <a:p>
                  <a:pPr indent="0">
                    <a:spcBef>
                      <a:spcPts val="600"/>
                    </a:spcBef>
                    <a:buFont typeface="Arial" panose="020B0604020202020204" pitchFamily="34" charset="0"/>
                    <a:buNone/>
                  </a:pPr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Precise determination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a14:m>
                  <a:r>
                    <a:rPr lang="zh-CN" altLang="en-US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decay vertex </a:t>
                  </a:r>
                  <a14:m>
                    <m:oMath xmlns:m="http://schemas.openxmlformats.org/officeDocument/2006/math"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⇒</m:t>
                      </m:r>
                    </m:oMath>
                  </a14:m>
                  <a:r>
                    <a:rPr lang="zh-CN" altLang="en-US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essential for time-distribution</a:t>
                  </a:r>
                  <a:endParaRPr lang="zh-CN" altLang="en-US" sz="1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70" y="4207808"/>
                  <a:ext cx="6971947" cy="1918290"/>
                </a:xfrm>
                <a:prstGeom prst="rect">
                  <a:avLst/>
                </a:prstGeom>
                <a:blipFill>
                  <a:blip r:embed="rId9"/>
                  <a:stretch>
                    <a:fillRect l="-2069" t="-47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矩形 11"/>
                <p:cNvSpPr/>
                <p:nvPr/>
              </p:nvSpPr>
              <p:spPr>
                <a:xfrm>
                  <a:off x="570714" y="-101073"/>
                  <a:ext cx="3285703" cy="6234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sz="18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lang="en-US" altLang="zh-CN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a14:m>
                  <a:r>
                    <a:rPr lang="en-US" altLang="zh-CN" sz="18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studies At STCF:</a:t>
                  </a:r>
                </a:p>
              </p:txBody>
            </p:sp>
          </mc:Choice>
          <mc:Fallback xmlns="">
            <p:sp>
              <p:nvSpPr>
                <p:cNvPr id="13" name="矩形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714" y="-101073"/>
                  <a:ext cx="3285703" cy="623464"/>
                </a:xfrm>
                <a:prstGeom prst="rect">
                  <a:avLst/>
                </a:prstGeom>
                <a:blipFill>
                  <a:blip r:embed="rId10"/>
                  <a:stretch>
                    <a:fillRect t="-5797" r="-3975" b="-1159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/>
                <p:cNvSpPr txBox="1"/>
                <p:nvPr/>
              </p:nvSpPr>
              <p:spPr>
                <a:xfrm>
                  <a:off x="7250866" y="4165777"/>
                  <a:ext cx="6166418" cy="2190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indent="0">
                    <a:spcBef>
                      <a:spcPts val="600"/>
                    </a:spcBef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a:rPr lang="en-US" altLang="zh-CN" sz="16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sub>
                      </m:sSub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reveals direct CPV in kaon meson</a:t>
                  </a:r>
                </a:p>
                <a:p>
                  <a:pPr indent="0">
                    <a:spcBef>
                      <a:spcPts val="600"/>
                    </a:spcBef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sub>
                      </m:sSub>
                    </m:oMath>
                  </a14:m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used to set limits on CPT violation. With &gt;10</a:t>
                  </a:r>
                  <a:r>
                    <a:rPr lang="en-US" altLang="zh-CN" sz="1600" b="1" baseline="30000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10</a:t>
                  </a:r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a14:m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events from </a:t>
                  </a:r>
                  <a14:m>
                    <m:oMath xmlns:m="http://schemas.openxmlformats.org/officeDocument/2006/math"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zh-CN" alt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</m:oMath>
                  </a14:m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decay, he sensitivity of </a:t>
                  </a:r>
                  <a14:m>
                    <m:oMath xmlns:m="http://schemas.openxmlformats.org/officeDocument/2006/math">
                      <m:r>
                        <a:rPr lang="en-US" altLang="zh-CN" sz="1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sub>
                      </m:sSub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sub>
                      </m:sSub>
                    </m:oMath>
                  </a14:m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are </a:t>
                  </a:r>
                  <a14:m>
                    <m:oMath xmlns:m="http://schemas.openxmlformats.org/officeDocument/2006/math">
                      <m:r>
                        <a:rPr lang="zh-CN" alt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𝓞</m:t>
                      </m:r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altLang="zh-CN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⇒</m:t>
                      </m:r>
                    </m:oMath>
                  </a14:m>
                  <a:r>
                    <a:rPr lang="en-US" altLang="zh-CN" sz="1600" b="1" dirty="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 one magnitude better than PDG average.</a:t>
                  </a:r>
                </a:p>
              </p:txBody>
            </p:sp>
          </mc:Choice>
          <mc:Fallback xmlns="">
            <p:sp>
              <p:nvSpPr>
                <p:cNvPr id="14" name="文本框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0866" y="4165777"/>
                  <a:ext cx="6166418" cy="2190050"/>
                </a:xfrm>
                <a:prstGeom prst="rect">
                  <a:avLst/>
                </a:prstGeom>
                <a:blipFill>
                  <a:blip r:embed="rId11"/>
                  <a:stretch>
                    <a:fillRect l="-2341" t="-456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106322" y="3996054"/>
              <a:ext cx="13297367" cy="2341334"/>
            </a:xfrm>
            <a:prstGeom prst="rect">
              <a:avLst/>
            </a:prstGeom>
            <a:noFill/>
            <a:ln w="285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85420" y="1143635"/>
            <a:ext cx="11793220" cy="1296035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381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98C47DD-D62E-4989-9645-71A4C5C0C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Physics Opportunity : CP Violation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7E356A-3D21-42BC-984A-AB4BC129A3B2}"/>
              </a:ext>
            </a:extLst>
          </p:cNvPr>
          <p:cNvSpPr txBox="1"/>
          <p:nvPr/>
        </p:nvSpPr>
        <p:spPr bwMode="auto">
          <a:xfrm>
            <a:off x="412114" y="1371600"/>
            <a:ext cx="6445885" cy="3134789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2000" tIns="0" rIns="0" bIns="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/>
              </a:rPr>
              <a:t>CPV observed in K, B, D mesons, all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/>
              </a:rPr>
              <a:t>consistent with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/>
              </a:rPr>
              <a:t>CKM theory in SM</a:t>
            </a:r>
          </a:p>
          <a:p>
            <a:pPr marL="342900" indent="-3429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/>
              </a:rPr>
              <a:t>Baryon asymmetry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/>
              </a:rPr>
              <a:t>of the universe indicates the existence of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/>
              </a:rPr>
              <a:t>non-SM CPV sources</a:t>
            </a:r>
          </a:p>
          <a:p>
            <a:pPr marL="342900" indent="-34290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/>
              </a:rPr>
              <a:t>STCF is capable of searching for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/>
              </a:rPr>
              <a:t>CPV in hyperon and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 lepton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, as well as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CPT violation in Kaon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with high sensitivity</a:t>
            </a:r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79D81463-9696-4935-AC73-370ED7146BC6}"/>
              </a:ext>
            </a:extLst>
          </p:cNvPr>
          <p:cNvGrpSpPr/>
          <p:nvPr/>
        </p:nvGrpSpPr>
        <p:grpSpPr>
          <a:xfrm>
            <a:off x="6941587" y="1219199"/>
            <a:ext cx="4838299" cy="4191001"/>
            <a:chOff x="0" y="0"/>
            <a:chExt cx="10265895" cy="8494184"/>
          </a:xfrm>
        </p:grpSpPr>
        <p:pic>
          <p:nvPicPr>
            <p:cNvPr id="22" name="pasted-movie.png" descr="pasted-movie.png">
              <a:extLst>
                <a:ext uri="{FF2B5EF4-FFF2-40B4-BE49-F238E27FC236}">
                  <a16:creationId xmlns:a16="http://schemas.microsoft.com/office/drawing/2014/main" id="{44902F13-952A-4DCC-A979-CE02FD571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373"/>
            <a:stretch>
              <a:fillRect/>
            </a:stretch>
          </p:blipFill>
          <p:spPr>
            <a:xfrm>
              <a:off x="1823569" y="139"/>
              <a:ext cx="8442327" cy="8494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pasted-movie.png" descr="pasted-movie.png">
              <a:extLst>
                <a:ext uri="{FF2B5EF4-FFF2-40B4-BE49-F238E27FC236}">
                  <a16:creationId xmlns:a16="http://schemas.microsoft.com/office/drawing/2014/main" id="{C21C3095-59F3-43B8-BB0E-0CD06B710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85977"/>
            <a:stretch>
              <a:fillRect/>
            </a:stretch>
          </p:blipFill>
          <p:spPr>
            <a:xfrm>
              <a:off x="0" y="0"/>
              <a:ext cx="2338331" cy="8494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Rectangle">
              <a:extLst>
                <a:ext uri="{FF2B5EF4-FFF2-40B4-BE49-F238E27FC236}">
                  <a16:creationId xmlns:a16="http://schemas.microsoft.com/office/drawing/2014/main" id="{AF7C4887-09B8-4C6B-BBF0-7C7EA7AA6CFF}"/>
                </a:ext>
              </a:extLst>
            </p:cNvPr>
            <p:cNvSpPr/>
            <p:nvPr/>
          </p:nvSpPr>
          <p:spPr>
            <a:xfrm>
              <a:off x="1545719" y="7011527"/>
              <a:ext cx="1603124" cy="7031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5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Light"/>
                </a:defRPr>
              </a:pPr>
              <a:endParaRPr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43F765B-C09A-459F-AAEC-8AEBA80B436D}"/>
              </a:ext>
            </a:extLst>
          </p:cNvPr>
          <p:cNvSpPr txBox="1"/>
          <p:nvPr/>
        </p:nvSpPr>
        <p:spPr>
          <a:xfrm>
            <a:off x="520566" y="4930870"/>
            <a:ext cx="809003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advantages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Quantum correlated, large statistics, clear background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42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815A8-B596-A43D-21A1-09F1394F5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3E327035-DFE2-8048-7782-2C592B67A9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66" y="829376"/>
            <a:ext cx="5067113" cy="3904309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BFD4212A-7BF1-D684-47FC-301035A622CF}"/>
              </a:ext>
            </a:extLst>
          </p:cNvPr>
          <p:cNvSpPr/>
          <p:nvPr/>
        </p:nvSpPr>
        <p:spPr>
          <a:xfrm>
            <a:off x="146803" y="4709385"/>
            <a:ext cx="5927880" cy="1816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universe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F1F43868-E293-D047-3B61-95A026FD3ED4}"/>
              </a:ext>
            </a:extLst>
          </p:cNvPr>
          <p:cNvSpPr/>
          <p:nvPr/>
        </p:nvSpPr>
        <p:spPr>
          <a:xfrm>
            <a:off x="585266" y="1171061"/>
            <a:ext cx="4923137" cy="9770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54A416E-40D9-8F1F-621B-9904B8DFA2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688" y="839698"/>
            <a:ext cx="4923137" cy="25214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5631A89-00E8-6816-6BF9-9583F7C34F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687" y="3656019"/>
            <a:ext cx="5067115" cy="268410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59676A2-D2C3-50B4-B28C-C8DDF7B52B63}"/>
              </a:ext>
            </a:extLst>
          </p:cNvPr>
          <p:cNvSpPr txBox="1"/>
          <p:nvPr/>
        </p:nvSpPr>
        <p:spPr>
          <a:xfrm>
            <a:off x="8292042" y="6095145"/>
            <a:ext cx="435715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endParaRPr lang="zh-CN" altLang="en-US" sz="1867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3664BA-A21F-FF4F-C3C5-2287B9D57E9F}"/>
              </a:ext>
            </a:extLst>
          </p:cNvPr>
          <p:cNvSpPr txBox="1"/>
          <p:nvPr/>
        </p:nvSpPr>
        <p:spPr>
          <a:xfrm>
            <a:off x="6074683" y="1698839"/>
            <a:ext cx="84080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zh-CN" altLang="en-US" sz="1867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5DA6218-2752-2B36-0233-5CF0900C3BFE}"/>
              </a:ext>
            </a:extLst>
          </p:cNvPr>
          <p:cNvSpPr txBox="1"/>
          <p:nvPr/>
        </p:nvSpPr>
        <p:spPr>
          <a:xfrm>
            <a:off x="6096000" y="4585801"/>
            <a:ext cx="96600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2040s</a:t>
            </a:r>
            <a:endParaRPr lang="zh-CN" altLang="en-US" sz="1867" dirty="0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DD8DB311-1397-227A-B879-F52656213647}"/>
              </a:ext>
            </a:extLst>
          </p:cNvPr>
          <p:cNvCxnSpPr/>
          <p:nvPr/>
        </p:nvCxnSpPr>
        <p:spPr>
          <a:xfrm>
            <a:off x="6446064" y="2561197"/>
            <a:ext cx="0" cy="1654521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4672"/>
          </a:xfrm>
        </p:spPr>
        <p:txBody>
          <a:bodyPr/>
          <a:lstStyle/>
          <a:p>
            <a:r>
              <a:rPr lang="en-US" altLang="zh-CN" sz="4400" dirty="0"/>
              <a:t>CKM </a:t>
            </a:r>
            <a:r>
              <a:rPr lang="en-US" altLang="zh-CN" sz="4400" dirty="0" smtClean="0"/>
              <a:t>physics</a:t>
            </a:r>
            <a:r>
              <a:rPr lang="en-US" altLang="zh-CN" sz="4400" dirty="0" smtClean="0"/>
              <a:t>: </a:t>
            </a:r>
            <a:r>
              <a:rPr lang="en-US" altLang="zh-CN" sz="4400" dirty="0" err="1" smtClean="0"/>
              <a:t>LHCb+Belle</a:t>
            </a:r>
            <a:r>
              <a:rPr lang="en-US" altLang="zh-CN" sz="4400" dirty="0" smtClean="0"/>
              <a:t> II+BESIII+</a:t>
            </a:r>
            <a:r>
              <a:rPr lang="en-US" altLang="zh-CN" sz="4400" dirty="0" smtClean="0">
                <a:solidFill>
                  <a:srgbClr val="FF0000"/>
                </a:solidFill>
              </a:rPr>
              <a:t>STCF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A849A-9324-4BA8-4563-E2506D031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F84B8C84-FEBE-79CE-F38A-F9EA8E180B90}"/>
              </a:ext>
            </a:extLst>
          </p:cNvPr>
          <p:cNvSpPr txBox="1"/>
          <p:nvPr/>
        </p:nvSpPr>
        <p:spPr>
          <a:xfrm>
            <a:off x="4838063" y="6157954"/>
            <a:ext cx="1351652" cy="399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995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2024/08/17</a:t>
            </a:r>
            <a:endParaRPr kumimoji="1" lang="zh-CN" altLang="en-US" sz="1995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B050CF4-B49D-743C-DA66-0949357A5345}"/>
              </a:ext>
            </a:extLst>
          </p:cNvPr>
          <p:cNvSpPr txBox="1"/>
          <p:nvPr/>
        </p:nvSpPr>
        <p:spPr>
          <a:xfrm>
            <a:off x="9633025" y="6146311"/>
            <a:ext cx="1787669" cy="399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995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4" name="表格 23">
                <a:extLst>
                  <a:ext uri="{FF2B5EF4-FFF2-40B4-BE49-F238E27FC236}">
                    <a16:creationId xmlns:a16="http://schemas.microsoft.com/office/drawing/2014/main" id="{3057F184-C471-7D67-2F1F-CE04ECC0D0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4645262"/>
                  </p:ext>
                </p:extLst>
              </p:nvPr>
            </p:nvGraphicFramePr>
            <p:xfrm>
              <a:off x="344925" y="1270439"/>
              <a:ext cx="11692505" cy="148335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1525">
                      <a:extLst>
                        <a:ext uri="{9D8B030D-6E8A-4147-A177-3AD203B41FA5}">
                          <a16:colId xmlns:a16="http://schemas.microsoft.com/office/drawing/2014/main" val="1466046213"/>
                        </a:ext>
                      </a:extLst>
                    </a:gridCol>
                    <a:gridCol w="1680433">
                      <a:extLst>
                        <a:ext uri="{9D8B030D-6E8A-4147-A177-3AD203B41FA5}">
                          <a16:colId xmlns:a16="http://schemas.microsoft.com/office/drawing/2014/main" val="753822621"/>
                        </a:ext>
                      </a:extLst>
                    </a:gridCol>
                    <a:gridCol w="1764841">
                      <a:extLst>
                        <a:ext uri="{9D8B030D-6E8A-4147-A177-3AD203B41FA5}">
                          <a16:colId xmlns:a16="http://schemas.microsoft.com/office/drawing/2014/main" val="1784793878"/>
                        </a:ext>
                      </a:extLst>
                    </a:gridCol>
                    <a:gridCol w="1821951">
                      <a:extLst>
                        <a:ext uri="{9D8B030D-6E8A-4147-A177-3AD203B41FA5}">
                          <a16:colId xmlns:a16="http://schemas.microsoft.com/office/drawing/2014/main" val="4273327800"/>
                        </a:ext>
                      </a:extLst>
                    </a:gridCol>
                    <a:gridCol w="4993755">
                      <a:extLst>
                        <a:ext uri="{9D8B030D-6E8A-4147-A177-3AD203B41FA5}">
                          <a16:colId xmlns:a16="http://schemas.microsoft.com/office/drawing/2014/main" val="3107218920"/>
                        </a:ext>
                      </a:extLst>
                    </a:gridCol>
                  </a:tblGrid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System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Strange</a:t>
                          </a:r>
                          <a:endParaRPr lang="zh-CN" altLang="en-US" sz="19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Charm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Beauty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Others</a:t>
                          </a:r>
                          <a:r>
                            <a:rPr lang="zh-CN" altLang="en-US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9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9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altLang="zh-CN" sz="1900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900" b="1" i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zh-CN" altLang="en-US" sz="1900" b="1" i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9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900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900" b="1" i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zh-CN" altLang="en-US" sz="1900" b="1" i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900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9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900" b="1" i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900" b="1" i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zh-CN" altLang="en-US" sz="1900" b="1" i="1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9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900" b="1" i="1" smtClean="0">
                                      <a:latin typeface="Cambria Math" panose="02040503050406030204" pitchFamily="18" charset="0"/>
                                    </a:rPr>
                                    <m:t>𝜩</m:t>
                                  </m:r>
                                </m:e>
                                <m:sub>
                                  <m:r>
                                    <a:rPr lang="en-US" altLang="zh-CN" sz="1900" b="1" i="1" smtClean="0">
                                      <a:latin typeface="Cambria Math" panose="02040503050406030204" pitchFamily="18" charset="0"/>
                                    </a:rPr>
                                    <m:t>𝒄𝒄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etc)</a:t>
                          </a:r>
                          <a:endParaRPr lang="zh-CN" altLang="en-US" sz="19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327817101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Meson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1964</a:t>
                          </a:r>
                          <a:endParaRPr lang="zh-CN" altLang="en-US" sz="19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2019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2001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A867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</a:t>
                          </a:r>
                          <a:r>
                            <a:rPr lang="zh-CN" altLang="en-US" sz="1900" b="1" i="0" dirty="0">
                              <a:solidFill>
                                <a:srgbClr val="A867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900" b="1" i="0" dirty="0">
                              <a:solidFill>
                                <a:srgbClr val="A867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</a:t>
                          </a:r>
                          <a:r>
                            <a:rPr lang="zh-CN" altLang="en-US" sz="1900" b="1" i="0" dirty="0">
                              <a:solidFill>
                                <a:srgbClr val="A867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900" b="1" i="0" dirty="0">
                              <a:solidFill>
                                <a:srgbClr val="A867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discovered</a:t>
                          </a:r>
                          <a:endParaRPr lang="zh-CN" altLang="en-US" sz="1900" b="1" i="0" dirty="0">
                            <a:solidFill>
                              <a:srgbClr val="A867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034008124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Baryon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5F198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</a:t>
                          </a:r>
                          <a:endParaRPr lang="zh-CN" altLang="en-US" sz="1900" b="1" i="0" dirty="0">
                            <a:solidFill>
                              <a:srgbClr val="5F198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5F198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</a:t>
                          </a:r>
                          <a:endParaRPr lang="zh-CN" altLang="en-US" sz="1900" b="1" i="0" dirty="0">
                            <a:solidFill>
                              <a:srgbClr val="5F198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2025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 v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565824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4" name="表格 23">
                <a:extLst>
                  <a:ext uri="{FF2B5EF4-FFF2-40B4-BE49-F238E27FC236}">
                    <a16:creationId xmlns:a16="http://schemas.microsoft.com/office/drawing/2014/main" id="{3057F184-C471-7D67-2F1F-CE04ECC0D0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4645262"/>
                  </p:ext>
                </p:extLst>
              </p:nvPr>
            </p:nvGraphicFramePr>
            <p:xfrm>
              <a:off x="344925" y="1270439"/>
              <a:ext cx="11692505" cy="148335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1525">
                      <a:extLst>
                        <a:ext uri="{9D8B030D-6E8A-4147-A177-3AD203B41FA5}">
                          <a16:colId xmlns:a16="http://schemas.microsoft.com/office/drawing/2014/main" val="1466046213"/>
                        </a:ext>
                      </a:extLst>
                    </a:gridCol>
                    <a:gridCol w="1680433">
                      <a:extLst>
                        <a:ext uri="{9D8B030D-6E8A-4147-A177-3AD203B41FA5}">
                          <a16:colId xmlns:a16="http://schemas.microsoft.com/office/drawing/2014/main" val="753822621"/>
                        </a:ext>
                      </a:extLst>
                    </a:gridCol>
                    <a:gridCol w="1764841">
                      <a:extLst>
                        <a:ext uri="{9D8B030D-6E8A-4147-A177-3AD203B41FA5}">
                          <a16:colId xmlns:a16="http://schemas.microsoft.com/office/drawing/2014/main" val="1784793878"/>
                        </a:ext>
                      </a:extLst>
                    </a:gridCol>
                    <a:gridCol w="1821951">
                      <a:extLst>
                        <a:ext uri="{9D8B030D-6E8A-4147-A177-3AD203B41FA5}">
                          <a16:colId xmlns:a16="http://schemas.microsoft.com/office/drawing/2014/main" val="4273327800"/>
                        </a:ext>
                      </a:extLst>
                    </a:gridCol>
                    <a:gridCol w="4993755">
                      <a:extLst>
                        <a:ext uri="{9D8B030D-6E8A-4147-A177-3AD203B41FA5}">
                          <a16:colId xmlns:a16="http://schemas.microsoft.com/office/drawing/2014/main" val="3107218920"/>
                        </a:ext>
                      </a:extLst>
                    </a:gridCol>
                  </a:tblGrid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System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Strange</a:t>
                          </a:r>
                          <a:endParaRPr lang="zh-CN" altLang="en-US" sz="19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Charm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Beauty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21920" marR="121920" marT="60960" marB="60960">
                        <a:blipFill>
                          <a:blip r:embed="rId3"/>
                          <a:stretch>
                            <a:fillRect l="-134146" t="-3704" r="-488" b="-20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817101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Meson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1964</a:t>
                          </a:r>
                          <a:endParaRPr lang="zh-CN" altLang="en-US" sz="1900" b="1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2019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2001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A867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To</a:t>
                          </a:r>
                          <a:r>
                            <a:rPr lang="zh-CN" altLang="en-US" sz="1900" b="1" i="0" dirty="0">
                              <a:solidFill>
                                <a:srgbClr val="A867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900" b="1" i="0" dirty="0">
                              <a:solidFill>
                                <a:srgbClr val="A867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</a:t>
                          </a:r>
                          <a:r>
                            <a:rPr lang="zh-CN" altLang="en-US" sz="1900" b="1" i="0" dirty="0">
                              <a:solidFill>
                                <a:srgbClr val="A867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900" b="1" i="0" dirty="0">
                              <a:solidFill>
                                <a:srgbClr val="A867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discovered</a:t>
                          </a:r>
                          <a:endParaRPr lang="zh-CN" altLang="en-US" sz="1900" b="1" i="0" dirty="0">
                            <a:solidFill>
                              <a:srgbClr val="A867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extLst>
                      <a:ext uri="{0D108BD9-81ED-4DB2-BD59-A6C34878D82A}">
                        <a16:rowId xmlns:a16="http://schemas.microsoft.com/office/drawing/2014/main" val="1034008124"/>
                      </a:ext>
                    </a:extLst>
                  </a:tr>
                  <a:tr h="4944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Baryon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5F198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</a:t>
                          </a:r>
                          <a:endParaRPr lang="zh-CN" altLang="en-US" sz="1900" b="1" i="0" dirty="0">
                            <a:solidFill>
                              <a:srgbClr val="5F198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solidFill>
                                <a:srgbClr val="5F198C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</a:t>
                          </a:r>
                          <a:endParaRPr lang="zh-CN" altLang="en-US" sz="1900" b="1" i="0" dirty="0">
                            <a:solidFill>
                              <a:srgbClr val="5F198C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900" b="1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2025</a:t>
                          </a:r>
                          <a:endParaRPr lang="zh-CN" altLang="en-US" sz="1900" b="1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121920" marR="121920" marT="60960" marB="60960"/>
                    </a:tc>
                    <a:tc v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56582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B2443A0D-E72D-A847-3563-816C4FCC66BD}"/>
              </a:ext>
            </a:extLst>
          </p:cNvPr>
          <p:cNvSpPr/>
          <p:nvPr/>
        </p:nvSpPr>
        <p:spPr>
          <a:xfrm>
            <a:off x="315914" y="2819686"/>
            <a:ext cx="11560172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importantly,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underlying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E181674-CCFB-6D8B-BA41-5F67BA42028B}"/>
              </a:ext>
            </a:extLst>
          </p:cNvPr>
          <p:cNvSpPr/>
          <p:nvPr/>
        </p:nvSpPr>
        <p:spPr>
          <a:xfrm>
            <a:off x="286905" y="683278"/>
            <a:ext cx="11560172" cy="52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explored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B478EB2-BB76-8556-2754-FD73ED17BE03}"/>
              </a:ext>
            </a:extLst>
          </p:cNvPr>
          <p:cNvSpPr/>
          <p:nvPr/>
        </p:nvSpPr>
        <p:spPr>
          <a:xfrm>
            <a:off x="273389" y="3429000"/>
            <a:ext cx="5686499" cy="2871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0CF062C-30C5-75D3-C160-36E5E32CA11F}"/>
              </a:ext>
            </a:extLst>
          </p:cNvPr>
          <p:cNvSpPr/>
          <p:nvPr/>
        </p:nvSpPr>
        <p:spPr>
          <a:xfrm>
            <a:off x="6096000" y="3425455"/>
            <a:ext cx="5941429" cy="2871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C05946D-C11A-5DCD-9DB0-3ED41634AE04}"/>
                  </a:ext>
                </a:extLst>
              </p:cNvPr>
              <p:cNvSpPr txBox="1"/>
              <p:nvPr/>
            </p:nvSpPr>
            <p:spPr>
              <a:xfrm>
                <a:off x="2016643" y="3573363"/>
                <a:ext cx="21999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ED7D3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2400" b="1" dirty="0">
                    <a:solidFill>
                      <a:srgbClr val="ED7D3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ED7D3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angle</a:t>
                </a:r>
                <a:r>
                  <a:rPr lang="zh-CN" altLang="en-US" sz="2400" b="1" dirty="0">
                    <a:solidFill>
                      <a:srgbClr val="ED7D3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rgbClr val="ED7D3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zh-CN" altLang="en-US" sz="2400" b="1" dirty="0">
                    <a:solidFill>
                      <a:srgbClr val="ED7D3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zh-CN" altLang="en-US" sz="2400" dirty="0">
                  <a:solidFill>
                    <a:srgbClr val="ED7D31"/>
                  </a:solidFill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C05946D-C11A-5DCD-9DB0-3ED41634A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643" y="3573363"/>
                <a:ext cx="2199992" cy="461665"/>
              </a:xfrm>
              <a:prstGeom prst="rect">
                <a:avLst/>
              </a:prstGeom>
              <a:blipFill>
                <a:blip r:embed="rId4"/>
                <a:stretch>
                  <a:fillRect l="-4432" t="-11842" b="-27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D8CBC44-8CB8-DFC3-23E5-404DE07CF648}"/>
                  </a:ext>
                </a:extLst>
              </p:cNvPr>
              <p:cNvSpPr/>
              <p:nvPr/>
            </p:nvSpPr>
            <p:spPr>
              <a:xfrm>
                <a:off x="410974" y="4208805"/>
                <a:ext cx="3029343" cy="1658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Theoretical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clean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direct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probe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mechanism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work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baryons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333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like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333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333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𝑫</m:t>
                    </m:r>
                    <m:r>
                      <a:rPr lang="en-US" altLang="zh-CN" sz="1333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r>
                      <a:rPr lang="en-US" altLang="zh-CN" sz="1333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333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333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𝑫𝒑</m:t>
                    </m:r>
                    <m:sSup>
                      <m:sSupPr>
                        <m:ctrlP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333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ideal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these</a:t>
                </a:r>
                <a:r>
                  <a:rPr lang="zh-CN" altLang="en-US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333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studies</a:t>
                </a:r>
              </a:p>
            </p:txBody>
          </p:sp>
        </mc:Choice>
        <mc:Fallback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D8CBC44-8CB8-DFC3-23E5-404DE07CF6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74" y="4208805"/>
                <a:ext cx="3029343" cy="1658403"/>
              </a:xfrm>
              <a:prstGeom prst="rect">
                <a:avLst/>
              </a:prstGeom>
              <a:blipFill>
                <a:blip r:embed="rId5"/>
                <a:stretch>
                  <a:fillRect l="-201" b="-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3B67531F-E96C-51F5-82F4-87CE1A4AB64D}"/>
              </a:ext>
            </a:extLst>
          </p:cNvPr>
          <p:cNvSpPr txBox="1"/>
          <p:nvPr/>
        </p:nvSpPr>
        <p:spPr>
          <a:xfrm>
            <a:off x="6723707" y="3573363"/>
            <a:ext cx="5194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Puzzle</a:t>
            </a:r>
            <a:r>
              <a:rPr lang="zh-CN" altLang="en-US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charmless</a:t>
            </a:r>
            <a:r>
              <a:rPr lang="zh-CN" altLang="en-US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  <a:endParaRPr lang="zh-CN" altLang="en-US" sz="2400" dirty="0">
              <a:solidFill>
                <a:srgbClr val="ED7D31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1ECB44E-F714-DDDA-B76B-9DFAEE4A27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485" y="4210167"/>
            <a:ext cx="2381967" cy="17524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6DFBCC2-B8A1-F226-8660-1586592A1C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271" y="4021546"/>
            <a:ext cx="5791028" cy="689541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2766EE03-7361-4C9B-555B-4AD83B85F834}"/>
              </a:ext>
            </a:extLst>
          </p:cNvPr>
          <p:cNvSpPr/>
          <p:nvPr/>
        </p:nvSpPr>
        <p:spPr>
          <a:xfrm>
            <a:off x="6232115" y="4666087"/>
            <a:ext cx="5643971" cy="1630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b-baryon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b-meson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mechanism: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cancellation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waves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？</a:t>
            </a:r>
            <a:endParaRPr lang="en-US" altLang="zh-CN" sz="1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37" indent="-2857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asymmetry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zh-CN" altLang="en-US" sz="1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33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What’s next</a:t>
            </a:r>
            <a:r>
              <a:rPr lang="en-US" altLang="zh-CN" dirty="0" smtClean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10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84964-0C80-5E54-B1B8-A14AB1186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33400" y="0"/>
            <a:ext cx="11195050" cy="804672"/>
          </a:xfrm>
        </p:spPr>
        <p:txBody>
          <a:bodyPr/>
          <a:lstStyle/>
          <a:p>
            <a:r>
              <a:rPr lang="zh-CN" altLang="en-US" sz="4400" dirty="0"/>
              <a:t>对撞机装置是研究极微观世界的超级</a:t>
            </a:r>
            <a:r>
              <a:rPr lang="zh-CN" altLang="en-US" sz="4400" dirty="0" smtClean="0"/>
              <a:t>显微镜</a:t>
            </a:r>
            <a:endParaRPr lang="zh-CN" altLang="en-US" sz="44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427174B-1D16-F63B-E7BC-41220F1C7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28450" y="6513513"/>
            <a:ext cx="463550" cy="16986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AC1AA2-F6CD-4146-9E8D-3B5F92316F04}" type="slidenum">
              <a:rPr kumimoji="0" lang="en-US" altLang="zh-CN" sz="110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50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fld>
            <a:endParaRPr kumimoji="0" lang="zh-CN" altLang="en-US" sz="110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89A79D-C43E-ECDA-0D7E-47994101FD9D}"/>
              </a:ext>
            </a:extLst>
          </p:cNvPr>
          <p:cNvGrpSpPr/>
          <p:nvPr/>
        </p:nvGrpSpPr>
        <p:grpSpPr>
          <a:xfrm>
            <a:off x="7979930" y="1489466"/>
            <a:ext cx="3477600" cy="1852730"/>
            <a:chOff x="-144001" y="1124722"/>
            <a:chExt cx="3477600" cy="1852730"/>
          </a:xfrm>
        </p:grpSpPr>
        <p:sp>
          <p:nvSpPr>
            <p:cNvPr id="32" name="矩形: 圆角 5">
              <a:extLst>
                <a:ext uri="{FF2B5EF4-FFF2-40B4-BE49-F238E27FC236}">
                  <a16:creationId xmlns:a16="http://schemas.microsoft.com/office/drawing/2014/main" id="{16FF2CAA-89CE-3BB6-AD1F-CACDA730A717}"/>
                </a:ext>
              </a:extLst>
            </p:cNvPr>
            <p:cNvSpPr/>
            <p:nvPr/>
          </p:nvSpPr>
          <p:spPr>
            <a:xfrm>
              <a:off x="-143750" y="1124722"/>
              <a:ext cx="3477349" cy="1852730"/>
            </a:xfrm>
            <a:prstGeom prst="roundRect">
              <a:avLst>
                <a:gd name="adj" fmla="val 2343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127000" algn="ctr" rotWithShape="0">
                <a:srgbClr val="1F558C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71B3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8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6F3FE1-1B2D-EA49-7A1D-33472F1F326A}"/>
                </a:ext>
              </a:extLst>
            </p:cNvPr>
            <p:cNvSpPr txBox="1"/>
            <p:nvPr/>
          </p:nvSpPr>
          <p:spPr>
            <a:xfrm>
              <a:off x="220063" y="1944720"/>
              <a:ext cx="2749471" cy="799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高的</a:t>
              </a:r>
              <a:r>
                <a:rPr lang="zh-CN" altLang="en-US" sz="20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能量</a:t>
              </a:r>
              <a:r>
                <a:rPr lang="zh-CN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产生重的粒子</a:t>
              </a:r>
              <a:endPara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高的</a:t>
              </a:r>
              <a:r>
                <a:rPr lang="zh-CN" altLang="en-US" sz="20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亮度</a:t>
              </a:r>
              <a:r>
                <a:rPr lang="zh-CN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产生多的粒子</a:t>
              </a:r>
              <a:endPara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4" name="矩形: 圆角 15">
              <a:extLst>
                <a:ext uri="{FF2B5EF4-FFF2-40B4-BE49-F238E27FC236}">
                  <a16:creationId xmlns:a16="http://schemas.microsoft.com/office/drawing/2014/main" id="{26E91DC8-A37F-B293-ABEE-19FF03EBFA35}"/>
                </a:ext>
              </a:extLst>
            </p:cNvPr>
            <p:cNvSpPr/>
            <p:nvPr/>
          </p:nvSpPr>
          <p:spPr>
            <a:xfrm>
              <a:off x="-144001" y="1282688"/>
              <a:ext cx="3477600" cy="493158"/>
            </a:xfrm>
            <a:prstGeom prst="roundRect">
              <a:avLst>
                <a:gd name="adj" fmla="val 0"/>
              </a:avLst>
            </a:prstGeom>
            <a:solidFill>
              <a:srgbClr val="093B77"/>
            </a:solidFill>
            <a:ln>
              <a:noFill/>
            </a:ln>
            <a:effectLst>
              <a:outerShdw blurRad="50800" dist="38100" dir="2700000" algn="tl" rotWithShape="0">
                <a:srgbClr val="093B77">
                  <a:alpha val="2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AE2D260-431D-064E-B164-7718B0F53B1A}"/>
                </a:ext>
              </a:extLst>
            </p:cNvPr>
            <p:cNvSpPr txBox="1"/>
            <p:nvPr/>
          </p:nvSpPr>
          <p:spPr>
            <a:xfrm>
              <a:off x="1040801" y="1308139"/>
              <a:ext cx="1107996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对撞机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DA07102-8BF6-530C-C398-8B3538AFB717}"/>
              </a:ext>
            </a:extLst>
          </p:cNvPr>
          <p:cNvGrpSpPr/>
          <p:nvPr/>
        </p:nvGrpSpPr>
        <p:grpSpPr>
          <a:xfrm>
            <a:off x="7979930" y="3367647"/>
            <a:ext cx="3490751" cy="1852730"/>
            <a:chOff x="8077250" y="3726761"/>
            <a:chExt cx="3490751" cy="1852730"/>
          </a:xfrm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2ECFB492-284C-BF44-5805-1627F870CBBF}"/>
                </a:ext>
              </a:extLst>
            </p:cNvPr>
            <p:cNvSpPr/>
            <p:nvPr/>
          </p:nvSpPr>
          <p:spPr>
            <a:xfrm>
              <a:off x="8083826" y="3726761"/>
              <a:ext cx="3477600" cy="1852730"/>
            </a:xfrm>
            <a:prstGeom prst="roundRect">
              <a:avLst>
                <a:gd name="adj" fmla="val 2343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127000" algn="ctr" rotWithShape="0">
                <a:srgbClr val="1F558C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71B3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8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0809702-D400-9057-5918-E19779AD5858}"/>
                </a:ext>
              </a:extLst>
            </p:cNvPr>
            <p:cNvSpPr txBox="1"/>
            <p:nvPr/>
          </p:nvSpPr>
          <p:spPr>
            <a:xfrm>
              <a:off x="8077250" y="4546759"/>
              <a:ext cx="3490751" cy="876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精确</a:t>
              </a:r>
              <a:r>
                <a:rPr lang="zh-CN" altLang="en-US" sz="22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测量</a:t>
              </a:r>
              <a:r>
                <a:rPr lang="zh-CN" altLang="en-US" sz="2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和</a:t>
              </a:r>
              <a:r>
                <a:rPr lang="zh-CN" altLang="en-US" sz="22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鉴别</a:t>
              </a:r>
              <a:r>
                <a:rPr lang="zh-CN" altLang="en-US" sz="2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产生粒子</a:t>
              </a:r>
              <a:r>
                <a:rPr lang="en-US" altLang="zh-CN" sz="2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/>
              </a:r>
              <a:br>
                <a:rPr lang="en-US" altLang="zh-CN" sz="2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</a:br>
              <a:r>
                <a:rPr lang="zh-CN" altLang="en-US" sz="2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揭示物质的深层次结构</a:t>
              </a:r>
              <a:endParaRPr lang="en-CN" sz="2200" dirty="0"/>
            </a:p>
          </p:txBody>
        </p:sp>
        <p:sp>
          <p:nvSpPr>
            <p:cNvPr id="37" name="矩形: 圆角 15">
              <a:extLst>
                <a:ext uri="{FF2B5EF4-FFF2-40B4-BE49-F238E27FC236}">
                  <a16:creationId xmlns:a16="http://schemas.microsoft.com/office/drawing/2014/main" id="{4D7A311D-5308-D21F-63C1-8CF54175F052}"/>
                </a:ext>
              </a:extLst>
            </p:cNvPr>
            <p:cNvSpPr/>
            <p:nvPr/>
          </p:nvSpPr>
          <p:spPr>
            <a:xfrm>
              <a:off x="8083827" y="3878685"/>
              <a:ext cx="3477600" cy="493158"/>
            </a:xfrm>
            <a:prstGeom prst="roundRect">
              <a:avLst>
                <a:gd name="adj" fmla="val 0"/>
              </a:avLst>
            </a:prstGeom>
            <a:solidFill>
              <a:srgbClr val="093B77"/>
            </a:solidFill>
            <a:ln>
              <a:noFill/>
            </a:ln>
            <a:effectLst>
              <a:outerShdw blurRad="50800" dist="38100" dir="2700000" algn="tl" rotWithShape="0">
                <a:srgbClr val="093B77">
                  <a:alpha val="2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8B0C5C-ECE2-2992-A680-A2098484CD2F}"/>
                </a:ext>
              </a:extLst>
            </p:cNvPr>
            <p:cNvSpPr txBox="1"/>
            <p:nvPr/>
          </p:nvSpPr>
          <p:spPr>
            <a:xfrm>
              <a:off x="8801852" y="3894256"/>
              <a:ext cx="204154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探测谱仪</a:t>
              </a:r>
              <a:endPara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C5BFB4-4EAB-EF7D-DC78-884148009E2E}"/>
              </a:ext>
            </a:extLst>
          </p:cNvPr>
          <p:cNvGrpSpPr/>
          <p:nvPr/>
        </p:nvGrpSpPr>
        <p:grpSpPr>
          <a:xfrm>
            <a:off x="16613" y="5347662"/>
            <a:ext cx="12148096" cy="1181252"/>
            <a:chOff x="16613" y="5277202"/>
            <a:chExt cx="12148096" cy="1181252"/>
          </a:xfrm>
        </p:grpSpPr>
        <p:sp>
          <p:nvSpPr>
            <p:cNvPr id="11" name="六边形 76">
              <a:extLst>
                <a:ext uri="{FF2B5EF4-FFF2-40B4-BE49-F238E27FC236}">
                  <a16:creationId xmlns:a16="http://schemas.microsoft.com/office/drawing/2014/main" id="{D62A995D-F325-22AB-531D-6FA1404FE37B}"/>
                </a:ext>
              </a:extLst>
            </p:cNvPr>
            <p:cNvSpPr/>
            <p:nvPr/>
          </p:nvSpPr>
          <p:spPr>
            <a:xfrm>
              <a:off x="16613" y="5336358"/>
              <a:ext cx="12148096" cy="1122096"/>
            </a:xfrm>
            <a:prstGeom prst="hexagon">
              <a:avLst>
                <a:gd name="adj" fmla="val 0"/>
                <a:gd name="vf" fmla="val 115470"/>
              </a:avLst>
            </a:prstGeom>
            <a:gradFill>
              <a:gsLst>
                <a:gs pos="0">
                  <a:srgbClr val="093B77"/>
                </a:gs>
                <a:gs pos="88000">
                  <a:srgbClr val="1F69AD"/>
                </a:gs>
                <a:gs pos="13000">
                  <a:srgbClr val="216FB7"/>
                </a:gs>
                <a:gs pos="100000">
                  <a:srgbClr val="093B7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29F1F2-3A51-B3B3-3D09-C794501E2080}"/>
                </a:ext>
              </a:extLst>
            </p:cNvPr>
            <p:cNvSpPr txBox="1"/>
            <p:nvPr/>
          </p:nvSpPr>
          <p:spPr>
            <a:xfrm>
              <a:off x="1090898" y="5277202"/>
              <a:ext cx="9999523" cy="11350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基于对撞机的重大发现，已直接催生 </a:t>
              </a:r>
              <a:r>
                <a:rPr lang="en-US" altLang="zh-CN" sz="2400" b="1" dirty="0">
                  <a:solidFill>
                    <a:srgbClr val="3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 </a:t>
              </a:r>
              <a:r>
                <a:rPr lang="zh-CN" altLang="en-US" sz="2400" b="1" dirty="0">
                  <a:solidFill>
                    <a:srgbClr val="3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项诺贝尔物理学奖 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(11 </a:t>
              </a: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位获奖者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)</a:t>
              </a: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若计入技术突破及其相关领域的拓展，累计涉及 </a:t>
              </a:r>
              <a:r>
                <a:rPr lang="en-US" altLang="zh-CN" sz="2400" b="1" dirty="0">
                  <a:solidFill>
                    <a:srgbClr val="31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26 </a:t>
              </a:r>
              <a:r>
                <a:rPr lang="zh-CN" altLang="en-US" sz="2400" b="1" dirty="0">
                  <a:solidFill>
                    <a:srgbClr val="31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项诺贝尔奖</a:t>
              </a: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成果</a:t>
              </a:r>
            </a:p>
          </p:txBody>
        </p:sp>
      </p:grpSp>
      <p:pic>
        <p:nvPicPr>
          <p:cNvPr id="6" name="STCF-对撞机原理-0129">
            <a:hlinkClick r:id="" action="ppaction://media"/>
            <a:extLst>
              <a:ext uri="{FF2B5EF4-FFF2-40B4-BE49-F238E27FC236}">
                <a16:creationId xmlns:a16="http://schemas.microsoft.com/office/drawing/2014/main" id="{0532F93B-B2B7-ED2A-07A9-ADC5D71EE50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843" y="1636629"/>
            <a:ext cx="7038598" cy="3519299"/>
          </a:xfrm>
          <a:prstGeom prst="rect">
            <a:avLst/>
          </a:prstGeom>
        </p:spPr>
      </p:pic>
      <p:sp>
        <p:nvSpPr>
          <p:cNvPr id="9" name="文本框 47">
            <a:extLst>
              <a:ext uri="{FF2B5EF4-FFF2-40B4-BE49-F238E27FC236}">
                <a16:creationId xmlns:a16="http://schemas.microsoft.com/office/drawing/2014/main" id="{8494257E-5BD7-F47C-DE60-6B81F07A6A35}"/>
              </a:ext>
            </a:extLst>
          </p:cNvPr>
          <p:cNvSpPr txBox="1"/>
          <p:nvPr/>
        </p:nvSpPr>
        <p:spPr>
          <a:xfrm>
            <a:off x="390265" y="772345"/>
            <a:ext cx="11400790" cy="8605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不同能量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的对撞机研究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不同层次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的组份结构，</a:t>
            </a:r>
            <a:r>
              <a:rPr lang="zh-CN" alt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不可替代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00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C789402-7734-4D38-A548-7DAB1A15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Beyond What I can cover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F8023D7A-5648-4546-8285-6EB43F18FE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89" y="1905000"/>
            <a:ext cx="7223760" cy="412461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Key words / main topics of STCF physics CDR citations">
            <a:extLst>
              <a:ext uri="{FF2B5EF4-FFF2-40B4-BE49-F238E27FC236}">
                <a16:creationId xmlns:a16="http://schemas.microsoft.com/office/drawing/2014/main" id="{0FFFD64C-1D05-4DFE-8EA4-EE739FC2E290}"/>
              </a:ext>
            </a:extLst>
          </p:cNvPr>
          <p:cNvSpPr txBox="1"/>
          <p:nvPr/>
        </p:nvSpPr>
        <p:spPr>
          <a:xfrm>
            <a:off x="8077200" y="995763"/>
            <a:ext cx="359124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3000" b="1">
                <a:solidFill>
                  <a:srgbClr val="011993"/>
                </a:solidFill>
              </a:defRPr>
            </a:lvl1pPr>
          </a:lstStyle>
          <a:p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Key words / main topics of STCF physics CDR citations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097F9F-A6CD-4299-B4CE-3FF506CB69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075975"/>
            <a:ext cx="3961547" cy="47717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836C09C-732F-4384-B9BD-C098541D03C9}"/>
              </a:ext>
            </a:extLst>
          </p:cNvPr>
          <p:cNvSpPr/>
          <p:nvPr/>
        </p:nvSpPr>
        <p:spPr>
          <a:xfrm>
            <a:off x="381000" y="5863790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rgbClr val="0F3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 </a:t>
            </a:r>
            <a:r>
              <a:rPr lang="en-US" altLang="zh-CN" sz="1600" b="1" i="1" dirty="0" err="1">
                <a:solidFill>
                  <a:srgbClr val="0F3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Achasov</a:t>
            </a:r>
            <a:r>
              <a:rPr lang="en-US" altLang="zh-CN" sz="1600" b="1" i="1" dirty="0">
                <a:solidFill>
                  <a:srgbClr val="0F3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al., STCF conceptual design report (Volume 1): Physics &amp; detector, Front. Phys. 19(1), 14701 (2024)</a:t>
            </a:r>
            <a:endParaRPr lang="en-US" altLang="zh-CN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1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1BE39-5337-CCAD-3026-EBE75831B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19">
            <a:extLst>
              <a:ext uri="{FF2B5EF4-FFF2-40B4-BE49-F238E27FC236}">
                <a16:creationId xmlns:a16="http://schemas.microsoft.com/office/drawing/2014/main" id="{425F92B8-3522-F49E-797B-15C7BFC692CF}"/>
              </a:ext>
            </a:extLst>
          </p:cNvPr>
          <p:cNvCxnSpPr/>
          <p:nvPr/>
        </p:nvCxnSpPr>
        <p:spPr>
          <a:xfrm>
            <a:off x="0" y="3626351"/>
            <a:ext cx="12122727" cy="0"/>
          </a:xfrm>
          <a:prstGeom prst="line">
            <a:avLst/>
          </a:prstGeom>
          <a:ln w="66675">
            <a:solidFill>
              <a:srgbClr val="266F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D5F97344-F808-8238-5F2D-65791D48058C}"/>
              </a:ext>
            </a:extLst>
          </p:cNvPr>
          <p:cNvGrpSpPr/>
          <p:nvPr/>
        </p:nvGrpSpPr>
        <p:grpSpPr>
          <a:xfrm>
            <a:off x="185314" y="976023"/>
            <a:ext cx="1571126" cy="2420288"/>
            <a:chOff x="129552" y="976023"/>
            <a:chExt cx="1571126" cy="2420288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25C5C63-8174-0667-8C52-F94F1B286D05}"/>
                </a:ext>
              </a:extLst>
            </p:cNvPr>
            <p:cNvGrpSpPr/>
            <p:nvPr/>
          </p:nvGrpSpPr>
          <p:grpSpPr>
            <a:xfrm>
              <a:off x="129552" y="976023"/>
              <a:ext cx="1565382" cy="2420288"/>
              <a:chOff x="129552" y="976023"/>
              <a:chExt cx="1565382" cy="2420288"/>
            </a:xfrm>
          </p:grpSpPr>
          <p:sp>
            <p:nvSpPr>
              <p:cNvPr id="96" name="矩形 23">
                <a:extLst>
                  <a:ext uri="{FF2B5EF4-FFF2-40B4-BE49-F238E27FC236}">
                    <a16:creationId xmlns:a16="http://schemas.microsoft.com/office/drawing/2014/main" id="{68F24265-BC10-979A-E07A-801E72605882}"/>
                  </a:ext>
                </a:extLst>
              </p:cNvPr>
              <p:cNvSpPr/>
              <p:nvPr/>
            </p:nvSpPr>
            <p:spPr>
              <a:xfrm>
                <a:off x="142174" y="976023"/>
                <a:ext cx="1552760" cy="2420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1" name="箭头: 五边形 105">
                <a:extLst>
                  <a:ext uri="{FF2B5EF4-FFF2-40B4-BE49-F238E27FC236}">
                    <a16:creationId xmlns:a16="http://schemas.microsoft.com/office/drawing/2014/main" id="{8B9CD66B-ACAB-48B2-19D2-738E86DF17EC}"/>
                  </a:ext>
                </a:extLst>
              </p:cNvPr>
              <p:cNvSpPr/>
              <p:nvPr/>
            </p:nvSpPr>
            <p:spPr>
              <a:xfrm>
                <a:off x="143361" y="1063058"/>
                <a:ext cx="1551573" cy="329327"/>
              </a:xfrm>
              <a:prstGeom prst="homePlate">
                <a:avLst>
                  <a:gd name="adj" fmla="val 32646"/>
                </a:avLst>
              </a:prstGeom>
              <a:gradFill>
                <a:gsLst>
                  <a:gs pos="100000">
                    <a:srgbClr val="216FB7"/>
                  </a:gs>
                  <a:gs pos="0">
                    <a:srgbClr val="093B77">
                      <a:alpha val="9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02" name="文本框 3">
                <a:extLst>
                  <a:ext uri="{FF2B5EF4-FFF2-40B4-BE49-F238E27FC236}">
                    <a16:creationId xmlns:a16="http://schemas.microsoft.com/office/drawing/2014/main" id="{3769C612-7416-A490-F0F8-A8EECAAA9C6F}"/>
                  </a:ext>
                </a:extLst>
              </p:cNvPr>
              <p:cNvSpPr txBox="1"/>
              <p:nvPr/>
            </p:nvSpPr>
            <p:spPr>
              <a:xfrm>
                <a:off x="129552" y="1048621"/>
                <a:ext cx="13572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2011.12</a:t>
                </a:r>
              </a:p>
            </p:txBody>
          </p:sp>
        </p:grpSp>
        <p:grpSp>
          <p:nvGrpSpPr>
            <p:cNvPr id="76" name="组合 61">
              <a:extLst>
                <a:ext uri="{FF2B5EF4-FFF2-40B4-BE49-F238E27FC236}">
                  <a16:creationId xmlns:a16="http://schemas.microsoft.com/office/drawing/2014/main" id="{B25D6A1C-E941-2FA8-001E-2BFE0A58720A}"/>
                </a:ext>
              </a:extLst>
            </p:cNvPr>
            <p:cNvGrpSpPr/>
            <p:nvPr/>
          </p:nvGrpSpPr>
          <p:grpSpPr>
            <a:xfrm>
              <a:off x="203296" y="2565714"/>
              <a:ext cx="1444376" cy="753163"/>
              <a:chOff x="2181826" y="1409775"/>
              <a:chExt cx="1625396" cy="898280"/>
            </a:xfrm>
          </p:grpSpPr>
          <p:pic>
            <p:nvPicPr>
              <p:cNvPr id="77" name="图片 52">
                <a:extLst>
                  <a:ext uri="{FF2B5EF4-FFF2-40B4-BE49-F238E27FC236}">
                    <a16:creationId xmlns:a16="http://schemas.microsoft.com/office/drawing/2014/main" id="{A73738B7-967C-A005-8CBC-21D838BDAA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81826" y="1409775"/>
                <a:ext cx="1625396" cy="898280"/>
              </a:xfrm>
              <a:prstGeom prst="rect">
                <a:avLst/>
              </a:prstGeom>
              <a:ln w="12700">
                <a:solidFill>
                  <a:srgbClr val="1034A6"/>
                </a:solidFill>
              </a:ln>
            </p:spPr>
          </p:pic>
          <p:sp>
            <p:nvSpPr>
              <p:cNvPr id="78" name="矩形 53">
                <a:extLst>
                  <a:ext uri="{FF2B5EF4-FFF2-40B4-BE49-F238E27FC236}">
                    <a16:creationId xmlns:a16="http://schemas.microsoft.com/office/drawing/2014/main" id="{B966EC8F-44E7-6BED-368B-98871BCFE1CF}"/>
                  </a:ext>
                </a:extLst>
              </p:cNvPr>
              <p:cNvSpPr/>
              <p:nvPr/>
            </p:nvSpPr>
            <p:spPr>
              <a:xfrm>
                <a:off x="2519282" y="1892055"/>
                <a:ext cx="94448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0">
                  <a:spcBef>
                    <a:spcPct val="20000"/>
                  </a:spcBef>
                  <a:buClr>
                    <a:prstClr val="black"/>
                  </a:buClr>
                </a:pPr>
                <a:r>
                  <a:rPr lang="en-US" altLang="zh-CN" sz="800" b="1" kern="0" dirty="0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2011/12 </a:t>
                </a:r>
                <a:r>
                  <a:rPr lang="en-US" altLang="zh-CN" sz="800" b="1" kern="0" dirty="0" err="1">
                    <a:solidFill>
                      <a:prstClr val="black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Sanya</a:t>
                </a:r>
                <a:endParaRPr lang="zh-CN" altLang="en-US" sz="800" b="1" kern="0" dirty="0">
                  <a:solidFill>
                    <a:prstClr val="black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0" name="文本框 14">
              <a:extLst>
                <a:ext uri="{FF2B5EF4-FFF2-40B4-BE49-F238E27FC236}">
                  <a16:creationId xmlns:a16="http://schemas.microsoft.com/office/drawing/2014/main" id="{AE0B07F9-A07C-77FA-8B13-2E2D2065FF8E}"/>
                </a:ext>
              </a:extLst>
            </p:cNvPr>
            <p:cNvSpPr txBox="1"/>
            <p:nvPr/>
          </p:nvSpPr>
          <p:spPr>
            <a:xfrm>
              <a:off x="142174" y="1496015"/>
              <a:ext cx="1558504" cy="31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项目</a:t>
              </a:r>
              <a:r>
                <a:rPr lang="zh-CN" altLang="en-US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首次提出</a:t>
              </a: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8E624469-2BB0-760F-85A8-1C01E169F9EB}"/>
              </a:ext>
            </a:extLst>
          </p:cNvPr>
          <p:cNvGrpSpPr/>
          <p:nvPr/>
        </p:nvGrpSpPr>
        <p:grpSpPr>
          <a:xfrm>
            <a:off x="2323276" y="961957"/>
            <a:ext cx="1565382" cy="2420288"/>
            <a:chOff x="1802250" y="976023"/>
            <a:chExt cx="1565382" cy="2420288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467D116A-2FAD-FF57-3266-11F81D90F08B}"/>
                </a:ext>
              </a:extLst>
            </p:cNvPr>
            <p:cNvGrpSpPr/>
            <p:nvPr/>
          </p:nvGrpSpPr>
          <p:grpSpPr>
            <a:xfrm>
              <a:off x="1802250" y="976023"/>
              <a:ext cx="1565382" cy="2420288"/>
              <a:chOff x="129552" y="976023"/>
              <a:chExt cx="1565382" cy="2420288"/>
            </a:xfrm>
          </p:grpSpPr>
          <p:sp>
            <p:nvSpPr>
              <p:cNvPr id="124" name="矩形 23">
                <a:extLst>
                  <a:ext uri="{FF2B5EF4-FFF2-40B4-BE49-F238E27FC236}">
                    <a16:creationId xmlns:a16="http://schemas.microsoft.com/office/drawing/2014/main" id="{3E01465B-5E8A-C44C-A8C2-4D8B7D87F3C2}"/>
                  </a:ext>
                </a:extLst>
              </p:cNvPr>
              <p:cNvSpPr/>
              <p:nvPr/>
            </p:nvSpPr>
            <p:spPr>
              <a:xfrm>
                <a:off x="131416" y="976023"/>
                <a:ext cx="1552760" cy="2420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25" name="箭头: 五边形 105">
                <a:extLst>
                  <a:ext uri="{FF2B5EF4-FFF2-40B4-BE49-F238E27FC236}">
                    <a16:creationId xmlns:a16="http://schemas.microsoft.com/office/drawing/2014/main" id="{9DAC94E5-65EE-4AB4-E526-EA8201892D2A}"/>
                  </a:ext>
                </a:extLst>
              </p:cNvPr>
              <p:cNvSpPr/>
              <p:nvPr/>
            </p:nvSpPr>
            <p:spPr>
              <a:xfrm>
                <a:off x="143361" y="1063058"/>
                <a:ext cx="1551573" cy="329327"/>
              </a:xfrm>
              <a:prstGeom prst="homePlate">
                <a:avLst>
                  <a:gd name="adj" fmla="val 32646"/>
                </a:avLst>
              </a:prstGeom>
              <a:gradFill>
                <a:gsLst>
                  <a:gs pos="100000">
                    <a:srgbClr val="216FB7"/>
                  </a:gs>
                  <a:gs pos="0">
                    <a:srgbClr val="093B77">
                      <a:alpha val="9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26" name="文本框 3">
                <a:extLst>
                  <a:ext uri="{FF2B5EF4-FFF2-40B4-BE49-F238E27FC236}">
                    <a16:creationId xmlns:a16="http://schemas.microsoft.com/office/drawing/2014/main" id="{490A441C-2813-598C-6462-A55BD4C80D26}"/>
                  </a:ext>
                </a:extLst>
              </p:cNvPr>
              <p:cNvSpPr txBox="1"/>
              <p:nvPr/>
            </p:nvSpPr>
            <p:spPr>
              <a:xfrm>
                <a:off x="129552" y="1048621"/>
                <a:ext cx="13572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2018.6</a:t>
                </a:r>
              </a:p>
            </p:txBody>
          </p:sp>
        </p:grpSp>
        <p:pic>
          <p:nvPicPr>
            <p:cNvPr id="84" name="Picture 4">
              <a:extLst>
                <a:ext uri="{FF2B5EF4-FFF2-40B4-BE49-F238E27FC236}">
                  <a16:creationId xmlns:a16="http://schemas.microsoft.com/office/drawing/2014/main" id="{67A0535E-464D-5D94-9C78-A2EB7B8FF4DC}"/>
                </a:ext>
              </a:extLst>
            </p:cNvPr>
            <p:cNvPicPr preferRelativeResize="0"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8060" y="2544735"/>
              <a:ext cx="1326508" cy="773541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71" name="文本框 17">
              <a:extLst>
                <a:ext uri="{FF2B5EF4-FFF2-40B4-BE49-F238E27FC236}">
                  <a16:creationId xmlns:a16="http://schemas.microsoft.com/office/drawing/2014/main" id="{9BC6B7D8-BEC9-FEAB-7DC7-8B24FAE85750}"/>
                </a:ext>
              </a:extLst>
            </p:cNvPr>
            <p:cNvSpPr txBox="1"/>
            <p:nvPr/>
          </p:nvSpPr>
          <p:spPr>
            <a:xfrm>
              <a:off x="1814463" y="1472466"/>
              <a:ext cx="1552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启动</a:t>
              </a:r>
              <a:r>
                <a:rPr lang="zh-CN" altLang="en-US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可行性研究和概念性设计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80FD6013-2570-2F5E-33D2-22EC4DB3A38C}"/>
              </a:ext>
            </a:extLst>
          </p:cNvPr>
          <p:cNvGrpSpPr/>
          <p:nvPr/>
        </p:nvGrpSpPr>
        <p:grpSpPr>
          <a:xfrm>
            <a:off x="1106650" y="3954379"/>
            <a:ext cx="1565382" cy="2420288"/>
            <a:chOff x="869030" y="3912484"/>
            <a:chExt cx="1565382" cy="2420288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D3C832D5-BC82-F36E-3F2B-3AC9CA24A5C6}"/>
                </a:ext>
              </a:extLst>
            </p:cNvPr>
            <p:cNvGrpSpPr/>
            <p:nvPr/>
          </p:nvGrpSpPr>
          <p:grpSpPr>
            <a:xfrm>
              <a:off x="869030" y="3912484"/>
              <a:ext cx="1565382" cy="2420288"/>
              <a:chOff x="857220" y="3899787"/>
              <a:chExt cx="1565382" cy="2420288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B62847D9-6FBB-78FF-D84E-252A0D3AE798}"/>
                  </a:ext>
                </a:extLst>
              </p:cNvPr>
              <p:cNvGrpSpPr/>
              <p:nvPr/>
            </p:nvGrpSpPr>
            <p:grpSpPr>
              <a:xfrm>
                <a:off x="857220" y="3899787"/>
                <a:ext cx="1565382" cy="2420288"/>
                <a:chOff x="129552" y="976023"/>
                <a:chExt cx="1565382" cy="2420288"/>
              </a:xfrm>
            </p:grpSpPr>
            <p:sp>
              <p:nvSpPr>
                <p:cNvPr id="117" name="矩形 23">
                  <a:extLst>
                    <a:ext uri="{FF2B5EF4-FFF2-40B4-BE49-F238E27FC236}">
                      <a16:creationId xmlns:a16="http://schemas.microsoft.com/office/drawing/2014/main" id="{640A84FA-C8DB-20C3-63D4-86392DD9C478}"/>
                    </a:ext>
                  </a:extLst>
                </p:cNvPr>
                <p:cNvSpPr/>
                <p:nvPr/>
              </p:nvSpPr>
              <p:spPr>
                <a:xfrm>
                  <a:off x="142174" y="976023"/>
                  <a:ext cx="1552760" cy="24202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18" name="箭头: 五边形 105">
                  <a:extLst>
                    <a:ext uri="{FF2B5EF4-FFF2-40B4-BE49-F238E27FC236}">
                      <a16:creationId xmlns:a16="http://schemas.microsoft.com/office/drawing/2014/main" id="{E77E260E-B4D0-B2FF-BBD7-2C21B9BB73EC}"/>
                    </a:ext>
                  </a:extLst>
                </p:cNvPr>
                <p:cNvSpPr/>
                <p:nvPr/>
              </p:nvSpPr>
              <p:spPr>
                <a:xfrm>
                  <a:off x="143361" y="2972650"/>
                  <a:ext cx="1551573" cy="329327"/>
                </a:xfrm>
                <a:prstGeom prst="homePlate">
                  <a:avLst>
                    <a:gd name="adj" fmla="val 32646"/>
                  </a:avLst>
                </a:prstGeom>
                <a:gradFill>
                  <a:gsLst>
                    <a:gs pos="100000">
                      <a:srgbClr val="216FB7"/>
                    </a:gs>
                    <a:gs pos="0">
                      <a:srgbClr val="093B77">
                        <a:alpha val="97000"/>
                      </a:srgb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 dirty="0">
                    <a:solidFill>
                      <a:prstClr val="whit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22" name="文本框 3">
                  <a:extLst>
                    <a:ext uri="{FF2B5EF4-FFF2-40B4-BE49-F238E27FC236}">
                      <a16:creationId xmlns:a16="http://schemas.microsoft.com/office/drawing/2014/main" id="{DE92DFD3-43A3-8613-9C6F-B1E5034D3203}"/>
                    </a:ext>
                  </a:extLst>
                </p:cNvPr>
                <p:cNvSpPr txBox="1"/>
                <p:nvPr/>
              </p:nvSpPr>
              <p:spPr>
                <a:xfrm>
                  <a:off x="129552" y="2958213"/>
                  <a:ext cx="1357265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2015.8</a:t>
                  </a:r>
                </a:p>
              </p:txBody>
            </p:sp>
          </p:grpSp>
          <p:pic>
            <p:nvPicPr>
              <p:cNvPr id="81" name="Picture 6">
                <a:extLst>
                  <a:ext uri="{FF2B5EF4-FFF2-40B4-BE49-F238E27FC236}">
                    <a16:creationId xmlns:a16="http://schemas.microsoft.com/office/drawing/2014/main" id="{8194D45E-81AC-5BFB-5870-645D3943F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64860" y="3944113"/>
                <a:ext cx="1362723" cy="87675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  <p:sp>
          <p:nvSpPr>
            <p:cNvPr id="172" name="文本框 17">
              <a:extLst>
                <a:ext uri="{FF2B5EF4-FFF2-40B4-BE49-F238E27FC236}">
                  <a16:creationId xmlns:a16="http://schemas.microsoft.com/office/drawing/2014/main" id="{9DB3D8F5-5128-BFE8-E00B-A1D1D1B044A6}"/>
                </a:ext>
              </a:extLst>
            </p:cNvPr>
            <p:cNvSpPr txBox="1"/>
            <p:nvPr/>
          </p:nvSpPr>
          <p:spPr>
            <a:xfrm>
              <a:off x="869842" y="4879100"/>
              <a:ext cx="150866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香山会议</a:t>
              </a:r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：</a:t>
              </a:r>
              <a:endParaRPr lang="en-US" altLang="zh-CN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建议开展可行性和关键技术研究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552732DD-7F8C-7469-44D4-FC2B27BC38FE}"/>
              </a:ext>
            </a:extLst>
          </p:cNvPr>
          <p:cNvGrpSpPr/>
          <p:nvPr/>
        </p:nvGrpSpPr>
        <p:grpSpPr>
          <a:xfrm>
            <a:off x="4351975" y="976750"/>
            <a:ext cx="1565382" cy="2420288"/>
            <a:chOff x="2020698" y="976023"/>
            <a:chExt cx="1565382" cy="2420288"/>
          </a:xfrm>
        </p:grpSpPr>
        <p:sp>
          <p:nvSpPr>
            <p:cNvPr id="156" name="矩形 23">
              <a:extLst>
                <a:ext uri="{FF2B5EF4-FFF2-40B4-BE49-F238E27FC236}">
                  <a16:creationId xmlns:a16="http://schemas.microsoft.com/office/drawing/2014/main" id="{C9EDF6F4-FB81-C2DB-9496-7570B77CE14F}"/>
                </a:ext>
              </a:extLst>
            </p:cNvPr>
            <p:cNvSpPr/>
            <p:nvPr/>
          </p:nvSpPr>
          <p:spPr>
            <a:xfrm>
              <a:off x="2033320" y="976023"/>
              <a:ext cx="1552760" cy="2420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7" name="箭头: 五边形 105">
              <a:extLst>
                <a:ext uri="{FF2B5EF4-FFF2-40B4-BE49-F238E27FC236}">
                  <a16:creationId xmlns:a16="http://schemas.microsoft.com/office/drawing/2014/main" id="{55F90420-9A57-6C98-B9E4-C3941E862BE1}"/>
                </a:ext>
              </a:extLst>
            </p:cNvPr>
            <p:cNvSpPr/>
            <p:nvPr/>
          </p:nvSpPr>
          <p:spPr>
            <a:xfrm>
              <a:off x="2034507" y="1063058"/>
              <a:ext cx="1551573" cy="329327"/>
            </a:xfrm>
            <a:prstGeom prst="homePlate">
              <a:avLst>
                <a:gd name="adj" fmla="val 32646"/>
              </a:avLst>
            </a:prstGeom>
            <a:gradFill>
              <a:gsLst>
                <a:gs pos="100000">
                  <a:srgbClr val="216FB7"/>
                </a:gs>
                <a:gs pos="0">
                  <a:srgbClr val="093B77">
                    <a:alpha val="9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8" name="文本框 3">
              <a:extLst>
                <a:ext uri="{FF2B5EF4-FFF2-40B4-BE49-F238E27FC236}">
                  <a16:creationId xmlns:a16="http://schemas.microsoft.com/office/drawing/2014/main" id="{027D9089-8EDB-5076-D504-661A9051BC28}"/>
                </a:ext>
              </a:extLst>
            </p:cNvPr>
            <p:cNvSpPr txBox="1"/>
            <p:nvPr/>
          </p:nvSpPr>
          <p:spPr>
            <a:xfrm>
              <a:off x="2020698" y="1048621"/>
              <a:ext cx="13572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2022.10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B8BC684-FCEB-B256-7A95-B3AD93B607BF}"/>
              </a:ext>
            </a:extLst>
          </p:cNvPr>
          <p:cNvGrpSpPr/>
          <p:nvPr/>
        </p:nvGrpSpPr>
        <p:grpSpPr>
          <a:xfrm>
            <a:off x="6443521" y="976750"/>
            <a:ext cx="1565382" cy="2420288"/>
            <a:chOff x="6959030" y="966588"/>
            <a:chExt cx="1565382" cy="2420288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6F020793-D66A-5FAC-5625-C7EDC481BAAF}"/>
                </a:ext>
              </a:extLst>
            </p:cNvPr>
            <p:cNvGrpSpPr/>
            <p:nvPr/>
          </p:nvGrpSpPr>
          <p:grpSpPr>
            <a:xfrm>
              <a:off x="6959030" y="966588"/>
              <a:ext cx="1565382" cy="2420288"/>
              <a:chOff x="129552" y="976023"/>
              <a:chExt cx="1565382" cy="2420288"/>
            </a:xfrm>
          </p:grpSpPr>
          <p:sp>
            <p:nvSpPr>
              <p:cNvPr id="164" name="矩形 23">
                <a:extLst>
                  <a:ext uri="{FF2B5EF4-FFF2-40B4-BE49-F238E27FC236}">
                    <a16:creationId xmlns:a16="http://schemas.microsoft.com/office/drawing/2014/main" id="{787B3D9F-72A0-C7E5-4B9C-1F2840FE4541}"/>
                  </a:ext>
                </a:extLst>
              </p:cNvPr>
              <p:cNvSpPr/>
              <p:nvPr/>
            </p:nvSpPr>
            <p:spPr>
              <a:xfrm>
                <a:off x="142174" y="976023"/>
                <a:ext cx="1552760" cy="2420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5" name="箭头: 五边形 105">
                <a:extLst>
                  <a:ext uri="{FF2B5EF4-FFF2-40B4-BE49-F238E27FC236}">
                    <a16:creationId xmlns:a16="http://schemas.microsoft.com/office/drawing/2014/main" id="{61600A89-2FA4-7CDC-C357-37EEF116A761}"/>
                  </a:ext>
                </a:extLst>
              </p:cNvPr>
              <p:cNvSpPr/>
              <p:nvPr/>
            </p:nvSpPr>
            <p:spPr>
              <a:xfrm>
                <a:off x="143361" y="1063058"/>
                <a:ext cx="1551573" cy="329327"/>
              </a:xfrm>
              <a:prstGeom prst="homePlate">
                <a:avLst>
                  <a:gd name="adj" fmla="val 32646"/>
                </a:avLst>
              </a:prstGeom>
              <a:gradFill>
                <a:gsLst>
                  <a:gs pos="100000">
                    <a:srgbClr val="216FB7"/>
                  </a:gs>
                  <a:gs pos="0">
                    <a:srgbClr val="093B77">
                      <a:alpha val="9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6" name="文本框 3">
                <a:extLst>
                  <a:ext uri="{FF2B5EF4-FFF2-40B4-BE49-F238E27FC236}">
                    <a16:creationId xmlns:a16="http://schemas.microsoft.com/office/drawing/2014/main" id="{CC7336D5-650A-5FCD-E744-A8A308954B26}"/>
                  </a:ext>
                </a:extLst>
              </p:cNvPr>
              <p:cNvSpPr txBox="1"/>
              <p:nvPr/>
            </p:nvSpPr>
            <p:spPr>
              <a:xfrm>
                <a:off x="129552" y="1048621"/>
                <a:ext cx="13572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2024.1</a:t>
                </a:r>
              </a:p>
            </p:txBody>
          </p:sp>
        </p:grpSp>
        <p:pic>
          <p:nvPicPr>
            <p:cNvPr id="94" name="Picture 6">
              <a:extLst>
                <a:ext uri="{FF2B5EF4-FFF2-40B4-BE49-F238E27FC236}">
                  <a16:creationId xmlns:a16="http://schemas.microsoft.com/office/drawing/2014/main" id="{0C085D4F-7385-17D5-B317-A2EE1F42D9CB}"/>
                </a:ext>
              </a:extLst>
            </p:cNvPr>
            <p:cNvPicPr/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012166" y="2544735"/>
              <a:ext cx="1464480" cy="773254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79" name="文本框 25">
              <a:extLst>
                <a:ext uri="{FF2B5EF4-FFF2-40B4-BE49-F238E27FC236}">
                  <a16:creationId xmlns:a16="http://schemas.microsoft.com/office/drawing/2014/main" id="{653C5147-D76A-43E7-9BFD-C1C195F94316}"/>
                </a:ext>
              </a:extLst>
            </p:cNvPr>
            <p:cNvSpPr txBox="1"/>
            <p:nvPr/>
          </p:nvSpPr>
          <p:spPr>
            <a:xfrm>
              <a:off x="6969981" y="1465688"/>
              <a:ext cx="1552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国际顾问委员会</a:t>
              </a:r>
              <a:endParaRPr lang="en-US" altLang="zh-CN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第一次会议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A68ED7C1-5177-E44E-E632-619CF393C00D}"/>
              </a:ext>
            </a:extLst>
          </p:cNvPr>
          <p:cNvGrpSpPr/>
          <p:nvPr/>
        </p:nvGrpSpPr>
        <p:grpSpPr>
          <a:xfrm>
            <a:off x="7949457" y="3968551"/>
            <a:ext cx="1565382" cy="2420288"/>
            <a:chOff x="7793789" y="3883727"/>
            <a:chExt cx="1565382" cy="2420288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D5FB9FFA-9B1A-1929-6AB8-53FBE7E6FABF}"/>
                </a:ext>
              </a:extLst>
            </p:cNvPr>
            <p:cNvGrpSpPr/>
            <p:nvPr/>
          </p:nvGrpSpPr>
          <p:grpSpPr>
            <a:xfrm>
              <a:off x="7793789" y="3883727"/>
              <a:ext cx="1565382" cy="2420288"/>
              <a:chOff x="129552" y="976023"/>
              <a:chExt cx="1565382" cy="2420288"/>
            </a:xfrm>
          </p:grpSpPr>
          <p:sp>
            <p:nvSpPr>
              <p:cNvPr id="144" name="矩形 23">
                <a:extLst>
                  <a:ext uri="{FF2B5EF4-FFF2-40B4-BE49-F238E27FC236}">
                    <a16:creationId xmlns:a16="http://schemas.microsoft.com/office/drawing/2014/main" id="{31AF499B-571C-AF7F-B4F0-787A4862B4A3}"/>
                  </a:ext>
                </a:extLst>
              </p:cNvPr>
              <p:cNvSpPr/>
              <p:nvPr/>
            </p:nvSpPr>
            <p:spPr>
              <a:xfrm>
                <a:off x="142174" y="976023"/>
                <a:ext cx="1552760" cy="2420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5" name="箭头: 五边形 105">
                <a:extLst>
                  <a:ext uri="{FF2B5EF4-FFF2-40B4-BE49-F238E27FC236}">
                    <a16:creationId xmlns:a16="http://schemas.microsoft.com/office/drawing/2014/main" id="{528CA240-63EA-F572-E575-66EECC8B47E8}"/>
                  </a:ext>
                </a:extLst>
              </p:cNvPr>
              <p:cNvSpPr/>
              <p:nvPr/>
            </p:nvSpPr>
            <p:spPr>
              <a:xfrm>
                <a:off x="143361" y="2972650"/>
                <a:ext cx="1551573" cy="329327"/>
              </a:xfrm>
              <a:prstGeom prst="homePlate">
                <a:avLst>
                  <a:gd name="adj" fmla="val 32646"/>
                </a:avLst>
              </a:prstGeom>
              <a:gradFill>
                <a:gsLst>
                  <a:gs pos="100000">
                    <a:srgbClr val="216FB7"/>
                  </a:gs>
                  <a:gs pos="0">
                    <a:srgbClr val="093B77">
                      <a:alpha val="9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6" name="文本框 3">
                <a:extLst>
                  <a:ext uri="{FF2B5EF4-FFF2-40B4-BE49-F238E27FC236}">
                    <a16:creationId xmlns:a16="http://schemas.microsoft.com/office/drawing/2014/main" id="{51C24B2A-3E83-5FC9-1479-05C02ACD4E4C}"/>
                  </a:ext>
                </a:extLst>
              </p:cNvPr>
              <p:cNvSpPr txBox="1"/>
              <p:nvPr/>
            </p:nvSpPr>
            <p:spPr>
              <a:xfrm>
                <a:off x="129552" y="2958213"/>
                <a:ext cx="13572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2024.5</a:t>
                </a:r>
              </a:p>
            </p:txBody>
          </p:sp>
        </p:grpSp>
        <p:pic>
          <p:nvPicPr>
            <p:cNvPr id="95" name="图片 49">
              <a:extLst>
                <a:ext uri="{FF2B5EF4-FFF2-40B4-BE49-F238E27FC236}">
                  <a16:creationId xmlns:a16="http://schemas.microsoft.com/office/drawing/2014/main" id="{0AD50D1A-1601-FEDE-EB0E-C97A96D56986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52837" y="3923839"/>
              <a:ext cx="1481236" cy="774084"/>
            </a:xfrm>
            <a:prstGeom prst="rect">
              <a:avLst/>
            </a:prstGeom>
            <a:ln w="28575">
              <a:noFill/>
            </a:ln>
            <a:effectLst>
              <a:softEdge rad="12700"/>
            </a:effectLst>
          </p:spPr>
        </p:pic>
        <p:sp>
          <p:nvSpPr>
            <p:cNvPr id="180" name="文本框 48">
              <a:extLst>
                <a:ext uri="{FF2B5EF4-FFF2-40B4-BE49-F238E27FC236}">
                  <a16:creationId xmlns:a16="http://schemas.microsoft.com/office/drawing/2014/main" id="{E09725C3-F70F-7C05-A84C-E346D3C11282}"/>
                </a:ext>
              </a:extLst>
            </p:cNvPr>
            <p:cNvSpPr txBox="1"/>
            <p:nvPr/>
          </p:nvSpPr>
          <p:spPr>
            <a:xfrm>
              <a:off x="7801314" y="4849426"/>
              <a:ext cx="1532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科技委员会</a:t>
              </a:r>
              <a:endParaRPr lang="en-US" altLang="zh-CN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第一次会议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17FD6485-0403-1E87-2D31-8A427C9BF09D}"/>
              </a:ext>
            </a:extLst>
          </p:cNvPr>
          <p:cNvGrpSpPr/>
          <p:nvPr/>
        </p:nvGrpSpPr>
        <p:grpSpPr>
          <a:xfrm>
            <a:off x="5627047" y="3980112"/>
            <a:ext cx="1575287" cy="2420288"/>
            <a:chOff x="6097843" y="3883727"/>
            <a:chExt cx="1575287" cy="2420288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B0E9AD2-A7E9-568C-84A6-BF8F6DB04864}"/>
                </a:ext>
              </a:extLst>
            </p:cNvPr>
            <p:cNvGrpSpPr/>
            <p:nvPr/>
          </p:nvGrpSpPr>
          <p:grpSpPr>
            <a:xfrm>
              <a:off x="6107748" y="3883727"/>
              <a:ext cx="1565382" cy="2420288"/>
              <a:chOff x="129552" y="976023"/>
              <a:chExt cx="1565382" cy="2420288"/>
            </a:xfrm>
          </p:grpSpPr>
          <p:sp>
            <p:nvSpPr>
              <p:cNvPr id="140" name="矩形 23">
                <a:extLst>
                  <a:ext uri="{FF2B5EF4-FFF2-40B4-BE49-F238E27FC236}">
                    <a16:creationId xmlns:a16="http://schemas.microsoft.com/office/drawing/2014/main" id="{6856C3F3-AC84-FBC4-E33A-F600AE62B094}"/>
                  </a:ext>
                </a:extLst>
              </p:cNvPr>
              <p:cNvSpPr/>
              <p:nvPr/>
            </p:nvSpPr>
            <p:spPr>
              <a:xfrm>
                <a:off x="142174" y="976023"/>
                <a:ext cx="1552760" cy="2420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1" name="箭头: 五边形 105">
                <a:extLst>
                  <a:ext uri="{FF2B5EF4-FFF2-40B4-BE49-F238E27FC236}">
                    <a16:creationId xmlns:a16="http://schemas.microsoft.com/office/drawing/2014/main" id="{923A8D89-1505-7F2D-42B1-D1956DA0CAC7}"/>
                  </a:ext>
                </a:extLst>
              </p:cNvPr>
              <p:cNvSpPr/>
              <p:nvPr/>
            </p:nvSpPr>
            <p:spPr>
              <a:xfrm>
                <a:off x="143361" y="2972650"/>
                <a:ext cx="1551573" cy="329327"/>
              </a:xfrm>
              <a:prstGeom prst="homePlate">
                <a:avLst>
                  <a:gd name="adj" fmla="val 32646"/>
                </a:avLst>
              </a:prstGeom>
              <a:gradFill>
                <a:gsLst>
                  <a:gs pos="100000">
                    <a:srgbClr val="216FB7"/>
                  </a:gs>
                  <a:gs pos="0">
                    <a:srgbClr val="093B77">
                      <a:alpha val="9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2" name="文本框 3">
                <a:extLst>
                  <a:ext uri="{FF2B5EF4-FFF2-40B4-BE49-F238E27FC236}">
                    <a16:creationId xmlns:a16="http://schemas.microsoft.com/office/drawing/2014/main" id="{9EEB931C-F30C-090F-1F23-4AA68AEE96B9}"/>
                  </a:ext>
                </a:extLst>
              </p:cNvPr>
              <p:cNvSpPr txBox="1"/>
              <p:nvPr/>
            </p:nvSpPr>
            <p:spPr>
              <a:xfrm>
                <a:off x="129552" y="2958213"/>
                <a:ext cx="13572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2023.8</a:t>
                </a:r>
              </a:p>
            </p:txBody>
          </p:sp>
        </p:grpSp>
        <p:pic>
          <p:nvPicPr>
            <p:cNvPr id="92" name="Picture 14">
              <a:extLst>
                <a:ext uri="{FF2B5EF4-FFF2-40B4-BE49-F238E27FC236}">
                  <a16:creationId xmlns:a16="http://schemas.microsoft.com/office/drawing/2014/main" id="{2B30EFC1-DA03-C51B-82B5-181C7E1285FF}"/>
                </a:ext>
              </a:extLst>
            </p:cNvPr>
            <p:cNvPicPr preferRelativeResize="0"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54835" y="3931878"/>
              <a:ext cx="1471869" cy="766045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81" name="文本框 41">
              <a:extLst>
                <a:ext uri="{FF2B5EF4-FFF2-40B4-BE49-F238E27FC236}">
                  <a16:creationId xmlns:a16="http://schemas.microsoft.com/office/drawing/2014/main" id="{EAB8DD47-C115-F047-42E2-E2E6E73233E8}"/>
                </a:ext>
              </a:extLst>
            </p:cNvPr>
            <p:cNvSpPr txBox="1"/>
            <p:nvPr/>
          </p:nvSpPr>
          <p:spPr>
            <a:xfrm>
              <a:off x="6097843" y="4854485"/>
              <a:ext cx="15597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关键技术攻关</a:t>
              </a:r>
              <a:r>
                <a:rPr lang="en-US" altLang="zh-CN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/>
              </a:r>
              <a:br>
                <a:rPr lang="en-US" altLang="zh-CN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</a:br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项目启动会</a:t>
              </a:r>
              <a:endParaRPr lang="en-US" altLang="zh-CN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951645CD-82AC-5DD8-01C0-6AF421AED386}"/>
              </a:ext>
            </a:extLst>
          </p:cNvPr>
          <p:cNvGrpSpPr/>
          <p:nvPr/>
        </p:nvGrpSpPr>
        <p:grpSpPr>
          <a:xfrm>
            <a:off x="8570366" y="965633"/>
            <a:ext cx="1578417" cy="2420288"/>
            <a:chOff x="8719504" y="976374"/>
            <a:chExt cx="1578417" cy="2420288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937114B1-164C-7E38-6F7A-6FA39CC60771}"/>
                </a:ext>
              </a:extLst>
            </p:cNvPr>
            <p:cNvGrpSpPr/>
            <p:nvPr/>
          </p:nvGrpSpPr>
          <p:grpSpPr>
            <a:xfrm>
              <a:off x="8719504" y="976374"/>
              <a:ext cx="1565382" cy="2420288"/>
              <a:chOff x="129552" y="976023"/>
              <a:chExt cx="1565382" cy="2420288"/>
            </a:xfrm>
          </p:grpSpPr>
          <p:sp>
            <p:nvSpPr>
              <p:cNvPr id="168" name="矩形 23">
                <a:extLst>
                  <a:ext uri="{FF2B5EF4-FFF2-40B4-BE49-F238E27FC236}">
                    <a16:creationId xmlns:a16="http://schemas.microsoft.com/office/drawing/2014/main" id="{1273FDED-708B-B50C-3F8B-2D6C59E59230}"/>
                  </a:ext>
                </a:extLst>
              </p:cNvPr>
              <p:cNvSpPr/>
              <p:nvPr/>
            </p:nvSpPr>
            <p:spPr>
              <a:xfrm>
                <a:off x="142174" y="976023"/>
                <a:ext cx="1552760" cy="2420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9" name="箭头: 五边形 105">
                <a:extLst>
                  <a:ext uri="{FF2B5EF4-FFF2-40B4-BE49-F238E27FC236}">
                    <a16:creationId xmlns:a16="http://schemas.microsoft.com/office/drawing/2014/main" id="{330F35F4-F5B5-0849-A681-1DD9290DC028}"/>
                  </a:ext>
                </a:extLst>
              </p:cNvPr>
              <p:cNvSpPr/>
              <p:nvPr/>
            </p:nvSpPr>
            <p:spPr>
              <a:xfrm>
                <a:off x="143361" y="1063058"/>
                <a:ext cx="1551573" cy="329327"/>
              </a:xfrm>
              <a:prstGeom prst="homePlate">
                <a:avLst>
                  <a:gd name="adj" fmla="val 32646"/>
                </a:avLst>
              </a:prstGeom>
              <a:gradFill>
                <a:gsLst>
                  <a:gs pos="100000">
                    <a:srgbClr val="216FB7"/>
                  </a:gs>
                  <a:gs pos="0">
                    <a:srgbClr val="093B77">
                      <a:alpha val="9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0" name="文本框 3">
                <a:extLst>
                  <a:ext uri="{FF2B5EF4-FFF2-40B4-BE49-F238E27FC236}">
                    <a16:creationId xmlns:a16="http://schemas.microsoft.com/office/drawing/2014/main" id="{646D9E4A-F8EF-3CE5-F510-9972489A6982}"/>
                  </a:ext>
                </a:extLst>
              </p:cNvPr>
              <p:cNvSpPr txBox="1"/>
              <p:nvPr/>
            </p:nvSpPr>
            <p:spPr>
              <a:xfrm>
                <a:off x="129552" y="1048621"/>
                <a:ext cx="13572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2024.10</a:t>
                </a:r>
              </a:p>
            </p:txBody>
          </p:sp>
        </p:grpSp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1D8309D1-5E12-826A-A30F-E6D60C54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99583" y="2496463"/>
              <a:ext cx="1440000" cy="857521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ACFCBA5-5069-22C0-7733-F4D3AAEC9F6E}"/>
                </a:ext>
              </a:extLst>
            </p:cNvPr>
            <p:cNvSpPr txBox="1"/>
            <p:nvPr/>
          </p:nvSpPr>
          <p:spPr>
            <a:xfrm>
              <a:off x="8747099" y="1484704"/>
              <a:ext cx="15508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国际顾问委员会</a:t>
              </a:r>
              <a:endParaRPr lang="en-US" altLang="zh-CN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第二次会议</a:t>
              </a:r>
              <a:endParaRPr lang="en-US" altLang="zh-CN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9D7AD75-66FB-FE98-AD58-22EE1A738754}"/>
              </a:ext>
            </a:extLst>
          </p:cNvPr>
          <p:cNvGrpSpPr/>
          <p:nvPr/>
        </p:nvGrpSpPr>
        <p:grpSpPr>
          <a:xfrm>
            <a:off x="10383288" y="3984457"/>
            <a:ext cx="1565382" cy="2420288"/>
            <a:chOff x="9526256" y="3883727"/>
            <a:chExt cx="1565382" cy="2420288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E2E272A9-9155-EC8E-8560-F9256B05FB16}"/>
                </a:ext>
              </a:extLst>
            </p:cNvPr>
            <p:cNvGrpSpPr/>
            <p:nvPr/>
          </p:nvGrpSpPr>
          <p:grpSpPr>
            <a:xfrm>
              <a:off x="9526256" y="3883727"/>
              <a:ext cx="1565382" cy="2420288"/>
              <a:chOff x="129552" y="976023"/>
              <a:chExt cx="1565382" cy="2420288"/>
            </a:xfrm>
          </p:grpSpPr>
          <p:sp>
            <p:nvSpPr>
              <p:cNvPr id="148" name="矩形 23">
                <a:extLst>
                  <a:ext uri="{FF2B5EF4-FFF2-40B4-BE49-F238E27FC236}">
                    <a16:creationId xmlns:a16="http://schemas.microsoft.com/office/drawing/2014/main" id="{1FF2148A-C417-F63E-A8BC-FD165E81E6F1}"/>
                  </a:ext>
                </a:extLst>
              </p:cNvPr>
              <p:cNvSpPr/>
              <p:nvPr/>
            </p:nvSpPr>
            <p:spPr>
              <a:xfrm>
                <a:off x="142174" y="976023"/>
                <a:ext cx="1552760" cy="2420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9" name="箭头: 五边形 105">
                <a:extLst>
                  <a:ext uri="{FF2B5EF4-FFF2-40B4-BE49-F238E27FC236}">
                    <a16:creationId xmlns:a16="http://schemas.microsoft.com/office/drawing/2014/main" id="{4258649E-5C45-1548-6283-2D0BE6522179}"/>
                  </a:ext>
                </a:extLst>
              </p:cNvPr>
              <p:cNvSpPr/>
              <p:nvPr/>
            </p:nvSpPr>
            <p:spPr>
              <a:xfrm>
                <a:off x="143361" y="2972650"/>
                <a:ext cx="1551573" cy="329327"/>
              </a:xfrm>
              <a:prstGeom prst="homePlate">
                <a:avLst>
                  <a:gd name="adj" fmla="val 32646"/>
                </a:avLst>
              </a:prstGeom>
              <a:gradFill>
                <a:gsLst>
                  <a:gs pos="100000">
                    <a:srgbClr val="216FB7"/>
                  </a:gs>
                  <a:gs pos="0">
                    <a:srgbClr val="093B77">
                      <a:alpha val="9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0" name="文本框 3">
                <a:extLst>
                  <a:ext uri="{FF2B5EF4-FFF2-40B4-BE49-F238E27FC236}">
                    <a16:creationId xmlns:a16="http://schemas.microsoft.com/office/drawing/2014/main" id="{E129342C-7316-4CD2-C42B-AD6D8DDD1D28}"/>
                  </a:ext>
                </a:extLst>
              </p:cNvPr>
              <p:cNvSpPr txBox="1"/>
              <p:nvPr/>
            </p:nvSpPr>
            <p:spPr>
              <a:xfrm>
                <a:off x="129552" y="2958213"/>
                <a:ext cx="13572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2025.6</a:t>
                </a:r>
              </a:p>
            </p:txBody>
          </p:sp>
        </p:grpSp>
        <p:pic>
          <p:nvPicPr>
            <p:cNvPr id="185" name="图片 11">
              <a:extLst>
                <a:ext uri="{FF2B5EF4-FFF2-40B4-BE49-F238E27FC236}">
                  <a16:creationId xmlns:a16="http://schemas.microsoft.com/office/drawing/2014/main" id="{A75CDD12-F3B6-2618-EE7A-52A3C64D0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3884" y="3944113"/>
              <a:ext cx="1422003" cy="818608"/>
            </a:xfrm>
            <a:prstGeom prst="rect">
              <a:avLst/>
            </a:prstGeom>
          </p:spPr>
        </p:pic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126E3069-0BC6-01B5-BAA3-255AF6433943}"/>
                </a:ext>
              </a:extLst>
            </p:cNvPr>
            <p:cNvSpPr txBox="1"/>
            <p:nvPr/>
          </p:nvSpPr>
          <p:spPr>
            <a:xfrm>
              <a:off x="9591341" y="4853233"/>
              <a:ext cx="144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国际顾问委员会</a:t>
              </a:r>
              <a:endParaRPr lang="en-US" altLang="zh-CN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第三次会议</a:t>
              </a:r>
              <a:endParaRPr lang="en-US" altLang="zh-CN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203" name="直接连接符 11">
            <a:extLst>
              <a:ext uri="{FF2B5EF4-FFF2-40B4-BE49-F238E27FC236}">
                <a16:creationId xmlns:a16="http://schemas.microsoft.com/office/drawing/2014/main" id="{FC7ABB70-A6A1-06F7-C377-B33B95EE4B12}"/>
              </a:ext>
            </a:extLst>
          </p:cNvPr>
          <p:cNvCxnSpPr>
            <a:stCxn id="204" idx="0"/>
            <a:endCxn id="96" idx="1"/>
          </p:cNvCxnSpPr>
          <p:nvPr/>
        </p:nvCxnSpPr>
        <p:spPr>
          <a:xfrm flipH="1" flipV="1">
            <a:off x="197936" y="2186167"/>
            <a:ext cx="1187" cy="129011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E0EE98B2-0B17-B420-5B59-EC52075CF82E}"/>
              </a:ext>
            </a:extLst>
          </p:cNvPr>
          <p:cNvGrpSpPr/>
          <p:nvPr/>
        </p:nvGrpSpPr>
        <p:grpSpPr>
          <a:xfrm>
            <a:off x="41352" y="3476281"/>
            <a:ext cx="315541" cy="315537"/>
            <a:chOff x="220931" y="3455961"/>
            <a:chExt cx="315541" cy="315537"/>
          </a:xfrm>
        </p:grpSpPr>
        <p:sp>
          <p:nvSpPr>
            <p:cNvPr id="204" name="椭圆 51">
              <a:extLst>
                <a:ext uri="{FF2B5EF4-FFF2-40B4-BE49-F238E27FC236}">
                  <a16:creationId xmlns:a16="http://schemas.microsoft.com/office/drawing/2014/main" id="{E67B6C18-9F79-249A-1559-207278EC37FE}"/>
                </a:ext>
              </a:extLst>
            </p:cNvPr>
            <p:cNvSpPr/>
            <p:nvPr/>
          </p:nvSpPr>
          <p:spPr>
            <a:xfrm>
              <a:off x="220931" y="3455961"/>
              <a:ext cx="315541" cy="315537"/>
            </a:xfrm>
            <a:prstGeom prst="ellipse">
              <a:avLst/>
            </a:prstGeom>
            <a:solidFill>
              <a:srgbClr val="FFC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5" name="椭圆 52">
              <a:extLst>
                <a:ext uri="{FF2B5EF4-FFF2-40B4-BE49-F238E27FC236}">
                  <a16:creationId xmlns:a16="http://schemas.microsoft.com/office/drawing/2014/main" id="{E2243593-6289-674F-CA48-54AF832BF312}"/>
                </a:ext>
              </a:extLst>
            </p:cNvPr>
            <p:cNvSpPr/>
            <p:nvPr/>
          </p:nvSpPr>
          <p:spPr>
            <a:xfrm>
              <a:off x="297201" y="3532230"/>
              <a:ext cx="163002" cy="163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148D36F1-7957-48FB-309E-497753994471}"/>
              </a:ext>
            </a:extLst>
          </p:cNvPr>
          <p:cNvGrpSpPr/>
          <p:nvPr/>
        </p:nvGrpSpPr>
        <p:grpSpPr>
          <a:xfrm>
            <a:off x="965583" y="3464306"/>
            <a:ext cx="315541" cy="315537"/>
            <a:chOff x="220931" y="3455961"/>
            <a:chExt cx="315541" cy="315537"/>
          </a:xfrm>
        </p:grpSpPr>
        <p:sp>
          <p:nvSpPr>
            <p:cNvPr id="210" name="椭圆 51">
              <a:extLst>
                <a:ext uri="{FF2B5EF4-FFF2-40B4-BE49-F238E27FC236}">
                  <a16:creationId xmlns:a16="http://schemas.microsoft.com/office/drawing/2014/main" id="{8174681D-B1F3-84C6-DE04-23F43D8A1516}"/>
                </a:ext>
              </a:extLst>
            </p:cNvPr>
            <p:cNvSpPr/>
            <p:nvPr/>
          </p:nvSpPr>
          <p:spPr>
            <a:xfrm>
              <a:off x="220931" y="3455961"/>
              <a:ext cx="315541" cy="315537"/>
            </a:xfrm>
            <a:prstGeom prst="ellipse">
              <a:avLst/>
            </a:prstGeom>
            <a:solidFill>
              <a:srgbClr val="FFC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11" name="椭圆 52">
              <a:extLst>
                <a:ext uri="{FF2B5EF4-FFF2-40B4-BE49-F238E27FC236}">
                  <a16:creationId xmlns:a16="http://schemas.microsoft.com/office/drawing/2014/main" id="{5E5E7CE2-C422-63C9-1B8B-3CE6942E5F39}"/>
                </a:ext>
              </a:extLst>
            </p:cNvPr>
            <p:cNvSpPr/>
            <p:nvPr/>
          </p:nvSpPr>
          <p:spPr>
            <a:xfrm>
              <a:off x="297201" y="3532230"/>
              <a:ext cx="163002" cy="163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212" name="直接连接符 11">
            <a:extLst>
              <a:ext uri="{FF2B5EF4-FFF2-40B4-BE49-F238E27FC236}">
                <a16:creationId xmlns:a16="http://schemas.microsoft.com/office/drawing/2014/main" id="{1DF50D43-637C-8A5E-8AB5-EA78BC95ABAB}"/>
              </a:ext>
            </a:extLst>
          </p:cNvPr>
          <p:cNvCxnSpPr>
            <a:stCxn id="172" idx="1"/>
            <a:endCxn id="210" idx="4"/>
          </p:cNvCxnSpPr>
          <p:nvPr/>
        </p:nvCxnSpPr>
        <p:spPr>
          <a:xfrm flipV="1">
            <a:off x="1107462" y="3779843"/>
            <a:ext cx="0" cy="15104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679D1960-7CDA-5AD3-BE4D-1D48D6213CA4}"/>
              </a:ext>
            </a:extLst>
          </p:cNvPr>
          <p:cNvGrpSpPr/>
          <p:nvPr/>
        </p:nvGrpSpPr>
        <p:grpSpPr>
          <a:xfrm>
            <a:off x="2171664" y="3480755"/>
            <a:ext cx="315541" cy="315537"/>
            <a:chOff x="220931" y="3455961"/>
            <a:chExt cx="315541" cy="315537"/>
          </a:xfrm>
        </p:grpSpPr>
        <p:sp>
          <p:nvSpPr>
            <p:cNvPr id="216" name="椭圆 51">
              <a:extLst>
                <a:ext uri="{FF2B5EF4-FFF2-40B4-BE49-F238E27FC236}">
                  <a16:creationId xmlns:a16="http://schemas.microsoft.com/office/drawing/2014/main" id="{6783432D-70BC-A98B-8FE3-60B19A73A183}"/>
                </a:ext>
              </a:extLst>
            </p:cNvPr>
            <p:cNvSpPr/>
            <p:nvPr/>
          </p:nvSpPr>
          <p:spPr>
            <a:xfrm>
              <a:off x="220931" y="3455961"/>
              <a:ext cx="315541" cy="315537"/>
            </a:xfrm>
            <a:prstGeom prst="ellipse">
              <a:avLst/>
            </a:prstGeom>
            <a:solidFill>
              <a:srgbClr val="FFC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17" name="椭圆 52">
              <a:extLst>
                <a:ext uri="{FF2B5EF4-FFF2-40B4-BE49-F238E27FC236}">
                  <a16:creationId xmlns:a16="http://schemas.microsoft.com/office/drawing/2014/main" id="{094623CB-2227-AA8C-7FA2-6EA9B132B0A2}"/>
                </a:ext>
              </a:extLst>
            </p:cNvPr>
            <p:cNvSpPr/>
            <p:nvPr/>
          </p:nvSpPr>
          <p:spPr>
            <a:xfrm>
              <a:off x="297201" y="3532230"/>
              <a:ext cx="163002" cy="163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EDEA831B-0462-8E3E-9B22-FAC24984F153}"/>
              </a:ext>
            </a:extLst>
          </p:cNvPr>
          <p:cNvGrpSpPr/>
          <p:nvPr/>
        </p:nvGrpSpPr>
        <p:grpSpPr>
          <a:xfrm>
            <a:off x="3202531" y="3482786"/>
            <a:ext cx="315541" cy="315537"/>
            <a:chOff x="220931" y="3455961"/>
            <a:chExt cx="315541" cy="315537"/>
          </a:xfrm>
        </p:grpSpPr>
        <p:sp>
          <p:nvSpPr>
            <p:cNvPr id="222" name="椭圆 51">
              <a:extLst>
                <a:ext uri="{FF2B5EF4-FFF2-40B4-BE49-F238E27FC236}">
                  <a16:creationId xmlns:a16="http://schemas.microsoft.com/office/drawing/2014/main" id="{6561AF02-32E6-900B-5DD9-DF736FEE61C7}"/>
                </a:ext>
              </a:extLst>
            </p:cNvPr>
            <p:cNvSpPr/>
            <p:nvPr/>
          </p:nvSpPr>
          <p:spPr>
            <a:xfrm>
              <a:off x="220931" y="3455961"/>
              <a:ext cx="315541" cy="315537"/>
            </a:xfrm>
            <a:prstGeom prst="ellipse">
              <a:avLst/>
            </a:prstGeom>
            <a:solidFill>
              <a:srgbClr val="FFC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3" name="椭圆 52">
              <a:extLst>
                <a:ext uri="{FF2B5EF4-FFF2-40B4-BE49-F238E27FC236}">
                  <a16:creationId xmlns:a16="http://schemas.microsoft.com/office/drawing/2014/main" id="{266409AD-CEC4-65AB-EE0C-FC8102897168}"/>
                </a:ext>
              </a:extLst>
            </p:cNvPr>
            <p:cNvSpPr/>
            <p:nvPr/>
          </p:nvSpPr>
          <p:spPr>
            <a:xfrm>
              <a:off x="297201" y="3532230"/>
              <a:ext cx="163002" cy="163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B8A0519-9257-FC06-7AB1-ED83847948BA}"/>
              </a:ext>
            </a:extLst>
          </p:cNvPr>
          <p:cNvGrpSpPr/>
          <p:nvPr/>
        </p:nvGrpSpPr>
        <p:grpSpPr>
          <a:xfrm>
            <a:off x="4211298" y="3477668"/>
            <a:ext cx="315541" cy="315537"/>
            <a:chOff x="220931" y="3455961"/>
            <a:chExt cx="315541" cy="315537"/>
          </a:xfrm>
        </p:grpSpPr>
        <p:sp>
          <p:nvSpPr>
            <p:cNvPr id="228" name="椭圆 51">
              <a:extLst>
                <a:ext uri="{FF2B5EF4-FFF2-40B4-BE49-F238E27FC236}">
                  <a16:creationId xmlns:a16="http://schemas.microsoft.com/office/drawing/2014/main" id="{6C1B6F37-E63C-B0D6-DD61-7A64F443D3AA}"/>
                </a:ext>
              </a:extLst>
            </p:cNvPr>
            <p:cNvSpPr/>
            <p:nvPr/>
          </p:nvSpPr>
          <p:spPr>
            <a:xfrm>
              <a:off x="220931" y="3455961"/>
              <a:ext cx="315541" cy="315537"/>
            </a:xfrm>
            <a:prstGeom prst="ellipse">
              <a:avLst/>
            </a:prstGeom>
            <a:solidFill>
              <a:srgbClr val="FFC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9" name="椭圆 52">
              <a:extLst>
                <a:ext uri="{FF2B5EF4-FFF2-40B4-BE49-F238E27FC236}">
                  <a16:creationId xmlns:a16="http://schemas.microsoft.com/office/drawing/2014/main" id="{E02C69DE-B8E0-2A47-F343-CA64385E7AC0}"/>
                </a:ext>
              </a:extLst>
            </p:cNvPr>
            <p:cNvSpPr/>
            <p:nvPr/>
          </p:nvSpPr>
          <p:spPr>
            <a:xfrm>
              <a:off x="297201" y="3532230"/>
              <a:ext cx="163002" cy="163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01B2C35E-B39E-DF92-C599-B07F8E139773}"/>
              </a:ext>
            </a:extLst>
          </p:cNvPr>
          <p:cNvGrpSpPr/>
          <p:nvPr/>
        </p:nvGrpSpPr>
        <p:grpSpPr>
          <a:xfrm>
            <a:off x="5485804" y="3476281"/>
            <a:ext cx="315541" cy="315537"/>
            <a:chOff x="220931" y="3455961"/>
            <a:chExt cx="315541" cy="315537"/>
          </a:xfrm>
        </p:grpSpPr>
        <p:sp>
          <p:nvSpPr>
            <p:cNvPr id="231" name="椭圆 51">
              <a:extLst>
                <a:ext uri="{FF2B5EF4-FFF2-40B4-BE49-F238E27FC236}">
                  <a16:creationId xmlns:a16="http://schemas.microsoft.com/office/drawing/2014/main" id="{B36019B6-DD01-412E-C817-FB991BF1B390}"/>
                </a:ext>
              </a:extLst>
            </p:cNvPr>
            <p:cNvSpPr/>
            <p:nvPr/>
          </p:nvSpPr>
          <p:spPr>
            <a:xfrm>
              <a:off x="220931" y="3455961"/>
              <a:ext cx="315541" cy="315537"/>
            </a:xfrm>
            <a:prstGeom prst="ellipse">
              <a:avLst/>
            </a:prstGeom>
            <a:solidFill>
              <a:srgbClr val="FFC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2" name="椭圆 52">
              <a:extLst>
                <a:ext uri="{FF2B5EF4-FFF2-40B4-BE49-F238E27FC236}">
                  <a16:creationId xmlns:a16="http://schemas.microsoft.com/office/drawing/2014/main" id="{55BB23D1-D0C6-9B7B-C0E2-EB9B70293E75}"/>
                </a:ext>
              </a:extLst>
            </p:cNvPr>
            <p:cNvSpPr/>
            <p:nvPr/>
          </p:nvSpPr>
          <p:spPr>
            <a:xfrm>
              <a:off x="297201" y="3532230"/>
              <a:ext cx="163002" cy="163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99C3FF9-ECB6-03DE-E712-7CFC68C8DA0B}"/>
              </a:ext>
            </a:extLst>
          </p:cNvPr>
          <p:cNvGrpSpPr/>
          <p:nvPr/>
        </p:nvGrpSpPr>
        <p:grpSpPr>
          <a:xfrm>
            <a:off x="6302765" y="3476281"/>
            <a:ext cx="315541" cy="315537"/>
            <a:chOff x="220931" y="3455961"/>
            <a:chExt cx="315541" cy="315537"/>
          </a:xfrm>
        </p:grpSpPr>
        <p:sp>
          <p:nvSpPr>
            <p:cNvPr id="234" name="椭圆 51">
              <a:extLst>
                <a:ext uri="{FF2B5EF4-FFF2-40B4-BE49-F238E27FC236}">
                  <a16:creationId xmlns:a16="http://schemas.microsoft.com/office/drawing/2014/main" id="{C8D1B6F1-4F1A-1263-7F1E-A6B3CC8F8DA1}"/>
                </a:ext>
              </a:extLst>
            </p:cNvPr>
            <p:cNvSpPr/>
            <p:nvPr/>
          </p:nvSpPr>
          <p:spPr>
            <a:xfrm>
              <a:off x="220931" y="3455961"/>
              <a:ext cx="315541" cy="315537"/>
            </a:xfrm>
            <a:prstGeom prst="ellipse">
              <a:avLst/>
            </a:prstGeom>
            <a:solidFill>
              <a:srgbClr val="FFC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5" name="椭圆 52">
              <a:extLst>
                <a:ext uri="{FF2B5EF4-FFF2-40B4-BE49-F238E27FC236}">
                  <a16:creationId xmlns:a16="http://schemas.microsoft.com/office/drawing/2014/main" id="{CDD7875E-67DC-9FFD-A45F-9DE576B01AAB}"/>
                </a:ext>
              </a:extLst>
            </p:cNvPr>
            <p:cNvSpPr/>
            <p:nvPr/>
          </p:nvSpPr>
          <p:spPr>
            <a:xfrm>
              <a:off x="297201" y="3532230"/>
              <a:ext cx="163002" cy="163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46FD9242-CDC0-FA79-A9A4-F460FFA978E5}"/>
              </a:ext>
            </a:extLst>
          </p:cNvPr>
          <p:cNvGrpSpPr/>
          <p:nvPr/>
        </p:nvGrpSpPr>
        <p:grpSpPr>
          <a:xfrm>
            <a:off x="7795466" y="3484425"/>
            <a:ext cx="315541" cy="315537"/>
            <a:chOff x="220931" y="3455961"/>
            <a:chExt cx="315541" cy="315537"/>
          </a:xfrm>
        </p:grpSpPr>
        <p:sp>
          <p:nvSpPr>
            <p:cNvPr id="237" name="椭圆 51">
              <a:extLst>
                <a:ext uri="{FF2B5EF4-FFF2-40B4-BE49-F238E27FC236}">
                  <a16:creationId xmlns:a16="http://schemas.microsoft.com/office/drawing/2014/main" id="{3527A06C-C726-A7D5-989D-818140082FB9}"/>
                </a:ext>
              </a:extLst>
            </p:cNvPr>
            <p:cNvSpPr/>
            <p:nvPr/>
          </p:nvSpPr>
          <p:spPr>
            <a:xfrm>
              <a:off x="220931" y="3455961"/>
              <a:ext cx="315541" cy="315537"/>
            </a:xfrm>
            <a:prstGeom prst="ellipse">
              <a:avLst/>
            </a:prstGeom>
            <a:solidFill>
              <a:srgbClr val="FFC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8" name="椭圆 52">
              <a:extLst>
                <a:ext uri="{FF2B5EF4-FFF2-40B4-BE49-F238E27FC236}">
                  <a16:creationId xmlns:a16="http://schemas.microsoft.com/office/drawing/2014/main" id="{97F91654-70CF-32AB-17C4-D4909372834E}"/>
                </a:ext>
              </a:extLst>
            </p:cNvPr>
            <p:cNvSpPr/>
            <p:nvPr/>
          </p:nvSpPr>
          <p:spPr>
            <a:xfrm>
              <a:off x="297201" y="3532230"/>
              <a:ext cx="163002" cy="163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9E8DD71-0C08-6674-537C-DE1B4C104354}"/>
              </a:ext>
            </a:extLst>
          </p:cNvPr>
          <p:cNvGrpSpPr/>
          <p:nvPr/>
        </p:nvGrpSpPr>
        <p:grpSpPr>
          <a:xfrm>
            <a:off x="8426486" y="3482786"/>
            <a:ext cx="315541" cy="315537"/>
            <a:chOff x="220931" y="3455961"/>
            <a:chExt cx="315541" cy="315537"/>
          </a:xfrm>
        </p:grpSpPr>
        <p:sp>
          <p:nvSpPr>
            <p:cNvPr id="240" name="椭圆 51">
              <a:extLst>
                <a:ext uri="{FF2B5EF4-FFF2-40B4-BE49-F238E27FC236}">
                  <a16:creationId xmlns:a16="http://schemas.microsoft.com/office/drawing/2014/main" id="{98766BD9-4B9E-7B23-FAD6-4053B84740EE}"/>
                </a:ext>
              </a:extLst>
            </p:cNvPr>
            <p:cNvSpPr/>
            <p:nvPr/>
          </p:nvSpPr>
          <p:spPr>
            <a:xfrm>
              <a:off x="220931" y="3455961"/>
              <a:ext cx="315541" cy="315537"/>
            </a:xfrm>
            <a:prstGeom prst="ellipse">
              <a:avLst/>
            </a:prstGeom>
            <a:solidFill>
              <a:srgbClr val="FFC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1" name="椭圆 52">
              <a:extLst>
                <a:ext uri="{FF2B5EF4-FFF2-40B4-BE49-F238E27FC236}">
                  <a16:creationId xmlns:a16="http://schemas.microsoft.com/office/drawing/2014/main" id="{6DDE426A-5F0D-31C3-7E4E-091B25C9B8E2}"/>
                </a:ext>
              </a:extLst>
            </p:cNvPr>
            <p:cNvSpPr/>
            <p:nvPr/>
          </p:nvSpPr>
          <p:spPr>
            <a:xfrm>
              <a:off x="297201" y="3532230"/>
              <a:ext cx="163002" cy="163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BD294A1B-5183-D3F1-8618-BA199D754AE3}"/>
              </a:ext>
            </a:extLst>
          </p:cNvPr>
          <p:cNvGrpSpPr/>
          <p:nvPr/>
        </p:nvGrpSpPr>
        <p:grpSpPr>
          <a:xfrm>
            <a:off x="10238752" y="3472545"/>
            <a:ext cx="315541" cy="315537"/>
            <a:chOff x="220931" y="3455961"/>
            <a:chExt cx="315541" cy="315537"/>
          </a:xfrm>
        </p:grpSpPr>
        <p:sp>
          <p:nvSpPr>
            <p:cNvPr id="243" name="椭圆 51">
              <a:extLst>
                <a:ext uri="{FF2B5EF4-FFF2-40B4-BE49-F238E27FC236}">
                  <a16:creationId xmlns:a16="http://schemas.microsoft.com/office/drawing/2014/main" id="{1EFEBE52-2481-385E-8B90-3247888DAB66}"/>
                </a:ext>
              </a:extLst>
            </p:cNvPr>
            <p:cNvSpPr/>
            <p:nvPr/>
          </p:nvSpPr>
          <p:spPr>
            <a:xfrm>
              <a:off x="220931" y="3455961"/>
              <a:ext cx="315541" cy="315537"/>
            </a:xfrm>
            <a:prstGeom prst="ellipse">
              <a:avLst/>
            </a:prstGeom>
            <a:solidFill>
              <a:srgbClr val="FFC000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4" name="椭圆 52">
              <a:extLst>
                <a:ext uri="{FF2B5EF4-FFF2-40B4-BE49-F238E27FC236}">
                  <a16:creationId xmlns:a16="http://schemas.microsoft.com/office/drawing/2014/main" id="{24FE1C98-3904-3ED2-63C3-21BB577E5D83}"/>
                </a:ext>
              </a:extLst>
            </p:cNvPr>
            <p:cNvSpPr/>
            <p:nvPr/>
          </p:nvSpPr>
          <p:spPr>
            <a:xfrm>
              <a:off x="297201" y="3532230"/>
              <a:ext cx="163002" cy="163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245" name="直接连接符 11">
            <a:extLst>
              <a:ext uri="{FF2B5EF4-FFF2-40B4-BE49-F238E27FC236}">
                <a16:creationId xmlns:a16="http://schemas.microsoft.com/office/drawing/2014/main" id="{5E8A7F9C-8A2D-FB83-9350-514B75FF8A46}"/>
              </a:ext>
            </a:extLst>
          </p:cNvPr>
          <p:cNvCxnSpPr>
            <a:cxnSpLocks/>
            <a:stCxn id="216" idx="0"/>
            <a:endCxn id="171" idx="1"/>
          </p:cNvCxnSpPr>
          <p:nvPr/>
        </p:nvCxnSpPr>
        <p:spPr>
          <a:xfrm flipV="1">
            <a:off x="2329435" y="1720010"/>
            <a:ext cx="6054" cy="176074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接连接符 11">
            <a:extLst>
              <a:ext uri="{FF2B5EF4-FFF2-40B4-BE49-F238E27FC236}">
                <a16:creationId xmlns:a16="http://schemas.microsoft.com/office/drawing/2014/main" id="{028AE6A6-C095-5807-7EA3-59787F294DCE}"/>
              </a:ext>
            </a:extLst>
          </p:cNvPr>
          <p:cNvCxnSpPr/>
          <p:nvPr/>
        </p:nvCxnSpPr>
        <p:spPr>
          <a:xfrm flipH="1" flipV="1">
            <a:off x="5646765" y="3779843"/>
            <a:ext cx="750" cy="14725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接连接符 11">
            <a:extLst>
              <a:ext uri="{FF2B5EF4-FFF2-40B4-BE49-F238E27FC236}">
                <a16:creationId xmlns:a16="http://schemas.microsoft.com/office/drawing/2014/main" id="{8D59417B-DE0E-001B-DC47-AA899161A75C}"/>
              </a:ext>
            </a:extLst>
          </p:cNvPr>
          <p:cNvCxnSpPr/>
          <p:nvPr/>
        </p:nvCxnSpPr>
        <p:spPr>
          <a:xfrm flipH="1" flipV="1">
            <a:off x="4359811" y="2017615"/>
            <a:ext cx="750" cy="14725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接连接符 11">
            <a:extLst>
              <a:ext uri="{FF2B5EF4-FFF2-40B4-BE49-F238E27FC236}">
                <a16:creationId xmlns:a16="http://schemas.microsoft.com/office/drawing/2014/main" id="{55098273-1780-E541-56C9-62F075910428}"/>
              </a:ext>
            </a:extLst>
          </p:cNvPr>
          <p:cNvCxnSpPr/>
          <p:nvPr/>
        </p:nvCxnSpPr>
        <p:spPr>
          <a:xfrm flipH="1" flipV="1">
            <a:off x="6451187" y="2003735"/>
            <a:ext cx="750" cy="14725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接连接符 11">
            <a:extLst>
              <a:ext uri="{FF2B5EF4-FFF2-40B4-BE49-F238E27FC236}">
                <a16:creationId xmlns:a16="http://schemas.microsoft.com/office/drawing/2014/main" id="{ABB44124-3CAB-350A-12F3-B476E3128267}"/>
              </a:ext>
            </a:extLst>
          </p:cNvPr>
          <p:cNvCxnSpPr/>
          <p:nvPr/>
        </p:nvCxnSpPr>
        <p:spPr>
          <a:xfrm flipH="1" flipV="1">
            <a:off x="8583506" y="2007466"/>
            <a:ext cx="750" cy="14725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连接符 11">
            <a:extLst>
              <a:ext uri="{FF2B5EF4-FFF2-40B4-BE49-F238E27FC236}">
                <a16:creationId xmlns:a16="http://schemas.microsoft.com/office/drawing/2014/main" id="{E84EE0F6-E65A-1D9D-C6DF-B85B93B7E597}"/>
              </a:ext>
            </a:extLst>
          </p:cNvPr>
          <p:cNvCxnSpPr/>
          <p:nvPr/>
        </p:nvCxnSpPr>
        <p:spPr>
          <a:xfrm flipH="1" flipV="1">
            <a:off x="7957731" y="3797495"/>
            <a:ext cx="750" cy="14725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接连接符 11">
            <a:extLst>
              <a:ext uri="{FF2B5EF4-FFF2-40B4-BE49-F238E27FC236}">
                <a16:creationId xmlns:a16="http://schemas.microsoft.com/office/drawing/2014/main" id="{D2CDDBAE-AB43-8DC4-0A19-C9A513D8EABD}"/>
              </a:ext>
            </a:extLst>
          </p:cNvPr>
          <p:cNvCxnSpPr/>
          <p:nvPr/>
        </p:nvCxnSpPr>
        <p:spPr>
          <a:xfrm flipH="1" flipV="1">
            <a:off x="10395772" y="3722055"/>
            <a:ext cx="750" cy="14725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17">
            <a:extLst>
              <a:ext uri="{FF2B5EF4-FFF2-40B4-BE49-F238E27FC236}">
                <a16:creationId xmlns:a16="http://schemas.microsoft.com/office/drawing/2014/main" id="{7C03A622-97C7-94F7-65E7-5500CA29AD8C}"/>
              </a:ext>
            </a:extLst>
          </p:cNvPr>
          <p:cNvSpPr txBox="1"/>
          <p:nvPr/>
        </p:nvSpPr>
        <p:spPr>
          <a:xfrm>
            <a:off x="291183" y="1891632"/>
            <a:ext cx="125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2011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年三亚，</a:t>
            </a:r>
            <a:r>
              <a:rPr lang="zh-CN" altLang="en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中国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高能物理战略研讨会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7D6270-4F91-D822-6CEA-9E3827E8FD9F}"/>
              </a:ext>
            </a:extLst>
          </p:cNvPr>
          <p:cNvGrpSpPr/>
          <p:nvPr/>
        </p:nvGrpSpPr>
        <p:grpSpPr>
          <a:xfrm>
            <a:off x="10389978" y="980475"/>
            <a:ext cx="1578388" cy="2420288"/>
            <a:chOff x="10244434" y="1026210"/>
            <a:chExt cx="1578388" cy="2420288"/>
          </a:xfrm>
        </p:grpSpPr>
        <p:sp>
          <p:nvSpPr>
            <p:cNvPr id="7" name="矩形 23">
              <a:extLst>
                <a:ext uri="{FF2B5EF4-FFF2-40B4-BE49-F238E27FC236}">
                  <a16:creationId xmlns:a16="http://schemas.microsoft.com/office/drawing/2014/main" id="{ABA5E257-1F5D-D412-DC6D-2F9223125287}"/>
                </a:ext>
              </a:extLst>
            </p:cNvPr>
            <p:cNvSpPr/>
            <p:nvPr/>
          </p:nvSpPr>
          <p:spPr>
            <a:xfrm>
              <a:off x="10257248" y="1026210"/>
              <a:ext cx="1552760" cy="2420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箭头: 五边形 105">
              <a:extLst>
                <a:ext uri="{FF2B5EF4-FFF2-40B4-BE49-F238E27FC236}">
                  <a16:creationId xmlns:a16="http://schemas.microsoft.com/office/drawing/2014/main" id="{339EEB72-F3CF-D664-EAF2-C6ABEB8AD93C}"/>
                </a:ext>
              </a:extLst>
            </p:cNvPr>
            <p:cNvSpPr/>
            <p:nvPr/>
          </p:nvSpPr>
          <p:spPr>
            <a:xfrm>
              <a:off x="10271249" y="1082968"/>
              <a:ext cx="1551573" cy="329327"/>
            </a:xfrm>
            <a:prstGeom prst="homePlate">
              <a:avLst>
                <a:gd name="adj" fmla="val 32646"/>
              </a:avLst>
            </a:prstGeom>
            <a:gradFill>
              <a:gsLst>
                <a:gs pos="100000">
                  <a:srgbClr val="216FB7"/>
                </a:gs>
                <a:gs pos="0">
                  <a:srgbClr val="093B77">
                    <a:alpha val="9700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文本框 3">
              <a:extLst>
                <a:ext uri="{FF2B5EF4-FFF2-40B4-BE49-F238E27FC236}">
                  <a16:creationId xmlns:a16="http://schemas.microsoft.com/office/drawing/2014/main" id="{3CCB8699-E1AD-E3E5-23BD-3415CD2F066E}"/>
                </a:ext>
              </a:extLst>
            </p:cNvPr>
            <p:cNvSpPr txBox="1"/>
            <p:nvPr/>
          </p:nvSpPr>
          <p:spPr>
            <a:xfrm>
              <a:off x="10257440" y="1068531"/>
              <a:ext cx="13572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2025.6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F4FD33-E74F-F2EB-28E7-E54777BE4C86}"/>
                </a:ext>
              </a:extLst>
            </p:cNvPr>
            <p:cNvSpPr txBox="1"/>
            <p:nvPr/>
          </p:nvSpPr>
          <p:spPr>
            <a:xfrm>
              <a:off x="10244434" y="1502807"/>
              <a:ext cx="155157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对撞机概念设计国际评审</a:t>
              </a:r>
              <a:endParaRPr lang="en-US" altLang="zh-CN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F3F7DB2-7500-489D-2F79-8DDB54758C6A}"/>
              </a:ext>
            </a:extLst>
          </p:cNvPr>
          <p:cNvCxnSpPr/>
          <p:nvPr/>
        </p:nvCxnSpPr>
        <p:spPr>
          <a:xfrm flipH="1" flipV="1">
            <a:off x="10397619" y="1995686"/>
            <a:ext cx="750" cy="147254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20">
            <a:extLst>
              <a:ext uri="{FF2B5EF4-FFF2-40B4-BE49-F238E27FC236}">
                <a16:creationId xmlns:a16="http://schemas.microsoft.com/office/drawing/2014/main" id="{027EFD61-E485-706D-E21F-61A834092066}"/>
              </a:ext>
            </a:extLst>
          </p:cNvPr>
          <p:cNvSpPr txBox="1"/>
          <p:nvPr/>
        </p:nvSpPr>
        <p:spPr>
          <a:xfrm>
            <a:off x="4355388" y="1496778"/>
            <a:ext cx="1561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关键技术攻关</a:t>
            </a:r>
            <a:endParaRPr lang="en-US" altLang="zh-CN" sz="14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项目论证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A98B68-9BA0-687C-0F6F-EB5939AD1F14}"/>
              </a:ext>
            </a:extLst>
          </p:cNvPr>
          <p:cNvGrpSpPr/>
          <p:nvPr/>
        </p:nvGrpSpPr>
        <p:grpSpPr>
          <a:xfrm>
            <a:off x="3347156" y="3798323"/>
            <a:ext cx="1619044" cy="2578457"/>
            <a:chOff x="3188943" y="3750173"/>
            <a:chExt cx="1619044" cy="2578457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DCF40BA-217F-EDA6-8456-D9DDF208C9BA}"/>
                </a:ext>
              </a:extLst>
            </p:cNvPr>
            <p:cNvGrpSpPr/>
            <p:nvPr/>
          </p:nvGrpSpPr>
          <p:grpSpPr>
            <a:xfrm>
              <a:off x="3188943" y="3908342"/>
              <a:ext cx="1565382" cy="2420288"/>
              <a:chOff x="-617016" y="976023"/>
              <a:chExt cx="1565382" cy="2420288"/>
            </a:xfrm>
          </p:grpSpPr>
          <p:sp>
            <p:nvSpPr>
              <p:cNvPr id="136" name="矩形 23">
                <a:extLst>
                  <a:ext uri="{FF2B5EF4-FFF2-40B4-BE49-F238E27FC236}">
                    <a16:creationId xmlns:a16="http://schemas.microsoft.com/office/drawing/2014/main" id="{B4D7FB5B-F616-8662-F851-0B7614E82669}"/>
                  </a:ext>
                </a:extLst>
              </p:cNvPr>
              <p:cNvSpPr/>
              <p:nvPr/>
            </p:nvSpPr>
            <p:spPr>
              <a:xfrm>
                <a:off x="-604394" y="976023"/>
                <a:ext cx="1552760" cy="24202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7" name="箭头: 五边形 105">
                <a:extLst>
                  <a:ext uri="{FF2B5EF4-FFF2-40B4-BE49-F238E27FC236}">
                    <a16:creationId xmlns:a16="http://schemas.microsoft.com/office/drawing/2014/main" id="{48BE71A1-93BC-A22E-3370-8934D3D976E6}"/>
                  </a:ext>
                </a:extLst>
              </p:cNvPr>
              <p:cNvSpPr/>
              <p:nvPr/>
            </p:nvSpPr>
            <p:spPr>
              <a:xfrm>
                <a:off x="-603207" y="2972650"/>
                <a:ext cx="1551573" cy="329327"/>
              </a:xfrm>
              <a:prstGeom prst="homePlate">
                <a:avLst>
                  <a:gd name="adj" fmla="val 32646"/>
                </a:avLst>
              </a:prstGeom>
              <a:gradFill>
                <a:gsLst>
                  <a:gs pos="100000">
                    <a:srgbClr val="216FB7"/>
                  </a:gs>
                  <a:gs pos="0">
                    <a:srgbClr val="093B77">
                      <a:alpha val="97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prstClr val="whit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38" name="文本框 3">
                <a:extLst>
                  <a:ext uri="{FF2B5EF4-FFF2-40B4-BE49-F238E27FC236}">
                    <a16:creationId xmlns:a16="http://schemas.microsoft.com/office/drawing/2014/main" id="{EA0FBC0B-FAC5-6BC2-223D-898F479EAF52}"/>
                  </a:ext>
                </a:extLst>
              </p:cNvPr>
              <p:cNvSpPr txBox="1"/>
              <p:nvPr/>
            </p:nvSpPr>
            <p:spPr>
              <a:xfrm>
                <a:off x="-617016" y="2958213"/>
                <a:ext cx="135726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2021.9</a:t>
                </a:r>
              </a:p>
            </p:txBody>
          </p:sp>
        </p:grpSp>
        <p:cxnSp>
          <p:nvCxnSpPr>
            <p:cNvPr id="256" name="直接连接符 11">
              <a:extLst>
                <a:ext uri="{FF2B5EF4-FFF2-40B4-BE49-F238E27FC236}">
                  <a16:creationId xmlns:a16="http://schemas.microsoft.com/office/drawing/2014/main" id="{368D6B04-2F01-9353-3045-DBC2092A83D9}"/>
                </a:ext>
              </a:extLst>
            </p:cNvPr>
            <p:cNvCxnSpPr>
              <a:cxnSpLocks/>
              <a:endCxn id="222" idx="4"/>
            </p:cNvCxnSpPr>
            <p:nvPr/>
          </p:nvCxnSpPr>
          <p:spPr>
            <a:xfrm flipV="1">
              <a:off x="3201474" y="3750173"/>
              <a:ext cx="615" cy="151172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9">
              <a:extLst>
                <a:ext uri="{FF2B5EF4-FFF2-40B4-BE49-F238E27FC236}">
                  <a16:creationId xmlns:a16="http://schemas.microsoft.com/office/drawing/2014/main" id="{28E2FDE8-D4D2-E1E9-01D8-2651766C0396}"/>
                </a:ext>
              </a:extLst>
            </p:cNvPr>
            <p:cNvSpPr txBox="1"/>
            <p:nvPr/>
          </p:nvSpPr>
          <p:spPr>
            <a:xfrm>
              <a:off x="3191327" y="5094543"/>
              <a:ext cx="1616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CN" altLang="en-US" sz="1400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完成初步概念设计</a:t>
              </a:r>
              <a:endParaRPr lang="en-US" altLang="zh-CN" sz="1400" b="1" dirty="0">
                <a:solidFill>
                  <a:srgbClr val="093B7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15" name="图片 58">
              <a:extLst>
                <a:ext uri="{FF2B5EF4-FFF2-40B4-BE49-F238E27FC236}">
                  <a16:creationId xmlns:a16="http://schemas.microsoft.com/office/drawing/2014/main" id="{6FB1EF61-7083-D2C7-A0E1-994D7DA47FD9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3856" y="3971718"/>
              <a:ext cx="744670" cy="94220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1034A6"/>
              </a:solidFill>
            </a:ln>
          </p:spPr>
        </p:pic>
        <p:pic>
          <p:nvPicPr>
            <p:cNvPr id="16" name="图片 59">
              <a:extLst>
                <a:ext uri="{FF2B5EF4-FFF2-40B4-BE49-F238E27FC236}">
                  <a16:creationId xmlns:a16="http://schemas.microsoft.com/office/drawing/2014/main" id="{A61E35DD-8FA9-BEDD-1224-D83DEADC2355}"/>
                </a:ext>
              </a:extLst>
            </p:cNvPr>
            <p:cNvPicPr preferRelativeResize="0"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8816" y="4006942"/>
              <a:ext cx="744670" cy="948232"/>
            </a:xfrm>
            <a:prstGeom prst="rect">
              <a:avLst/>
            </a:prstGeom>
            <a:ln w="12700">
              <a:solidFill>
                <a:srgbClr val="1034A6"/>
              </a:solidFill>
            </a:ln>
          </p:spPr>
        </p:pic>
        <p:pic>
          <p:nvPicPr>
            <p:cNvPr id="18" name="图片 32">
              <a:extLst>
                <a:ext uri="{FF2B5EF4-FFF2-40B4-BE49-F238E27FC236}">
                  <a16:creationId xmlns:a16="http://schemas.microsoft.com/office/drawing/2014/main" id="{11F05704-4F1D-5C55-8FD6-4CA58A5BD1A6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3826" y="4025803"/>
              <a:ext cx="704544" cy="948232"/>
            </a:xfrm>
            <a:prstGeom prst="rect">
              <a:avLst/>
            </a:prstGeom>
            <a:ln w="12700">
              <a:solidFill>
                <a:srgbClr val="1034A6"/>
              </a:solidFill>
            </a:ln>
          </p:spPr>
        </p:pic>
      </p:grpSp>
      <p:pic>
        <p:nvPicPr>
          <p:cNvPr id="19" name="图片 5">
            <a:extLst>
              <a:ext uri="{FF2B5EF4-FFF2-40B4-BE49-F238E27FC236}">
                <a16:creationId xmlns:a16="http://schemas.microsoft.com/office/drawing/2014/main" id="{51306D68-BCBE-893F-F835-3A74663FE274}"/>
              </a:ext>
            </a:extLst>
          </p:cNvPr>
          <p:cNvPicPr/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2672" y="2540429"/>
            <a:ext cx="1434812" cy="741539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78AD85C-D52F-3C68-323D-6F2D3DB4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5276" y="2483185"/>
            <a:ext cx="1435610" cy="85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项目发展历程</a:t>
            </a:r>
          </a:p>
        </p:txBody>
      </p:sp>
    </p:spTree>
    <p:extLst>
      <p:ext uri="{BB962C8B-B14F-4D97-AF65-F5344CB8AC3E}">
        <p14:creationId xmlns:p14="http://schemas.microsoft.com/office/powerpoint/2010/main" val="3485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5348DDA8-0625-4AA9-ABBC-08D8FDCB4680}"/>
              </a:ext>
            </a:extLst>
          </p:cNvPr>
          <p:cNvGrpSpPr/>
          <p:nvPr/>
        </p:nvGrpSpPr>
        <p:grpSpPr>
          <a:xfrm>
            <a:off x="262688" y="892829"/>
            <a:ext cx="11506202" cy="4043321"/>
            <a:chOff x="5159688" y="1872092"/>
            <a:chExt cx="33294238" cy="18659114"/>
          </a:xfrm>
          <a:effectLst/>
        </p:grpSpPr>
        <p:graphicFrame>
          <p:nvGraphicFramePr>
            <p:cNvPr id="15" name="Table 1">
              <a:extLst>
                <a:ext uri="{FF2B5EF4-FFF2-40B4-BE49-F238E27FC236}">
                  <a16:creationId xmlns:a16="http://schemas.microsoft.com/office/drawing/2014/main" id="{315CF9EF-CC5A-4817-A4E4-984C0F0AE6F7}"/>
                </a:ext>
              </a:extLst>
            </p:cNvPr>
            <p:cNvGraphicFramePr/>
            <p:nvPr>
              <p:extLst/>
            </p:nvPr>
          </p:nvGraphicFramePr>
          <p:xfrm>
            <a:off x="5159688" y="4555265"/>
            <a:ext cx="33294238" cy="14969974"/>
          </p:xfrm>
          <a:graphic>
            <a:graphicData uri="http://schemas.openxmlformats.org/drawingml/2006/table">
              <a:tbl>
                <a:tblPr/>
                <a:tblGrid>
                  <a:gridCol w="191714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499384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491142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11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12"/>
                      </a:ext>
                    </a:extLst>
                  </a:gridCol>
                  <a:gridCol w="495263">
                    <a:extLst>
                      <a:ext uri="{9D8B030D-6E8A-4147-A177-3AD203B41FA5}">
                        <a16:colId xmlns:a16="http://schemas.microsoft.com/office/drawing/2014/main" val="20013"/>
                      </a:ext>
                    </a:extLst>
                  </a:gridCol>
                  <a:gridCol w="521734">
                    <a:extLst>
                      <a:ext uri="{9D8B030D-6E8A-4147-A177-3AD203B41FA5}">
                        <a16:colId xmlns:a16="http://schemas.microsoft.com/office/drawing/2014/main" val="20014"/>
                      </a:ext>
                    </a:extLst>
                  </a:gridCol>
                  <a:gridCol w="533400">
                    <a:extLst>
                      <a:ext uri="{9D8B030D-6E8A-4147-A177-3AD203B41FA5}">
                        <a16:colId xmlns:a16="http://schemas.microsoft.com/office/drawing/2014/main" val="20015"/>
                      </a:ext>
                    </a:extLst>
                  </a:gridCol>
                  <a:gridCol w="2095502">
                    <a:extLst>
                      <a:ext uri="{9D8B030D-6E8A-4147-A177-3AD203B41FA5}">
                        <a16:colId xmlns:a16="http://schemas.microsoft.com/office/drawing/2014/main" val="930978125"/>
                      </a:ext>
                    </a:extLst>
                  </a:gridCol>
                </a:tblGrid>
                <a:tr h="610488"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25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300" b="1" dirty="0"/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+mj-lt"/>
                            <a:ea typeface="Futura"/>
                            <a:cs typeface="Futura"/>
                            <a:sym typeface="Futura"/>
                          </a:rPr>
                          <a:t>2018</a:t>
                        </a: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2019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2020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2021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2022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2023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2024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2025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2026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2027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2028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2029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2030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2031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2032 </a:t>
                        </a: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0">
                        <a:noFill/>
                        <a:miter lim="400000"/>
                      </a:lnR>
                      <a:lnT w="0">
                        <a:miter lim="400000"/>
                      </a:lnT>
                      <a:lnB w="12700">
                        <a:solidFill>
                          <a:srgbClr val="747474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lang="en-US" altLang="zh-CN" sz="1300" b="1" kern="1200" dirty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2033-204</a:t>
                        </a:r>
                        <a:r>
                          <a:rPr lang="en-US" altLang="zh-CN" sz="1300" b="1" dirty="0"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3</a:t>
                        </a:r>
                        <a:endParaRPr sz="1300" b="1" dirty="0">
                          <a:latin typeface="Arial" panose="020B0604020202020204" pitchFamily="34" charset="0"/>
                          <a:ea typeface="Futura"/>
                          <a:cs typeface="Arial" panose="020B0604020202020204" pitchFamily="34" charset="0"/>
                          <a:sym typeface="Futura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noFill/>
                        <a:miter lim="400000"/>
                      </a:lnL>
                      <a:lnR w="0">
                        <a:miter lim="400000"/>
                      </a:lnR>
                      <a:lnT w="0">
                        <a:noFill/>
                        <a:miter lim="400000"/>
                      </a:lnT>
                      <a:lnB w="12700" cap="flat" cmpd="sng" algn="ctr">
                        <a:solidFill>
                          <a:srgbClr val="747474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ECE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734655"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lang="en-US" sz="1800" b="1" dirty="0">
                            <a:solidFill>
                              <a:srgbClr val="4E8F00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C</a:t>
                        </a:r>
                        <a:r>
                          <a:rPr lang="en-US" altLang="zh-CN" sz="1800" b="1" dirty="0">
                            <a:solidFill>
                              <a:srgbClr val="4E8F00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onceptual design and </a:t>
                        </a:r>
                        <a:r>
                          <a:rPr sz="1800" b="1" dirty="0">
                            <a:solidFill>
                              <a:srgbClr val="4E8F00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CDR</a:t>
                        </a: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8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E8F00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gridSpan="2"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747474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hMerge="1"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660389"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800" b="1" dirty="0">
                            <a:solidFill>
                              <a:srgbClr val="0F34A6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Key Technology R&amp;D and TDR</a:t>
                        </a: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8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F34A6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F34A6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kumimoji="0" lang="zh-CN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Helvetica Neue"/>
                          <a:sym typeface="Helvetica Neue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F34A6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r>
                          <a:rPr kumimoji="0" lang="zh-CN" altLang="en-US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Helvetica Neue"/>
                            <a:sym typeface="Helvetica Neue"/>
                          </a:rPr>
                          <a:t>⭐️</a:t>
                        </a:r>
                        <a:endParaRPr sz="24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1033A7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302EF3">
                          <a:alpha val="5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50800" marR="50800" marT="50800" marB="5080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gridSpan="2"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hMerge="1">
                    <a:txBody>
                      <a:bodyPr/>
                      <a:lstStyle/>
                      <a:p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619187"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800" b="1" dirty="0">
                            <a:solidFill>
                              <a:srgbClr val="942193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Construction</a:t>
                        </a: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8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8A308F">
                          <a:alpha val="62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8A308F">
                          <a:alpha val="62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8A308F">
                          <a:alpha val="62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8A308F">
                          <a:alpha val="62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8A308F">
                          <a:alpha val="62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0">
                        <a:noFill/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12700">
                        <a:solidFill>
                          <a:srgbClr val="FFFFFF"/>
                        </a:solidFill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 marL="8255" marR="8255" marT="8255" marB="0" anchor="ctr" horzOverflow="overflow">
                      <a:lnL w="12700">
                        <a:noFill/>
                        <a:miter lim="400000"/>
                      </a:lnL>
                      <a:lnR w="0">
                        <a:miter lim="400000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619187"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1800" b="1" dirty="0">
                            <a:solidFill>
                              <a:srgbClr val="531B93"/>
                            </a:solidFill>
                            <a:latin typeface="Arial" panose="020B0604020202020204" pitchFamily="34" charset="0"/>
                            <a:ea typeface="Futura"/>
                            <a:cs typeface="Arial" panose="020B0604020202020204" pitchFamily="34" charset="0"/>
                            <a:sym typeface="Futura"/>
                          </a:rPr>
                          <a:t>Operation</a:t>
                        </a: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0"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8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0"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914400">
                          <a:defRPr sz="3200">
                            <a:solidFill>
                              <a:srgbClr val="000000"/>
                            </a:solidFill>
                            <a:latin typeface="Futura"/>
                            <a:ea typeface="Futura"/>
                            <a:cs typeface="Futura"/>
                            <a:sym typeface="Futura"/>
                          </a:defRPr>
                        </a:pPr>
                        <a:endParaRPr sz="16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12700">
                        <a:solidFill>
                          <a:srgbClr val="FFFFFF"/>
                        </a:solidFill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1pPr>
                        <a:lvl2pPr marL="457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2pPr>
                        <a:lvl3pPr marL="914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3pPr>
                        <a:lvl4pPr marL="1371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4pPr>
                        <a:lvl5pPr marL="18288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5pPr>
                        <a:lvl6pPr marL="22860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6pPr>
                        <a:lvl7pPr marL="27432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7pPr>
                        <a:lvl8pPr marL="32004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8pPr>
                        <a:lvl9pPr marL="3657600" algn="l" defTabSz="4572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Helvetica Neue Light"/>
                            <a:ea typeface="Helvetica Neue Light"/>
                            <a:cs typeface="Helvetica Neue Light"/>
                          </a:defRPr>
                        </a:lvl9pPr>
                      </a:lstStyle>
                      <a:p>
                        <a:pPr algn="ctr" defTabSz="457200">
                          <a:defRPr sz="2400">
                            <a:solidFill>
                              <a:srgbClr val="C00000"/>
                            </a:solidFill>
                            <a:latin typeface="Futura Bold"/>
                            <a:ea typeface="Futura Bold"/>
                            <a:cs typeface="Futura Bold"/>
                            <a:sym typeface="Futura Bold"/>
                          </a:defRPr>
                        </a:pPr>
                        <a:endParaRPr sz="1600" dirty="0">
                          <a:solidFill>
                            <a:schemeClr val="bg1"/>
                          </a:solidFill>
                          <a:highlight>
                            <a:srgbClr val="F2F2F2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8255" marR="8255" marT="8255" marB="0" anchor="ctr" horzOverflow="overflow">
                      <a:lnL w="12700">
                        <a:solidFill>
                          <a:srgbClr val="FFFFFF"/>
                        </a:solidFill>
                        <a:miter lim="400000"/>
                      </a:lnL>
                      <a:lnR w="0">
                        <a:noFill/>
                        <a:miter lim="400000"/>
                      </a:lnR>
                      <a:lnT w="12700">
                        <a:solidFill>
                          <a:srgbClr val="FFFFFF"/>
                        </a:solidFill>
                        <a:miter lim="400000"/>
                      </a:lnT>
                      <a:lnB w="0"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zh-CN" altLang="en-US" dirty="0"/>
                      </a:p>
                    </a:txBody>
                    <a:tcPr marL="8255" marR="8255" marT="8255" marB="0" anchor="ctr" horzOverflow="overflow">
                      <a:lnL w="12700">
                        <a:noFill/>
                        <a:miter lim="400000"/>
                      </a:lnL>
                      <a:lnR w="0">
                        <a:miter lim="400000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miter lim="400000"/>
                        <a:headEnd type="none" w="med" len="med"/>
                        <a:tailEnd type="none" w="med" len="med"/>
                      </a:lnT>
                      <a:lnB w="0">
                        <a:noFill/>
                        <a:miter lim="400000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C1F8E">
                          <a:alpha val="5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sp>
          <p:nvSpPr>
            <p:cNvPr id="16" name="14th five-year plan">
              <a:extLst>
                <a:ext uri="{FF2B5EF4-FFF2-40B4-BE49-F238E27FC236}">
                  <a16:creationId xmlns:a16="http://schemas.microsoft.com/office/drawing/2014/main" id="{F25F7978-6EBB-4805-988B-7BEA0CABBCB6}"/>
                </a:ext>
              </a:extLst>
            </p:cNvPr>
            <p:cNvSpPr txBox="1"/>
            <p:nvPr/>
          </p:nvSpPr>
          <p:spPr>
            <a:xfrm>
              <a:off x="15088706" y="1872092"/>
              <a:ext cx="6985481" cy="18937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lvl="0" indent="0" defTabSz="82550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14</a:t>
              </a:r>
              <a:r>
                <a:rPr kumimoji="0" sz="2000" b="1" i="0" u="none" strike="noStrike" kern="0" cap="none" spc="0" normalizeH="0" baseline="31999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th</a:t>
              </a: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 five-year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s</a:t>
              </a: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 plan</a:t>
              </a:r>
            </a:p>
          </p:txBody>
        </p:sp>
        <p:sp>
          <p:nvSpPr>
            <p:cNvPr id="17" name="15th five-year plan">
              <a:extLst>
                <a:ext uri="{FF2B5EF4-FFF2-40B4-BE49-F238E27FC236}">
                  <a16:creationId xmlns:a16="http://schemas.microsoft.com/office/drawing/2014/main" id="{2EFFC97D-286C-43FB-A490-A56D0D4F311C}"/>
                </a:ext>
              </a:extLst>
            </p:cNvPr>
            <p:cNvSpPr txBox="1"/>
            <p:nvPr/>
          </p:nvSpPr>
          <p:spPr>
            <a:xfrm>
              <a:off x="22267319" y="1951490"/>
              <a:ext cx="6985481" cy="18937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lvl="0" indent="0" defTabSz="82550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15</a:t>
              </a:r>
              <a:r>
                <a:rPr kumimoji="0" sz="2000" b="1" i="0" u="none" strike="noStrike" kern="0" cap="none" spc="0" normalizeH="0" baseline="31999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th</a:t>
              </a: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 five-year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s</a:t>
              </a: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 plan</a:t>
              </a:r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0BB88090-3468-4165-AC15-71160B170D88}"/>
                </a:ext>
              </a:extLst>
            </p:cNvPr>
            <p:cNvSpPr/>
            <p:nvPr/>
          </p:nvSpPr>
          <p:spPr>
            <a:xfrm>
              <a:off x="15119137" y="3845260"/>
              <a:ext cx="6929895" cy="0"/>
            </a:xfrm>
            <a:prstGeom prst="line">
              <a:avLst/>
            </a:prstGeom>
            <a:ln w="63500">
              <a:solidFill>
                <a:srgbClr val="CF7F66">
                  <a:hueOff val="-485923"/>
                  <a:satOff val="-14474"/>
                  <a:lumOff val="-11330"/>
                </a:srgbClr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latin typeface="+mn-lt"/>
                  <a:ea typeface="+mn-ea"/>
                  <a:cs typeface="+mn-cs"/>
                  <a:sym typeface="Helvetica Neue Light"/>
                </a:defRPr>
              </a:pPr>
              <a:endPara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endParaRPr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3EB4CCD4-9548-437B-A012-A401AA80DB65}"/>
                </a:ext>
              </a:extLst>
            </p:cNvPr>
            <p:cNvSpPr/>
            <p:nvPr/>
          </p:nvSpPr>
          <p:spPr>
            <a:xfrm>
              <a:off x="22121948" y="3845261"/>
              <a:ext cx="7276223" cy="0"/>
            </a:xfrm>
            <a:prstGeom prst="line">
              <a:avLst/>
            </a:prstGeom>
            <a:ln w="63500">
              <a:solidFill>
                <a:srgbClr val="CF7F66">
                  <a:hueOff val="-485923"/>
                  <a:satOff val="-14474"/>
                  <a:lumOff val="-11330"/>
                </a:srgbClr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latin typeface="+mn-lt"/>
                  <a:ea typeface="+mn-ea"/>
                  <a:cs typeface="+mn-cs"/>
                  <a:sym typeface="Helvetica Neue Light"/>
                </a:defRPr>
              </a:pPr>
              <a:endPara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endParaRPr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BD3B18A6-D6C1-4C15-AF2E-4C42F317A908}"/>
                </a:ext>
              </a:extLst>
            </p:cNvPr>
            <p:cNvSpPr/>
            <p:nvPr/>
          </p:nvSpPr>
          <p:spPr>
            <a:xfrm flipH="1" flipV="1">
              <a:off x="14971894" y="1941900"/>
              <a:ext cx="3" cy="7979117"/>
            </a:xfrm>
            <a:prstGeom prst="line">
              <a:avLst/>
            </a:prstGeom>
            <a:ln w="12700">
              <a:solidFill>
                <a:srgbClr val="ABABAB"/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latin typeface="+mn-lt"/>
                  <a:ea typeface="+mn-ea"/>
                  <a:cs typeface="+mn-cs"/>
                  <a:sym typeface="Helvetica Neue Light"/>
                </a:defRPr>
              </a:pPr>
              <a:endPara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endParaRPr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35ED7C3D-0628-4192-B073-5BEF2D8F9CFC}"/>
                </a:ext>
              </a:extLst>
            </p:cNvPr>
            <p:cNvSpPr/>
            <p:nvPr/>
          </p:nvSpPr>
          <p:spPr>
            <a:xfrm flipV="1">
              <a:off x="29398171" y="2085139"/>
              <a:ext cx="0" cy="7979117"/>
            </a:xfrm>
            <a:prstGeom prst="line">
              <a:avLst/>
            </a:prstGeom>
            <a:ln w="12700">
              <a:solidFill>
                <a:srgbClr val="ABABAB"/>
              </a:solidFill>
              <a:custDash>
                <a:ds d="200000" sp="200000"/>
              </a:custDash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latin typeface="+mn-lt"/>
                  <a:ea typeface="+mn-ea"/>
                  <a:cs typeface="+mn-cs"/>
                  <a:sym typeface="Helvetica Neue Light"/>
                </a:defRPr>
              </a:pPr>
              <a:endPara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endParaRPr>
            </a:p>
          </p:txBody>
        </p:sp>
        <p:sp>
          <p:nvSpPr>
            <p:cNvPr id="22" name="⭐️">
              <a:extLst>
                <a:ext uri="{FF2B5EF4-FFF2-40B4-BE49-F238E27FC236}">
                  <a16:creationId xmlns:a16="http://schemas.microsoft.com/office/drawing/2014/main" id="{648BC8E6-9C91-4AFA-B9A4-42B6CD29AA8B}"/>
                </a:ext>
              </a:extLst>
            </p:cNvPr>
            <p:cNvSpPr txBox="1"/>
            <p:nvPr/>
          </p:nvSpPr>
          <p:spPr>
            <a:xfrm>
              <a:off x="11123898" y="6045671"/>
              <a:ext cx="2451771" cy="22701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000"/>
              </a:lvl1pPr>
            </a:lstStyle>
            <a:p>
              <a:pPr marL="0" marR="0" lvl="0" indent="0" defTabSz="82550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endParaRPr>
            </a:p>
          </p:txBody>
        </p:sp>
        <p:sp>
          <p:nvSpPr>
            <p:cNvPr id="23" name="Line">
              <a:extLst>
                <a:ext uri="{FF2B5EF4-FFF2-40B4-BE49-F238E27FC236}">
                  <a16:creationId xmlns:a16="http://schemas.microsoft.com/office/drawing/2014/main" id="{8AD213ED-5615-4852-9EE0-8B1815B4A081}"/>
                </a:ext>
              </a:extLst>
            </p:cNvPr>
            <p:cNvSpPr/>
            <p:nvPr/>
          </p:nvSpPr>
          <p:spPr>
            <a:xfrm>
              <a:off x="21488735" y="12446563"/>
              <a:ext cx="540595" cy="465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" y="0"/>
                  </a:moveTo>
                  <a:lnTo>
                    <a:pt x="0" y="17490"/>
                  </a:lnTo>
                  <a:lnTo>
                    <a:pt x="21600" y="21600"/>
                  </a:lnTo>
                </a:path>
              </a:pathLst>
            </a:custGeom>
            <a:ln w="41275">
              <a:solidFill>
                <a:srgbClr val="C00000"/>
              </a:solidFill>
              <a:miter lim="400000"/>
              <a:headEnd type="oval"/>
            </a:ln>
          </p:spPr>
          <p:txBody>
            <a:bodyPr lIns="50800" tIns="50800" rIns="50800" bIns="50800" anchor="ctr"/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latin typeface="+mn-lt"/>
                  <a:ea typeface="+mn-ea"/>
                  <a:cs typeface="+mn-cs"/>
                  <a:sym typeface="Helvetica Neue Light"/>
                </a:defRPr>
              </a:pPr>
              <a:endPara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sym typeface="Helvetica Neue Light"/>
              </a:endParaRPr>
            </a:p>
          </p:txBody>
        </p:sp>
        <p:sp>
          <p:nvSpPr>
            <p:cNvPr id="24" name="Submit project proposal to central government:…">
              <a:extLst>
                <a:ext uri="{FF2B5EF4-FFF2-40B4-BE49-F238E27FC236}">
                  <a16:creationId xmlns:a16="http://schemas.microsoft.com/office/drawing/2014/main" id="{1F6F6C5C-D543-4816-BB86-D35EA1425C9F}"/>
                </a:ext>
              </a:extLst>
            </p:cNvPr>
            <p:cNvSpPr txBox="1"/>
            <p:nvPr/>
          </p:nvSpPr>
          <p:spPr>
            <a:xfrm>
              <a:off x="14097069" y="17098751"/>
              <a:ext cx="17815678" cy="3432455"/>
            </a:xfrm>
            <a:prstGeom prst="rect">
              <a:avLst/>
            </a:prstGeom>
            <a:ln w="34925">
              <a:solidFill>
                <a:srgbClr val="C000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ts val="2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0" cap="none" spc="0" normalizeH="0" baseline="0" noProof="0" dirty="0">
                  <a:ln>
                    <a:noFill/>
                  </a:ln>
                  <a:solidFill>
                    <a:srgbClr val="0F34A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Submit project proposal to central government:</a:t>
              </a:r>
            </a:p>
            <a:p>
              <a:pPr marL="0" marR="0" lvl="0" indent="0" algn="ctr" defTabSz="825500" eaLnBrk="1" fontAlgn="auto" latinLnBrk="0" hangingPunct="0">
                <a:lnSpc>
                  <a:spcPts val="2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Science, budget, feasibility and contribution to society</a:t>
              </a: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6F253084-F349-48AE-9826-5EB9065DCD3C}"/>
              </a:ext>
            </a:extLst>
          </p:cNvPr>
          <p:cNvSpPr txBox="1"/>
          <p:nvPr/>
        </p:nvSpPr>
        <p:spPr>
          <a:xfrm>
            <a:off x="1803890" y="5157172"/>
            <a:ext cx="9251904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marL="234000" indent="-198000">
              <a:lnSpc>
                <a:spcPct val="130000"/>
              </a:lnSpc>
              <a:buSzPct val="120000"/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14</a:t>
            </a:r>
            <a:r>
              <a:rPr kumimoji="1" lang="en-US" altLang="zh-CN" sz="2000" b="1" baseline="30000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th</a:t>
            </a:r>
            <a:r>
              <a:rPr kumimoji="1" lang="en-US" altLang="zh-CN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five-years plan :</a:t>
            </a:r>
            <a:r>
              <a:rPr kumimoji="1" lang="zh-CN" altLang="en-US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Conceptual design </a:t>
            </a:r>
            <a:r>
              <a:rPr kumimoji="1" lang="en-US" altLang="zh-CN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and</a:t>
            </a:r>
            <a:r>
              <a:rPr kumimoji="1" lang="en-US" altLang="zh-CN" sz="2000" b="1" dirty="0">
                <a:solidFill>
                  <a:srgbClr val="302EF3"/>
                </a:solidFill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R&amp;D of Key technology</a:t>
            </a:r>
            <a:r>
              <a:rPr kumimoji="1" lang="en-US" altLang="zh-CN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, </a:t>
            </a:r>
            <a:r>
              <a:rPr kumimoji="1" lang="en-US" altLang="zh-CN" sz="2000" b="1" dirty="0" smtClean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430</a:t>
            </a:r>
            <a:r>
              <a:rPr kumimoji="1" lang="en-US" altLang="zh-CN" sz="2000" b="1" dirty="0" smtClean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M CNY </a:t>
            </a:r>
          </a:p>
          <a:p>
            <a:pPr marL="234000" indent="-198000">
              <a:lnSpc>
                <a:spcPct val="130000"/>
              </a:lnSpc>
              <a:buSzPct val="120000"/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15</a:t>
            </a:r>
            <a:r>
              <a:rPr kumimoji="1" lang="en-US" altLang="zh-CN" sz="2000" b="1" baseline="30000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th</a:t>
            </a:r>
            <a:r>
              <a:rPr kumimoji="1" lang="en-US" altLang="zh-CN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five-years plan :</a:t>
            </a:r>
            <a:r>
              <a:rPr kumimoji="1" lang="zh-CN" altLang="en-US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Construction</a:t>
            </a:r>
            <a:r>
              <a:rPr kumimoji="1" lang="en-US" altLang="zh-CN" sz="2000" b="1" dirty="0">
                <a:solidFill>
                  <a:srgbClr val="302EF3"/>
                </a:solidFill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kumimoji="1" lang="en-US" altLang="zh-CN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5 years, ~5 B CNY</a:t>
            </a:r>
          </a:p>
          <a:p>
            <a:pPr marL="234000" indent="-198000">
              <a:lnSpc>
                <a:spcPct val="130000"/>
              </a:lnSpc>
              <a:buSzPct val="120000"/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Arial Narrow" panose="020B060602020203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Operating for 10-15 years, upgrade for 3 years, operating again for ~10 years</a:t>
            </a:r>
            <a:endParaRPr kumimoji="1" lang="zh-CN" altLang="en-US" sz="2000" b="1" dirty="0">
              <a:latin typeface="Arial Narrow" panose="020B060602020203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7A481864-629A-4CE2-9CEC-64F0A014092B}"/>
              </a:ext>
            </a:extLst>
          </p:cNvPr>
          <p:cNvSpPr/>
          <p:nvPr/>
        </p:nvSpPr>
        <p:spPr>
          <a:xfrm flipH="1" flipV="1">
            <a:off x="6120791" y="751506"/>
            <a:ext cx="1" cy="2091425"/>
          </a:xfrm>
          <a:prstGeom prst="line">
            <a:avLst/>
          </a:prstGeom>
          <a:ln w="12700">
            <a:solidFill>
              <a:srgbClr val="ABABAB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latin typeface="+mn-lt"/>
                <a:ea typeface="+mn-ea"/>
                <a:cs typeface="+mn-cs"/>
                <a:sym typeface="Helvetica Neue Light"/>
              </a:defRPr>
            </a:pPr>
            <a:endParaRPr kumimoji="0" sz="5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sym typeface="Helvetica Neue Ligh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Project Schedule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0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2D40B-DD70-627B-093C-706887C2F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5">
            <a:extLst>
              <a:ext uri="{FF2B5EF4-FFF2-40B4-BE49-F238E27FC236}">
                <a16:creationId xmlns:a16="http://schemas.microsoft.com/office/drawing/2014/main" id="{4266441F-C066-CF8D-ED0C-C5EAB774F4C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4691" y="1066800"/>
          <a:ext cx="9402618" cy="44303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30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3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4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4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29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执行年份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部门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项目类型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金额（万元）</a:t>
                      </a:r>
                      <a:r>
                        <a:rPr lang="en-US" altLang="zh-CN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2018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-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中国科大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双一流重点项目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1800" b="1" i="0" dirty="0">
                          <a:solidFill>
                            <a:srgbClr val="0B3A75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66A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2020</a:t>
                      </a:r>
                      <a:r>
                        <a:rPr lang="zh-CN" altLang="en-US" sz="1800" b="1" i="0" dirty="0">
                          <a:solidFill>
                            <a:srgbClr val="C00000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-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中国科学院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关键技术团队项目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1800" b="1" i="0" dirty="0">
                          <a:solidFill>
                            <a:srgbClr val="0B3A75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2021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-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中国科学院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国际伙伴项目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1800" b="1" i="0" dirty="0">
                          <a:solidFill>
                            <a:srgbClr val="0B3A75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505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2022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-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科技部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重点研发项目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1800" b="1" i="0" dirty="0">
                          <a:solidFill>
                            <a:srgbClr val="0B3A75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1750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2023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-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基金委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重点项目群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1800" b="1" i="0" dirty="0">
                          <a:solidFill>
                            <a:srgbClr val="0B3A75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1400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9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2023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-</a:t>
                      </a:r>
                      <a:r>
                        <a:rPr lang="zh-CN" altLang="en-US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1457A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安徽省</a:t>
                      </a:r>
                      <a:r>
                        <a:rPr lang="en-US" altLang="zh-CN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</a:t>
                      </a:r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合肥市</a:t>
                      </a:r>
                      <a:r>
                        <a:rPr lang="en-US" altLang="zh-CN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/</a:t>
                      </a:r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中国科大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0B3A75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关键技术攻关项目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CN" sz="1800" b="1" i="0" dirty="0">
                          <a:solidFill>
                            <a:srgbClr val="0B3A75"/>
                          </a:solidFill>
                          <a:latin typeface="Arial" panose="02080604020202020204" pitchFamily="34" charset="0"/>
                          <a:ea typeface="Microsoft YaHei" panose="020B0503020204020204" pitchFamily="34" charset="-122"/>
                          <a:cs typeface="Arial" panose="02080604020202020204" pitchFamily="34" charset="0"/>
                        </a:rPr>
                        <a:t> 36400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5030F32-D8AF-4335-7927-C1D4392E542D}"/>
              </a:ext>
            </a:extLst>
          </p:cNvPr>
          <p:cNvGrpSpPr/>
          <p:nvPr/>
        </p:nvGrpSpPr>
        <p:grpSpPr>
          <a:xfrm>
            <a:off x="-31996" y="5719639"/>
            <a:ext cx="12255992" cy="577567"/>
            <a:chOff x="31505" y="5841115"/>
            <a:chExt cx="12255992" cy="577567"/>
          </a:xfrm>
        </p:grpSpPr>
        <p:sp>
          <p:nvSpPr>
            <p:cNvPr id="5" name="矩形 14">
              <a:extLst>
                <a:ext uri="{FF2B5EF4-FFF2-40B4-BE49-F238E27FC236}">
                  <a16:creationId xmlns:a16="http://schemas.microsoft.com/office/drawing/2014/main" id="{F149B58E-8624-95ED-DCDF-62E872248AD8}"/>
                </a:ext>
              </a:extLst>
            </p:cNvPr>
            <p:cNvSpPr/>
            <p:nvPr/>
          </p:nvSpPr>
          <p:spPr>
            <a:xfrm>
              <a:off x="63501" y="5841115"/>
              <a:ext cx="12192000" cy="577567"/>
            </a:xfrm>
            <a:prstGeom prst="rect">
              <a:avLst/>
            </a:prstGeom>
            <a:gradFill>
              <a:gsLst>
                <a:gs pos="0">
                  <a:srgbClr val="093B77"/>
                </a:gs>
                <a:gs pos="50000">
                  <a:srgbClr val="216FB7"/>
                </a:gs>
                <a:gs pos="100000">
                  <a:srgbClr val="093B7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文本框 18">
              <a:extLst>
                <a:ext uri="{FF2B5EF4-FFF2-40B4-BE49-F238E27FC236}">
                  <a16:creationId xmlns:a16="http://schemas.microsoft.com/office/drawing/2014/main" id="{AFA50B84-A999-3A29-5B63-329E4479F658}"/>
                </a:ext>
              </a:extLst>
            </p:cNvPr>
            <p:cNvSpPr txBox="1"/>
            <p:nvPr/>
          </p:nvSpPr>
          <p:spPr>
            <a:xfrm>
              <a:off x="31505" y="5881554"/>
              <a:ext cx="12255992" cy="4979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总预研经费：</a:t>
              </a:r>
              <a:r>
                <a:rPr lang="en-US" altLang="zh-CN" sz="2400" b="1" dirty="0">
                  <a:solidFill>
                    <a:srgbClr val="30FFFF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4.3</a:t>
              </a:r>
              <a:r>
                <a:rPr lang="zh-CN" altLang="en-US" sz="2400" b="1" dirty="0">
                  <a:solidFill>
                    <a:srgbClr val="30FFFF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亿元</a:t>
              </a:r>
              <a:endParaRPr lang="en-US" altLang="zh-CN" sz="2400" b="1" dirty="0">
                <a:solidFill>
                  <a:srgbClr val="30FFFF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预研经费</a:t>
            </a: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支持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31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D9A55-3CC1-D715-5361-C9A43CC9A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矩形: 圆角 1591">
            <a:extLst>
              <a:ext uri="{FF2B5EF4-FFF2-40B4-BE49-F238E27FC236}">
                <a16:creationId xmlns:a16="http://schemas.microsoft.com/office/drawing/2014/main" id="{F2C708CA-705E-F004-A413-276EA97EAAE5}"/>
              </a:ext>
            </a:extLst>
          </p:cNvPr>
          <p:cNvSpPr/>
          <p:nvPr/>
        </p:nvSpPr>
        <p:spPr>
          <a:xfrm>
            <a:off x="9235368" y="5640031"/>
            <a:ext cx="2526978" cy="312778"/>
          </a:xfrm>
          <a:prstGeom prst="roundRect">
            <a:avLst>
              <a:gd name="adj" fmla="val 20289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710" name="矩形: 圆角 1592">
            <a:extLst>
              <a:ext uri="{FF2B5EF4-FFF2-40B4-BE49-F238E27FC236}">
                <a16:creationId xmlns:a16="http://schemas.microsoft.com/office/drawing/2014/main" id="{33477A08-FEC5-2F0C-D950-4997D0A858D6}"/>
              </a:ext>
            </a:extLst>
          </p:cNvPr>
          <p:cNvSpPr/>
          <p:nvPr/>
        </p:nvSpPr>
        <p:spPr>
          <a:xfrm>
            <a:off x="9260776" y="1132359"/>
            <a:ext cx="2437877" cy="312778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646" name="矩形: 圆角 1594">
            <a:extLst>
              <a:ext uri="{FF2B5EF4-FFF2-40B4-BE49-F238E27FC236}">
                <a16:creationId xmlns:a16="http://schemas.microsoft.com/office/drawing/2014/main" id="{E215E1B8-5E35-9A1E-3C31-9EB6AFACAA89}"/>
              </a:ext>
            </a:extLst>
          </p:cNvPr>
          <p:cNvSpPr/>
          <p:nvPr/>
        </p:nvSpPr>
        <p:spPr>
          <a:xfrm>
            <a:off x="9241888" y="2333071"/>
            <a:ext cx="2456766" cy="597106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700" name="矩形: 圆角 1594">
            <a:extLst>
              <a:ext uri="{FF2B5EF4-FFF2-40B4-BE49-F238E27FC236}">
                <a16:creationId xmlns:a16="http://schemas.microsoft.com/office/drawing/2014/main" id="{F25B8450-C790-6300-2EEB-514D3EA2FB44}"/>
              </a:ext>
            </a:extLst>
          </p:cNvPr>
          <p:cNvSpPr/>
          <p:nvPr/>
        </p:nvSpPr>
        <p:spPr>
          <a:xfrm>
            <a:off x="7638379" y="1142668"/>
            <a:ext cx="988801" cy="282323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698" name="矩形: 圆角 1590">
            <a:extLst>
              <a:ext uri="{FF2B5EF4-FFF2-40B4-BE49-F238E27FC236}">
                <a16:creationId xmlns:a16="http://schemas.microsoft.com/office/drawing/2014/main" id="{8DE93BCB-0084-9468-6B95-8DA32697FBCF}"/>
              </a:ext>
            </a:extLst>
          </p:cNvPr>
          <p:cNvSpPr/>
          <p:nvPr/>
        </p:nvSpPr>
        <p:spPr>
          <a:xfrm>
            <a:off x="9235368" y="3201437"/>
            <a:ext cx="2500337" cy="559665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699" name="矩形: 圆角 1590">
            <a:extLst>
              <a:ext uri="{FF2B5EF4-FFF2-40B4-BE49-F238E27FC236}">
                <a16:creationId xmlns:a16="http://schemas.microsoft.com/office/drawing/2014/main" id="{ACCDEC27-D9F4-40E5-A39F-B6DF523CC888}"/>
              </a:ext>
            </a:extLst>
          </p:cNvPr>
          <p:cNvSpPr/>
          <p:nvPr/>
        </p:nvSpPr>
        <p:spPr>
          <a:xfrm>
            <a:off x="9235368" y="3990111"/>
            <a:ext cx="2526979" cy="805532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666" name="矩形: 圆角 1594">
            <a:extLst>
              <a:ext uri="{FF2B5EF4-FFF2-40B4-BE49-F238E27FC236}">
                <a16:creationId xmlns:a16="http://schemas.microsoft.com/office/drawing/2014/main" id="{E46F6640-1912-5AD1-95FC-9D0C9CE90B6E}"/>
              </a:ext>
            </a:extLst>
          </p:cNvPr>
          <p:cNvSpPr/>
          <p:nvPr/>
        </p:nvSpPr>
        <p:spPr>
          <a:xfrm>
            <a:off x="6940237" y="6180315"/>
            <a:ext cx="1058243" cy="331272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662" name="矩形: 圆角 1593">
            <a:extLst>
              <a:ext uri="{FF2B5EF4-FFF2-40B4-BE49-F238E27FC236}">
                <a16:creationId xmlns:a16="http://schemas.microsoft.com/office/drawing/2014/main" id="{9F247A07-1F2D-69D1-2436-791DDD036E98}"/>
              </a:ext>
            </a:extLst>
          </p:cNvPr>
          <p:cNvSpPr/>
          <p:nvPr/>
        </p:nvSpPr>
        <p:spPr>
          <a:xfrm>
            <a:off x="595079" y="5584391"/>
            <a:ext cx="2241415" cy="601724"/>
          </a:xfrm>
          <a:prstGeom prst="roundRect">
            <a:avLst>
              <a:gd name="adj" fmla="val 5474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grpSp>
        <p:nvGrpSpPr>
          <p:cNvPr id="736" name="组合 735">
            <a:extLst>
              <a:ext uri="{FF2B5EF4-FFF2-40B4-BE49-F238E27FC236}">
                <a16:creationId xmlns:a16="http://schemas.microsoft.com/office/drawing/2014/main" id="{0FBECE86-9C6F-E091-9394-8D26384DBC51}"/>
              </a:ext>
            </a:extLst>
          </p:cNvPr>
          <p:cNvGrpSpPr/>
          <p:nvPr/>
        </p:nvGrpSpPr>
        <p:grpSpPr>
          <a:xfrm>
            <a:off x="3434233" y="2273103"/>
            <a:ext cx="4261583" cy="3456113"/>
            <a:chOff x="3483430" y="1903683"/>
            <a:chExt cx="5323146" cy="4317034"/>
          </a:xfrm>
        </p:grpSpPr>
        <p:grpSp>
          <p:nvGrpSpPr>
            <p:cNvPr id="428" name="组合 427">
              <a:extLst>
                <a:ext uri="{FF2B5EF4-FFF2-40B4-BE49-F238E27FC236}">
                  <a16:creationId xmlns:a16="http://schemas.microsoft.com/office/drawing/2014/main" id="{F25FC16B-1216-A73B-F79A-40FC4FD4053E}"/>
                </a:ext>
              </a:extLst>
            </p:cNvPr>
            <p:cNvGrpSpPr/>
            <p:nvPr/>
          </p:nvGrpSpPr>
          <p:grpSpPr>
            <a:xfrm>
              <a:off x="3483430" y="1903683"/>
              <a:ext cx="5225142" cy="4317034"/>
              <a:chOff x="2794458" y="2070510"/>
              <a:chExt cx="4821299" cy="3983379"/>
            </a:xfrm>
            <a:solidFill>
              <a:schemeClr val="bg1">
                <a:lumMod val="95000"/>
              </a:schemeClr>
            </a:solidFill>
          </p:grpSpPr>
          <p:grpSp>
            <p:nvGrpSpPr>
              <p:cNvPr id="424" name="组合 423">
                <a:extLst>
                  <a:ext uri="{FF2B5EF4-FFF2-40B4-BE49-F238E27FC236}">
                    <a16:creationId xmlns:a16="http://schemas.microsoft.com/office/drawing/2014/main" id="{EF8E820D-087E-7BFD-DF00-01DB9BF11668}"/>
                  </a:ext>
                </a:extLst>
              </p:cNvPr>
              <p:cNvGrpSpPr/>
              <p:nvPr/>
            </p:nvGrpSpPr>
            <p:grpSpPr>
              <a:xfrm>
                <a:off x="2794458" y="2070510"/>
                <a:ext cx="4821299" cy="3983379"/>
                <a:chOff x="2794458" y="2070510"/>
                <a:chExt cx="4821299" cy="3983379"/>
              </a:xfrm>
              <a:grpFill/>
            </p:grpSpPr>
            <p:sp>
              <p:nvSpPr>
                <p:cNvPr id="153" name="任意多边形: 形状 152">
                  <a:extLst>
                    <a:ext uri="{FF2B5EF4-FFF2-40B4-BE49-F238E27FC236}">
                      <a16:creationId xmlns:a16="http://schemas.microsoft.com/office/drawing/2014/main" id="{76175D33-B431-7540-3C53-05320AC204B7}"/>
                    </a:ext>
                  </a:extLst>
                </p:cNvPr>
                <p:cNvSpPr/>
                <p:nvPr/>
              </p:nvSpPr>
              <p:spPr>
                <a:xfrm>
                  <a:off x="6821695" y="5201838"/>
                  <a:ext cx="167303" cy="380672"/>
                </a:xfrm>
                <a:custGeom>
                  <a:avLst/>
                  <a:gdLst>
                    <a:gd name="connsiteX0" fmla="*/ 195441 w 195441"/>
                    <a:gd name="connsiteY0" fmla="*/ 31631 h 444696"/>
                    <a:gd name="connsiteX1" fmla="*/ 191559 w 195441"/>
                    <a:gd name="connsiteY1" fmla="*/ 30112 h 444696"/>
                    <a:gd name="connsiteX2" fmla="*/ 188802 w 195441"/>
                    <a:gd name="connsiteY2" fmla="*/ 19983 h 444696"/>
                    <a:gd name="connsiteX3" fmla="*/ 180249 w 195441"/>
                    <a:gd name="connsiteY3" fmla="*/ 17845 h 444696"/>
                    <a:gd name="connsiteX4" fmla="*/ 174453 w 195441"/>
                    <a:gd name="connsiteY4" fmla="*/ 17564 h 444696"/>
                    <a:gd name="connsiteX5" fmla="*/ 167701 w 195441"/>
                    <a:gd name="connsiteY5" fmla="*/ 15426 h 444696"/>
                    <a:gd name="connsiteX6" fmla="*/ 162524 w 195441"/>
                    <a:gd name="connsiteY6" fmla="*/ 14187 h 444696"/>
                    <a:gd name="connsiteX7" fmla="*/ 158867 w 195441"/>
                    <a:gd name="connsiteY7" fmla="*/ 11093 h 444696"/>
                    <a:gd name="connsiteX8" fmla="*/ 153971 w 195441"/>
                    <a:gd name="connsiteY8" fmla="*/ 6816 h 444696"/>
                    <a:gd name="connsiteX9" fmla="*/ 146938 w 195441"/>
                    <a:gd name="connsiteY9" fmla="*/ 64 h 444696"/>
                    <a:gd name="connsiteX10" fmla="*/ 135628 w 195441"/>
                    <a:gd name="connsiteY10" fmla="*/ 4678 h 444696"/>
                    <a:gd name="connsiteX11" fmla="*/ 127694 w 195441"/>
                    <a:gd name="connsiteY11" fmla="*/ 16044 h 444696"/>
                    <a:gd name="connsiteX12" fmla="*/ 126793 w 195441"/>
                    <a:gd name="connsiteY12" fmla="*/ 22515 h 444696"/>
                    <a:gd name="connsiteX13" fmla="*/ 117003 w 195441"/>
                    <a:gd name="connsiteY13" fmla="*/ 27129 h 444696"/>
                    <a:gd name="connsiteX14" fmla="*/ 107212 w 195441"/>
                    <a:gd name="connsiteY14" fmla="*/ 30224 h 444696"/>
                    <a:gd name="connsiteX15" fmla="*/ 99559 w 195441"/>
                    <a:gd name="connsiteY15" fmla="*/ 35457 h 444696"/>
                    <a:gd name="connsiteX16" fmla="*/ 87630 w 195441"/>
                    <a:gd name="connsiteY16" fmla="*/ 44967 h 444696"/>
                    <a:gd name="connsiteX17" fmla="*/ 82454 w 195441"/>
                    <a:gd name="connsiteY17" fmla="*/ 56333 h 444696"/>
                    <a:gd name="connsiteX18" fmla="*/ 80934 w 195441"/>
                    <a:gd name="connsiteY18" fmla="*/ 62466 h 444696"/>
                    <a:gd name="connsiteX19" fmla="*/ 78458 w 195441"/>
                    <a:gd name="connsiteY19" fmla="*/ 71694 h 444696"/>
                    <a:gd name="connsiteX20" fmla="*/ 76658 w 195441"/>
                    <a:gd name="connsiteY20" fmla="*/ 79966 h 444696"/>
                    <a:gd name="connsiteX21" fmla="*/ 73901 w 195441"/>
                    <a:gd name="connsiteY21" fmla="*/ 81823 h 444696"/>
                    <a:gd name="connsiteX22" fmla="*/ 70243 w 195441"/>
                    <a:gd name="connsiteY22" fmla="*/ 86718 h 444696"/>
                    <a:gd name="connsiteX23" fmla="*/ 65967 w 195441"/>
                    <a:gd name="connsiteY23" fmla="*/ 93189 h 444696"/>
                    <a:gd name="connsiteX24" fmla="*/ 61409 w 195441"/>
                    <a:gd name="connsiteY24" fmla="*/ 95665 h 444696"/>
                    <a:gd name="connsiteX25" fmla="*/ 58033 w 195441"/>
                    <a:gd name="connsiteY25" fmla="*/ 100279 h 444696"/>
                    <a:gd name="connsiteX26" fmla="*/ 55613 w 195441"/>
                    <a:gd name="connsiteY26" fmla="*/ 107987 h 444696"/>
                    <a:gd name="connsiteX27" fmla="*/ 52575 w 195441"/>
                    <a:gd name="connsiteY27" fmla="*/ 117216 h 444696"/>
                    <a:gd name="connsiteX28" fmla="*/ 48017 w 195441"/>
                    <a:gd name="connsiteY28" fmla="*/ 123968 h 444696"/>
                    <a:gd name="connsiteX29" fmla="*/ 45541 w 195441"/>
                    <a:gd name="connsiteY29" fmla="*/ 133196 h 444696"/>
                    <a:gd name="connsiteX30" fmla="*/ 40984 w 195441"/>
                    <a:gd name="connsiteY30" fmla="*/ 140905 h 444696"/>
                    <a:gd name="connsiteX31" fmla="*/ 37608 w 195441"/>
                    <a:gd name="connsiteY31" fmla="*/ 146757 h 444696"/>
                    <a:gd name="connsiteX32" fmla="*/ 38508 w 195441"/>
                    <a:gd name="connsiteY32" fmla="*/ 151371 h 444696"/>
                    <a:gd name="connsiteX33" fmla="*/ 35751 w 195441"/>
                    <a:gd name="connsiteY33" fmla="*/ 158742 h 444696"/>
                    <a:gd name="connsiteX34" fmla="*/ 31193 w 195441"/>
                    <a:gd name="connsiteY34" fmla="*/ 166732 h 444696"/>
                    <a:gd name="connsiteX35" fmla="*/ 25678 w 195441"/>
                    <a:gd name="connsiteY35" fmla="*/ 178099 h 444696"/>
                    <a:gd name="connsiteX36" fmla="*/ 21683 w 195441"/>
                    <a:gd name="connsiteY36" fmla="*/ 184851 h 444696"/>
                    <a:gd name="connsiteX37" fmla="*/ 18645 w 195441"/>
                    <a:gd name="connsiteY37" fmla="*/ 192222 h 444696"/>
                    <a:gd name="connsiteX38" fmla="*/ 15887 w 195441"/>
                    <a:gd name="connsiteY38" fmla="*/ 197117 h 444696"/>
                    <a:gd name="connsiteX39" fmla="*/ 16507 w 195441"/>
                    <a:gd name="connsiteY39" fmla="*/ 203589 h 444696"/>
                    <a:gd name="connsiteX40" fmla="*/ 17407 w 195441"/>
                    <a:gd name="connsiteY40" fmla="*/ 206346 h 444696"/>
                    <a:gd name="connsiteX41" fmla="*/ 9754 w 195441"/>
                    <a:gd name="connsiteY41" fmla="*/ 211579 h 444696"/>
                    <a:gd name="connsiteX42" fmla="*/ 7335 w 195441"/>
                    <a:gd name="connsiteY42" fmla="*/ 219287 h 444696"/>
                    <a:gd name="connsiteX43" fmla="*/ 4915 w 195441"/>
                    <a:gd name="connsiteY43" fmla="*/ 224183 h 444696"/>
                    <a:gd name="connsiteX44" fmla="*/ 1877 w 195441"/>
                    <a:gd name="connsiteY44" fmla="*/ 233073 h 444696"/>
                    <a:gd name="connsiteX45" fmla="*/ 5872 w 195441"/>
                    <a:gd name="connsiteY45" fmla="*/ 247816 h 444696"/>
                    <a:gd name="connsiteX46" fmla="*/ 6772 w 195441"/>
                    <a:gd name="connsiteY46" fmla="*/ 262896 h 444696"/>
                    <a:gd name="connsiteX47" fmla="*/ 7053 w 195441"/>
                    <a:gd name="connsiteY47" fmla="*/ 266891 h 444696"/>
                    <a:gd name="connsiteX48" fmla="*/ 4296 w 195441"/>
                    <a:gd name="connsiteY48" fmla="*/ 269648 h 444696"/>
                    <a:gd name="connsiteX49" fmla="*/ 3396 w 195441"/>
                    <a:gd name="connsiteY49" fmla="*/ 278257 h 444696"/>
                    <a:gd name="connsiteX50" fmla="*/ 1877 w 195441"/>
                    <a:gd name="connsiteY50" fmla="*/ 292718 h 444696"/>
                    <a:gd name="connsiteX51" fmla="*/ 1877 w 195441"/>
                    <a:gd name="connsiteY51" fmla="*/ 299189 h 444696"/>
                    <a:gd name="connsiteX52" fmla="*/ 357 w 195441"/>
                    <a:gd name="connsiteY52" fmla="*/ 303184 h 444696"/>
                    <a:gd name="connsiteX53" fmla="*/ 976 w 195441"/>
                    <a:gd name="connsiteY53" fmla="*/ 307798 h 444696"/>
                    <a:gd name="connsiteX54" fmla="*/ 4634 w 195441"/>
                    <a:gd name="connsiteY54" fmla="*/ 310893 h 444696"/>
                    <a:gd name="connsiteX55" fmla="*/ 11330 w 195441"/>
                    <a:gd name="connsiteY55" fmla="*/ 312131 h 444696"/>
                    <a:gd name="connsiteX56" fmla="*/ 13806 w 195441"/>
                    <a:gd name="connsiteY56" fmla="*/ 315845 h 444696"/>
                    <a:gd name="connsiteX57" fmla="*/ 15944 w 195441"/>
                    <a:gd name="connsiteY57" fmla="*/ 324116 h 444696"/>
                    <a:gd name="connsiteX58" fmla="*/ 20502 w 195441"/>
                    <a:gd name="connsiteY58" fmla="*/ 331206 h 444696"/>
                    <a:gd name="connsiteX59" fmla="*/ 21740 w 195441"/>
                    <a:gd name="connsiteY59" fmla="*/ 336439 h 444696"/>
                    <a:gd name="connsiteX60" fmla="*/ 24497 w 195441"/>
                    <a:gd name="connsiteY60" fmla="*/ 341953 h 444696"/>
                    <a:gd name="connsiteX61" fmla="*/ 26916 w 195441"/>
                    <a:gd name="connsiteY61" fmla="*/ 348087 h 444696"/>
                    <a:gd name="connsiteX62" fmla="*/ 29673 w 195441"/>
                    <a:gd name="connsiteY62" fmla="*/ 351800 h 444696"/>
                    <a:gd name="connsiteX63" fmla="*/ 32149 w 195441"/>
                    <a:gd name="connsiteY63" fmla="*/ 357033 h 444696"/>
                    <a:gd name="connsiteX64" fmla="*/ 37045 w 195441"/>
                    <a:gd name="connsiteY64" fmla="*/ 361929 h 444696"/>
                    <a:gd name="connsiteX65" fmla="*/ 36144 w 195441"/>
                    <a:gd name="connsiteY65" fmla="*/ 364686 h 444696"/>
                    <a:gd name="connsiteX66" fmla="*/ 30630 w 195441"/>
                    <a:gd name="connsiteY66" fmla="*/ 362210 h 444696"/>
                    <a:gd name="connsiteX67" fmla="*/ 35807 w 195441"/>
                    <a:gd name="connsiteY67" fmla="*/ 367443 h 444696"/>
                    <a:gd name="connsiteX68" fmla="*/ 51675 w 195441"/>
                    <a:gd name="connsiteY68" fmla="*/ 377290 h 444696"/>
                    <a:gd name="connsiteX69" fmla="*/ 66642 w 195441"/>
                    <a:gd name="connsiteY69" fmla="*/ 383423 h 444696"/>
                    <a:gd name="connsiteX70" fmla="*/ 77052 w 195441"/>
                    <a:gd name="connsiteY70" fmla="*/ 392652 h 444696"/>
                    <a:gd name="connsiteX71" fmla="*/ 84367 w 195441"/>
                    <a:gd name="connsiteY71" fmla="*/ 402780 h 444696"/>
                    <a:gd name="connsiteX72" fmla="*/ 87405 w 195441"/>
                    <a:gd name="connsiteY72" fmla="*/ 409870 h 444696"/>
                    <a:gd name="connsiteX73" fmla="*/ 89262 w 195441"/>
                    <a:gd name="connsiteY73" fmla="*/ 417241 h 444696"/>
                    <a:gd name="connsiteX74" fmla="*/ 89881 w 195441"/>
                    <a:gd name="connsiteY74" fmla="*/ 423712 h 444696"/>
                    <a:gd name="connsiteX75" fmla="*/ 90500 w 195441"/>
                    <a:gd name="connsiteY75" fmla="*/ 431421 h 444696"/>
                    <a:gd name="connsiteX76" fmla="*/ 93538 w 195441"/>
                    <a:gd name="connsiteY76" fmla="*/ 437892 h 444696"/>
                    <a:gd name="connsiteX77" fmla="*/ 97196 w 195441"/>
                    <a:gd name="connsiteY77" fmla="*/ 443125 h 444696"/>
                    <a:gd name="connsiteX78" fmla="*/ 98715 w 195441"/>
                    <a:gd name="connsiteY78" fmla="*/ 439130 h 444696"/>
                    <a:gd name="connsiteX79" fmla="*/ 103611 w 195441"/>
                    <a:gd name="connsiteY79" fmla="*/ 438229 h 444696"/>
                    <a:gd name="connsiteX80" fmla="*/ 107887 w 195441"/>
                    <a:gd name="connsiteY80" fmla="*/ 442224 h 444696"/>
                    <a:gd name="connsiteX81" fmla="*/ 112445 w 195441"/>
                    <a:gd name="connsiteY81" fmla="*/ 444363 h 444696"/>
                    <a:gd name="connsiteX82" fmla="*/ 111544 w 195441"/>
                    <a:gd name="connsiteY82" fmla="*/ 439749 h 444696"/>
                    <a:gd name="connsiteX83" fmla="*/ 110307 w 195441"/>
                    <a:gd name="connsiteY83" fmla="*/ 433278 h 444696"/>
                    <a:gd name="connsiteX84" fmla="*/ 113345 w 195441"/>
                    <a:gd name="connsiteY84" fmla="*/ 426188 h 444696"/>
                    <a:gd name="connsiteX85" fmla="*/ 113626 w 195441"/>
                    <a:gd name="connsiteY85" fmla="*/ 418817 h 444696"/>
                    <a:gd name="connsiteX86" fmla="*/ 112389 w 195441"/>
                    <a:gd name="connsiteY86" fmla="*/ 408970 h 444696"/>
                    <a:gd name="connsiteX87" fmla="*/ 111488 w 195441"/>
                    <a:gd name="connsiteY87" fmla="*/ 400698 h 444696"/>
                    <a:gd name="connsiteX88" fmla="*/ 109069 w 195441"/>
                    <a:gd name="connsiteY88" fmla="*/ 392708 h 444696"/>
                    <a:gd name="connsiteX89" fmla="*/ 110307 w 195441"/>
                    <a:gd name="connsiteY89" fmla="*/ 383198 h 444696"/>
                    <a:gd name="connsiteX90" fmla="*/ 112783 w 195441"/>
                    <a:gd name="connsiteY90" fmla="*/ 372451 h 444696"/>
                    <a:gd name="connsiteX91" fmla="*/ 115821 w 195441"/>
                    <a:gd name="connsiteY91" fmla="*/ 357990 h 444696"/>
                    <a:gd name="connsiteX92" fmla="*/ 123473 w 195441"/>
                    <a:gd name="connsiteY92" fmla="*/ 342629 h 444696"/>
                    <a:gd name="connsiteX93" fmla="*/ 130507 w 195441"/>
                    <a:gd name="connsiteY93" fmla="*/ 336158 h 444696"/>
                    <a:gd name="connsiteX94" fmla="*/ 135684 w 195441"/>
                    <a:gd name="connsiteY94" fmla="*/ 332163 h 444696"/>
                    <a:gd name="connsiteX95" fmla="*/ 137822 w 195441"/>
                    <a:gd name="connsiteY95" fmla="*/ 327549 h 444696"/>
                    <a:gd name="connsiteX96" fmla="*/ 139060 w 195441"/>
                    <a:gd name="connsiteY96" fmla="*/ 321078 h 444696"/>
                    <a:gd name="connsiteX97" fmla="*/ 142098 w 195441"/>
                    <a:gd name="connsiteY97" fmla="*/ 314326 h 444696"/>
                    <a:gd name="connsiteX98" fmla="*/ 145475 w 195441"/>
                    <a:gd name="connsiteY98" fmla="*/ 308473 h 444696"/>
                    <a:gd name="connsiteX99" fmla="*/ 147951 w 195441"/>
                    <a:gd name="connsiteY99" fmla="*/ 303240 h 444696"/>
                    <a:gd name="connsiteX100" fmla="*/ 150370 w 195441"/>
                    <a:gd name="connsiteY100" fmla="*/ 300146 h 444696"/>
                    <a:gd name="connsiteX101" fmla="*/ 152846 w 195441"/>
                    <a:gd name="connsiteY101" fmla="*/ 289680 h 444696"/>
                    <a:gd name="connsiteX102" fmla="*/ 157404 w 195441"/>
                    <a:gd name="connsiteY102" fmla="*/ 280789 h 444696"/>
                    <a:gd name="connsiteX103" fmla="*/ 158304 w 195441"/>
                    <a:gd name="connsiteY103" fmla="*/ 271899 h 444696"/>
                    <a:gd name="connsiteX104" fmla="*/ 158585 w 195441"/>
                    <a:gd name="connsiteY104" fmla="*/ 265147 h 444696"/>
                    <a:gd name="connsiteX105" fmla="*/ 160442 w 195441"/>
                    <a:gd name="connsiteY105" fmla="*/ 258676 h 444696"/>
                    <a:gd name="connsiteX106" fmla="*/ 162580 w 195441"/>
                    <a:gd name="connsiteY106" fmla="*/ 253161 h 444696"/>
                    <a:gd name="connsiteX107" fmla="*/ 164437 w 195441"/>
                    <a:gd name="connsiteY107" fmla="*/ 245171 h 444696"/>
                    <a:gd name="connsiteX108" fmla="*/ 165675 w 195441"/>
                    <a:gd name="connsiteY108" fmla="*/ 236900 h 444696"/>
                    <a:gd name="connsiteX109" fmla="*/ 165957 w 195441"/>
                    <a:gd name="connsiteY109" fmla="*/ 227390 h 444696"/>
                    <a:gd name="connsiteX110" fmla="*/ 166857 w 195441"/>
                    <a:gd name="connsiteY110" fmla="*/ 213267 h 444696"/>
                    <a:gd name="connsiteX111" fmla="*/ 168714 w 195441"/>
                    <a:gd name="connsiteY111" fmla="*/ 203420 h 444696"/>
                    <a:gd name="connsiteX112" fmla="*/ 168995 w 195441"/>
                    <a:gd name="connsiteY112" fmla="*/ 190815 h 444696"/>
                    <a:gd name="connsiteX113" fmla="*/ 169614 w 195441"/>
                    <a:gd name="connsiteY113" fmla="*/ 175735 h 444696"/>
                    <a:gd name="connsiteX114" fmla="*/ 171133 w 195441"/>
                    <a:gd name="connsiteY114" fmla="*/ 164031 h 444696"/>
                    <a:gd name="connsiteX115" fmla="*/ 167757 w 195441"/>
                    <a:gd name="connsiteY115" fmla="*/ 155760 h 444696"/>
                    <a:gd name="connsiteX116" fmla="*/ 171415 w 195441"/>
                    <a:gd name="connsiteY116" fmla="*/ 148389 h 444696"/>
                    <a:gd name="connsiteX117" fmla="*/ 175072 w 195441"/>
                    <a:gd name="connsiteY117" fmla="*/ 141299 h 444696"/>
                    <a:gd name="connsiteX118" fmla="*/ 178729 w 195441"/>
                    <a:gd name="connsiteY118" fmla="*/ 134828 h 444696"/>
                    <a:gd name="connsiteX119" fmla="*/ 183625 w 195441"/>
                    <a:gd name="connsiteY119" fmla="*/ 125600 h 444696"/>
                    <a:gd name="connsiteX120" fmla="*/ 187282 w 195441"/>
                    <a:gd name="connsiteY120" fmla="*/ 112095 h 444696"/>
                    <a:gd name="connsiteX121" fmla="*/ 190040 w 195441"/>
                    <a:gd name="connsiteY121" fmla="*/ 104724 h 444696"/>
                    <a:gd name="connsiteX122" fmla="*/ 191278 w 195441"/>
                    <a:gd name="connsiteY122" fmla="*/ 98253 h 444696"/>
                    <a:gd name="connsiteX123" fmla="*/ 191278 w 195441"/>
                    <a:gd name="connsiteY123" fmla="*/ 92120 h 444696"/>
                    <a:gd name="connsiteX124" fmla="*/ 190040 w 195441"/>
                    <a:gd name="connsiteY124" fmla="*/ 86268 h 444696"/>
                    <a:gd name="connsiteX125" fmla="*/ 185763 w 195441"/>
                    <a:gd name="connsiteY125" fmla="*/ 77659 h 444696"/>
                    <a:gd name="connsiteX126" fmla="*/ 182387 w 195441"/>
                    <a:gd name="connsiteY126" fmla="*/ 58584 h 444696"/>
                    <a:gd name="connsiteX127" fmla="*/ 189083 w 195441"/>
                    <a:gd name="connsiteY127" fmla="*/ 41703 h 444696"/>
                    <a:gd name="connsiteX128" fmla="*/ 195441 w 195441"/>
                    <a:gd name="connsiteY128" fmla="*/ 35851 h 444696"/>
                    <a:gd name="connsiteX129" fmla="*/ 195441 w 195441"/>
                    <a:gd name="connsiteY129" fmla="*/ 31631 h 444696"/>
                    <a:gd name="connsiteX130" fmla="*/ 195441 w 195441"/>
                    <a:gd name="connsiteY130" fmla="*/ 31631 h 444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195441" h="444696">
                      <a:moveTo>
                        <a:pt x="195441" y="31631"/>
                      </a:moveTo>
                      <a:cubicBezTo>
                        <a:pt x="195441" y="31631"/>
                        <a:pt x="194316" y="31349"/>
                        <a:pt x="191559" y="30112"/>
                      </a:cubicBezTo>
                      <a:cubicBezTo>
                        <a:pt x="188802" y="28874"/>
                        <a:pt x="188183" y="23641"/>
                        <a:pt x="188802" y="19983"/>
                      </a:cubicBezTo>
                      <a:cubicBezTo>
                        <a:pt x="189421" y="16269"/>
                        <a:pt x="180249" y="17845"/>
                        <a:pt x="180249" y="17845"/>
                      </a:cubicBezTo>
                      <a:cubicBezTo>
                        <a:pt x="180249" y="17845"/>
                        <a:pt x="177492" y="18745"/>
                        <a:pt x="174453" y="17564"/>
                      </a:cubicBezTo>
                      <a:cubicBezTo>
                        <a:pt x="171415" y="16326"/>
                        <a:pt x="170458" y="14806"/>
                        <a:pt x="167701" y="15426"/>
                      </a:cubicBezTo>
                      <a:cubicBezTo>
                        <a:pt x="164944" y="16044"/>
                        <a:pt x="164043" y="16663"/>
                        <a:pt x="162524" y="14187"/>
                      </a:cubicBezTo>
                      <a:cubicBezTo>
                        <a:pt x="161005" y="11712"/>
                        <a:pt x="161286" y="11430"/>
                        <a:pt x="158867" y="11093"/>
                      </a:cubicBezTo>
                      <a:cubicBezTo>
                        <a:pt x="156391" y="10811"/>
                        <a:pt x="155209" y="10193"/>
                        <a:pt x="153971" y="6816"/>
                      </a:cubicBezTo>
                      <a:cubicBezTo>
                        <a:pt x="152733" y="3440"/>
                        <a:pt x="150595" y="-555"/>
                        <a:pt x="146938" y="64"/>
                      </a:cubicBezTo>
                      <a:cubicBezTo>
                        <a:pt x="143280" y="683"/>
                        <a:pt x="140523" y="964"/>
                        <a:pt x="135628" y="4678"/>
                      </a:cubicBezTo>
                      <a:cubicBezTo>
                        <a:pt x="130732" y="8392"/>
                        <a:pt x="126793" y="13569"/>
                        <a:pt x="127694" y="16044"/>
                      </a:cubicBezTo>
                      <a:cubicBezTo>
                        <a:pt x="128594" y="18520"/>
                        <a:pt x="130169" y="21559"/>
                        <a:pt x="126793" y="22515"/>
                      </a:cubicBezTo>
                      <a:cubicBezTo>
                        <a:pt x="123417" y="23416"/>
                        <a:pt x="120998" y="26848"/>
                        <a:pt x="117003" y="27129"/>
                      </a:cubicBezTo>
                      <a:cubicBezTo>
                        <a:pt x="113008" y="27411"/>
                        <a:pt x="111207" y="27411"/>
                        <a:pt x="107212" y="30224"/>
                      </a:cubicBezTo>
                      <a:cubicBezTo>
                        <a:pt x="103217" y="32981"/>
                        <a:pt x="104455" y="34500"/>
                        <a:pt x="99559" y="35457"/>
                      </a:cubicBezTo>
                      <a:cubicBezTo>
                        <a:pt x="94664" y="36357"/>
                        <a:pt x="90725" y="38552"/>
                        <a:pt x="87630" y="44967"/>
                      </a:cubicBezTo>
                      <a:cubicBezTo>
                        <a:pt x="84592" y="51437"/>
                        <a:pt x="83072" y="53238"/>
                        <a:pt x="82454" y="56333"/>
                      </a:cubicBezTo>
                      <a:cubicBezTo>
                        <a:pt x="81835" y="59428"/>
                        <a:pt x="81835" y="60609"/>
                        <a:pt x="80934" y="62466"/>
                      </a:cubicBezTo>
                      <a:cubicBezTo>
                        <a:pt x="80034" y="64323"/>
                        <a:pt x="78177" y="68599"/>
                        <a:pt x="78458" y="71694"/>
                      </a:cubicBezTo>
                      <a:cubicBezTo>
                        <a:pt x="78740" y="74789"/>
                        <a:pt x="79078" y="78446"/>
                        <a:pt x="76658" y="79966"/>
                      </a:cubicBezTo>
                      <a:cubicBezTo>
                        <a:pt x="74182" y="81485"/>
                        <a:pt x="75758" y="81485"/>
                        <a:pt x="73901" y="81823"/>
                      </a:cubicBezTo>
                      <a:cubicBezTo>
                        <a:pt x="72100" y="82104"/>
                        <a:pt x="71144" y="83961"/>
                        <a:pt x="70243" y="86718"/>
                      </a:cubicBezTo>
                      <a:cubicBezTo>
                        <a:pt x="69343" y="89475"/>
                        <a:pt x="68105" y="93189"/>
                        <a:pt x="65967" y="93189"/>
                      </a:cubicBezTo>
                      <a:cubicBezTo>
                        <a:pt x="63829" y="93189"/>
                        <a:pt x="61972" y="94089"/>
                        <a:pt x="61409" y="95665"/>
                      </a:cubicBezTo>
                      <a:cubicBezTo>
                        <a:pt x="60790" y="97184"/>
                        <a:pt x="60509" y="98422"/>
                        <a:pt x="58033" y="100279"/>
                      </a:cubicBezTo>
                      <a:cubicBezTo>
                        <a:pt x="55613" y="102136"/>
                        <a:pt x="55613" y="104555"/>
                        <a:pt x="55613" y="107987"/>
                      </a:cubicBezTo>
                      <a:cubicBezTo>
                        <a:pt x="55613" y="111364"/>
                        <a:pt x="55332" y="114740"/>
                        <a:pt x="52575" y="117216"/>
                      </a:cubicBezTo>
                      <a:cubicBezTo>
                        <a:pt x="49818" y="119692"/>
                        <a:pt x="48917" y="119973"/>
                        <a:pt x="48017" y="123968"/>
                      </a:cubicBezTo>
                      <a:cubicBezTo>
                        <a:pt x="47117" y="127963"/>
                        <a:pt x="47117" y="129820"/>
                        <a:pt x="45541" y="133196"/>
                      </a:cubicBezTo>
                      <a:cubicBezTo>
                        <a:pt x="44022" y="136572"/>
                        <a:pt x="43741" y="138092"/>
                        <a:pt x="40984" y="140905"/>
                      </a:cubicBezTo>
                      <a:cubicBezTo>
                        <a:pt x="38226" y="143662"/>
                        <a:pt x="36988" y="145238"/>
                        <a:pt x="37608" y="146757"/>
                      </a:cubicBezTo>
                      <a:cubicBezTo>
                        <a:pt x="38226" y="148276"/>
                        <a:pt x="38508" y="148895"/>
                        <a:pt x="38508" y="151371"/>
                      </a:cubicBezTo>
                      <a:cubicBezTo>
                        <a:pt x="38508" y="153847"/>
                        <a:pt x="37889" y="155704"/>
                        <a:pt x="35751" y="158742"/>
                      </a:cubicBezTo>
                      <a:cubicBezTo>
                        <a:pt x="33612" y="161837"/>
                        <a:pt x="33894" y="161218"/>
                        <a:pt x="31193" y="166732"/>
                      </a:cubicBezTo>
                      <a:cubicBezTo>
                        <a:pt x="28436" y="172247"/>
                        <a:pt x="28154" y="175623"/>
                        <a:pt x="25678" y="178099"/>
                      </a:cubicBezTo>
                      <a:cubicBezTo>
                        <a:pt x="23259" y="180574"/>
                        <a:pt x="23822" y="180574"/>
                        <a:pt x="21683" y="184851"/>
                      </a:cubicBezTo>
                      <a:cubicBezTo>
                        <a:pt x="19545" y="189184"/>
                        <a:pt x="19883" y="189465"/>
                        <a:pt x="18645" y="192222"/>
                      </a:cubicBezTo>
                      <a:cubicBezTo>
                        <a:pt x="17407" y="194979"/>
                        <a:pt x="17744" y="195936"/>
                        <a:pt x="15887" y="197117"/>
                      </a:cubicBezTo>
                      <a:cubicBezTo>
                        <a:pt x="14087" y="198356"/>
                        <a:pt x="13130" y="202013"/>
                        <a:pt x="16507" y="203589"/>
                      </a:cubicBezTo>
                      <a:cubicBezTo>
                        <a:pt x="19883" y="205108"/>
                        <a:pt x="19545" y="206346"/>
                        <a:pt x="17407" y="206346"/>
                      </a:cubicBezTo>
                      <a:cubicBezTo>
                        <a:pt x="15269" y="206346"/>
                        <a:pt x="11611" y="208484"/>
                        <a:pt x="9754" y="211579"/>
                      </a:cubicBezTo>
                      <a:cubicBezTo>
                        <a:pt x="7954" y="214673"/>
                        <a:pt x="7335" y="215292"/>
                        <a:pt x="7335" y="219287"/>
                      </a:cubicBezTo>
                      <a:cubicBezTo>
                        <a:pt x="7335" y="223283"/>
                        <a:pt x="7616" y="224802"/>
                        <a:pt x="4915" y="224183"/>
                      </a:cubicBezTo>
                      <a:cubicBezTo>
                        <a:pt x="2158" y="223564"/>
                        <a:pt x="639" y="228516"/>
                        <a:pt x="1877" y="233073"/>
                      </a:cubicBezTo>
                      <a:cubicBezTo>
                        <a:pt x="3115" y="237631"/>
                        <a:pt x="6153" y="242583"/>
                        <a:pt x="5872" y="247816"/>
                      </a:cubicBezTo>
                      <a:cubicBezTo>
                        <a:pt x="5591" y="253049"/>
                        <a:pt x="4971" y="261320"/>
                        <a:pt x="6772" y="262896"/>
                      </a:cubicBezTo>
                      <a:cubicBezTo>
                        <a:pt x="8629" y="264415"/>
                        <a:pt x="9811" y="268129"/>
                        <a:pt x="7053" y="266891"/>
                      </a:cubicBezTo>
                      <a:cubicBezTo>
                        <a:pt x="4296" y="265653"/>
                        <a:pt x="4015" y="265990"/>
                        <a:pt x="4296" y="269648"/>
                      </a:cubicBezTo>
                      <a:cubicBezTo>
                        <a:pt x="4577" y="273362"/>
                        <a:pt x="4296" y="273643"/>
                        <a:pt x="3396" y="278257"/>
                      </a:cubicBezTo>
                      <a:cubicBezTo>
                        <a:pt x="2495" y="282871"/>
                        <a:pt x="639" y="289342"/>
                        <a:pt x="1877" y="292718"/>
                      </a:cubicBezTo>
                      <a:cubicBezTo>
                        <a:pt x="3115" y="296094"/>
                        <a:pt x="4015" y="297051"/>
                        <a:pt x="1877" y="299189"/>
                      </a:cubicBezTo>
                      <a:cubicBezTo>
                        <a:pt x="-262" y="301327"/>
                        <a:pt x="-262" y="301327"/>
                        <a:pt x="357" y="303184"/>
                      </a:cubicBezTo>
                      <a:cubicBezTo>
                        <a:pt x="976" y="305041"/>
                        <a:pt x="1595" y="306279"/>
                        <a:pt x="976" y="307798"/>
                      </a:cubicBezTo>
                      <a:cubicBezTo>
                        <a:pt x="357" y="309318"/>
                        <a:pt x="2214" y="309936"/>
                        <a:pt x="4634" y="310893"/>
                      </a:cubicBezTo>
                      <a:cubicBezTo>
                        <a:pt x="7053" y="311793"/>
                        <a:pt x="8910" y="312412"/>
                        <a:pt x="11330" y="312131"/>
                      </a:cubicBezTo>
                      <a:cubicBezTo>
                        <a:pt x="13806" y="311850"/>
                        <a:pt x="14368" y="313369"/>
                        <a:pt x="13806" y="315845"/>
                      </a:cubicBezTo>
                      <a:cubicBezTo>
                        <a:pt x="13187" y="318320"/>
                        <a:pt x="12905" y="321697"/>
                        <a:pt x="15944" y="324116"/>
                      </a:cubicBezTo>
                      <a:cubicBezTo>
                        <a:pt x="18982" y="326592"/>
                        <a:pt x="20502" y="328393"/>
                        <a:pt x="20502" y="331206"/>
                      </a:cubicBezTo>
                      <a:cubicBezTo>
                        <a:pt x="20502" y="333963"/>
                        <a:pt x="20220" y="334582"/>
                        <a:pt x="21740" y="336439"/>
                      </a:cubicBezTo>
                      <a:cubicBezTo>
                        <a:pt x="23259" y="338296"/>
                        <a:pt x="24497" y="338915"/>
                        <a:pt x="24497" y="341953"/>
                      </a:cubicBezTo>
                      <a:cubicBezTo>
                        <a:pt x="24497" y="344992"/>
                        <a:pt x="25116" y="347806"/>
                        <a:pt x="26916" y="348087"/>
                      </a:cubicBezTo>
                      <a:cubicBezTo>
                        <a:pt x="28773" y="348368"/>
                        <a:pt x="29955" y="349606"/>
                        <a:pt x="29673" y="351800"/>
                      </a:cubicBezTo>
                      <a:cubicBezTo>
                        <a:pt x="29392" y="353939"/>
                        <a:pt x="30292" y="355177"/>
                        <a:pt x="32149" y="357033"/>
                      </a:cubicBezTo>
                      <a:cubicBezTo>
                        <a:pt x="33950" y="358890"/>
                        <a:pt x="35188" y="359509"/>
                        <a:pt x="37045" y="361929"/>
                      </a:cubicBezTo>
                      <a:cubicBezTo>
                        <a:pt x="38902" y="364405"/>
                        <a:pt x="38283" y="365924"/>
                        <a:pt x="36144" y="364686"/>
                      </a:cubicBezTo>
                      <a:cubicBezTo>
                        <a:pt x="34006" y="363448"/>
                        <a:pt x="32712" y="360184"/>
                        <a:pt x="30630" y="362210"/>
                      </a:cubicBezTo>
                      <a:cubicBezTo>
                        <a:pt x="29392" y="363448"/>
                        <a:pt x="34006" y="366205"/>
                        <a:pt x="35807" y="367443"/>
                      </a:cubicBezTo>
                      <a:cubicBezTo>
                        <a:pt x="37663" y="368681"/>
                        <a:pt x="46835" y="376052"/>
                        <a:pt x="51675" y="377290"/>
                      </a:cubicBezTo>
                      <a:cubicBezTo>
                        <a:pt x="56570" y="378528"/>
                        <a:pt x="61747" y="381285"/>
                        <a:pt x="66642" y="383423"/>
                      </a:cubicBezTo>
                      <a:cubicBezTo>
                        <a:pt x="71537" y="385562"/>
                        <a:pt x="75195" y="389557"/>
                        <a:pt x="77052" y="392652"/>
                      </a:cubicBezTo>
                      <a:cubicBezTo>
                        <a:pt x="78852" y="395746"/>
                        <a:pt x="81328" y="401542"/>
                        <a:pt x="84367" y="402780"/>
                      </a:cubicBezTo>
                      <a:cubicBezTo>
                        <a:pt x="87405" y="404018"/>
                        <a:pt x="88643" y="406775"/>
                        <a:pt x="87405" y="409870"/>
                      </a:cubicBezTo>
                      <a:cubicBezTo>
                        <a:pt x="86167" y="412965"/>
                        <a:pt x="88643" y="416341"/>
                        <a:pt x="89262" y="417241"/>
                      </a:cubicBezTo>
                      <a:cubicBezTo>
                        <a:pt x="89881" y="418142"/>
                        <a:pt x="91119" y="420617"/>
                        <a:pt x="89881" y="423712"/>
                      </a:cubicBezTo>
                      <a:cubicBezTo>
                        <a:pt x="88643" y="426807"/>
                        <a:pt x="87743" y="428945"/>
                        <a:pt x="90500" y="431421"/>
                      </a:cubicBezTo>
                      <a:cubicBezTo>
                        <a:pt x="93257" y="433897"/>
                        <a:pt x="93538" y="435416"/>
                        <a:pt x="93538" y="437892"/>
                      </a:cubicBezTo>
                      <a:cubicBezTo>
                        <a:pt x="93538" y="440367"/>
                        <a:pt x="95677" y="445600"/>
                        <a:pt x="97196" y="443125"/>
                      </a:cubicBezTo>
                      <a:cubicBezTo>
                        <a:pt x="97196" y="443125"/>
                        <a:pt x="98096" y="442224"/>
                        <a:pt x="98715" y="439130"/>
                      </a:cubicBezTo>
                      <a:cubicBezTo>
                        <a:pt x="99334" y="436035"/>
                        <a:pt x="102091" y="436654"/>
                        <a:pt x="103611" y="438229"/>
                      </a:cubicBezTo>
                      <a:cubicBezTo>
                        <a:pt x="105130" y="439749"/>
                        <a:pt x="106030" y="439467"/>
                        <a:pt x="107887" y="442224"/>
                      </a:cubicBezTo>
                      <a:cubicBezTo>
                        <a:pt x="109688" y="444982"/>
                        <a:pt x="110926" y="444982"/>
                        <a:pt x="112445" y="444363"/>
                      </a:cubicBezTo>
                      <a:cubicBezTo>
                        <a:pt x="113964" y="443744"/>
                        <a:pt x="113064" y="441606"/>
                        <a:pt x="111544" y="439749"/>
                      </a:cubicBezTo>
                      <a:cubicBezTo>
                        <a:pt x="110025" y="437892"/>
                        <a:pt x="110307" y="436654"/>
                        <a:pt x="110307" y="433278"/>
                      </a:cubicBezTo>
                      <a:cubicBezTo>
                        <a:pt x="110307" y="429902"/>
                        <a:pt x="111544" y="429001"/>
                        <a:pt x="113345" y="426188"/>
                      </a:cubicBezTo>
                      <a:cubicBezTo>
                        <a:pt x="115202" y="423431"/>
                        <a:pt x="113964" y="422474"/>
                        <a:pt x="113626" y="418817"/>
                      </a:cubicBezTo>
                      <a:cubicBezTo>
                        <a:pt x="113345" y="415103"/>
                        <a:pt x="113345" y="413302"/>
                        <a:pt x="112389" y="408970"/>
                      </a:cubicBezTo>
                      <a:cubicBezTo>
                        <a:pt x="111488" y="404693"/>
                        <a:pt x="111151" y="404074"/>
                        <a:pt x="111488" y="400698"/>
                      </a:cubicBezTo>
                      <a:cubicBezTo>
                        <a:pt x="111770" y="397322"/>
                        <a:pt x="110869" y="396703"/>
                        <a:pt x="109069" y="392708"/>
                      </a:cubicBezTo>
                      <a:cubicBezTo>
                        <a:pt x="107212" y="388713"/>
                        <a:pt x="108787" y="386237"/>
                        <a:pt x="110307" y="383198"/>
                      </a:cubicBezTo>
                      <a:cubicBezTo>
                        <a:pt x="111826" y="380104"/>
                        <a:pt x="112445" y="377684"/>
                        <a:pt x="112783" y="372451"/>
                      </a:cubicBezTo>
                      <a:cubicBezTo>
                        <a:pt x="113064" y="367218"/>
                        <a:pt x="114583" y="364180"/>
                        <a:pt x="115821" y="357990"/>
                      </a:cubicBezTo>
                      <a:cubicBezTo>
                        <a:pt x="117059" y="351857"/>
                        <a:pt x="120379" y="345386"/>
                        <a:pt x="123473" y="342629"/>
                      </a:cubicBezTo>
                      <a:cubicBezTo>
                        <a:pt x="126512" y="339871"/>
                        <a:pt x="125949" y="337396"/>
                        <a:pt x="130507" y="336158"/>
                      </a:cubicBezTo>
                      <a:cubicBezTo>
                        <a:pt x="135065" y="334920"/>
                        <a:pt x="135402" y="334020"/>
                        <a:pt x="135684" y="332163"/>
                      </a:cubicBezTo>
                      <a:cubicBezTo>
                        <a:pt x="135965" y="330306"/>
                        <a:pt x="136922" y="329068"/>
                        <a:pt x="137822" y="327549"/>
                      </a:cubicBezTo>
                      <a:cubicBezTo>
                        <a:pt x="138722" y="326029"/>
                        <a:pt x="139679" y="323835"/>
                        <a:pt x="139060" y="321078"/>
                      </a:cubicBezTo>
                      <a:cubicBezTo>
                        <a:pt x="138441" y="318320"/>
                        <a:pt x="139960" y="315845"/>
                        <a:pt x="142098" y="314326"/>
                      </a:cubicBezTo>
                      <a:cubicBezTo>
                        <a:pt x="144237" y="312806"/>
                        <a:pt x="144856" y="310612"/>
                        <a:pt x="145475" y="308473"/>
                      </a:cubicBezTo>
                      <a:cubicBezTo>
                        <a:pt x="146094" y="306335"/>
                        <a:pt x="145475" y="305379"/>
                        <a:pt x="147951" y="303240"/>
                      </a:cubicBezTo>
                      <a:cubicBezTo>
                        <a:pt x="150370" y="301102"/>
                        <a:pt x="148232" y="303240"/>
                        <a:pt x="150370" y="300146"/>
                      </a:cubicBezTo>
                      <a:cubicBezTo>
                        <a:pt x="152508" y="297051"/>
                        <a:pt x="152846" y="294913"/>
                        <a:pt x="152846" y="289680"/>
                      </a:cubicBezTo>
                      <a:cubicBezTo>
                        <a:pt x="152846" y="284447"/>
                        <a:pt x="155603" y="283546"/>
                        <a:pt x="157404" y="280789"/>
                      </a:cubicBezTo>
                      <a:cubicBezTo>
                        <a:pt x="159204" y="278032"/>
                        <a:pt x="158923" y="273699"/>
                        <a:pt x="158304" y="271899"/>
                      </a:cubicBezTo>
                      <a:cubicBezTo>
                        <a:pt x="157685" y="270042"/>
                        <a:pt x="157404" y="268185"/>
                        <a:pt x="158585" y="265147"/>
                      </a:cubicBezTo>
                      <a:cubicBezTo>
                        <a:pt x="159823" y="262052"/>
                        <a:pt x="160442" y="260870"/>
                        <a:pt x="160442" y="258676"/>
                      </a:cubicBezTo>
                      <a:cubicBezTo>
                        <a:pt x="160442" y="256537"/>
                        <a:pt x="161061" y="256537"/>
                        <a:pt x="162580" y="253161"/>
                      </a:cubicBezTo>
                      <a:cubicBezTo>
                        <a:pt x="164100" y="249785"/>
                        <a:pt x="164719" y="248266"/>
                        <a:pt x="164437" y="245171"/>
                      </a:cubicBezTo>
                      <a:cubicBezTo>
                        <a:pt x="164156" y="242076"/>
                        <a:pt x="164719" y="240276"/>
                        <a:pt x="165675" y="236900"/>
                      </a:cubicBezTo>
                      <a:cubicBezTo>
                        <a:pt x="166576" y="233524"/>
                        <a:pt x="166576" y="232904"/>
                        <a:pt x="165957" y="227390"/>
                      </a:cubicBezTo>
                      <a:cubicBezTo>
                        <a:pt x="165337" y="221876"/>
                        <a:pt x="165957" y="217262"/>
                        <a:pt x="166857" y="213267"/>
                      </a:cubicBezTo>
                      <a:cubicBezTo>
                        <a:pt x="167757" y="209271"/>
                        <a:pt x="168714" y="206796"/>
                        <a:pt x="168714" y="203420"/>
                      </a:cubicBezTo>
                      <a:cubicBezTo>
                        <a:pt x="168714" y="200044"/>
                        <a:pt x="169333" y="198524"/>
                        <a:pt x="168995" y="190815"/>
                      </a:cubicBezTo>
                      <a:cubicBezTo>
                        <a:pt x="168714" y="183107"/>
                        <a:pt x="169614" y="180349"/>
                        <a:pt x="169614" y="175735"/>
                      </a:cubicBezTo>
                      <a:cubicBezTo>
                        <a:pt x="169614" y="171121"/>
                        <a:pt x="170852" y="168027"/>
                        <a:pt x="171133" y="164031"/>
                      </a:cubicBezTo>
                      <a:cubicBezTo>
                        <a:pt x="171415" y="160036"/>
                        <a:pt x="169333" y="159136"/>
                        <a:pt x="167757" y="155760"/>
                      </a:cubicBezTo>
                      <a:cubicBezTo>
                        <a:pt x="166238" y="152384"/>
                        <a:pt x="169895" y="150245"/>
                        <a:pt x="171415" y="148389"/>
                      </a:cubicBezTo>
                      <a:cubicBezTo>
                        <a:pt x="172934" y="146532"/>
                        <a:pt x="174453" y="144056"/>
                        <a:pt x="175072" y="141299"/>
                      </a:cubicBezTo>
                      <a:cubicBezTo>
                        <a:pt x="175691" y="138542"/>
                        <a:pt x="176929" y="137923"/>
                        <a:pt x="178729" y="134828"/>
                      </a:cubicBezTo>
                      <a:cubicBezTo>
                        <a:pt x="180530" y="131733"/>
                        <a:pt x="180868" y="132071"/>
                        <a:pt x="183625" y="125600"/>
                      </a:cubicBezTo>
                      <a:cubicBezTo>
                        <a:pt x="186382" y="119129"/>
                        <a:pt x="186664" y="116090"/>
                        <a:pt x="187282" y="112095"/>
                      </a:cubicBezTo>
                      <a:cubicBezTo>
                        <a:pt x="187901" y="108100"/>
                        <a:pt x="188183" y="107481"/>
                        <a:pt x="190040" y="104724"/>
                      </a:cubicBezTo>
                      <a:cubicBezTo>
                        <a:pt x="191897" y="101967"/>
                        <a:pt x="191559" y="101348"/>
                        <a:pt x="191278" y="98253"/>
                      </a:cubicBezTo>
                      <a:cubicBezTo>
                        <a:pt x="190996" y="95158"/>
                        <a:pt x="190996" y="94877"/>
                        <a:pt x="191278" y="92120"/>
                      </a:cubicBezTo>
                      <a:cubicBezTo>
                        <a:pt x="191559" y="89363"/>
                        <a:pt x="191278" y="88406"/>
                        <a:pt x="190040" y="86268"/>
                      </a:cubicBezTo>
                      <a:cubicBezTo>
                        <a:pt x="188802" y="84130"/>
                        <a:pt x="187901" y="83173"/>
                        <a:pt x="185763" y="77659"/>
                      </a:cubicBezTo>
                      <a:cubicBezTo>
                        <a:pt x="183625" y="72144"/>
                        <a:pt x="181768" y="65955"/>
                        <a:pt x="182387" y="58584"/>
                      </a:cubicBezTo>
                      <a:cubicBezTo>
                        <a:pt x="183006" y="51212"/>
                        <a:pt x="186664" y="44460"/>
                        <a:pt x="189083" y="41703"/>
                      </a:cubicBezTo>
                      <a:cubicBezTo>
                        <a:pt x="191559" y="38946"/>
                        <a:pt x="195441" y="35851"/>
                        <a:pt x="195441" y="35851"/>
                      </a:cubicBezTo>
                      <a:lnTo>
                        <a:pt x="195441" y="31631"/>
                      </a:lnTo>
                      <a:lnTo>
                        <a:pt x="195441" y="31631"/>
                      </a:lnTo>
                      <a:close/>
                    </a:path>
                  </a:pathLst>
                </a:custGeom>
                <a:solidFill>
                  <a:srgbClr val="82ABD2"/>
                </a:solidFill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154" name="任意多边形: 形状 153">
                  <a:extLst>
                    <a:ext uri="{FF2B5EF4-FFF2-40B4-BE49-F238E27FC236}">
                      <a16:creationId xmlns:a16="http://schemas.microsoft.com/office/drawing/2014/main" id="{29E376FF-9D8C-BC49-029C-2C29EF42975A}"/>
                    </a:ext>
                  </a:extLst>
                </p:cNvPr>
                <p:cNvSpPr/>
                <p:nvPr/>
              </p:nvSpPr>
              <p:spPr>
                <a:xfrm>
                  <a:off x="6562692" y="2070510"/>
                  <a:ext cx="1053065" cy="1015723"/>
                </a:xfrm>
                <a:custGeom>
                  <a:avLst/>
                  <a:gdLst>
                    <a:gd name="connsiteX0" fmla="*/ 1225111 w 1230175"/>
                    <a:gd name="connsiteY0" fmla="*/ 538436 h 1186553"/>
                    <a:gd name="connsiteX1" fmla="*/ 1228431 w 1230175"/>
                    <a:gd name="connsiteY1" fmla="*/ 548734 h 1186553"/>
                    <a:gd name="connsiteX2" fmla="*/ 1225224 w 1230175"/>
                    <a:gd name="connsiteY2" fmla="*/ 565670 h 1186553"/>
                    <a:gd name="connsiteX3" fmla="*/ 1216784 w 1230175"/>
                    <a:gd name="connsiteY3" fmla="*/ 581144 h 1186553"/>
                    <a:gd name="connsiteX4" fmla="*/ 1204798 w 1230175"/>
                    <a:gd name="connsiteY4" fmla="*/ 592061 h 1186553"/>
                    <a:gd name="connsiteX5" fmla="*/ 1193882 w 1230175"/>
                    <a:gd name="connsiteY5" fmla="*/ 605002 h 1186553"/>
                    <a:gd name="connsiteX6" fmla="*/ 1193882 w 1230175"/>
                    <a:gd name="connsiteY6" fmla="*/ 605171 h 1186553"/>
                    <a:gd name="connsiteX7" fmla="*/ 1194726 w 1230175"/>
                    <a:gd name="connsiteY7" fmla="*/ 609166 h 1186553"/>
                    <a:gd name="connsiteX8" fmla="*/ 1199396 w 1230175"/>
                    <a:gd name="connsiteY8" fmla="*/ 630830 h 1186553"/>
                    <a:gd name="connsiteX9" fmla="*/ 1197877 w 1230175"/>
                    <a:gd name="connsiteY9" fmla="*/ 638764 h 1186553"/>
                    <a:gd name="connsiteX10" fmla="*/ 1193544 w 1230175"/>
                    <a:gd name="connsiteY10" fmla="*/ 651706 h 1186553"/>
                    <a:gd name="connsiteX11" fmla="*/ 1193995 w 1230175"/>
                    <a:gd name="connsiteY11" fmla="*/ 658064 h 1186553"/>
                    <a:gd name="connsiteX12" fmla="*/ 1197596 w 1230175"/>
                    <a:gd name="connsiteY12" fmla="*/ 687211 h 1186553"/>
                    <a:gd name="connsiteX13" fmla="*/ 1195120 w 1230175"/>
                    <a:gd name="connsiteY13" fmla="*/ 700097 h 1186553"/>
                    <a:gd name="connsiteX14" fmla="*/ 1191012 w 1230175"/>
                    <a:gd name="connsiteY14" fmla="*/ 711857 h 1186553"/>
                    <a:gd name="connsiteX15" fmla="*/ 1193938 w 1230175"/>
                    <a:gd name="connsiteY15" fmla="*/ 720410 h 1186553"/>
                    <a:gd name="connsiteX16" fmla="*/ 1201028 w 1230175"/>
                    <a:gd name="connsiteY16" fmla="*/ 740835 h 1186553"/>
                    <a:gd name="connsiteX17" fmla="*/ 1197652 w 1230175"/>
                    <a:gd name="connsiteY17" fmla="*/ 751526 h 1186553"/>
                    <a:gd name="connsiteX18" fmla="*/ 1190000 w 1230175"/>
                    <a:gd name="connsiteY18" fmla="*/ 762105 h 1186553"/>
                    <a:gd name="connsiteX19" fmla="*/ 1190000 w 1230175"/>
                    <a:gd name="connsiteY19" fmla="*/ 762386 h 1186553"/>
                    <a:gd name="connsiteX20" fmla="*/ 1190675 w 1230175"/>
                    <a:gd name="connsiteY20" fmla="*/ 765481 h 1186553"/>
                    <a:gd name="connsiteX21" fmla="*/ 1192700 w 1230175"/>
                    <a:gd name="connsiteY21" fmla="*/ 777523 h 1186553"/>
                    <a:gd name="connsiteX22" fmla="*/ 1188649 w 1230175"/>
                    <a:gd name="connsiteY22" fmla="*/ 791590 h 1186553"/>
                    <a:gd name="connsiteX23" fmla="*/ 1184148 w 1230175"/>
                    <a:gd name="connsiteY23" fmla="*/ 797329 h 1186553"/>
                    <a:gd name="connsiteX24" fmla="*/ 1181278 w 1230175"/>
                    <a:gd name="connsiteY24" fmla="*/ 800874 h 1186553"/>
                    <a:gd name="connsiteX25" fmla="*/ 1177114 w 1230175"/>
                    <a:gd name="connsiteY25" fmla="*/ 813028 h 1186553"/>
                    <a:gd name="connsiteX26" fmla="*/ 1177170 w 1230175"/>
                    <a:gd name="connsiteY26" fmla="*/ 814154 h 1186553"/>
                    <a:gd name="connsiteX27" fmla="*/ 1177170 w 1230175"/>
                    <a:gd name="connsiteY27" fmla="*/ 815223 h 1186553"/>
                    <a:gd name="connsiteX28" fmla="*/ 1176720 w 1230175"/>
                    <a:gd name="connsiteY28" fmla="*/ 820174 h 1186553"/>
                    <a:gd name="connsiteX29" fmla="*/ 1176720 w 1230175"/>
                    <a:gd name="connsiteY29" fmla="*/ 820343 h 1186553"/>
                    <a:gd name="connsiteX30" fmla="*/ 1177789 w 1230175"/>
                    <a:gd name="connsiteY30" fmla="*/ 824676 h 1186553"/>
                    <a:gd name="connsiteX31" fmla="*/ 1179477 w 1230175"/>
                    <a:gd name="connsiteY31" fmla="*/ 831541 h 1186553"/>
                    <a:gd name="connsiteX32" fmla="*/ 1173175 w 1230175"/>
                    <a:gd name="connsiteY32" fmla="*/ 843132 h 1186553"/>
                    <a:gd name="connsiteX33" fmla="*/ 1165917 w 1230175"/>
                    <a:gd name="connsiteY33" fmla="*/ 851516 h 1186553"/>
                    <a:gd name="connsiteX34" fmla="*/ 1161134 w 1230175"/>
                    <a:gd name="connsiteY34" fmla="*/ 863783 h 1186553"/>
                    <a:gd name="connsiteX35" fmla="*/ 1159558 w 1230175"/>
                    <a:gd name="connsiteY35" fmla="*/ 874643 h 1186553"/>
                    <a:gd name="connsiteX36" fmla="*/ 1164003 w 1230175"/>
                    <a:gd name="connsiteY36" fmla="*/ 889441 h 1186553"/>
                    <a:gd name="connsiteX37" fmla="*/ 1168392 w 1230175"/>
                    <a:gd name="connsiteY37" fmla="*/ 903902 h 1186553"/>
                    <a:gd name="connsiteX38" fmla="*/ 1166142 w 1230175"/>
                    <a:gd name="connsiteY38" fmla="*/ 912399 h 1186553"/>
                    <a:gd name="connsiteX39" fmla="*/ 1147460 w 1230175"/>
                    <a:gd name="connsiteY39" fmla="*/ 921346 h 1186553"/>
                    <a:gd name="connsiteX40" fmla="*/ 1147291 w 1230175"/>
                    <a:gd name="connsiteY40" fmla="*/ 921346 h 1186553"/>
                    <a:gd name="connsiteX41" fmla="*/ 1142115 w 1230175"/>
                    <a:gd name="connsiteY41" fmla="*/ 920952 h 1186553"/>
                    <a:gd name="connsiteX42" fmla="*/ 1141327 w 1230175"/>
                    <a:gd name="connsiteY42" fmla="*/ 920783 h 1186553"/>
                    <a:gd name="connsiteX43" fmla="*/ 1108128 w 1230175"/>
                    <a:gd name="connsiteY43" fmla="*/ 917744 h 1186553"/>
                    <a:gd name="connsiteX44" fmla="*/ 1089391 w 1230175"/>
                    <a:gd name="connsiteY44" fmla="*/ 916225 h 1186553"/>
                    <a:gd name="connsiteX45" fmla="*/ 1070147 w 1230175"/>
                    <a:gd name="connsiteY45" fmla="*/ 914931 h 1186553"/>
                    <a:gd name="connsiteX46" fmla="*/ 1069247 w 1230175"/>
                    <a:gd name="connsiteY46" fmla="*/ 914931 h 1186553"/>
                    <a:gd name="connsiteX47" fmla="*/ 1068515 w 1230175"/>
                    <a:gd name="connsiteY47" fmla="*/ 914987 h 1186553"/>
                    <a:gd name="connsiteX48" fmla="*/ 1052254 w 1230175"/>
                    <a:gd name="connsiteY48" fmla="*/ 906266 h 1186553"/>
                    <a:gd name="connsiteX49" fmla="*/ 1049496 w 1230175"/>
                    <a:gd name="connsiteY49" fmla="*/ 901820 h 1186553"/>
                    <a:gd name="connsiteX50" fmla="*/ 1046795 w 1230175"/>
                    <a:gd name="connsiteY50" fmla="*/ 912399 h 1186553"/>
                    <a:gd name="connsiteX51" fmla="*/ 1046120 w 1230175"/>
                    <a:gd name="connsiteY51" fmla="*/ 916788 h 1186553"/>
                    <a:gd name="connsiteX52" fmla="*/ 1039312 w 1230175"/>
                    <a:gd name="connsiteY52" fmla="*/ 922302 h 1186553"/>
                    <a:gd name="connsiteX53" fmla="*/ 1036611 w 1230175"/>
                    <a:gd name="connsiteY53" fmla="*/ 923203 h 1186553"/>
                    <a:gd name="connsiteX54" fmla="*/ 1036442 w 1230175"/>
                    <a:gd name="connsiteY54" fmla="*/ 925172 h 1186553"/>
                    <a:gd name="connsiteX55" fmla="*/ 1038411 w 1230175"/>
                    <a:gd name="connsiteY55" fmla="*/ 926804 h 1186553"/>
                    <a:gd name="connsiteX56" fmla="*/ 1039593 w 1230175"/>
                    <a:gd name="connsiteY56" fmla="*/ 929899 h 1186553"/>
                    <a:gd name="connsiteX57" fmla="*/ 1035485 w 1230175"/>
                    <a:gd name="connsiteY57" fmla="*/ 939521 h 1186553"/>
                    <a:gd name="connsiteX58" fmla="*/ 1026651 w 1230175"/>
                    <a:gd name="connsiteY58" fmla="*/ 949874 h 1186553"/>
                    <a:gd name="connsiteX59" fmla="*/ 1025470 w 1230175"/>
                    <a:gd name="connsiteY59" fmla="*/ 950943 h 1186553"/>
                    <a:gd name="connsiteX60" fmla="*/ 1025470 w 1230175"/>
                    <a:gd name="connsiteY60" fmla="*/ 950999 h 1186553"/>
                    <a:gd name="connsiteX61" fmla="*/ 1025751 w 1230175"/>
                    <a:gd name="connsiteY61" fmla="*/ 951787 h 1186553"/>
                    <a:gd name="connsiteX62" fmla="*/ 1026651 w 1230175"/>
                    <a:gd name="connsiteY62" fmla="*/ 955051 h 1186553"/>
                    <a:gd name="connsiteX63" fmla="*/ 1019899 w 1230175"/>
                    <a:gd name="connsiteY63" fmla="*/ 960509 h 1186553"/>
                    <a:gd name="connsiteX64" fmla="*/ 1018267 w 1230175"/>
                    <a:gd name="connsiteY64" fmla="*/ 960453 h 1186553"/>
                    <a:gd name="connsiteX65" fmla="*/ 1012246 w 1230175"/>
                    <a:gd name="connsiteY65" fmla="*/ 960846 h 1186553"/>
                    <a:gd name="connsiteX66" fmla="*/ 1009208 w 1230175"/>
                    <a:gd name="connsiteY66" fmla="*/ 961747 h 1186553"/>
                    <a:gd name="connsiteX67" fmla="*/ 1001612 w 1230175"/>
                    <a:gd name="connsiteY67" fmla="*/ 970074 h 1186553"/>
                    <a:gd name="connsiteX68" fmla="*/ 997954 w 1230175"/>
                    <a:gd name="connsiteY68" fmla="*/ 968949 h 1186553"/>
                    <a:gd name="connsiteX69" fmla="*/ 995141 w 1230175"/>
                    <a:gd name="connsiteY69" fmla="*/ 968218 h 1186553"/>
                    <a:gd name="connsiteX70" fmla="*/ 993059 w 1230175"/>
                    <a:gd name="connsiteY70" fmla="*/ 968555 h 1186553"/>
                    <a:gd name="connsiteX71" fmla="*/ 993228 w 1230175"/>
                    <a:gd name="connsiteY71" fmla="*/ 971087 h 1186553"/>
                    <a:gd name="connsiteX72" fmla="*/ 993228 w 1230175"/>
                    <a:gd name="connsiteY72" fmla="*/ 971425 h 1186553"/>
                    <a:gd name="connsiteX73" fmla="*/ 988951 w 1230175"/>
                    <a:gd name="connsiteY73" fmla="*/ 978008 h 1186553"/>
                    <a:gd name="connsiteX74" fmla="*/ 985631 w 1230175"/>
                    <a:gd name="connsiteY74" fmla="*/ 979359 h 1186553"/>
                    <a:gd name="connsiteX75" fmla="*/ 985800 w 1230175"/>
                    <a:gd name="connsiteY75" fmla="*/ 980034 h 1186553"/>
                    <a:gd name="connsiteX76" fmla="*/ 988838 w 1230175"/>
                    <a:gd name="connsiteY76" fmla="*/ 983804 h 1186553"/>
                    <a:gd name="connsiteX77" fmla="*/ 988895 w 1230175"/>
                    <a:gd name="connsiteY77" fmla="*/ 983804 h 1186553"/>
                    <a:gd name="connsiteX78" fmla="*/ 989176 w 1230175"/>
                    <a:gd name="connsiteY78" fmla="*/ 983860 h 1186553"/>
                    <a:gd name="connsiteX79" fmla="*/ 990302 w 1230175"/>
                    <a:gd name="connsiteY79" fmla="*/ 983692 h 1186553"/>
                    <a:gd name="connsiteX80" fmla="*/ 997504 w 1230175"/>
                    <a:gd name="connsiteY80" fmla="*/ 989375 h 1186553"/>
                    <a:gd name="connsiteX81" fmla="*/ 1001274 w 1230175"/>
                    <a:gd name="connsiteY81" fmla="*/ 996352 h 1186553"/>
                    <a:gd name="connsiteX82" fmla="*/ 1016410 w 1230175"/>
                    <a:gd name="connsiteY82" fmla="*/ 1027975 h 1186553"/>
                    <a:gd name="connsiteX83" fmla="*/ 1030421 w 1230175"/>
                    <a:gd name="connsiteY83" fmla="*/ 1057347 h 1186553"/>
                    <a:gd name="connsiteX84" fmla="*/ 1034191 w 1230175"/>
                    <a:gd name="connsiteY84" fmla="*/ 1066182 h 1186553"/>
                    <a:gd name="connsiteX85" fmla="*/ 1036892 w 1230175"/>
                    <a:gd name="connsiteY85" fmla="*/ 1072427 h 1186553"/>
                    <a:gd name="connsiteX86" fmla="*/ 1032390 w 1230175"/>
                    <a:gd name="connsiteY86" fmla="*/ 1083681 h 1186553"/>
                    <a:gd name="connsiteX87" fmla="*/ 1032278 w 1230175"/>
                    <a:gd name="connsiteY87" fmla="*/ 1084638 h 1186553"/>
                    <a:gd name="connsiteX88" fmla="*/ 1032222 w 1230175"/>
                    <a:gd name="connsiteY88" fmla="*/ 1084807 h 1186553"/>
                    <a:gd name="connsiteX89" fmla="*/ 1034078 w 1230175"/>
                    <a:gd name="connsiteY89" fmla="*/ 1092459 h 1186553"/>
                    <a:gd name="connsiteX90" fmla="*/ 1034078 w 1230175"/>
                    <a:gd name="connsiteY90" fmla="*/ 1093585 h 1186553"/>
                    <a:gd name="connsiteX91" fmla="*/ 1033741 w 1230175"/>
                    <a:gd name="connsiteY91" fmla="*/ 1102081 h 1186553"/>
                    <a:gd name="connsiteX92" fmla="*/ 1033741 w 1230175"/>
                    <a:gd name="connsiteY92" fmla="*/ 1102925 h 1186553"/>
                    <a:gd name="connsiteX93" fmla="*/ 1034585 w 1230175"/>
                    <a:gd name="connsiteY93" fmla="*/ 1108552 h 1186553"/>
                    <a:gd name="connsiteX94" fmla="*/ 1038974 w 1230175"/>
                    <a:gd name="connsiteY94" fmla="*/ 1117893 h 1186553"/>
                    <a:gd name="connsiteX95" fmla="*/ 1041506 w 1230175"/>
                    <a:gd name="connsiteY95" fmla="*/ 1131003 h 1186553"/>
                    <a:gd name="connsiteX96" fmla="*/ 1041337 w 1230175"/>
                    <a:gd name="connsiteY96" fmla="*/ 1133817 h 1186553"/>
                    <a:gd name="connsiteX97" fmla="*/ 1040943 w 1230175"/>
                    <a:gd name="connsiteY97" fmla="*/ 1137080 h 1186553"/>
                    <a:gd name="connsiteX98" fmla="*/ 1040943 w 1230175"/>
                    <a:gd name="connsiteY98" fmla="*/ 1137474 h 1186553"/>
                    <a:gd name="connsiteX99" fmla="*/ 1042800 w 1230175"/>
                    <a:gd name="connsiteY99" fmla="*/ 1141244 h 1186553"/>
                    <a:gd name="connsiteX100" fmla="*/ 1045558 w 1230175"/>
                    <a:gd name="connsiteY100" fmla="*/ 1142145 h 1186553"/>
                    <a:gd name="connsiteX101" fmla="*/ 1046908 w 1230175"/>
                    <a:gd name="connsiteY101" fmla="*/ 1142595 h 1186553"/>
                    <a:gd name="connsiteX102" fmla="*/ 1047358 w 1230175"/>
                    <a:gd name="connsiteY102" fmla="*/ 1143945 h 1186553"/>
                    <a:gd name="connsiteX103" fmla="*/ 1048033 w 1230175"/>
                    <a:gd name="connsiteY103" fmla="*/ 1146196 h 1186553"/>
                    <a:gd name="connsiteX104" fmla="*/ 1050003 w 1230175"/>
                    <a:gd name="connsiteY104" fmla="*/ 1148278 h 1186553"/>
                    <a:gd name="connsiteX105" fmla="*/ 1046289 w 1230175"/>
                    <a:gd name="connsiteY105" fmla="*/ 1149009 h 1186553"/>
                    <a:gd name="connsiteX106" fmla="*/ 1045051 w 1230175"/>
                    <a:gd name="connsiteY106" fmla="*/ 1151035 h 1186553"/>
                    <a:gd name="connsiteX107" fmla="*/ 1028452 w 1230175"/>
                    <a:gd name="connsiteY107" fmla="*/ 1153567 h 1186553"/>
                    <a:gd name="connsiteX108" fmla="*/ 1013766 w 1230175"/>
                    <a:gd name="connsiteY108" fmla="*/ 1157562 h 1186553"/>
                    <a:gd name="connsiteX109" fmla="*/ 1010671 w 1230175"/>
                    <a:gd name="connsiteY109" fmla="*/ 1161501 h 1186553"/>
                    <a:gd name="connsiteX110" fmla="*/ 1004312 w 1230175"/>
                    <a:gd name="connsiteY110" fmla="*/ 1159532 h 1186553"/>
                    <a:gd name="connsiteX111" fmla="*/ 997335 w 1230175"/>
                    <a:gd name="connsiteY111" fmla="*/ 1155874 h 1186553"/>
                    <a:gd name="connsiteX112" fmla="*/ 986475 w 1230175"/>
                    <a:gd name="connsiteY112" fmla="*/ 1151091 h 1186553"/>
                    <a:gd name="connsiteX113" fmla="*/ 976009 w 1230175"/>
                    <a:gd name="connsiteY113" fmla="*/ 1144226 h 1186553"/>
                    <a:gd name="connsiteX114" fmla="*/ 964643 w 1230175"/>
                    <a:gd name="connsiteY114" fmla="*/ 1130441 h 1186553"/>
                    <a:gd name="connsiteX115" fmla="*/ 956315 w 1230175"/>
                    <a:gd name="connsiteY115" fmla="*/ 1122901 h 1186553"/>
                    <a:gd name="connsiteX116" fmla="*/ 950013 w 1230175"/>
                    <a:gd name="connsiteY116" fmla="*/ 1108158 h 1186553"/>
                    <a:gd name="connsiteX117" fmla="*/ 935327 w 1230175"/>
                    <a:gd name="connsiteY117" fmla="*/ 1114742 h 1186553"/>
                    <a:gd name="connsiteX118" fmla="*/ 918784 w 1230175"/>
                    <a:gd name="connsiteY118" fmla="*/ 1109452 h 1186553"/>
                    <a:gd name="connsiteX119" fmla="*/ 902860 w 1230175"/>
                    <a:gd name="connsiteY119" fmla="*/ 1110128 h 1186553"/>
                    <a:gd name="connsiteX120" fmla="*/ 892675 w 1230175"/>
                    <a:gd name="connsiteY120" fmla="*/ 1124026 h 1186553"/>
                    <a:gd name="connsiteX121" fmla="*/ 867185 w 1230175"/>
                    <a:gd name="connsiteY121" fmla="*/ 1139162 h 1186553"/>
                    <a:gd name="connsiteX122" fmla="*/ 857001 w 1230175"/>
                    <a:gd name="connsiteY122" fmla="*/ 1167522 h 1186553"/>
                    <a:gd name="connsiteX123" fmla="*/ 835337 w 1230175"/>
                    <a:gd name="connsiteY123" fmla="*/ 1185922 h 1186553"/>
                    <a:gd name="connsiteX124" fmla="*/ 811141 w 1230175"/>
                    <a:gd name="connsiteY124" fmla="*/ 1157000 h 1186553"/>
                    <a:gd name="connsiteX125" fmla="*/ 799044 w 1230175"/>
                    <a:gd name="connsiteY125" fmla="*/ 1143101 h 1186553"/>
                    <a:gd name="connsiteX126" fmla="*/ 781826 w 1230175"/>
                    <a:gd name="connsiteY126" fmla="*/ 1116148 h 1186553"/>
                    <a:gd name="connsiteX127" fmla="*/ 769728 w 1230175"/>
                    <a:gd name="connsiteY127" fmla="*/ 1077942 h 1186553"/>
                    <a:gd name="connsiteX128" fmla="*/ 745532 w 1230175"/>
                    <a:gd name="connsiteY128" fmla="*/ 1086495 h 1186553"/>
                    <a:gd name="connsiteX129" fmla="*/ 741481 w 1230175"/>
                    <a:gd name="connsiteY129" fmla="*/ 1097861 h 1186553"/>
                    <a:gd name="connsiteX130" fmla="*/ 734109 w 1230175"/>
                    <a:gd name="connsiteY130" fmla="*/ 1128640 h 1186553"/>
                    <a:gd name="connsiteX131" fmla="*/ 709914 w 1230175"/>
                    <a:gd name="connsiteY131" fmla="*/ 1125995 h 1186553"/>
                    <a:gd name="connsiteX132" fmla="*/ 697141 w 1230175"/>
                    <a:gd name="connsiteY132" fmla="*/ 1114123 h 1186553"/>
                    <a:gd name="connsiteX133" fmla="*/ 682455 w 1230175"/>
                    <a:gd name="connsiteY133" fmla="*/ 1091052 h 1186553"/>
                    <a:gd name="connsiteX134" fmla="*/ 679191 w 1230175"/>
                    <a:gd name="connsiteY134" fmla="*/ 1078223 h 1186553"/>
                    <a:gd name="connsiteX135" fmla="*/ 677053 w 1230175"/>
                    <a:gd name="connsiteY135" fmla="*/ 1074116 h 1186553"/>
                    <a:gd name="connsiteX136" fmla="*/ 670469 w 1230175"/>
                    <a:gd name="connsiteY136" fmla="*/ 1071583 h 1186553"/>
                    <a:gd name="connsiteX137" fmla="*/ 658484 w 1230175"/>
                    <a:gd name="connsiteY137" fmla="*/ 1072371 h 1186553"/>
                    <a:gd name="connsiteX138" fmla="*/ 645655 w 1230175"/>
                    <a:gd name="connsiteY138" fmla="*/ 1077492 h 1186553"/>
                    <a:gd name="connsiteX139" fmla="*/ 637946 w 1230175"/>
                    <a:gd name="connsiteY139" fmla="*/ 1077098 h 1186553"/>
                    <a:gd name="connsiteX140" fmla="*/ 630631 w 1230175"/>
                    <a:gd name="connsiteY140" fmla="*/ 1062637 h 1186553"/>
                    <a:gd name="connsiteX141" fmla="*/ 627930 w 1230175"/>
                    <a:gd name="connsiteY141" fmla="*/ 1050539 h 1186553"/>
                    <a:gd name="connsiteX142" fmla="*/ 633107 w 1230175"/>
                    <a:gd name="connsiteY142" fmla="*/ 1041592 h 1186553"/>
                    <a:gd name="connsiteX143" fmla="*/ 634851 w 1230175"/>
                    <a:gd name="connsiteY143" fmla="*/ 1036078 h 1186553"/>
                    <a:gd name="connsiteX144" fmla="*/ 627311 w 1230175"/>
                    <a:gd name="connsiteY144" fmla="*/ 1027581 h 1186553"/>
                    <a:gd name="connsiteX145" fmla="*/ 621459 w 1230175"/>
                    <a:gd name="connsiteY145" fmla="*/ 1017228 h 1186553"/>
                    <a:gd name="connsiteX146" fmla="*/ 617127 w 1230175"/>
                    <a:gd name="connsiteY146" fmla="*/ 1016046 h 1186553"/>
                    <a:gd name="connsiteX147" fmla="*/ 607505 w 1230175"/>
                    <a:gd name="connsiteY147" fmla="*/ 1018297 h 1186553"/>
                    <a:gd name="connsiteX148" fmla="*/ 601034 w 1230175"/>
                    <a:gd name="connsiteY148" fmla="*/ 1015821 h 1186553"/>
                    <a:gd name="connsiteX149" fmla="*/ 589555 w 1230175"/>
                    <a:gd name="connsiteY149" fmla="*/ 1008844 h 1186553"/>
                    <a:gd name="connsiteX150" fmla="*/ 581790 w 1230175"/>
                    <a:gd name="connsiteY150" fmla="*/ 1009519 h 1186553"/>
                    <a:gd name="connsiteX151" fmla="*/ 570986 w 1230175"/>
                    <a:gd name="connsiteY151" fmla="*/ 1015483 h 1186553"/>
                    <a:gd name="connsiteX152" fmla="*/ 561364 w 1230175"/>
                    <a:gd name="connsiteY152" fmla="*/ 1024430 h 1186553"/>
                    <a:gd name="connsiteX153" fmla="*/ 549210 w 1230175"/>
                    <a:gd name="connsiteY153" fmla="*/ 1028763 h 1186553"/>
                    <a:gd name="connsiteX154" fmla="*/ 529572 w 1230175"/>
                    <a:gd name="connsiteY154" fmla="*/ 1025893 h 1186553"/>
                    <a:gd name="connsiteX155" fmla="*/ 519556 w 1230175"/>
                    <a:gd name="connsiteY155" fmla="*/ 1020942 h 1186553"/>
                    <a:gd name="connsiteX156" fmla="*/ 506840 w 1230175"/>
                    <a:gd name="connsiteY156" fmla="*/ 1009631 h 1186553"/>
                    <a:gd name="connsiteX157" fmla="*/ 504870 w 1230175"/>
                    <a:gd name="connsiteY157" fmla="*/ 1003554 h 1186553"/>
                    <a:gd name="connsiteX158" fmla="*/ 503239 w 1230175"/>
                    <a:gd name="connsiteY158" fmla="*/ 992638 h 1186553"/>
                    <a:gd name="connsiteX159" fmla="*/ 501494 w 1230175"/>
                    <a:gd name="connsiteY159" fmla="*/ 987574 h 1186553"/>
                    <a:gd name="connsiteX160" fmla="*/ 487933 w 1230175"/>
                    <a:gd name="connsiteY160" fmla="*/ 991063 h 1186553"/>
                    <a:gd name="connsiteX161" fmla="*/ 480956 w 1230175"/>
                    <a:gd name="connsiteY161" fmla="*/ 998378 h 1186553"/>
                    <a:gd name="connsiteX162" fmla="*/ 474485 w 1230175"/>
                    <a:gd name="connsiteY162" fmla="*/ 1005974 h 1186553"/>
                    <a:gd name="connsiteX163" fmla="*/ 457661 w 1230175"/>
                    <a:gd name="connsiteY163" fmla="*/ 1009069 h 1186553"/>
                    <a:gd name="connsiteX164" fmla="*/ 446745 w 1230175"/>
                    <a:gd name="connsiteY164" fmla="*/ 1004567 h 1186553"/>
                    <a:gd name="connsiteX165" fmla="*/ 435829 w 1230175"/>
                    <a:gd name="connsiteY165" fmla="*/ 994158 h 1186553"/>
                    <a:gd name="connsiteX166" fmla="*/ 429414 w 1230175"/>
                    <a:gd name="connsiteY166" fmla="*/ 999278 h 1186553"/>
                    <a:gd name="connsiteX167" fmla="*/ 427163 w 1230175"/>
                    <a:gd name="connsiteY167" fmla="*/ 1006030 h 1186553"/>
                    <a:gd name="connsiteX168" fmla="*/ 416247 w 1230175"/>
                    <a:gd name="connsiteY168" fmla="*/ 1009688 h 1186553"/>
                    <a:gd name="connsiteX169" fmla="*/ 403868 w 1230175"/>
                    <a:gd name="connsiteY169" fmla="*/ 1013627 h 1186553"/>
                    <a:gd name="connsiteX170" fmla="*/ 388506 w 1230175"/>
                    <a:gd name="connsiteY170" fmla="*/ 1012164 h 1186553"/>
                    <a:gd name="connsiteX171" fmla="*/ 375002 w 1230175"/>
                    <a:gd name="connsiteY171" fmla="*/ 998434 h 1186553"/>
                    <a:gd name="connsiteX172" fmla="*/ 356208 w 1230175"/>
                    <a:gd name="connsiteY172" fmla="*/ 988531 h 1186553"/>
                    <a:gd name="connsiteX173" fmla="*/ 350581 w 1230175"/>
                    <a:gd name="connsiteY173" fmla="*/ 976996 h 1186553"/>
                    <a:gd name="connsiteX174" fmla="*/ 349793 w 1230175"/>
                    <a:gd name="connsiteY174" fmla="*/ 963491 h 1186553"/>
                    <a:gd name="connsiteX175" fmla="*/ 345011 w 1230175"/>
                    <a:gd name="connsiteY175" fmla="*/ 938733 h 1186553"/>
                    <a:gd name="connsiteX176" fmla="*/ 341353 w 1230175"/>
                    <a:gd name="connsiteY176" fmla="*/ 927198 h 1186553"/>
                    <a:gd name="connsiteX177" fmla="*/ 329874 w 1230175"/>
                    <a:gd name="connsiteY177" fmla="*/ 912511 h 1186553"/>
                    <a:gd name="connsiteX178" fmla="*/ 307423 w 1230175"/>
                    <a:gd name="connsiteY178" fmla="*/ 916450 h 1186553"/>
                    <a:gd name="connsiteX179" fmla="*/ 290543 w 1230175"/>
                    <a:gd name="connsiteY179" fmla="*/ 920783 h 1186553"/>
                    <a:gd name="connsiteX180" fmla="*/ 289023 w 1230175"/>
                    <a:gd name="connsiteY180" fmla="*/ 921458 h 1186553"/>
                    <a:gd name="connsiteX181" fmla="*/ 279401 w 1230175"/>
                    <a:gd name="connsiteY181" fmla="*/ 923878 h 1186553"/>
                    <a:gd name="connsiteX182" fmla="*/ 265109 w 1230175"/>
                    <a:gd name="connsiteY182" fmla="*/ 923146 h 1186553"/>
                    <a:gd name="connsiteX183" fmla="*/ 260157 w 1230175"/>
                    <a:gd name="connsiteY183" fmla="*/ 923934 h 1186553"/>
                    <a:gd name="connsiteX184" fmla="*/ 257400 w 1230175"/>
                    <a:gd name="connsiteY184" fmla="*/ 917576 h 1186553"/>
                    <a:gd name="connsiteX185" fmla="*/ 250198 w 1230175"/>
                    <a:gd name="connsiteY185" fmla="*/ 911217 h 1186553"/>
                    <a:gd name="connsiteX186" fmla="*/ 241307 w 1230175"/>
                    <a:gd name="connsiteY186" fmla="*/ 895687 h 1186553"/>
                    <a:gd name="connsiteX187" fmla="*/ 243671 w 1230175"/>
                    <a:gd name="connsiteY187" fmla="*/ 884996 h 1186553"/>
                    <a:gd name="connsiteX188" fmla="*/ 249579 w 1230175"/>
                    <a:gd name="connsiteY188" fmla="*/ 879876 h 1186553"/>
                    <a:gd name="connsiteX189" fmla="*/ 258075 w 1230175"/>
                    <a:gd name="connsiteY189" fmla="*/ 878413 h 1186553"/>
                    <a:gd name="connsiteX190" fmla="*/ 262352 w 1230175"/>
                    <a:gd name="connsiteY190" fmla="*/ 876049 h 1186553"/>
                    <a:gd name="connsiteX191" fmla="*/ 266516 w 1230175"/>
                    <a:gd name="connsiteY191" fmla="*/ 871885 h 1186553"/>
                    <a:gd name="connsiteX192" fmla="*/ 281033 w 1230175"/>
                    <a:gd name="connsiteY192" fmla="*/ 865358 h 1186553"/>
                    <a:gd name="connsiteX193" fmla="*/ 290374 w 1230175"/>
                    <a:gd name="connsiteY193" fmla="*/ 858381 h 1186553"/>
                    <a:gd name="connsiteX194" fmla="*/ 295663 w 1230175"/>
                    <a:gd name="connsiteY194" fmla="*/ 850841 h 1186553"/>
                    <a:gd name="connsiteX195" fmla="*/ 294369 w 1230175"/>
                    <a:gd name="connsiteY195" fmla="*/ 844483 h 1186553"/>
                    <a:gd name="connsiteX196" fmla="*/ 290880 w 1230175"/>
                    <a:gd name="connsiteY196" fmla="*/ 844145 h 1186553"/>
                    <a:gd name="connsiteX197" fmla="*/ 285253 w 1230175"/>
                    <a:gd name="connsiteY197" fmla="*/ 845720 h 1186553"/>
                    <a:gd name="connsiteX198" fmla="*/ 284465 w 1230175"/>
                    <a:gd name="connsiteY198" fmla="*/ 834579 h 1186553"/>
                    <a:gd name="connsiteX199" fmla="*/ 278557 w 1230175"/>
                    <a:gd name="connsiteY199" fmla="*/ 831034 h 1186553"/>
                    <a:gd name="connsiteX200" fmla="*/ 270286 w 1230175"/>
                    <a:gd name="connsiteY200" fmla="*/ 834523 h 1186553"/>
                    <a:gd name="connsiteX201" fmla="*/ 269216 w 1230175"/>
                    <a:gd name="connsiteY201" fmla="*/ 843245 h 1186553"/>
                    <a:gd name="connsiteX202" fmla="*/ 261845 w 1230175"/>
                    <a:gd name="connsiteY202" fmla="*/ 846789 h 1186553"/>
                    <a:gd name="connsiteX203" fmla="*/ 252561 w 1230175"/>
                    <a:gd name="connsiteY203" fmla="*/ 857987 h 1186553"/>
                    <a:gd name="connsiteX204" fmla="*/ 237481 w 1230175"/>
                    <a:gd name="connsiteY204" fmla="*/ 862770 h 1186553"/>
                    <a:gd name="connsiteX205" fmla="*/ 227972 w 1230175"/>
                    <a:gd name="connsiteY205" fmla="*/ 858212 h 1186553"/>
                    <a:gd name="connsiteX206" fmla="*/ 223020 w 1230175"/>
                    <a:gd name="connsiteY206" fmla="*/ 856749 h 1186553"/>
                    <a:gd name="connsiteX207" fmla="*/ 225721 w 1230175"/>
                    <a:gd name="connsiteY207" fmla="*/ 844314 h 1186553"/>
                    <a:gd name="connsiteX208" fmla="*/ 218181 w 1230175"/>
                    <a:gd name="connsiteY208" fmla="*/ 836605 h 1186553"/>
                    <a:gd name="connsiteX209" fmla="*/ 218181 w 1230175"/>
                    <a:gd name="connsiteY209" fmla="*/ 826589 h 1186553"/>
                    <a:gd name="connsiteX210" fmla="*/ 210022 w 1230175"/>
                    <a:gd name="connsiteY210" fmla="*/ 818655 h 1186553"/>
                    <a:gd name="connsiteX211" fmla="*/ 193929 w 1230175"/>
                    <a:gd name="connsiteY211" fmla="*/ 808639 h 1186553"/>
                    <a:gd name="connsiteX212" fmla="*/ 183407 w 1230175"/>
                    <a:gd name="connsiteY212" fmla="*/ 797329 h 1186553"/>
                    <a:gd name="connsiteX213" fmla="*/ 183913 w 1230175"/>
                    <a:gd name="connsiteY213" fmla="*/ 783712 h 1186553"/>
                    <a:gd name="connsiteX214" fmla="*/ 194773 w 1230175"/>
                    <a:gd name="connsiteY214" fmla="*/ 761767 h 1186553"/>
                    <a:gd name="connsiteX215" fmla="*/ 206027 w 1230175"/>
                    <a:gd name="connsiteY215" fmla="*/ 748882 h 1186553"/>
                    <a:gd name="connsiteX216" fmla="*/ 221782 w 1230175"/>
                    <a:gd name="connsiteY216" fmla="*/ 739204 h 1186553"/>
                    <a:gd name="connsiteX217" fmla="*/ 239338 w 1230175"/>
                    <a:gd name="connsiteY217" fmla="*/ 726093 h 1186553"/>
                    <a:gd name="connsiteX218" fmla="*/ 244515 w 1230175"/>
                    <a:gd name="connsiteY218" fmla="*/ 716752 h 1186553"/>
                    <a:gd name="connsiteX219" fmla="*/ 245359 w 1230175"/>
                    <a:gd name="connsiteY219" fmla="*/ 707974 h 1186553"/>
                    <a:gd name="connsiteX220" fmla="*/ 252673 w 1230175"/>
                    <a:gd name="connsiteY220" fmla="*/ 700659 h 1186553"/>
                    <a:gd name="connsiteX221" fmla="*/ 263252 w 1230175"/>
                    <a:gd name="connsiteY221" fmla="*/ 692388 h 1186553"/>
                    <a:gd name="connsiteX222" fmla="*/ 276813 w 1230175"/>
                    <a:gd name="connsiteY222" fmla="*/ 673313 h 1186553"/>
                    <a:gd name="connsiteX223" fmla="*/ 293131 w 1230175"/>
                    <a:gd name="connsiteY223" fmla="*/ 646022 h 1186553"/>
                    <a:gd name="connsiteX224" fmla="*/ 310518 w 1230175"/>
                    <a:gd name="connsiteY224" fmla="*/ 625315 h 1186553"/>
                    <a:gd name="connsiteX225" fmla="*/ 320084 w 1230175"/>
                    <a:gd name="connsiteY225" fmla="*/ 632405 h 1186553"/>
                    <a:gd name="connsiteX226" fmla="*/ 329256 w 1230175"/>
                    <a:gd name="connsiteY226" fmla="*/ 652606 h 1186553"/>
                    <a:gd name="connsiteX227" fmla="*/ 335614 w 1230175"/>
                    <a:gd name="connsiteY227" fmla="*/ 666110 h 1186553"/>
                    <a:gd name="connsiteX228" fmla="*/ 340115 w 1230175"/>
                    <a:gd name="connsiteY228" fmla="*/ 672863 h 1186553"/>
                    <a:gd name="connsiteX229" fmla="*/ 345348 w 1230175"/>
                    <a:gd name="connsiteY229" fmla="*/ 671737 h 1186553"/>
                    <a:gd name="connsiteX230" fmla="*/ 346305 w 1230175"/>
                    <a:gd name="connsiteY230" fmla="*/ 664479 h 1186553"/>
                    <a:gd name="connsiteX231" fmla="*/ 348218 w 1230175"/>
                    <a:gd name="connsiteY231" fmla="*/ 657726 h 1186553"/>
                    <a:gd name="connsiteX232" fmla="*/ 349512 w 1230175"/>
                    <a:gd name="connsiteY232" fmla="*/ 648948 h 1186553"/>
                    <a:gd name="connsiteX233" fmla="*/ 343604 w 1230175"/>
                    <a:gd name="connsiteY233" fmla="*/ 630042 h 1186553"/>
                    <a:gd name="connsiteX234" fmla="*/ 341972 w 1230175"/>
                    <a:gd name="connsiteY234" fmla="*/ 595043 h 1186553"/>
                    <a:gd name="connsiteX235" fmla="*/ 348556 w 1230175"/>
                    <a:gd name="connsiteY235" fmla="*/ 566627 h 1186553"/>
                    <a:gd name="connsiteX236" fmla="*/ 353732 w 1230175"/>
                    <a:gd name="connsiteY236" fmla="*/ 545864 h 1186553"/>
                    <a:gd name="connsiteX237" fmla="*/ 362060 w 1230175"/>
                    <a:gd name="connsiteY237" fmla="*/ 534948 h 1186553"/>
                    <a:gd name="connsiteX238" fmla="*/ 374552 w 1230175"/>
                    <a:gd name="connsiteY238" fmla="*/ 534666 h 1186553"/>
                    <a:gd name="connsiteX239" fmla="*/ 383386 w 1230175"/>
                    <a:gd name="connsiteY239" fmla="*/ 525551 h 1186553"/>
                    <a:gd name="connsiteX240" fmla="*/ 385693 w 1230175"/>
                    <a:gd name="connsiteY240" fmla="*/ 506644 h 1186553"/>
                    <a:gd name="connsiteX241" fmla="*/ 378716 w 1230175"/>
                    <a:gd name="connsiteY241" fmla="*/ 484249 h 1186553"/>
                    <a:gd name="connsiteX242" fmla="*/ 370951 w 1230175"/>
                    <a:gd name="connsiteY242" fmla="*/ 473896 h 1186553"/>
                    <a:gd name="connsiteX243" fmla="*/ 373033 w 1230175"/>
                    <a:gd name="connsiteY243" fmla="*/ 468663 h 1186553"/>
                    <a:gd name="connsiteX244" fmla="*/ 374608 w 1230175"/>
                    <a:gd name="connsiteY244" fmla="*/ 460898 h 1186553"/>
                    <a:gd name="connsiteX245" fmla="*/ 371963 w 1230175"/>
                    <a:gd name="connsiteY245" fmla="*/ 450038 h 1186553"/>
                    <a:gd name="connsiteX246" fmla="*/ 371907 w 1230175"/>
                    <a:gd name="connsiteY246" fmla="*/ 442442 h 1186553"/>
                    <a:gd name="connsiteX247" fmla="*/ 371063 w 1230175"/>
                    <a:gd name="connsiteY247" fmla="*/ 426349 h 1186553"/>
                    <a:gd name="connsiteX248" fmla="*/ 373595 w 1230175"/>
                    <a:gd name="connsiteY248" fmla="*/ 417290 h 1186553"/>
                    <a:gd name="connsiteX249" fmla="*/ 378153 w 1230175"/>
                    <a:gd name="connsiteY249" fmla="*/ 401253 h 1186553"/>
                    <a:gd name="connsiteX250" fmla="*/ 386256 w 1230175"/>
                    <a:gd name="connsiteY250" fmla="*/ 384091 h 1186553"/>
                    <a:gd name="connsiteX251" fmla="*/ 385806 w 1230175"/>
                    <a:gd name="connsiteY251" fmla="*/ 370418 h 1186553"/>
                    <a:gd name="connsiteX252" fmla="*/ 392333 w 1230175"/>
                    <a:gd name="connsiteY252" fmla="*/ 362484 h 1186553"/>
                    <a:gd name="connsiteX253" fmla="*/ 403474 w 1230175"/>
                    <a:gd name="connsiteY253" fmla="*/ 350892 h 1186553"/>
                    <a:gd name="connsiteX254" fmla="*/ 404374 w 1230175"/>
                    <a:gd name="connsiteY254" fmla="*/ 340708 h 1186553"/>
                    <a:gd name="connsiteX255" fmla="*/ 401336 w 1230175"/>
                    <a:gd name="connsiteY255" fmla="*/ 326753 h 1186553"/>
                    <a:gd name="connsiteX256" fmla="*/ 406175 w 1230175"/>
                    <a:gd name="connsiteY256" fmla="*/ 315893 h 1186553"/>
                    <a:gd name="connsiteX257" fmla="*/ 410339 w 1230175"/>
                    <a:gd name="connsiteY257" fmla="*/ 309591 h 1186553"/>
                    <a:gd name="connsiteX258" fmla="*/ 414503 w 1230175"/>
                    <a:gd name="connsiteY258" fmla="*/ 301038 h 1186553"/>
                    <a:gd name="connsiteX259" fmla="*/ 416810 w 1230175"/>
                    <a:gd name="connsiteY259" fmla="*/ 289672 h 1186553"/>
                    <a:gd name="connsiteX260" fmla="*/ 405725 w 1230175"/>
                    <a:gd name="connsiteY260" fmla="*/ 276955 h 1186553"/>
                    <a:gd name="connsiteX261" fmla="*/ 400604 w 1230175"/>
                    <a:gd name="connsiteY261" fmla="*/ 269584 h 1186553"/>
                    <a:gd name="connsiteX262" fmla="*/ 347036 w 1230175"/>
                    <a:gd name="connsiteY262" fmla="*/ 218773 h 1186553"/>
                    <a:gd name="connsiteX263" fmla="*/ 319015 w 1230175"/>
                    <a:gd name="connsiteY263" fmla="*/ 219730 h 1186553"/>
                    <a:gd name="connsiteX264" fmla="*/ 311812 w 1230175"/>
                    <a:gd name="connsiteY264" fmla="*/ 238186 h 1186553"/>
                    <a:gd name="connsiteX265" fmla="*/ 302134 w 1230175"/>
                    <a:gd name="connsiteY265" fmla="*/ 252141 h 1186553"/>
                    <a:gd name="connsiteX266" fmla="*/ 290092 w 1230175"/>
                    <a:gd name="connsiteY266" fmla="*/ 260637 h 1186553"/>
                    <a:gd name="connsiteX267" fmla="*/ 275631 w 1230175"/>
                    <a:gd name="connsiteY267" fmla="*/ 264576 h 1186553"/>
                    <a:gd name="connsiteX268" fmla="*/ 254868 w 1230175"/>
                    <a:gd name="connsiteY268" fmla="*/ 265082 h 1186553"/>
                    <a:gd name="connsiteX269" fmla="*/ 230279 w 1230175"/>
                    <a:gd name="connsiteY269" fmla="*/ 271047 h 1186553"/>
                    <a:gd name="connsiteX270" fmla="*/ 213398 w 1230175"/>
                    <a:gd name="connsiteY270" fmla="*/ 275042 h 1186553"/>
                    <a:gd name="connsiteX271" fmla="*/ 180143 w 1230175"/>
                    <a:gd name="connsiteY271" fmla="*/ 287027 h 1186553"/>
                    <a:gd name="connsiteX272" fmla="*/ 151671 w 1230175"/>
                    <a:gd name="connsiteY272" fmla="*/ 271553 h 1186553"/>
                    <a:gd name="connsiteX273" fmla="*/ 126069 w 1230175"/>
                    <a:gd name="connsiteY273" fmla="*/ 201274 h 1186553"/>
                    <a:gd name="connsiteX274" fmla="*/ 128488 w 1230175"/>
                    <a:gd name="connsiteY274" fmla="*/ 180398 h 1186553"/>
                    <a:gd name="connsiteX275" fmla="*/ 120329 w 1230175"/>
                    <a:gd name="connsiteY275" fmla="*/ 166387 h 1186553"/>
                    <a:gd name="connsiteX276" fmla="*/ 105756 w 1230175"/>
                    <a:gd name="connsiteY276" fmla="*/ 164136 h 1186553"/>
                    <a:gd name="connsiteX277" fmla="*/ 70644 w 1230175"/>
                    <a:gd name="connsiteY277" fmla="*/ 152432 h 1186553"/>
                    <a:gd name="connsiteX278" fmla="*/ 43635 w 1230175"/>
                    <a:gd name="connsiteY278" fmla="*/ 169932 h 1186553"/>
                    <a:gd name="connsiteX279" fmla="*/ 14713 w 1230175"/>
                    <a:gd name="connsiteY279" fmla="*/ 152432 h 1186553"/>
                    <a:gd name="connsiteX280" fmla="*/ 6554 w 1230175"/>
                    <a:gd name="connsiteY280" fmla="*/ 134482 h 1186553"/>
                    <a:gd name="connsiteX281" fmla="*/ 27767 w 1230175"/>
                    <a:gd name="connsiteY281" fmla="*/ 98077 h 1186553"/>
                    <a:gd name="connsiteX282" fmla="*/ 30637 w 1230175"/>
                    <a:gd name="connsiteY282" fmla="*/ 68142 h 1186553"/>
                    <a:gd name="connsiteX283" fmla="*/ 16119 w 1230175"/>
                    <a:gd name="connsiteY283" fmla="*/ 52949 h 1186553"/>
                    <a:gd name="connsiteX284" fmla="*/ 14375 w 1230175"/>
                    <a:gd name="connsiteY284" fmla="*/ 50980 h 1186553"/>
                    <a:gd name="connsiteX285" fmla="*/ 15950 w 1230175"/>
                    <a:gd name="connsiteY285" fmla="*/ 47378 h 1186553"/>
                    <a:gd name="connsiteX286" fmla="*/ 26023 w 1230175"/>
                    <a:gd name="connsiteY286" fmla="*/ 43046 h 1186553"/>
                    <a:gd name="connsiteX287" fmla="*/ 33000 w 1230175"/>
                    <a:gd name="connsiteY287" fmla="*/ 37981 h 1186553"/>
                    <a:gd name="connsiteX288" fmla="*/ 49543 w 1230175"/>
                    <a:gd name="connsiteY288" fmla="*/ 34380 h 1186553"/>
                    <a:gd name="connsiteX289" fmla="*/ 57477 w 1230175"/>
                    <a:gd name="connsiteY289" fmla="*/ 32467 h 1186553"/>
                    <a:gd name="connsiteX290" fmla="*/ 60853 w 1230175"/>
                    <a:gd name="connsiteY290" fmla="*/ 28697 h 1186553"/>
                    <a:gd name="connsiteX291" fmla="*/ 72726 w 1230175"/>
                    <a:gd name="connsiteY291" fmla="*/ 22676 h 1186553"/>
                    <a:gd name="connsiteX292" fmla="*/ 79703 w 1230175"/>
                    <a:gd name="connsiteY292" fmla="*/ 24646 h 1186553"/>
                    <a:gd name="connsiteX293" fmla="*/ 84767 w 1230175"/>
                    <a:gd name="connsiteY293" fmla="*/ 25996 h 1186553"/>
                    <a:gd name="connsiteX294" fmla="*/ 92139 w 1230175"/>
                    <a:gd name="connsiteY294" fmla="*/ 23858 h 1186553"/>
                    <a:gd name="connsiteX295" fmla="*/ 104574 w 1230175"/>
                    <a:gd name="connsiteY295" fmla="*/ 20369 h 1186553"/>
                    <a:gd name="connsiteX296" fmla="*/ 110595 w 1230175"/>
                    <a:gd name="connsiteY296" fmla="*/ 21270 h 1186553"/>
                    <a:gd name="connsiteX297" fmla="*/ 112564 w 1230175"/>
                    <a:gd name="connsiteY297" fmla="*/ 21607 h 1186553"/>
                    <a:gd name="connsiteX298" fmla="*/ 112677 w 1230175"/>
                    <a:gd name="connsiteY298" fmla="*/ 21607 h 1186553"/>
                    <a:gd name="connsiteX299" fmla="*/ 122861 w 1230175"/>
                    <a:gd name="connsiteY299" fmla="*/ 16374 h 1186553"/>
                    <a:gd name="connsiteX300" fmla="*/ 133721 w 1230175"/>
                    <a:gd name="connsiteY300" fmla="*/ 11479 h 1186553"/>
                    <a:gd name="connsiteX301" fmla="*/ 135803 w 1230175"/>
                    <a:gd name="connsiteY301" fmla="*/ 11648 h 1186553"/>
                    <a:gd name="connsiteX302" fmla="*/ 136928 w 1230175"/>
                    <a:gd name="connsiteY302" fmla="*/ 11760 h 1186553"/>
                    <a:gd name="connsiteX303" fmla="*/ 142555 w 1230175"/>
                    <a:gd name="connsiteY303" fmla="*/ 7484 h 1186553"/>
                    <a:gd name="connsiteX304" fmla="*/ 152065 w 1230175"/>
                    <a:gd name="connsiteY304" fmla="*/ 1801 h 1186553"/>
                    <a:gd name="connsiteX305" fmla="*/ 158198 w 1230175"/>
                    <a:gd name="connsiteY305" fmla="*/ 4220 h 1186553"/>
                    <a:gd name="connsiteX306" fmla="*/ 161406 w 1230175"/>
                    <a:gd name="connsiteY306" fmla="*/ 5796 h 1186553"/>
                    <a:gd name="connsiteX307" fmla="*/ 161518 w 1230175"/>
                    <a:gd name="connsiteY307" fmla="*/ 5796 h 1186553"/>
                    <a:gd name="connsiteX308" fmla="*/ 164163 w 1230175"/>
                    <a:gd name="connsiteY308" fmla="*/ 4164 h 1186553"/>
                    <a:gd name="connsiteX309" fmla="*/ 170127 w 1230175"/>
                    <a:gd name="connsiteY309" fmla="*/ 225 h 1186553"/>
                    <a:gd name="connsiteX310" fmla="*/ 174798 w 1230175"/>
                    <a:gd name="connsiteY310" fmla="*/ 3489 h 1186553"/>
                    <a:gd name="connsiteX311" fmla="*/ 179918 w 1230175"/>
                    <a:gd name="connsiteY311" fmla="*/ 0 h 1186553"/>
                    <a:gd name="connsiteX312" fmla="*/ 180031 w 1230175"/>
                    <a:gd name="connsiteY312" fmla="*/ 0 h 1186553"/>
                    <a:gd name="connsiteX313" fmla="*/ 185882 w 1230175"/>
                    <a:gd name="connsiteY313" fmla="*/ 2251 h 1186553"/>
                    <a:gd name="connsiteX314" fmla="*/ 195786 w 1230175"/>
                    <a:gd name="connsiteY314" fmla="*/ 5852 h 1186553"/>
                    <a:gd name="connsiteX315" fmla="*/ 196461 w 1230175"/>
                    <a:gd name="connsiteY315" fmla="*/ 5908 h 1186553"/>
                    <a:gd name="connsiteX316" fmla="*/ 199612 w 1230175"/>
                    <a:gd name="connsiteY316" fmla="*/ 5739 h 1186553"/>
                    <a:gd name="connsiteX317" fmla="*/ 200119 w 1230175"/>
                    <a:gd name="connsiteY317" fmla="*/ 5739 h 1186553"/>
                    <a:gd name="connsiteX318" fmla="*/ 208615 w 1230175"/>
                    <a:gd name="connsiteY318" fmla="*/ 12829 h 1186553"/>
                    <a:gd name="connsiteX319" fmla="*/ 214186 w 1230175"/>
                    <a:gd name="connsiteY319" fmla="*/ 15699 h 1186553"/>
                    <a:gd name="connsiteX320" fmla="*/ 226227 w 1230175"/>
                    <a:gd name="connsiteY320" fmla="*/ 14405 h 1186553"/>
                    <a:gd name="connsiteX321" fmla="*/ 227746 w 1230175"/>
                    <a:gd name="connsiteY321" fmla="*/ 14349 h 1186553"/>
                    <a:gd name="connsiteX322" fmla="*/ 228478 w 1230175"/>
                    <a:gd name="connsiteY322" fmla="*/ 14349 h 1186553"/>
                    <a:gd name="connsiteX323" fmla="*/ 243220 w 1230175"/>
                    <a:gd name="connsiteY323" fmla="*/ 25602 h 1186553"/>
                    <a:gd name="connsiteX324" fmla="*/ 254587 w 1230175"/>
                    <a:gd name="connsiteY324" fmla="*/ 32805 h 1186553"/>
                    <a:gd name="connsiteX325" fmla="*/ 257063 w 1230175"/>
                    <a:gd name="connsiteY325" fmla="*/ 32636 h 1186553"/>
                    <a:gd name="connsiteX326" fmla="*/ 263083 w 1230175"/>
                    <a:gd name="connsiteY326" fmla="*/ 31060 h 1186553"/>
                    <a:gd name="connsiteX327" fmla="*/ 273212 w 1230175"/>
                    <a:gd name="connsiteY327" fmla="*/ 36125 h 1186553"/>
                    <a:gd name="connsiteX328" fmla="*/ 279908 w 1230175"/>
                    <a:gd name="connsiteY328" fmla="*/ 39388 h 1186553"/>
                    <a:gd name="connsiteX329" fmla="*/ 279964 w 1230175"/>
                    <a:gd name="connsiteY329" fmla="*/ 39388 h 1186553"/>
                    <a:gd name="connsiteX330" fmla="*/ 281145 w 1230175"/>
                    <a:gd name="connsiteY330" fmla="*/ 38544 h 1186553"/>
                    <a:gd name="connsiteX331" fmla="*/ 283453 w 1230175"/>
                    <a:gd name="connsiteY331" fmla="*/ 33705 h 1186553"/>
                    <a:gd name="connsiteX332" fmla="*/ 291049 w 1230175"/>
                    <a:gd name="connsiteY332" fmla="*/ 26559 h 1186553"/>
                    <a:gd name="connsiteX333" fmla="*/ 297407 w 1230175"/>
                    <a:gd name="connsiteY333" fmla="*/ 25659 h 1186553"/>
                    <a:gd name="connsiteX334" fmla="*/ 301571 w 1230175"/>
                    <a:gd name="connsiteY334" fmla="*/ 25152 h 1186553"/>
                    <a:gd name="connsiteX335" fmla="*/ 317101 w 1230175"/>
                    <a:gd name="connsiteY335" fmla="*/ 29204 h 1186553"/>
                    <a:gd name="connsiteX336" fmla="*/ 328468 w 1230175"/>
                    <a:gd name="connsiteY336" fmla="*/ 34718 h 1186553"/>
                    <a:gd name="connsiteX337" fmla="*/ 342366 w 1230175"/>
                    <a:gd name="connsiteY337" fmla="*/ 38769 h 1186553"/>
                    <a:gd name="connsiteX338" fmla="*/ 349962 w 1230175"/>
                    <a:gd name="connsiteY338" fmla="*/ 41020 h 1186553"/>
                    <a:gd name="connsiteX339" fmla="*/ 353620 w 1230175"/>
                    <a:gd name="connsiteY339" fmla="*/ 47941 h 1186553"/>
                    <a:gd name="connsiteX340" fmla="*/ 351763 w 1230175"/>
                    <a:gd name="connsiteY340" fmla="*/ 54750 h 1186553"/>
                    <a:gd name="connsiteX341" fmla="*/ 351707 w 1230175"/>
                    <a:gd name="connsiteY341" fmla="*/ 54862 h 1186553"/>
                    <a:gd name="connsiteX342" fmla="*/ 352551 w 1230175"/>
                    <a:gd name="connsiteY342" fmla="*/ 54299 h 1186553"/>
                    <a:gd name="connsiteX343" fmla="*/ 358009 w 1230175"/>
                    <a:gd name="connsiteY343" fmla="*/ 52611 h 1186553"/>
                    <a:gd name="connsiteX344" fmla="*/ 358346 w 1230175"/>
                    <a:gd name="connsiteY344" fmla="*/ 52611 h 1186553"/>
                    <a:gd name="connsiteX345" fmla="*/ 370726 w 1230175"/>
                    <a:gd name="connsiteY345" fmla="*/ 61277 h 1186553"/>
                    <a:gd name="connsiteX346" fmla="*/ 376746 w 1230175"/>
                    <a:gd name="connsiteY346" fmla="*/ 65778 h 1186553"/>
                    <a:gd name="connsiteX347" fmla="*/ 380798 w 1230175"/>
                    <a:gd name="connsiteY347" fmla="*/ 65047 h 1186553"/>
                    <a:gd name="connsiteX348" fmla="*/ 383555 w 1230175"/>
                    <a:gd name="connsiteY348" fmla="*/ 64597 h 1186553"/>
                    <a:gd name="connsiteX349" fmla="*/ 383836 w 1230175"/>
                    <a:gd name="connsiteY349" fmla="*/ 64597 h 1186553"/>
                    <a:gd name="connsiteX350" fmla="*/ 388113 w 1230175"/>
                    <a:gd name="connsiteY350" fmla="*/ 67129 h 1186553"/>
                    <a:gd name="connsiteX351" fmla="*/ 388900 w 1230175"/>
                    <a:gd name="connsiteY351" fmla="*/ 71011 h 1186553"/>
                    <a:gd name="connsiteX352" fmla="*/ 388788 w 1230175"/>
                    <a:gd name="connsiteY352" fmla="*/ 74669 h 1186553"/>
                    <a:gd name="connsiteX353" fmla="*/ 388788 w 1230175"/>
                    <a:gd name="connsiteY353" fmla="*/ 75175 h 1186553"/>
                    <a:gd name="connsiteX354" fmla="*/ 388844 w 1230175"/>
                    <a:gd name="connsiteY354" fmla="*/ 76301 h 1186553"/>
                    <a:gd name="connsiteX355" fmla="*/ 388844 w 1230175"/>
                    <a:gd name="connsiteY355" fmla="*/ 76694 h 1186553"/>
                    <a:gd name="connsiteX356" fmla="*/ 384061 w 1230175"/>
                    <a:gd name="connsiteY356" fmla="*/ 83503 h 1186553"/>
                    <a:gd name="connsiteX357" fmla="*/ 380516 w 1230175"/>
                    <a:gd name="connsiteY357" fmla="*/ 86148 h 1186553"/>
                    <a:gd name="connsiteX358" fmla="*/ 381867 w 1230175"/>
                    <a:gd name="connsiteY358" fmla="*/ 87498 h 1186553"/>
                    <a:gd name="connsiteX359" fmla="*/ 387381 w 1230175"/>
                    <a:gd name="connsiteY359" fmla="*/ 88623 h 1186553"/>
                    <a:gd name="connsiteX360" fmla="*/ 398522 w 1230175"/>
                    <a:gd name="connsiteY360" fmla="*/ 95826 h 1186553"/>
                    <a:gd name="connsiteX361" fmla="*/ 406794 w 1230175"/>
                    <a:gd name="connsiteY361" fmla="*/ 103422 h 1186553"/>
                    <a:gd name="connsiteX362" fmla="*/ 416303 w 1230175"/>
                    <a:gd name="connsiteY362" fmla="*/ 114901 h 1186553"/>
                    <a:gd name="connsiteX363" fmla="*/ 415347 w 1230175"/>
                    <a:gd name="connsiteY363" fmla="*/ 118390 h 1186553"/>
                    <a:gd name="connsiteX364" fmla="*/ 415853 w 1230175"/>
                    <a:gd name="connsiteY364" fmla="*/ 118390 h 1186553"/>
                    <a:gd name="connsiteX365" fmla="*/ 422662 w 1230175"/>
                    <a:gd name="connsiteY365" fmla="*/ 124073 h 1186553"/>
                    <a:gd name="connsiteX366" fmla="*/ 416641 w 1230175"/>
                    <a:gd name="connsiteY366" fmla="*/ 130600 h 1186553"/>
                    <a:gd name="connsiteX367" fmla="*/ 415065 w 1230175"/>
                    <a:gd name="connsiteY367" fmla="*/ 131669 h 1186553"/>
                    <a:gd name="connsiteX368" fmla="*/ 416416 w 1230175"/>
                    <a:gd name="connsiteY368" fmla="*/ 133413 h 1186553"/>
                    <a:gd name="connsiteX369" fmla="*/ 420748 w 1230175"/>
                    <a:gd name="connsiteY369" fmla="*/ 134708 h 1186553"/>
                    <a:gd name="connsiteX370" fmla="*/ 421030 w 1230175"/>
                    <a:gd name="connsiteY370" fmla="*/ 134708 h 1186553"/>
                    <a:gd name="connsiteX371" fmla="*/ 422774 w 1230175"/>
                    <a:gd name="connsiteY371" fmla="*/ 134708 h 1186553"/>
                    <a:gd name="connsiteX372" fmla="*/ 435885 w 1230175"/>
                    <a:gd name="connsiteY372" fmla="*/ 142867 h 1186553"/>
                    <a:gd name="connsiteX373" fmla="*/ 436785 w 1230175"/>
                    <a:gd name="connsiteY373" fmla="*/ 146186 h 1186553"/>
                    <a:gd name="connsiteX374" fmla="*/ 436785 w 1230175"/>
                    <a:gd name="connsiteY374" fmla="*/ 146468 h 1186553"/>
                    <a:gd name="connsiteX375" fmla="*/ 430877 w 1230175"/>
                    <a:gd name="connsiteY375" fmla="*/ 156990 h 1186553"/>
                    <a:gd name="connsiteX376" fmla="*/ 430933 w 1230175"/>
                    <a:gd name="connsiteY376" fmla="*/ 157159 h 1186553"/>
                    <a:gd name="connsiteX377" fmla="*/ 430933 w 1230175"/>
                    <a:gd name="connsiteY377" fmla="*/ 157440 h 1186553"/>
                    <a:gd name="connsiteX378" fmla="*/ 438811 w 1230175"/>
                    <a:gd name="connsiteY378" fmla="*/ 169369 h 1186553"/>
                    <a:gd name="connsiteX379" fmla="*/ 445507 w 1230175"/>
                    <a:gd name="connsiteY379" fmla="*/ 177416 h 1186553"/>
                    <a:gd name="connsiteX380" fmla="*/ 451190 w 1230175"/>
                    <a:gd name="connsiteY380" fmla="*/ 184505 h 1186553"/>
                    <a:gd name="connsiteX381" fmla="*/ 457154 w 1230175"/>
                    <a:gd name="connsiteY381" fmla="*/ 188557 h 1186553"/>
                    <a:gd name="connsiteX382" fmla="*/ 461656 w 1230175"/>
                    <a:gd name="connsiteY382" fmla="*/ 196941 h 1186553"/>
                    <a:gd name="connsiteX383" fmla="*/ 460024 w 1230175"/>
                    <a:gd name="connsiteY383" fmla="*/ 201611 h 1186553"/>
                    <a:gd name="connsiteX384" fmla="*/ 458955 w 1230175"/>
                    <a:gd name="connsiteY384" fmla="*/ 203356 h 1186553"/>
                    <a:gd name="connsiteX385" fmla="*/ 459461 w 1230175"/>
                    <a:gd name="connsiteY385" fmla="*/ 203637 h 1186553"/>
                    <a:gd name="connsiteX386" fmla="*/ 463400 w 1230175"/>
                    <a:gd name="connsiteY386" fmla="*/ 204537 h 1186553"/>
                    <a:gd name="connsiteX387" fmla="*/ 473529 w 1230175"/>
                    <a:gd name="connsiteY387" fmla="*/ 213709 h 1186553"/>
                    <a:gd name="connsiteX388" fmla="*/ 471784 w 1230175"/>
                    <a:gd name="connsiteY388" fmla="*/ 219223 h 1186553"/>
                    <a:gd name="connsiteX389" fmla="*/ 470828 w 1230175"/>
                    <a:gd name="connsiteY389" fmla="*/ 221080 h 1186553"/>
                    <a:gd name="connsiteX390" fmla="*/ 470997 w 1230175"/>
                    <a:gd name="connsiteY390" fmla="*/ 221136 h 1186553"/>
                    <a:gd name="connsiteX391" fmla="*/ 476511 w 1230175"/>
                    <a:gd name="connsiteY391" fmla="*/ 222825 h 1186553"/>
                    <a:gd name="connsiteX392" fmla="*/ 481744 w 1230175"/>
                    <a:gd name="connsiteY392" fmla="*/ 228508 h 1186553"/>
                    <a:gd name="connsiteX393" fmla="*/ 477805 w 1230175"/>
                    <a:gd name="connsiteY393" fmla="*/ 235035 h 1186553"/>
                    <a:gd name="connsiteX394" fmla="*/ 474260 w 1230175"/>
                    <a:gd name="connsiteY394" fmla="*/ 239930 h 1186553"/>
                    <a:gd name="connsiteX395" fmla="*/ 474260 w 1230175"/>
                    <a:gd name="connsiteY395" fmla="*/ 240043 h 1186553"/>
                    <a:gd name="connsiteX396" fmla="*/ 476004 w 1230175"/>
                    <a:gd name="connsiteY396" fmla="*/ 242519 h 1186553"/>
                    <a:gd name="connsiteX397" fmla="*/ 477242 w 1230175"/>
                    <a:gd name="connsiteY397" fmla="*/ 243306 h 1186553"/>
                    <a:gd name="connsiteX398" fmla="*/ 477580 w 1230175"/>
                    <a:gd name="connsiteY398" fmla="*/ 242519 h 1186553"/>
                    <a:gd name="connsiteX399" fmla="*/ 478255 w 1230175"/>
                    <a:gd name="connsiteY399" fmla="*/ 238861 h 1186553"/>
                    <a:gd name="connsiteX400" fmla="*/ 484220 w 1230175"/>
                    <a:gd name="connsiteY400" fmla="*/ 232053 h 1186553"/>
                    <a:gd name="connsiteX401" fmla="*/ 489678 w 1230175"/>
                    <a:gd name="connsiteY401" fmla="*/ 235316 h 1186553"/>
                    <a:gd name="connsiteX402" fmla="*/ 491535 w 1230175"/>
                    <a:gd name="connsiteY402" fmla="*/ 240212 h 1186553"/>
                    <a:gd name="connsiteX403" fmla="*/ 491535 w 1230175"/>
                    <a:gd name="connsiteY403" fmla="*/ 240493 h 1186553"/>
                    <a:gd name="connsiteX404" fmla="*/ 488159 w 1230175"/>
                    <a:gd name="connsiteY404" fmla="*/ 257824 h 1186553"/>
                    <a:gd name="connsiteX405" fmla="*/ 488159 w 1230175"/>
                    <a:gd name="connsiteY405" fmla="*/ 259681 h 1186553"/>
                    <a:gd name="connsiteX406" fmla="*/ 500144 w 1230175"/>
                    <a:gd name="connsiteY406" fmla="*/ 274479 h 1186553"/>
                    <a:gd name="connsiteX407" fmla="*/ 514943 w 1230175"/>
                    <a:gd name="connsiteY407" fmla="*/ 286633 h 1186553"/>
                    <a:gd name="connsiteX408" fmla="*/ 521470 w 1230175"/>
                    <a:gd name="connsiteY408" fmla="*/ 293780 h 1186553"/>
                    <a:gd name="connsiteX409" fmla="*/ 528560 w 1230175"/>
                    <a:gd name="connsiteY409" fmla="*/ 303739 h 1186553"/>
                    <a:gd name="connsiteX410" fmla="*/ 528560 w 1230175"/>
                    <a:gd name="connsiteY410" fmla="*/ 303908 h 1186553"/>
                    <a:gd name="connsiteX411" fmla="*/ 534074 w 1230175"/>
                    <a:gd name="connsiteY411" fmla="*/ 313080 h 1186553"/>
                    <a:gd name="connsiteX412" fmla="*/ 538013 w 1230175"/>
                    <a:gd name="connsiteY412" fmla="*/ 323771 h 1186553"/>
                    <a:gd name="connsiteX413" fmla="*/ 536043 w 1230175"/>
                    <a:gd name="connsiteY413" fmla="*/ 330523 h 1186553"/>
                    <a:gd name="connsiteX414" fmla="*/ 534805 w 1230175"/>
                    <a:gd name="connsiteY414" fmla="*/ 334012 h 1186553"/>
                    <a:gd name="connsiteX415" fmla="*/ 537281 w 1230175"/>
                    <a:gd name="connsiteY415" fmla="*/ 338513 h 1186553"/>
                    <a:gd name="connsiteX416" fmla="*/ 543752 w 1230175"/>
                    <a:gd name="connsiteY416" fmla="*/ 352074 h 1186553"/>
                    <a:gd name="connsiteX417" fmla="*/ 549042 w 1230175"/>
                    <a:gd name="connsiteY417" fmla="*/ 358432 h 1186553"/>
                    <a:gd name="connsiteX418" fmla="*/ 557707 w 1230175"/>
                    <a:gd name="connsiteY418" fmla="*/ 360964 h 1186553"/>
                    <a:gd name="connsiteX419" fmla="*/ 564797 w 1230175"/>
                    <a:gd name="connsiteY419" fmla="*/ 370530 h 1186553"/>
                    <a:gd name="connsiteX420" fmla="*/ 564797 w 1230175"/>
                    <a:gd name="connsiteY420" fmla="*/ 370868 h 1186553"/>
                    <a:gd name="connsiteX421" fmla="*/ 562152 w 1230175"/>
                    <a:gd name="connsiteY421" fmla="*/ 380996 h 1186553"/>
                    <a:gd name="connsiteX422" fmla="*/ 560633 w 1230175"/>
                    <a:gd name="connsiteY422" fmla="*/ 386623 h 1186553"/>
                    <a:gd name="connsiteX423" fmla="*/ 563334 w 1230175"/>
                    <a:gd name="connsiteY423" fmla="*/ 394388 h 1186553"/>
                    <a:gd name="connsiteX424" fmla="*/ 566260 w 1230175"/>
                    <a:gd name="connsiteY424" fmla="*/ 403279 h 1186553"/>
                    <a:gd name="connsiteX425" fmla="*/ 566260 w 1230175"/>
                    <a:gd name="connsiteY425" fmla="*/ 403560 h 1186553"/>
                    <a:gd name="connsiteX426" fmla="*/ 565753 w 1230175"/>
                    <a:gd name="connsiteY426" fmla="*/ 408849 h 1186553"/>
                    <a:gd name="connsiteX427" fmla="*/ 565697 w 1230175"/>
                    <a:gd name="connsiteY427" fmla="*/ 409975 h 1186553"/>
                    <a:gd name="connsiteX428" fmla="*/ 565697 w 1230175"/>
                    <a:gd name="connsiteY428" fmla="*/ 410256 h 1186553"/>
                    <a:gd name="connsiteX429" fmla="*/ 572899 w 1230175"/>
                    <a:gd name="connsiteY429" fmla="*/ 416952 h 1186553"/>
                    <a:gd name="connsiteX430" fmla="*/ 581734 w 1230175"/>
                    <a:gd name="connsiteY430" fmla="*/ 425842 h 1186553"/>
                    <a:gd name="connsiteX431" fmla="*/ 583478 w 1230175"/>
                    <a:gd name="connsiteY431" fmla="*/ 429331 h 1186553"/>
                    <a:gd name="connsiteX432" fmla="*/ 591862 w 1230175"/>
                    <a:gd name="connsiteY432" fmla="*/ 435296 h 1186553"/>
                    <a:gd name="connsiteX433" fmla="*/ 595857 w 1230175"/>
                    <a:gd name="connsiteY433" fmla="*/ 436815 h 1186553"/>
                    <a:gd name="connsiteX434" fmla="*/ 596026 w 1230175"/>
                    <a:gd name="connsiteY434" fmla="*/ 436815 h 1186553"/>
                    <a:gd name="connsiteX435" fmla="*/ 599627 w 1230175"/>
                    <a:gd name="connsiteY435" fmla="*/ 435746 h 1186553"/>
                    <a:gd name="connsiteX436" fmla="*/ 606886 w 1230175"/>
                    <a:gd name="connsiteY436" fmla="*/ 432482 h 1186553"/>
                    <a:gd name="connsiteX437" fmla="*/ 612231 w 1230175"/>
                    <a:gd name="connsiteY437" fmla="*/ 435183 h 1186553"/>
                    <a:gd name="connsiteX438" fmla="*/ 619546 w 1230175"/>
                    <a:gd name="connsiteY438" fmla="*/ 437884 h 1186553"/>
                    <a:gd name="connsiteX439" fmla="*/ 619884 w 1230175"/>
                    <a:gd name="connsiteY439" fmla="*/ 437884 h 1186553"/>
                    <a:gd name="connsiteX440" fmla="*/ 622191 w 1230175"/>
                    <a:gd name="connsiteY440" fmla="*/ 437434 h 1186553"/>
                    <a:gd name="connsiteX441" fmla="*/ 633895 w 1230175"/>
                    <a:gd name="connsiteY441" fmla="*/ 434283 h 1186553"/>
                    <a:gd name="connsiteX442" fmla="*/ 646387 w 1230175"/>
                    <a:gd name="connsiteY442" fmla="*/ 426236 h 1186553"/>
                    <a:gd name="connsiteX443" fmla="*/ 654658 w 1230175"/>
                    <a:gd name="connsiteY443" fmla="*/ 423479 h 1186553"/>
                    <a:gd name="connsiteX444" fmla="*/ 664393 w 1230175"/>
                    <a:gd name="connsiteY444" fmla="*/ 424267 h 1186553"/>
                    <a:gd name="connsiteX445" fmla="*/ 666924 w 1230175"/>
                    <a:gd name="connsiteY445" fmla="*/ 424098 h 1186553"/>
                    <a:gd name="connsiteX446" fmla="*/ 669794 w 1230175"/>
                    <a:gd name="connsiteY446" fmla="*/ 423817 h 1186553"/>
                    <a:gd name="connsiteX447" fmla="*/ 670132 w 1230175"/>
                    <a:gd name="connsiteY447" fmla="*/ 423817 h 1186553"/>
                    <a:gd name="connsiteX448" fmla="*/ 674577 w 1230175"/>
                    <a:gd name="connsiteY448" fmla="*/ 425561 h 1186553"/>
                    <a:gd name="connsiteX449" fmla="*/ 676040 w 1230175"/>
                    <a:gd name="connsiteY449" fmla="*/ 429838 h 1186553"/>
                    <a:gd name="connsiteX450" fmla="*/ 675309 w 1230175"/>
                    <a:gd name="connsiteY450" fmla="*/ 435183 h 1186553"/>
                    <a:gd name="connsiteX451" fmla="*/ 675309 w 1230175"/>
                    <a:gd name="connsiteY451" fmla="*/ 435296 h 1186553"/>
                    <a:gd name="connsiteX452" fmla="*/ 675421 w 1230175"/>
                    <a:gd name="connsiteY452" fmla="*/ 435408 h 1186553"/>
                    <a:gd name="connsiteX453" fmla="*/ 678235 w 1230175"/>
                    <a:gd name="connsiteY453" fmla="*/ 435858 h 1186553"/>
                    <a:gd name="connsiteX454" fmla="*/ 683130 w 1230175"/>
                    <a:gd name="connsiteY454" fmla="*/ 435408 h 1186553"/>
                    <a:gd name="connsiteX455" fmla="*/ 685493 w 1230175"/>
                    <a:gd name="connsiteY455" fmla="*/ 435239 h 1186553"/>
                    <a:gd name="connsiteX456" fmla="*/ 685662 w 1230175"/>
                    <a:gd name="connsiteY456" fmla="*/ 435239 h 1186553"/>
                    <a:gd name="connsiteX457" fmla="*/ 698998 w 1230175"/>
                    <a:gd name="connsiteY457" fmla="*/ 442385 h 1186553"/>
                    <a:gd name="connsiteX458" fmla="*/ 705975 w 1230175"/>
                    <a:gd name="connsiteY458" fmla="*/ 445424 h 1186553"/>
                    <a:gd name="connsiteX459" fmla="*/ 710870 w 1230175"/>
                    <a:gd name="connsiteY459" fmla="*/ 443398 h 1186553"/>
                    <a:gd name="connsiteX460" fmla="*/ 716441 w 1230175"/>
                    <a:gd name="connsiteY460" fmla="*/ 439910 h 1186553"/>
                    <a:gd name="connsiteX461" fmla="*/ 716554 w 1230175"/>
                    <a:gd name="connsiteY461" fmla="*/ 439910 h 1186553"/>
                    <a:gd name="connsiteX462" fmla="*/ 722631 w 1230175"/>
                    <a:gd name="connsiteY462" fmla="*/ 441260 h 1186553"/>
                    <a:gd name="connsiteX463" fmla="*/ 723306 w 1230175"/>
                    <a:gd name="connsiteY463" fmla="*/ 441260 h 1186553"/>
                    <a:gd name="connsiteX464" fmla="*/ 726851 w 1230175"/>
                    <a:gd name="connsiteY464" fmla="*/ 438165 h 1186553"/>
                    <a:gd name="connsiteX465" fmla="*/ 726851 w 1230175"/>
                    <a:gd name="connsiteY465" fmla="*/ 437265 h 1186553"/>
                    <a:gd name="connsiteX466" fmla="*/ 728370 w 1230175"/>
                    <a:gd name="connsiteY466" fmla="*/ 432538 h 1186553"/>
                    <a:gd name="connsiteX467" fmla="*/ 734053 w 1230175"/>
                    <a:gd name="connsiteY467" fmla="*/ 429669 h 1186553"/>
                    <a:gd name="connsiteX468" fmla="*/ 736135 w 1230175"/>
                    <a:gd name="connsiteY468" fmla="*/ 429331 h 1186553"/>
                    <a:gd name="connsiteX469" fmla="*/ 743675 w 1230175"/>
                    <a:gd name="connsiteY469" fmla="*/ 435239 h 1186553"/>
                    <a:gd name="connsiteX470" fmla="*/ 745813 w 1230175"/>
                    <a:gd name="connsiteY470" fmla="*/ 443623 h 1186553"/>
                    <a:gd name="connsiteX471" fmla="*/ 749865 w 1230175"/>
                    <a:gd name="connsiteY471" fmla="*/ 447900 h 1186553"/>
                    <a:gd name="connsiteX472" fmla="*/ 749977 w 1230175"/>
                    <a:gd name="connsiteY472" fmla="*/ 447900 h 1186553"/>
                    <a:gd name="connsiteX473" fmla="*/ 751497 w 1230175"/>
                    <a:gd name="connsiteY473" fmla="*/ 447618 h 1186553"/>
                    <a:gd name="connsiteX474" fmla="*/ 756223 w 1230175"/>
                    <a:gd name="connsiteY474" fmla="*/ 446493 h 1186553"/>
                    <a:gd name="connsiteX475" fmla="*/ 756336 w 1230175"/>
                    <a:gd name="connsiteY475" fmla="*/ 446493 h 1186553"/>
                    <a:gd name="connsiteX476" fmla="*/ 762694 w 1230175"/>
                    <a:gd name="connsiteY476" fmla="*/ 450488 h 1186553"/>
                    <a:gd name="connsiteX477" fmla="*/ 765845 w 1230175"/>
                    <a:gd name="connsiteY477" fmla="*/ 454596 h 1186553"/>
                    <a:gd name="connsiteX478" fmla="*/ 765958 w 1230175"/>
                    <a:gd name="connsiteY478" fmla="*/ 454708 h 1186553"/>
                    <a:gd name="connsiteX479" fmla="*/ 766352 w 1230175"/>
                    <a:gd name="connsiteY479" fmla="*/ 454708 h 1186553"/>
                    <a:gd name="connsiteX480" fmla="*/ 766408 w 1230175"/>
                    <a:gd name="connsiteY480" fmla="*/ 454708 h 1186553"/>
                    <a:gd name="connsiteX481" fmla="*/ 776593 w 1230175"/>
                    <a:gd name="connsiteY481" fmla="*/ 459998 h 1186553"/>
                    <a:gd name="connsiteX482" fmla="*/ 785708 w 1230175"/>
                    <a:gd name="connsiteY482" fmla="*/ 470576 h 1186553"/>
                    <a:gd name="connsiteX483" fmla="*/ 793586 w 1230175"/>
                    <a:gd name="connsiteY483" fmla="*/ 478566 h 1186553"/>
                    <a:gd name="connsiteX484" fmla="*/ 804502 w 1230175"/>
                    <a:gd name="connsiteY484" fmla="*/ 482618 h 1186553"/>
                    <a:gd name="connsiteX485" fmla="*/ 809791 w 1230175"/>
                    <a:gd name="connsiteY485" fmla="*/ 484475 h 1186553"/>
                    <a:gd name="connsiteX486" fmla="*/ 813392 w 1230175"/>
                    <a:gd name="connsiteY486" fmla="*/ 484812 h 1186553"/>
                    <a:gd name="connsiteX487" fmla="*/ 818119 w 1230175"/>
                    <a:gd name="connsiteY487" fmla="*/ 483856 h 1186553"/>
                    <a:gd name="connsiteX488" fmla="*/ 827628 w 1230175"/>
                    <a:gd name="connsiteY488" fmla="*/ 480142 h 1186553"/>
                    <a:gd name="connsiteX489" fmla="*/ 827966 w 1230175"/>
                    <a:gd name="connsiteY489" fmla="*/ 480142 h 1186553"/>
                    <a:gd name="connsiteX490" fmla="*/ 833705 w 1230175"/>
                    <a:gd name="connsiteY490" fmla="*/ 481830 h 1186553"/>
                    <a:gd name="connsiteX491" fmla="*/ 836237 w 1230175"/>
                    <a:gd name="connsiteY491" fmla="*/ 482618 h 1186553"/>
                    <a:gd name="connsiteX492" fmla="*/ 836406 w 1230175"/>
                    <a:gd name="connsiteY492" fmla="*/ 482618 h 1186553"/>
                    <a:gd name="connsiteX493" fmla="*/ 844790 w 1230175"/>
                    <a:gd name="connsiteY493" fmla="*/ 478566 h 1186553"/>
                    <a:gd name="connsiteX494" fmla="*/ 847941 w 1230175"/>
                    <a:gd name="connsiteY494" fmla="*/ 477610 h 1186553"/>
                    <a:gd name="connsiteX495" fmla="*/ 854018 w 1230175"/>
                    <a:gd name="connsiteY495" fmla="*/ 486106 h 1186553"/>
                    <a:gd name="connsiteX496" fmla="*/ 851317 w 1230175"/>
                    <a:gd name="connsiteY496" fmla="*/ 494828 h 1186553"/>
                    <a:gd name="connsiteX497" fmla="*/ 849405 w 1230175"/>
                    <a:gd name="connsiteY497" fmla="*/ 500174 h 1186553"/>
                    <a:gd name="connsiteX498" fmla="*/ 849517 w 1230175"/>
                    <a:gd name="connsiteY498" fmla="*/ 502537 h 1186553"/>
                    <a:gd name="connsiteX499" fmla="*/ 848223 w 1230175"/>
                    <a:gd name="connsiteY499" fmla="*/ 507095 h 1186553"/>
                    <a:gd name="connsiteX500" fmla="*/ 847041 w 1230175"/>
                    <a:gd name="connsiteY500" fmla="*/ 511652 h 1186553"/>
                    <a:gd name="connsiteX501" fmla="*/ 847154 w 1230175"/>
                    <a:gd name="connsiteY501" fmla="*/ 513115 h 1186553"/>
                    <a:gd name="connsiteX502" fmla="*/ 847210 w 1230175"/>
                    <a:gd name="connsiteY502" fmla="*/ 513228 h 1186553"/>
                    <a:gd name="connsiteX503" fmla="*/ 855369 w 1230175"/>
                    <a:gd name="connsiteY503" fmla="*/ 524482 h 1186553"/>
                    <a:gd name="connsiteX504" fmla="*/ 855763 w 1230175"/>
                    <a:gd name="connsiteY504" fmla="*/ 526057 h 1186553"/>
                    <a:gd name="connsiteX505" fmla="*/ 859701 w 1230175"/>
                    <a:gd name="connsiteY505" fmla="*/ 524313 h 1186553"/>
                    <a:gd name="connsiteX506" fmla="*/ 863865 w 1230175"/>
                    <a:gd name="connsiteY506" fmla="*/ 523131 h 1186553"/>
                    <a:gd name="connsiteX507" fmla="*/ 873093 w 1230175"/>
                    <a:gd name="connsiteY507" fmla="*/ 531572 h 1186553"/>
                    <a:gd name="connsiteX508" fmla="*/ 872587 w 1230175"/>
                    <a:gd name="connsiteY508" fmla="*/ 535229 h 1186553"/>
                    <a:gd name="connsiteX509" fmla="*/ 872587 w 1230175"/>
                    <a:gd name="connsiteY509" fmla="*/ 535285 h 1186553"/>
                    <a:gd name="connsiteX510" fmla="*/ 873262 w 1230175"/>
                    <a:gd name="connsiteY510" fmla="*/ 536748 h 1186553"/>
                    <a:gd name="connsiteX511" fmla="*/ 878045 w 1230175"/>
                    <a:gd name="connsiteY511" fmla="*/ 549127 h 1186553"/>
                    <a:gd name="connsiteX512" fmla="*/ 879171 w 1230175"/>
                    <a:gd name="connsiteY512" fmla="*/ 558074 h 1186553"/>
                    <a:gd name="connsiteX513" fmla="*/ 873431 w 1230175"/>
                    <a:gd name="connsiteY513" fmla="*/ 572423 h 1186553"/>
                    <a:gd name="connsiteX514" fmla="*/ 871349 w 1230175"/>
                    <a:gd name="connsiteY514" fmla="*/ 577262 h 1186553"/>
                    <a:gd name="connsiteX515" fmla="*/ 871349 w 1230175"/>
                    <a:gd name="connsiteY515" fmla="*/ 577599 h 1186553"/>
                    <a:gd name="connsiteX516" fmla="*/ 882434 w 1230175"/>
                    <a:gd name="connsiteY516" fmla="*/ 588459 h 1186553"/>
                    <a:gd name="connsiteX517" fmla="*/ 894476 w 1230175"/>
                    <a:gd name="connsiteY517" fmla="*/ 598194 h 1186553"/>
                    <a:gd name="connsiteX518" fmla="*/ 901791 w 1230175"/>
                    <a:gd name="connsiteY518" fmla="*/ 609110 h 1186553"/>
                    <a:gd name="connsiteX519" fmla="*/ 903253 w 1230175"/>
                    <a:gd name="connsiteY519" fmla="*/ 614681 h 1186553"/>
                    <a:gd name="connsiteX520" fmla="*/ 910512 w 1230175"/>
                    <a:gd name="connsiteY520" fmla="*/ 620139 h 1186553"/>
                    <a:gd name="connsiteX521" fmla="*/ 915408 w 1230175"/>
                    <a:gd name="connsiteY521" fmla="*/ 621658 h 1186553"/>
                    <a:gd name="connsiteX522" fmla="*/ 915745 w 1230175"/>
                    <a:gd name="connsiteY522" fmla="*/ 621658 h 1186553"/>
                    <a:gd name="connsiteX523" fmla="*/ 923735 w 1230175"/>
                    <a:gd name="connsiteY523" fmla="*/ 614174 h 1186553"/>
                    <a:gd name="connsiteX524" fmla="*/ 932007 w 1230175"/>
                    <a:gd name="connsiteY524" fmla="*/ 610235 h 1186553"/>
                    <a:gd name="connsiteX525" fmla="*/ 939097 w 1230175"/>
                    <a:gd name="connsiteY525" fmla="*/ 608153 h 1186553"/>
                    <a:gd name="connsiteX526" fmla="*/ 946862 w 1230175"/>
                    <a:gd name="connsiteY526" fmla="*/ 606072 h 1186553"/>
                    <a:gd name="connsiteX527" fmla="*/ 957722 w 1230175"/>
                    <a:gd name="connsiteY527" fmla="*/ 609448 h 1186553"/>
                    <a:gd name="connsiteX528" fmla="*/ 961661 w 1230175"/>
                    <a:gd name="connsiteY528" fmla="*/ 611136 h 1186553"/>
                    <a:gd name="connsiteX529" fmla="*/ 961773 w 1230175"/>
                    <a:gd name="connsiteY529" fmla="*/ 611136 h 1186553"/>
                    <a:gd name="connsiteX530" fmla="*/ 963461 w 1230175"/>
                    <a:gd name="connsiteY530" fmla="*/ 609223 h 1186553"/>
                    <a:gd name="connsiteX531" fmla="*/ 973252 w 1230175"/>
                    <a:gd name="connsiteY531" fmla="*/ 605903 h 1186553"/>
                    <a:gd name="connsiteX532" fmla="*/ 981298 w 1230175"/>
                    <a:gd name="connsiteY532" fmla="*/ 606240 h 1186553"/>
                    <a:gd name="connsiteX533" fmla="*/ 981749 w 1230175"/>
                    <a:gd name="connsiteY533" fmla="*/ 606240 h 1186553"/>
                    <a:gd name="connsiteX534" fmla="*/ 991089 w 1230175"/>
                    <a:gd name="connsiteY534" fmla="*/ 603539 h 1186553"/>
                    <a:gd name="connsiteX535" fmla="*/ 999642 w 1230175"/>
                    <a:gd name="connsiteY535" fmla="*/ 599432 h 1186553"/>
                    <a:gd name="connsiteX536" fmla="*/ 999867 w 1230175"/>
                    <a:gd name="connsiteY536" fmla="*/ 599432 h 1186553"/>
                    <a:gd name="connsiteX537" fmla="*/ 1001330 w 1230175"/>
                    <a:gd name="connsiteY537" fmla="*/ 599488 h 1186553"/>
                    <a:gd name="connsiteX538" fmla="*/ 1002118 w 1230175"/>
                    <a:gd name="connsiteY538" fmla="*/ 599544 h 1186553"/>
                    <a:gd name="connsiteX539" fmla="*/ 1008082 w 1230175"/>
                    <a:gd name="connsiteY539" fmla="*/ 597237 h 1186553"/>
                    <a:gd name="connsiteX540" fmla="*/ 1015285 w 1230175"/>
                    <a:gd name="connsiteY540" fmla="*/ 588741 h 1186553"/>
                    <a:gd name="connsiteX541" fmla="*/ 1020912 w 1230175"/>
                    <a:gd name="connsiteY541" fmla="*/ 586377 h 1186553"/>
                    <a:gd name="connsiteX542" fmla="*/ 1021080 w 1230175"/>
                    <a:gd name="connsiteY542" fmla="*/ 586377 h 1186553"/>
                    <a:gd name="connsiteX543" fmla="*/ 1029746 w 1230175"/>
                    <a:gd name="connsiteY543" fmla="*/ 589135 h 1186553"/>
                    <a:gd name="connsiteX544" fmla="*/ 1031997 w 1230175"/>
                    <a:gd name="connsiteY544" fmla="*/ 589472 h 1186553"/>
                    <a:gd name="connsiteX545" fmla="*/ 1039143 w 1230175"/>
                    <a:gd name="connsiteY545" fmla="*/ 585365 h 1186553"/>
                    <a:gd name="connsiteX546" fmla="*/ 1041112 w 1230175"/>
                    <a:gd name="connsiteY546" fmla="*/ 579400 h 1186553"/>
                    <a:gd name="connsiteX547" fmla="*/ 1040774 w 1230175"/>
                    <a:gd name="connsiteY547" fmla="*/ 576868 h 1186553"/>
                    <a:gd name="connsiteX548" fmla="*/ 1039030 w 1230175"/>
                    <a:gd name="connsiteY548" fmla="*/ 566796 h 1186553"/>
                    <a:gd name="connsiteX549" fmla="*/ 1039424 w 1230175"/>
                    <a:gd name="connsiteY549" fmla="*/ 561450 h 1186553"/>
                    <a:gd name="connsiteX550" fmla="*/ 1044939 w 1230175"/>
                    <a:gd name="connsiteY550" fmla="*/ 554135 h 1186553"/>
                    <a:gd name="connsiteX551" fmla="*/ 1051353 w 1230175"/>
                    <a:gd name="connsiteY551" fmla="*/ 556836 h 1186553"/>
                    <a:gd name="connsiteX552" fmla="*/ 1052254 w 1230175"/>
                    <a:gd name="connsiteY552" fmla="*/ 557118 h 1186553"/>
                    <a:gd name="connsiteX553" fmla="*/ 1053097 w 1230175"/>
                    <a:gd name="connsiteY553" fmla="*/ 555373 h 1186553"/>
                    <a:gd name="connsiteX554" fmla="*/ 1053097 w 1230175"/>
                    <a:gd name="connsiteY554" fmla="*/ 554811 h 1186553"/>
                    <a:gd name="connsiteX555" fmla="*/ 1061481 w 1230175"/>
                    <a:gd name="connsiteY555" fmla="*/ 544851 h 1186553"/>
                    <a:gd name="connsiteX556" fmla="*/ 1065758 w 1230175"/>
                    <a:gd name="connsiteY556" fmla="*/ 541981 h 1186553"/>
                    <a:gd name="connsiteX557" fmla="*/ 1066264 w 1230175"/>
                    <a:gd name="connsiteY557" fmla="*/ 537874 h 1186553"/>
                    <a:gd name="connsiteX558" fmla="*/ 1066264 w 1230175"/>
                    <a:gd name="connsiteY558" fmla="*/ 537705 h 1186553"/>
                    <a:gd name="connsiteX559" fmla="*/ 1069303 w 1230175"/>
                    <a:gd name="connsiteY559" fmla="*/ 531121 h 1186553"/>
                    <a:gd name="connsiteX560" fmla="*/ 1074592 w 1230175"/>
                    <a:gd name="connsiteY560" fmla="*/ 529377 h 1186553"/>
                    <a:gd name="connsiteX561" fmla="*/ 1077518 w 1230175"/>
                    <a:gd name="connsiteY561" fmla="*/ 527802 h 1186553"/>
                    <a:gd name="connsiteX562" fmla="*/ 1084833 w 1230175"/>
                    <a:gd name="connsiteY562" fmla="*/ 522625 h 1186553"/>
                    <a:gd name="connsiteX563" fmla="*/ 1087140 w 1230175"/>
                    <a:gd name="connsiteY563" fmla="*/ 523075 h 1186553"/>
                    <a:gd name="connsiteX564" fmla="*/ 1090179 w 1230175"/>
                    <a:gd name="connsiteY564" fmla="*/ 524144 h 1186553"/>
                    <a:gd name="connsiteX565" fmla="*/ 1090235 w 1230175"/>
                    <a:gd name="connsiteY565" fmla="*/ 524144 h 1186553"/>
                    <a:gd name="connsiteX566" fmla="*/ 1091754 w 1230175"/>
                    <a:gd name="connsiteY566" fmla="*/ 523638 h 1186553"/>
                    <a:gd name="connsiteX567" fmla="*/ 1096818 w 1230175"/>
                    <a:gd name="connsiteY567" fmla="*/ 522175 h 1186553"/>
                    <a:gd name="connsiteX568" fmla="*/ 1105653 w 1230175"/>
                    <a:gd name="connsiteY568" fmla="*/ 519699 h 1186553"/>
                    <a:gd name="connsiteX569" fmla="*/ 1113980 w 1230175"/>
                    <a:gd name="connsiteY569" fmla="*/ 514578 h 1186553"/>
                    <a:gd name="connsiteX570" fmla="*/ 1117188 w 1230175"/>
                    <a:gd name="connsiteY570" fmla="*/ 509064 h 1186553"/>
                    <a:gd name="connsiteX571" fmla="*/ 1122758 w 1230175"/>
                    <a:gd name="connsiteY571" fmla="*/ 500399 h 1186553"/>
                    <a:gd name="connsiteX572" fmla="*/ 1134293 w 1230175"/>
                    <a:gd name="connsiteY572" fmla="*/ 493309 h 1186553"/>
                    <a:gd name="connsiteX573" fmla="*/ 1138964 w 1230175"/>
                    <a:gd name="connsiteY573" fmla="*/ 492127 h 1186553"/>
                    <a:gd name="connsiteX574" fmla="*/ 1139470 w 1230175"/>
                    <a:gd name="connsiteY574" fmla="*/ 489764 h 1186553"/>
                    <a:gd name="connsiteX575" fmla="*/ 1148360 w 1230175"/>
                    <a:gd name="connsiteY575" fmla="*/ 481098 h 1186553"/>
                    <a:gd name="connsiteX576" fmla="*/ 1154775 w 1230175"/>
                    <a:gd name="connsiteY576" fmla="*/ 476034 h 1186553"/>
                    <a:gd name="connsiteX577" fmla="*/ 1164903 w 1230175"/>
                    <a:gd name="connsiteY577" fmla="*/ 470801 h 1186553"/>
                    <a:gd name="connsiteX578" fmla="*/ 1178971 w 1230175"/>
                    <a:gd name="connsiteY578" fmla="*/ 464555 h 1186553"/>
                    <a:gd name="connsiteX579" fmla="*/ 1192475 w 1230175"/>
                    <a:gd name="connsiteY579" fmla="*/ 460279 h 1186553"/>
                    <a:gd name="connsiteX580" fmla="*/ 1200072 w 1230175"/>
                    <a:gd name="connsiteY580" fmla="*/ 461348 h 1186553"/>
                    <a:gd name="connsiteX581" fmla="*/ 1203335 w 1230175"/>
                    <a:gd name="connsiteY581" fmla="*/ 461911 h 1186553"/>
                    <a:gd name="connsiteX582" fmla="*/ 1207443 w 1230175"/>
                    <a:gd name="connsiteY582" fmla="*/ 459435 h 1186553"/>
                    <a:gd name="connsiteX583" fmla="*/ 1213126 w 1230175"/>
                    <a:gd name="connsiteY583" fmla="*/ 453977 h 1186553"/>
                    <a:gd name="connsiteX584" fmla="*/ 1217796 w 1230175"/>
                    <a:gd name="connsiteY584" fmla="*/ 450432 h 1186553"/>
                    <a:gd name="connsiteX585" fmla="*/ 1222635 w 1230175"/>
                    <a:gd name="connsiteY585" fmla="*/ 446268 h 1186553"/>
                    <a:gd name="connsiteX586" fmla="*/ 1224211 w 1230175"/>
                    <a:gd name="connsiteY586" fmla="*/ 444805 h 1186553"/>
                    <a:gd name="connsiteX587" fmla="*/ 1225955 w 1230175"/>
                    <a:gd name="connsiteY587" fmla="*/ 445987 h 1186553"/>
                    <a:gd name="connsiteX588" fmla="*/ 1229838 w 1230175"/>
                    <a:gd name="connsiteY588" fmla="*/ 451220 h 1186553"/>
                    <a:gd name="connsiteX589" fmla="*/ 1230176 w 1230175"/>
                    <a:gd name="connsiteY589" fmla="*/ 453696 h 1186553"/>
                    <a:gd name="connsiteX590" fmla="*/ 1226012 w 1230175"/>
                    <a:gd name="connsiteY590" fmla="*/ 462361 h 1186553"/>
                    <a:gd name="connsiteX591" fmla="*/ 1206036 w 1230175"/>
                    <a:gd name="connsiteY591" fmla="*/ 484925 h 1186553"/>
                    <a:gd name="connsiteX592" fmla="*/ 1206036 w 1230175"/>
                    <a:gd name="connsiteY592" fmla="*/ 485375 h 1186553"/>
                    <a:gd name="connsiteX593" fmla="*/ 1205586 w 1230175"/>
                    <a:gd name="connsiteY593" fmla="*/ 500117 h 1186553"/>
                    <a:gd name="connsiteX594" fmla="*/ 1204123 w 1230175"/>
                    <a:gd name="connsiteY594" fmla="*/ 512665 h 1186553"/>
                    <a:gd name="connsiteX595" fmla="*/ 1203616 w 1230175"/>
                    <a:gd name="connsiteY595" fmla="*/ 518517 h 1186553"/>
                    <a:gd name="connsiteX596" fmla="*/ 1206430 w 1230175"/>
                    <a:gd name="connsiteY596" fmla="*/ 521893 h 1186553"/>
                    <a:gd name="connsiteX597" fmla="*/ 1211776 w 1230175"/>
                    <a:gd name="connsiteY597" fmla="*/ 522962 h 1186553"/>
                    <a:gd name="connsiteX598" fmla="*/ 1217459 w 1230175"/>
                    <a:gd name="connsiteY598" fmla="*/ 528646 h 1186553"/>
                    <a:gd name="connsiteX599" fmla="*/ 1225111 w 1230175"/>
                    <a:gd name="connsiteY599" fmla="*/ 538436 h 1186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</a:cxnLst>
                  <a:rect l="l" t="t" r="r" b="b"/>
                  <a:pathLst>
                    <a:path w="1230175" h="1186553">
                      <a:moveTo>
                        <a:pt x="1225111" y="538436"/>
                      </a:moveTo>
                      <a:cubicBezTo>
                        <a:pt x="1227587" y="540968"/>
                        <a:pt x="1228375" y="544513"/>
                        <a:pt x="1228431" y="548734"/>
                      </a:cubicBezTo>
                      <a:cubicBezTo>
                        <a:pt x="1228375" y="553460"/>
                        <a:pt x="1227306" y="559143"/>
                        <a:pt x="1225224" y="565670"/>
                      </a:cubicBezTo>
                      <a:cubicBezTo>
                        <a:pt x="1223198" y="572085"/>
                        <a:pt x="1220328" y="576924"/>
                        <a:pt x="1216784" y="581144"/>
                      </a:cubicBezTo>
                      <a:cubicBezTo>
                        <a:pt x="1213295" y="585252"/>
                        <a:pt x="1209243" y="588628"/>
                        <a:pt x="1204798" y="592061"/>
                      </a:cubicBezTo>
                      <a:cubicBezTo>
                        <a:pt x="1197708" y="597519"/>
                        <a:pt x="1193882" y="600951"/>
                        <a:pt x="1193882" y="605002"/>
                      </a:cubicBezTo>
                      <a:lnTo>
                        <a:pt x="1193882" y="605171"/>
                      </a:lnTo>
                      <a:cubicBezTo>
                        <a:pt x="1193882" y="606297"/>
                        <a:pt x="1194163" y="607591"/>
                        <a:pt x="1194726" y="609166"/>
                      </a:cubicBezTo>
                      <a:cubicBezTo>
                        <a:pt x="1197089" y="615750"/>
                        <a:pt x="1199396" y="623909"/>
                        <a:pt x="1199396" y="630830"/>
                      </a:cubicBezTo>
                      <a:cubicBezTo>
                        <a:pt x="1199396" y="633643"/>
                        <a:pt x="1199059" y="636400"/>
                        <a:pt x="1197877" y="638764"/>
                      </a:cubicBezTo>
                      <a:cubicBezTo>
                        <a:pt x="1195232" y="644334"/>
                        <a:pt x="1193601" y="645291"/>
                        <a:pt x="1193544" y="651706"/>
                      </a:cubicBezTo>
                      <a:cubicBezTo>
                        <a:pt x="1193544" y="653394"/>
                        <a:pt x="1193657" y="655476"/>
                        <a:pt x="1193995" y="658064"/>
                      </a:cubicBezTo>
                      <a:cubicBezTo>
                        <a:pt x="1195064" y="666560"/>
                        <a:pt x="1197596" y="677589"/>
                        <a:pt x="1197596" y="687211"/>
                      </a:cubicBezTo>
                      <a:cubicBezTo>
                        <a:pt x="1197596" y="691881"/>
                        <a:pt x="1197033" y="696327"/>
                        <a:pt x="1195120" y="700097"/>
                      </a:cubicBezTo>
                      <a:cubicBezTo>
                        <a:pt x="1192306" y="705386"/>
                        <a:pt x="1191012" y="708875"/>
                        <a:pt x="1191012" y="711857"/>
                      </a:cubicBezTo>
                      <a:cubicBezTo>
                        <a:pt x="1191012" y="714276"/>
                        <a:pt x="1191800" y="716752"/>
                        <a:pt x="1193938" y="720410"/>
                      </a:cubicBezTo>
                      <a:cubicBezTo>
                        <a:pt x="1197483" y="726430"/>
                        <a:pt x="1200916" y="733577"/>
                        <a:pt x="1201028" y="740835"/>
                      </a:cubicBezTo>
                      <a:cubicBezTo>
                        <a:pt x="1201028" y="744493"/>
                        <a:pt x="1200072" y="748207"/>
                        <a:pt x="1197652" y="751526"/>
                      </a:cubicBezTo>
                      <a:cubicBezTo>
                        <a:pt x="1192700" y="758054"/>
                        <a:pt x="1190000" y="760079"/>
                        <a:pt x="1190000" y="762105"/>
                      </a:cubicBezTo>
                      <a:lnTo>
                        <a:pt x="1190000" y="762386"/>
                      </a:lnTo>
                      <a:cubicBezTo>
                        <a:pt x="1190000" y="763118"/>
                        <a:pt x="1190168" y="764074"/>
                        <a:pt x="1190675" y="765481"/>
                      </a:cubicBezTo>
                      <a:cubicBezTo>
                        <a:pt x="1191856" y="769139"/>
                        <a:pt x="1192700" y="773246"/>
                        <a:pt x="1192700" y="777523"/>
                      </a:cubicBezTo>
                      <a:cubicBezTo>
                        <a:pt x="1192700" y="782362"/>
                        <a:pt x="1191575" y="787426"/>
                        <a:pt x="1188649" y="791590"/>
                      </a:cubicBezTo>
                      <a:cubicBezTo>
                        <a:pt x="1186230" y="794966"/>
                        <a:pt x="1185048" y="796373"/>
                        <a:pt x="1184148" y="797329"/>
                      </a:cubicBezTo>
                      <a:cubicBezTo>
                        <a:pt x="1183247" y="798286"/>
                        <a:pt x="1182628" y="798905"/>
                        <a:pt x="1181278" y="800874"/>
                      </a:cubicBezTo>
                      <a:cubicBezTo>
                        <a:pt x="1178633" y="804757"/>
                        <a:pt x="1177114" y="808414"/>
                        <a:pt x="1177114" y="813028"/>
                      </a:cubicBezTo>
                      <a:cubicBezTo>
                        <a:pt x="1177114" y="813310"/>
                        <a:pt x="1177114" y="813591"/>
                        <a:pt x="1177170" y="814154"/>
                      </a:cubicBezTo>
                      <a:lnTo>
                        <a:pt x="1177170" y="815223"/>
                      </a:lnTo>
                      <a:cubicBezTo>
                        <a:pt x="1177114" y="818036"/>
                        <a:pt x="1176720" y="819387"/>
                        <a:pt x="1176720" y="820174"/>
                      </a:cubicBezTo>
                      <a:lnTo>
                        <a:pt x="1176720" y="820343"/>
                      </a:lnTo>
                      <a:cubicBezTo>
                        <a:pt x="1176720" y="821018"/>
                        <a:pt x="1176832" y="822087"/>
                        <a:pt x="1177789" y="824676"/>
                      </a:cubicBezTo>
                      <a:cubicBezTo>
                        <a:pt x="1178689" y="827208"/>
                        <a:pt x="1179477" y="829177"/>
                        <a:pt x="1179477" y="831541"/>
                      </a:cubicBezTo>
                      <a:cubicBezTo>
                        <a:pt x="1179421" y="835479"/>
                        <a:pt x="1177226" y="838349"/>
                        <a:pt x="1173175" y="843132"/>
                      </a:cubicBezTo>
                      <a:cubicBezTo>
                        <a:pt x="1169687" y="847183"/>
                        <a:pt x="1167605" y="849040"/>
                        <a:pt x="1165917" y="851516"/>
                      </a:cubicBezTo>
                      <a:cubicBezTo>
                        <a:pt x="1164228" y="853992"/>
                        <a:pt x="1162878" y="857143"/>
                        <a:pt x="1161134" y="863783"/>
                      </a:cubicBezTo>
                      <a:cubicBezTo>
                        <a:pt x="1160008" y="867834"/>
                        <a:pt x="1159558" y="871492"/>
                        <a:pt x="1159558" y="874643"/>
                      </a:cubicBezTo>
                      <a:cubicBezTo>
                        <a:pt x="1159558" y="881282"/>
                        <a:pt x="1161528" y="885896"/>
                        <a:pt x="1164003" y="889441"/>
                      </a:cubicBezTo>
                      <a:cubicBezTo>
                        <a:pt x="1166873" y="893549"/>
                        <a:pt x="1168392" y="898951"/>
                        <a:pt x="1168392" y="903902"/>
                      </a:cubicBezTo>
                      <a:cubicBezTo>
                        <a:pt x="1168392" y="906997"/>
                        <a:pt x="1167886" y="909923"/>
                        <a:pt x="1166142" y="912399"/>
                      </a:cubicBezTo>
                      <a:cubicBezTo>
                        <a:pt x="1163216" y="916788"/>
                        <a:pt x="1157251" y="921346"/>
                        <a:pt x="1147460" y="921346"/>
                      </a:cubicBezTo>
                      <a:lnTo>
                        <a:pt x="1147291" y="921346"/>
                      </a:lnTo>
                      <a:cubicBezTo>
                        <a:pt x="1145772" y="921346"/>
                        <a:pt x="1144084" y="921289"/>
                        <a:pt x="1142115" y="920952"/>
                      </a:cubicBezTo>
                      <a:lnTo>
                        <a:pt x="1141327" y="920783"/>
                      </a:lnTo>
                      <a:cubicBezTo>
                        <a:pt x="1141271" y="920783"/>
                        <a:pt x="1114037" y="918026"/>
                        <a:pt x="1108128" y="917744"/>
                      </a:cubicBezTo>
                      <a:cubicBezTo>
                        <a:pt x="1105090" y="917632"/>
                        <a:pt x="1097325" y="916900"/>
                        <a:pt x="1089391" y="916225"/>
                      </a:cubicBezTo>
                      <a:cubicBezTo>
                        <a:pt x="1081457" y="915494"/>
                        <a:pt x="1073467" y="914931"/>
                        <a:pt x="1070147" y="914931"/>
                      </a:cubicBezTo>
                      <a:lnTo>
                        <a:pt x="1069247" y="914931"/>
                      </a:lnTo>
                      <a:cubicBezTo>
                        <a:pt x="1069078" y="914931"/>
                        <a:pt x="1068797" y="914987"/>
                        <a:pt x="1068515" y="914987"/>
                      </a:cubicBezTo>
                      <a:cubicBezTo>
                        <a:pt x="1062269" y="914706"/>
                        <a:pt x="1055123" y="911724"/>
                        <a:pt x="1052254" y="906266"/>
                      </a:cubicBezTo>
                      <a:cubicBezTo>
                        <a:pt x="1051578" y="904690"/>
                        <a:pt x="1050340" y="902777"/>
                        <a:pt x="1049496" y="901820"/>
                      </a:cubicBezTo>
                      <a:cubicBezTo>
                        <a:pt x="1048146" y="905140"/>
                        <a:pt x="1047077" y="910992"/>
                        <a:pt x="1046795" y="912399"/>
                      </a:cubicBezTo>
                      <a:cubicBezTo>
                        <a:pt x="1046739" y="912399"/>
                        <a:pt x="1046852" y="914537"/>
                        <a:pt x="1046120" y="916788"/>
                      </a:cubicBezTo>
                      <a:cubicBezTo>
                        <a:pt x="1045445" y="919151"/>
                        <a:pt x="1043025" y="921740"/>
                        <a:pt x="1039312" y="922302"/>
                      </a:cubicBezTo>
                      <a:cubicBezTo>
                        <a:pt x="1036780" y="922696"/>
                        <a:pt x="1036667" y="923203"/>
                        <a:pt x="1036611" y="923203"/>
                      </a:cubicBezTo>
                      <a:cubicBezTo>
                        <a:pt x="1036554" y="923259"/>
                        <a:pt x="1036554" y="923765"/>
                        <a:pt x="1036442" y="925172"/>
                      </a:cubicBezTo>
                      <a:cubicBezTo>
                        <a:pt x="1036723" y="925453"/>
                        <a:pt x="1037511" y="925903"/>
                        <a:pt x="1038411" y="926804"/>
                      </a:cubicBezTo>
                      <a:cubicBezTo>
                        <a:pt x="1039480" y="927929"/>
                        <a:pt x="1039537" y="929055"/>
                        <a:pt x="1039593" y="929899"/>
                      </a:cubicBezTo>
                      <a:cubicBezTo>
                        <a:pt x="1039424" y="933275"/>
                        <a:pt x="1037623" y="936820"/>
                        <a:pt x="1035485" y="939521"/>
                      </a:cubicBezTo>
                      <a:cubicBezTo>
                        <a:pt x="1033403" y="941828"/>
                        <a:pt x="1029521" y="947680"/>
                        <a:pt x="1026651" y="949874"/>
                      </a:cubicBezTo>
                      <a:cubicBezTo>
                        <a:pt x="1025694" y="950549"/>
                        <a:pt x="1025470" y="950831"/>
                        <a:pt x="1025470" y="950943"/>
                      </a:cubicBezTo>
                      <a:cubicBezTo>
                        <a:pt x="1025470" y="951056"/>
                        <a:pt x="1025470" y="950999"/>
                        <a:pt x="1025470" y="950999"/>
                      </a:cubicBezTo>
                      <a:cubicBezTo>
                        <a:pt x="1025470" y="950999"/>
                        <a:pt x="1025470" y="951168"/>
                        <a:pt x="1025751" y="951787"/>
                      </a:cubicBezTo>
                      <a:cubicBezTo>
                        <a:pt x="1026313" y="952744"/>
                        <a:pt x="1026651" y="953869"/>
                        <a:pt x="1026651" y="955051"/>
                      </a:cubicBezTo>
                      <a:cubicBezTo>
                        <a:pt x="1026651" y="958764"/>
                        <a:pt x="1022937" y="960509"/>
                        <a:pt x="1019899" y="960509"/>
                      </a:cubicBezTo>
                      <a:cubicBezTo>
                        <a:pt x="1019449" y="960509"/>
                        <a:pt x="1018830" y="960453"/>
                        <a:pt x="1018267" y="960453"/>
                      </a:cubicBezTo>
                      <a:cubicBezTo>
                        <a:pt x="1016523" y="960453"/>
                        <a:pt x="1014159" y="960509"/>
                        <a:pt x="1012246" y="960846"/>
                      </a:cubicBezTo>
                      <a:cubicBezTo>
                        <a:pt x="1010614" y="961015"/>
                        <a:pt x="1009489" y="961578"/>
                        <a:pt x="1009208" y="961747"/>
                      </a:cubicBezTo>
                      <a:cubicBezTo>
                        <a:pt x="1008814" y="965798"/>
                        <a:pt x="1006282" y="969793"/>
                        <a:pt x="1001612" y="970074"/>
                      </a:cubicBezTo>
                      <a:cubicBezTo>
                        <a:pt x="1000317" y="970074"/>
                        <a:pt x="999079" y="969681"/>
                        <a:pt x="997954" y="968949"/>
                      </a:cubicBezTo>
                      <a:cubicBezTo>
                        <a:pt x="997222" y="968499"/>
                        <a:pt x="996210" y="968218"/>
                        <a:pt x="995141" y="968218"/>
                      </a:cubicBezTo>
                      <a:cubicBezTo>
                        <a:pt x="994297" y="968218"/>
                        <a:pt x="993509" y="968386"/>
                        <a:pt x="993059" y="968555"/>
                      </a:cubicBezTo>
                      <a:cubicBezTo>
                        <a:pt x="993115" y="969118"/>
                        <a:pt x="993171" y="970074"/>
                        <a:pt x="993228" y="971087"/>
                      </a:cubicBezTo>
                      <a:lnTo>
                        <a:pt x="993228" y="971425"/>
                      </a:lnTo>
                      <a:cubicBezTo>
                        <a:pt x="993228" y="973507"/>
                        <a:pt x="992102" y="976658"/>
                        <a:pt x="988951" y="978008"/>
                      </a:cubicBezTo>
                      <a:cubicBezTo>
                        <a:pt x="987432" y="978684"/>
                        <a:pt x="986194" y="979134"/>
                        <a:pt x="985631" y="979359"/>
                      </a:cubicBezTo>
                      <a:cubicBezTo>
                        <a:pt x="985631" y="979528"/>
                        <a:pt x="985744" y="979753"/>
                        <a:pt x="985800" y="980034"/>
                      </a:cubicBezTo>
                      <a:cubicBezTo>
                        <a:pt x="987038" y="983185"/>
                        <a:pt x="988107" y="983804"/>
                        <a:pt x="988838" y="983804"/>
                      </a:cubicBezTo>
                      <a:lnTo>
                        <a:pt x="988895" y="983804"/>
                      </a:lnTo>
                      <a:cubicBezTo>
                        <a:pt x="989007" y="983804"/>
                        <a:pt x="989176" y="983804"/>
                        <a:pt x="989176" y="983860"/>
                      </a:cubicBezTo>
                      <a:cubicBezTo>
                        <a:pt x="989683" y="983692"/>
                        <a:pt x="990020" y="983692"/>
                        <a:pt x="990302" y="983692"/>
                      </a:cubicBezTo>
                      <a:cubicBezTo>
                        <a:pt x="994240" y="984142"/>
                        <a:pt x="995591" y="986955"/>
                        <a:pt x="997504" y="989375"/>
                      </a:cubicBezTo>
                      <a:cubicBezTo>
                        <a:pt x="999192" y="992019"/>
                        <a:pt x="1000599" y="994889"/>
                        <a:pt x="1001274" y="996352"/>
                      </a:cubicBezTo>
                      <a:cubicBezTo>
                        <a:pt x="1002061" y="997928"/>
                        <a:pt x="1009320" y="1013120"/>
                        <a:pt x="1016410" y="1027975"/>
                      </a:cubicBezTo>
                      <a:cubicBezTo>
                        <a:pt x="1023500" y="1042830"/>
                        <a:pt x="1030421" y="1057291"/>
                        <a:pt x="1030421" y="1057347"/>
                      </a:cubicBezTo>
                      <a:lnTo>
                        <a:pt x="1034191" y="1066182"/>
                      </a:lnTo>
                      <a:cubicBezTo>
                        <a:pt x="1035879" y="1068264"/>
                        <a:pt x="1036892" y="1070233"/>
                        <a:pt x="1036892" y="1072427"/>
                      </a:cubicBezTo>
                      <a:cubicBezTo>
                        <a:pt x="1036386" y="1077604"/>
                        <a:pt x="1033291" y="1078505"/>
                        <a:pt x="1032390" y="1083681"/>
                      </a:cubicBezTo>
                      <a:cubicBezTo>
                        <a:pt x="1032334" y="1084131"/>
                        <a:pt x="1032278" y="1084469"/>
                        <a:pt x="1032278" y="1084638"/>
                      </a:cubicBezTo>
                      <a:cubicBezTo>
                        <a:pt x="1032278" y="1084694"/>
                        <a:pt x="1032222" y="1084750"/>
                        <a:pt x="1032222" y="1084807"/>
                      </a:cubicBezTo>
                      <a:cubicBezTo>
                        <a:pt x="1032222" y="1085594"/>
                        <a:pt x="1033910" y="1087339"/>
                        <a:pt x="1034078" y="1092459"/>
                      </a:cubicBezTo>
                      <a:lnTo>
                        <a:pt x="1034078" y="1093585"/>
                      </a:lnTo>
                      <a:cubicBezTo>
                        <a:pt x="1033910" y="1096398"/>
                        <a:pt x="1033741" y="1099437"/>
                        <a:pt x="1033741" y="1102081"/>
                      </a:cubicBezTo>
                      <a:lnTo>
                        <a:pt x="1033741" y="1102925"/>
                      </a:lnTo>
                      <a:cubicBezTo>
                        <a:pt x="1033741" y="1106020"/>
                        <a:pt x="1034304" y="1108496"/>
                        <a:pt x="1034585" y="1108552"/>
                      </a:cubicBezTo>
                      <a:cubicBezTo>
                        <a:pt x="1035935" y="1110240"/>
                        <a:pt x="1037623" y="1113785"/>
                        <a:pt x="1038974" y="1117893"/>
                      </a:cubicBezTo>
                      <a:cubicBezTo>
                        <a:pt x="1040325" y="1122057"/>
                        <a:pt x="1041450" y="1126783"/>
                        <a:pt x="1041506" y="1131003"/>
                      </a:cubicBezTo>
                      <a:cubicBezTo>
                        <a:pt x="1041506" y="1131960"/>
                        <a:pt x="1041450" y="1132916"/>
                        <a:pt x="1041337" y="1133817"/>
                      </a:cubicBezTo>
                      <a:cubicBezTo>
                        <a:pt x="1041168" y="1134998"/>
                        <a:pt x="1041000" y="1136068"/>
                        <a:pt x="1040943" y="1137080"/>
                      </a:cubicBezTo>
                      <a:cubicBezTo>
                        <a:pt x="1040943" y="1137080"/>
                        <a:pt x="1040943" y="1137193"/>
                        <a:pt x="1040943" y="1137474"/>
                      </a:cubicBezTo>
                      <a:cubicBezTo>
                        <a:pt x="1041112" y="1140625"/>
                        <a:pt x="1041506" y="1140513"/>
                        <a:pt x="1042800" y="1141244"/>
                      </a:cubicBezTo>
                      <a:cubicBezTo>
                        <a:pt x="1043194" y="1141413"/>
                        <a:pt x="1044263" y="1141751"/>
                        <a:pt x="1045558" y="1142145"/>
                      </a:cubicBezTo>
                      <a:lnTo>
                        <a:pt x="1046908" y="1142595"/>
                      </a:lnTo>
                      <a:lnTo>
                        <a:pt x="1047358" y="1143945"/>
                      </a:lnTo>
                      <a:lnTo>
                        <a:pt x="1048033" y="1146196"/>
                      </a:lnTo>
                      <a:cubicBezTo>
                        <a:pt x="1048540" y="1146646"/>
                        <a:pt x="1049271" y="1147378"/>
                        <a:pt x="1050003" y="1148278"/>
                      </a:cubicBezTo>
                      <a:lnTo>
                        <a:pt x="1046289" y="1149009"/>
                      </a:lnTo>
                      <a:cubicBezTo>
                        <a:pt x="1046176" y="1149685"/>
                        <a:pt x="1045782" y="1150360"/>
                        <a:pt x="1045051" y="1151035"/>
                      </a:cubicBezTo>
                      <a:cubicBezTo>
                        <a:pt x="1041731" y="1154411"/>
                        <a:pt x="1032672" y="1157450"/>
                        <a:pt x="1028452" y="1153567"/>
                      </a:cubicBezTo>
                      <a:cubicBezTo>
                        <a:pt x="1023331" y="1149009"/>
                        <a:pt x="1018267" y="1153567"/>
                        <a:pt x="1013766" y="1157562"/>
                      </a:cubicBezTo>
                      <a:cubicBezTo>
                        <a:pt x="1013203" y="1158069"/>
                        <a:pt x="1012021" y="1159869"/>
                        <a:pt x="1010671" y="1161501"/>
                      </a:cubicBezTo>
                      <a:cubicBezTo>
                        <a:pt x="1006619" y="1166453"/>
                        <a:pt x="1006000" y="1164258"/>
                        <a:pt x="1004312" y="1159532"/>
                      </a:cubicBezTo>
                      <a:cubicBezTo>
                        <a:pt x="1002624" y="1154692"/>
                        <a:pt x="1001386" y="1156774"/>
                        <a:pt x="997335" y="1155874"/>
                      </a:cubicBezTo>
                      <a:cubicBezTo>
                        <a:pt x="993678" y="1155030"/>
                        <a:pt x="989626" y="1153061"/>
                        <a:pt x="986475" y="1151091"/>
                      </a:cubicBezTo>
                      <a:cubicBezTo>
                        <a:pt x="981749" y="1148165"/>
                        <a:pt x="983268" y="1143720"/>
                        <a:pt x="976009" y="1144226"/>
                      </a:cubicBezTo>
                      <a:cubicBezTo>
                        <a:pt x="969932" y="1144677"/>
                        <a:pt x="967513" y="1136293"/>
                        <a:pt x="964643" y="1130441"/>
                      </a:cubicBezTo>
                      <a:cubicBezTo>
                        <a:pt x="962505" y="1125883"/>
                        <a:pt x="959804" y="1123576"/>
                        <a:pt x="956315" y="1122901"/>
                      </a:cubicBezTo>
                      <a:cubicBezTo>
                        <a:pt x="949113" y="1121550"/>
                        <a:pt x="952151" y="1113448"/>
                        <a:pt x="950013" y="1108158"/>
                      </a:cubicBezTo>
                      <a:cubicBezTo>
                        <a:pt x="943655" y="1091728"/>
                        <a:pt x="939885" y="1098930"/>
                        <a:pt x="935327" y="1114742"/>
                      </a:cubicBezTo>
                      <a:cubicBezTo>
                        <a:pt x="930882" y="1130497"/>
                        <a:pt x="923229" y="1118005"/>
                        <a:pt x="918784" y="1109452"/>
                      </a:cubicBezTo>
                      <a:cubicBezTo>
                        <a:pt x="914339" y="1100956"/>
                        <a:pt x="903535" y="1104219"/>
                        <a:pt x="902860" y="1110128"/>
                      </a:cubicBezTo>
                      <a:cubicBezTo>
                        <a:pt x="902184" y="1116092"/>
                        <a:pt x="898414" y="1118062"/>
                        <a:pt x="892675" y="1124026"/>
                      </a:cubicBezTo>
                      <a:cubicBezTo>
                        <a:pt x="886936" y="1129934"/>
                        <a:pt x="879902" y="1129259"/>
                        <a:pt x="867185" y="1139162"/>
                      </a:cubicBezTo>
                      <a:cubicBezTo>
                        <a:pt x="854412" y="1149066"/>
                        <a:pt x="854412" y="1155030"/>
                        <a:pt x="857001" y="1167522"/>
                      </a:cubicBezTo>
                      <a:cubicBezTo>
                        <a:pt x="859533" y="1180013"/>
                        <a:pt x="842990" y="1181308"/>
                        <a:pt x="835337" y="1185922"/>
                      </a:cubicBezTo>
                      <a:cubicBezTo>
                        <a:pt x="827684" y="1190592"/>
                        <a:pt x="817444" y="1168197"/>
                        <a:pt x="811141" y="1157000"/>
                      </a:cubicBezTo>
                      <a:cubicBezTo>
                        <a:pt x="804727" y="1145802"/>
                        <a:pt x="802814" y="1145127"/>
                        <a:pt x="799044" y="1143101"/>
                      </a:cubicBezTo>
                      <a:cubicBezTo>
                        <a:pt x="795161" y="1141132"/>
                        <a:pt x="787565" y="1125995"/>
                        <a:pt x="781826" y="1116148"/>
                      </a:cubicBezTo>
                      <a:cubicBezTo>
                        <a:pt x="776086" y="1106245"/>
                        <a:pt x="772260" y="1090490"/>
                        <a:pt x="769728" y="1077942"/>
                      </a:cubicBezTo>
                      <a:cubicBezTo>
                        <a:pt x="767196" y="1065450"/>
                        <a:pt x="747389" y="1077267"/>
                        <a:pt x="745532" y="1086495"/>
                      </a:cubicBezTo>
                      <a:cubicBezTo>
                        <a:pt x="744576" y="1091165"/>
                        <a:pt x="742437" y="1095610"/>
                        <a:pt x="741481" y="1097861"/>
                      </a:cubicBezTo>
                      <a:cubicBezTo>
                        <a:pt x="737486" y="1107877"/>
                        <a:pt x="743056" y="1113729"/>
                        <a:pt x="734109" y="1128640"/>
                      </a:cubicBezTo>
                      <a:cubicBezTo>
                        <a:pt x="724544" y="1144508"/>
                        <a:pt x="713684" y="1124701"/>
                        <a:pt x="709914" y="1125995"/>
                      </a:cubicBezTo>
                      <a:cubicBezTo>
                        <a:pt x="706031" y="1127290"/>
                        <a:pt x="699054" y="1124026"/>
                        <a:pt x="697141" y="1114123"/>
                      </a:cubicBezTo>
                      <a:cubicBezTo>
                        <a:pt x="695228" y="1104219"/>
                        <a:pt x="688813" y="1105570"/>
                        <a:pt x="682455" y="1091052"/>
                      </a:cubicBezTo>
                      <a:cubicBezTo>
                        <a:pt x="679247" y="1083794"/>
                        <a:pt x="679247" y="1080305"/>
                        <a:pt x="679191" y="1078223"/>
                      </a:cubicBezTo>
                      <a:cubicBezTo>
                        <a:pt x="679135" y="1076085"/>
                        <a:pt x="678291" y="1075185"/>
                        <a:pt x="677053" y="1074116"/>
                      </a:cubicBezTo>
                      <a:cubicBezTo>
                        <a:pt x="675815" y="1072934"/>
                        <a:pt x="672664" y="1071809"/>
                        <a:pt x="670469" y="1071583"/>
                      </a:cubicBezTo>
                      <a:cubicBezTo>
                        <a:pt x="668275" y="1071358"/>
                        <a:pt x="663999" y="1071246"/>
                        <a:pt x="658484" y="1072371"/>
                      </a:cubicBezTo>
                      <a:cubicBezTo>
                        <a:pt x="652970" y="1073497"/>
                        <a:pt x="648018" y="1075860"/>
                        <a:pt x="645655" y="1077492"/>
                      </a:cubicBezTo>
                      <a:cubicBezTo>
                        <a:pt x="643235" y="1079123"/>
                        <a:pt x="640197" y="1081881"/>
                        <a:pt x="637946" y="1077098"/>
                      </a:cubicBezTo>
                      <a:cubicBezTo>
                        <a:pt x="635639" y="1072371"/>
                        <a:pt x="631925" y="1065113"/>
                        <a:pt x="630631" y="1062637"/>
                      </a:cubicBezTo>
                      <a:cubicBezTo>
                        <a:pt x="629393" y="1060217"/>
                        <a:pt x="625792" y="1055378"/>
                        <a:pt x="627930" y="1050539"/>
                      </a:cubicBezTo>
                      <a:cubicBezTo>
                        <a:pt x="630181" y="1045644"/>
                        <a:pt x="631644" y="1043618"/>
                        <a:pt x="633107" y="1041592"/>
                      </a:cubicBezTo>
                      <a:cubicBezTo>
                        <a:pt x="634458" y="1039510"/>
                        <a:pt x="635921" y="1037597"/>
                        <a:pt x="634851" y="1036078"/>
                      </a:cubicBezTo>
                      <a:cubicBezTo>
                        <a:pt x="633782" y="1034502"/>
                        <a:pt x="628155" y="1028594"/>
                        <a:pt x="627311" y="1027581"/>
                      </a:cubicBezTo>
                      <a:cubicBezTo>
                        <a:pt x="626411" y="1026625"/>
                        <a:pt x="624104" y="1018522"/>
                        <a:pt x="621459" y="1017228"/>
                      </a:cubicBezTo>
                      <a:cubicBezTo>
                        <a:pt x="618927" y="1015934"/>
                        <a:pt x="617915" y="1015934"/>
                        <a:pt x="617127" y="1016046"/>
                      </a:cubicBezTo>
                      <a:cubicBezTo>
                        <a:pt x="616339" y="1016159"/>
                        <a:pt x="610037" y="1018297"/>
                        <a:pt x="607505" y="1018297"/>
                      </a:cubicBezTo>
                      <a:cubicBezTo>
                        <a:pt x="604973" y="1018297"/>
                        <a:pt x="603059" y="1017228"/>
                        <a:pt x="601034" y="1015821"/>
                      </a:cubicBezTo>
                      <a:cubicBezTo>
                        <a:pt x="598952" y="1014471"/>
                        <a:pt x="592200" y="1009069"/>
                        <a:pt x="589555" y="1008844"/>
                      </a:cubicBezTo>
                      <a:cubicBezTo>
                        <a:pt x="587023" y="1008562"/>
                        <a:pt x="583816" y="1009125"/>
                        <a:pt x="581790" y="1009519"/>
                      </a:cubicBezTo>
                      <a:cubicBezTo>
                        <a:pt x="579764" y="1009913"/>
                        <a:pt x="574250" y="1012051"/>
                        <a:pt x="570986" y="1015483"/>
                      </a:cubicBezTo>
                      <a:cubicBezTo>
                        <a:pt x="567779" y="1018972"/>
                        <a:pt x="565472" y="1022348"/>
                        <a:pt x="561364" y="1024430"/>
                      </a:cubicBezTo>
                      <a:cubicBezTo>
                        <a:pt x="557257" y="1026568"/>
                        <a:pt x="551348" y="1028763"/>
                        <a:pt x="549210" y="1028763"/>
                      </a:cubicBezTo>
                      <a:cubicBezTo>
                        <a:pt x="547072" y="1028763"/>
                        <a:pt x="533286" y="1027187"/>
                        <a:pt x="529572" y="1025893"/>
                      </a:cubicBezTo>
                      <a:cubicBezTo>
                        <a:pt x="525802" y="1024655"/>
                        <a:pt x="521864" y="1023417"/>
                        <a:pt x="519556" y="1020942"/>
                      </a:cubicBezTo>
                      <a:cubicBezTo>
                        <a:pt x="517193" y="1018409"/>
                        <a:pt x="508303" y="1011770"/>
                        <a:pt x="506840" y="1009631"/>
                      </a:cubicBezTo>
                      <a:cubicBezTo>
                        <a:pt x="505377" y="1007493"/>
                        <a:pt x="505939" y="1006424"/>
                        <a:pt x="504870" y="1003554"/>
                      </a:cubicBezTo>
                      <a:cubicBezTo>
                        <a:pt x="503745" y="1000685"/>
                        <a:pt x="502901" y="993989"/>
                        <a:pt x="503239" y="992638"/>
                      </a:cubicBezTo>
                      <a:cubicBezTo>
                        <a:pt x="503633" y="991175"/>
                        <a:pt x="505096" y="986899"/>
                        <a:pt x="501494" y="987574"/>
                      </a:cubicBezTo>
                      <a:cubicBezTo>
                        <a:pt x="497893" y="988306"/>
                        <a:pt x="493223" y="988474"/>
                        <a:pt x="487933" y="991063"/>
                      </a:cubicBezTo>
                      <a:cubicBezTo>
                        <a:pt x="482644" y="993595"/>
                        <a:pt x="481181" y="995846"/>
                        <a:pt x="480956" y="998378"/>
                      </a:cubicBezTo>
                      <a:cubicBezTo>
                        <a:pt x="480675" y="1000910"/>
                        <a:pt x="479831" y="1004005"/>
                        <a:pt x="474485" y="1005974"/>
                      </a:cubicBezTo>
                      <a:cubicBezTo>
                        <a:pt x="469196" y="1007943"/>
                        <a:pt x="461093" y="1008225"/>
                        <a:pt x="457661" y="1009069"/>
                      </a:cubicBezTo>
                      <a:cubicBezTo>
                        <a:pt x="454341" y="1009913"/>
                        <a:pt x="450121" y="1009631"/>
                        <a:pt x="446745" y="1004567"/>
                      </a:cubicBezTo>
                      <a:cubicBezTo>
                        <a:pt x="443425" y="999503"/>
                        <a:pt x="438361" y="993876"/>
                        <a:pt x="435829" y="994158"/>
                      </a:cubicBezTo>
                      <a:cubicBezTo>
                        <a:pt x="433353" y="994495"/>
                        <a:pt x="429414" y="996690"/>
                        <a:pt x="429414" y="999278"/>
                      </a:cubicBezTo>
                      <a:cubicBezTo>
                        <a:pt x="429414" y="1001754"/>
                        <a:pt x="429133" y="1004061"/>
                        <a:pt x="427163" y="1006030"/>
                      </a:cubicBezTo>
                      <a:cubicBezTo>
                        <a:pt x="425194" y="1008000"/>
                        <a:pt x="421817" y="1008000"/>
                        <a:pt x="416247" y="1009688"/>
                      </a:cubicBezTo>
                      <a:cubicBezTo>
                        <a:pt x="410620" y="1011376"/>
                        <a:pt x="407300" y="1012164"/>
                        <a:pt x="403868" y="1013627"/>
                      </a:cubicBezTo>
                      <a:cubicBezTo>
                        <a:pt x="400548" y="1015090"/>
                        <a:pt x="392670" y="1015315"/>
                        <a:pt x="388506" y="1012164"/>
                      </a:cubicBezTo>
                      <a:cubicBezTo>
                        <a:pt x="384230" y="1009069"/>
                        <a:pt x="382598" y="1002317"/>
                        <a:pt x="375002" y="998434"/>
                      </a:cubicBezTo>
                      <a:cubicBezTo>
                        <a:pt x="367406" y="994495"/>
                        <a:pt x="359866" y="991682"/>
                        <a:pt x="356208" y="988531"/>
                      </a:cubicBezTo>
                      <a:cubicBezTo>
                        <a:pt x="352607" y="985436"/>
                        <a:pt x="349793" y="982622"/>
                        <a:pt x="350581" y="976996"/>
                      </a:cubicBezTo>
                      <a:cubicBezTo>
                        <a:pt x="351425" y="971369"/>
                        <a:pt x="350919" y="968555"/>
                        <a:pt x="349793" y="963491"/>
                      </a:cubicBezTo>
                      <a:cubicBezTo>
                        <a:pt x="348668" y="958427"/>
                        <a:pt x="346417" y="941209"/>
                        <a:pt x="345011" y="938733"/>
                      </a:cubicBezTo>
                      <a:cubicBezTo>
                        <a:pt x="343548" y="936201"/>
                        <a:pt x="341353" y="931136"/>
                        <a:pt x="341353" y="927198"/>
                      </a:cubicBezTo>
                      <a:cubicBezTo>
                        <a:pt x="341353" y="923203"/>
                        <a:pt x="337752" y="912511"/>
                        <a:pt x="329874" y="912511"/>
                      </a:cubicBezTo>
                      <a:cubicBezTo>
                        <a:pt x="321997" y="912511"/>
                        <a:pt x="318114" y="914481"/>
                        <a:pt x="307423" y="916450"/>
                      </a:cubicBezTo>
                      <a:cubicBezTo>
                        <a:pt x="296732" y="918420"/>
                        <a:pt x="292849" y="919714"/>
                        <a:pt x="290543" y="920783"/>
                      </a:cubicBezTo>
                      <a:cubicBezTo>
                        <a:pt x="290149" y="920952"/>
                        <a:pt x="289586" y="921177"/>
                        <a:pt x="289023" y="921458"/>
                      </a:cubicBezTo>
                      <a:cubicBezTo>
                        <a:pt x="286322" y="922527"/>
                        <a:pt x="282271" y="923878"/>
                        <a:pt x="279401" y="923878"/>
                      </a:cubicBezTo>
                      <a:cubicBezTo>
                        <a:pt x="276081" y="923878"/>
                        <a:pt x="268147" y="923484"/>
                        <a:pt x="265109" y="923146"/>
                      </a:cubicBezTo>
                      <a:cubicBezTo>
                        <a:pt x="262464" y="922809"/>
                        <a:pt x="261339" y="922359"/>
                        <a:pt x="260157" y="923934"/>
                      </a:cubicBezTo>
                      <a:cubicBezTo>
                        <a:pt x="259482" y="921289"/>
                        <a:pt x="258413" y="918870"/>
                        <a:pt x="257400" y="917576"/>
                      </a:cubicBezTo>
                      <a:cubicBezTo>
                        <a:pt x="256275" y="916113"/>
                        <a:pt x="255768" y="917125"/>
                        <a:pt x="250198" y="911217"/>
                      </a:cubicBezTo>
                      <a:cubicBezTo>
                        <a:pt x="244683" y="905365"/>
                        <a:pt x="243502" y="902102"/>
                        <a:pt x="241307" y="895687"/>
                      </a:cubicBezTo>
                      <a:cubicBezTo>
                        <a:pt x="239000" y="889329"/>
                        <a:pt x="243671" y="884996"/>
                        <a:pt x="243671" y="884996"/>
                      </a:cubicBezTo>
                      <a:cubicBezTo>
                        <a:pt x="243671" y="884996"/>
                        <a:pt x="246090" y="882914"/>
                        <a:pt x="249579" y="879876"/>
                      </a:cubicBezTo>
                      <a:cubicBezTo>
                        <a:pt x="253124" y="876837"/>
                        <a:pt x="255318" y="878131"/>
                        <a:pt x="258075" y="878413"/>
                      </a:cubicBezTo>
                      <a:cubicBezTo>
                        <a:pt x="260776" y="878750"/>
                        <a:pt x="261733" y="877175"/>
                        <a:pt x="262352" y="876049"/>
                      </a:cubicBezTo>
                      <a:cubicBezTo>
                        <a:pt x="263027" y="874924"/>
                        <a:pt x="264434" y="873742"/>
                        <a:pt x="266516" y="871885"/>
                      </a:cubicBezTo>
                      <a:cubicBezTo>
                        <a:pt x="268541" y="869972"/>
                        <a:pt x="277319" y="866427"/>
                        <a:pt x="281033" y="865358"/>
                      </a:cubicBezTo>
                      <a:cubicBezTo>
                        <a:pt x="284690" y="864233"/>
                        <a:pt x="288517" y="860575"/>
                        <a:pt x="290374" y="858381"/>
                      </a:cubicBezTo>
                      <a:cubicBezTo>
                        <a:pt x="292343" y="856130"/>
                        <a:pt x="294537" y="853148"/>
                        <a:pt x="295663" y="850841"/>
                      </a:cubicBezTo>
                      <a:cubicBezTo>
                        <a:pt x="296788" y="848590"/>
                        <a:pt x="295494" y="846846"/>
                        <a:pt x="294369" y="844483"/>
                      </a:cubicBezTo>
                      <a:cubicBezTo>
                        <a:pt x="293243" y="842063"/>
                        <a:pt x="292005" y="843188"/>
                        <a:pt x="290880" y="844145"/>
                      </a:cubicBezTo>
                      <a:cubicBezTo>
                        <a:pt x="289755" y="845101"/>
                        <a:pt x="288010" y="845720"/>
                        <a:pt x="285253" y="845720"/>
                      </a:cubicBezTo>
                      <a:cubicBezTo>
                        <a:pt x="282552" y="845720"/>
                        <a:pt x="284972" y="836492"/>
                        <a:pt x="284465" y="834579"/>
                      </a:cubicBezTo>
                      <a:cubicBezTo>
                        <a:pt x="284015" y="832666"/>
                        <a:pt x="281089" y="831259"/>
                        <a:pt x="278557" y="831034"/>
                      </a:cubicBezTo>
                      <a:cubicBezTo>
                        <a:pt x="276081" y="830753"/>
                        <a:pt x="272424" y="831991"/>
                        <a:pt x="270286" y="834523"/>
                      </a:cubicBezTo>
                      <a:cubicBezTo>
                        <a:pt x="268260" y="836999"/>
                        <a:pt x="269498" y="841613"/>
                        <a:pt x="269216" y="843245"/>
                      </a:cubicBezTo>
                      <a:cubicBezTo>
                        <a:pt x="269048" y="844933"/>
                        <a:pt x="267191" y="846171"/>
                        <a:pt x="261845" y="846789"/>
                      </a:cubicBezTo>
                      <a:cubicBezTo>
                        <a:pt x="256500" y="847465"/>
                        <a:pt x="253968" y="855286"/>
                        <a:pt x="252561" y="857987"/>
                      </a:cubicBezTo>
                      <a:cubicBezTo>
                        <a:pt x="251098" y="860688"/>
                        <a:pt x="242432" y="862545"/>
                        <a:pt x="237481" y="862770"/>
                      </a:cubicBezTo>
                      <a:cubicBezTo>
                        <a:pt x="232529" y="862939"/>
                        <a:pt x="230897" y="859225"/>
                        <a:pt x="227972" y="858212"/>
                      </a:cubicBezTo>
                      <a:cubicBezTo>
                        <a:pt x="225102" y="857143"/>
                        <a:pt x="223020" y="856749"/>
                        <a:pt x="223020" y="856749"/>
                      </a:cubicBezTo>
                      <a:cubicBezTo>
                        <a:pt x="223020" y="856749"/>
                        <a:pt x="224483" y="848309"/>
                        <a:pt x="225721" y="844314"/>
                      </a:cubicBezTo>
                      <a:cubicBezTo>
                        <a:pt x="226959" y="840375"/>
                        <a:pt x="220375" y="839362"/>
                        <a:pt x="218181" y="836605"/>
                      </a:cubicBezTo>
                      <a:cubicBezTo>
                        <a:pt x="216042" y="833904"/>
                        <a:pt x="216943" y="830190"/>
                        <a:pt x="218181" y="826589"/>
                      </a:cubicBezTo>
                      <a:cubicBezTo>
                        <a:pt x="219419" y="822988"/>
                        <a:pt x="214073" y="820850"/>
                        <a:pt x="210022" y="818655"/>
                      </a:cubicBezTo>
                      <a:cubicBezTo>
                        <a:pt x="205914" y="816517"/>
                        <a:pt x="199500" y="813478"/>
                        <a:pt x="193929" y="808639"/>
                      </a:cubicBezTo>
                      <a:cubicBezTo>
                        <a:pt x="188358" y="803800"/>
                        <a:pt x="185882" y="801662"/>
                        <a:pt x="183407" y="797329"/>
                      </a:cubicBezTo>
                      <a:cubicBezTo>
                        <a:pt x="180874" y="792996"/>
                        <a:pt x="182506" y="787651"/>
                        <a:pt x="183913" y="783712"/>
                      </a:cubicBezTo>
                      <a:cubicBezTo>
                        <a:pt x="185376" y="779773"/>
                        <a:pt x="192297" y="765931"/>
                        <a:pt x="194773" y="761767"/>
                      </a:cubicBezTo>
                      <a:cubicBezTo>
                        <a:pt x="197305" y="757660"/>
                        <a:pt x="201750" y="752258"/>
                        <a:pt x="206027" y="748882"/>
                      </a:cubicBezTo>
                      <a:cubicBezTo>
                        <a:pt x="210360" y="745506"/>
                        <a:pt x="218068" y="741679"/>
                        <a:pt x="221782" y="739204"/>
                      </a:cubicBezTo>
                      <a:cubicBezTo>
                        <a:pt x="225496" y="736728"/>
                        <a:pt x="235511" y="729694"/>
                        <a:pt x="239338" y="726093"/>
                      </a:cubicBezTo>
                      <a:cubicBezTo>
                        <a:pt x="243052" y="722492"/>
                        <a:pt x="244515" y="718890"/>
                        <a:pt x="244515" y="716752"/>
                      </a:cubicBezTo>
                      <a:cubicBezTo>
                        <a:pt x="244515" y="714614"/>
                        <a:pt x="244008" y="711913"/>
                        <a:pt x="245359" y="707974"/>
                      </a:cubicBezTo>
                      <a:cubicBezTo>
                        <a:pt x="246822" y="704035"/>
                        <a:pt x="249860" y="702404"/>
                        <a:pt x="252673" y="700659"/>
                      </a:cubicBezTo>
                      <a:cubicBezTo>
                        <a:pt x="255543" y="698802"/>
                        <a:pt x="259369" y="696158"/>
                        <a:pt x="263252" y="692388"/>
                      </a:cubicBezTo>
                      <a:cubicBezTo>
                        <a:pt x="267191" y="688618"/>
                        <a:pt x="273268" y="679615"/>
                        <a:pt x="276813" y="673313"/>
                      </a:cubicBezTo>
                      <a:cubicBezTo>
                        <a:pt x="280414" y="667011"/>
                        <a:pt x="285760" y="656826"/>
                        <a:pt x="293131" y="646022"/>
                      </a:cubicBezTo>
                      <a:cubicBezTo>
                        <a:pt x="300446" y="635275"/>
                        <a:pt x="305454" y="628692"/>
                        <a:pt x="310518" y="625315"/>
                      </a:cubicBezTo>
                      <a:cubicBezTo>
                        <a:pt x="315864" y="621827"/>
                        <a:pt x="319183" y="630155"/>
                        <a:pt x="320084" y="632405"/>
                      </a:cubicBezTo>
                      <a:cubicBezTo>
                        <a:pt x="321040" y="634656"/>
                        <a:pt x="326836" y="648780"/>
                        <a:pt x="329256" y="652606"/>
                      </a:cubicBezTo>
                      <a:cubicBezTo>
                        <a:pt x="331619" y="656488"/>
                        <a:pt x="334713" y="664141"/>
                        <a:pt x="335614" y="666110"/>
                      </a:cubicBezTo>
                      <a:cubicBezTo>
                        <a:pt x="336570" y="668023"/>
                        <a:pt x="338371" y="670556"/>
                        <a:pt x="340115" y="672863"/>
                      </a:cubicBezTo>
                      <a:cubicBezTo>
                        <a:pt x="341803" y="675113"/>
                        <a:pt x="344561" y="673819"/>
                        <a:pt x="345348" y="671737"/>
                      </a:cubicBezTo>
                      <a:cubicBezTo>
                        <a:pt x="346192" y="669655"/>
                        <a:pt x="346192" y="666786"/>
                        <a:pt x="346305" y="664479"/>
                      </a:cubicBezTo>
                      <a:cubicBezTo>
                        <a:pt x="346417" y="662228"/>
                        <a:pt x="346755" y="660596"/>
                        <a:pt x="348218" y="657726"/>
                      </a:cubicBezTo>
                      <a:cubicBezTo>
                        <a:pt x="349681" y="654857"/>
                        <a:pt x="349512" y="652775"/>
                        <a:pt x="349512" y="648948"/>
                      </a:cubicBezTo>
                      <a:cubicBezTo>
                        <a:pt x="349512" y="645066"/>
                        <a:pt x="345742" y="638257"/>
                        <a:pt x="343604" y="630042"/>
                      </a:cubicBezTo>
                      <a:cubicBezTo>
                        <a:pt x="341578" y="621771"/>
                        <a:pt x="341578" y="602808"/>
                        <a:pt x="341972" y="595043"/>
                      </a:cubicBezTo>
                      <a:cubicBezTo>
                        <a:pt x="342366" y="587165"/>
                        <a:pt x="346248" y="573436"/>
                        <a:pt x="348556" y="566627"/>
                      </a:cubicBezTo>
                      <a:cubicBezTo>
                        <a:pt x="350919" y="559875"/>
                        <a:pt x="352213" y="554192"/>
                        <a:pt x="353732" y="545864"/>
                      </a:cubicBezTo>
                      <a:cubicBezTo>
                        <a:pt x="355308" y="537536"/>
                        <a:pt x="358177" y="537030"/>
                        <a:pt x="362060" y="534948"/>
                      </a:cubicBezTo>
                      <a:cubicBezTo>
                        <a:pt x="365999" y="532866"/>
                        <a:pt x="367800" y="536523"/>
                        <a:pt x="374552" y="534666"/>
                      </a:cubicBezTo>
                      <a:cubicBezTo>
                        <a:pt x="381304" y="532809"/>
                        <a:pt x="381529" y="529996"/>
                        <a:pt x="383386" y="525551"/>
                      </a:cubicBezTo>
                      <a:cubicBezTo>
                        <a:pt x="385243" y="521162"/>
                        <a:pt x="384961" y="513397"/>
                        <a:pt x="385693" y="506644"/>
                      </a:cubicBezTo>
                      <a:cubicBezTo>
                        <a:pt x="386481" y="499836"/>
                        <a:pt x="381585" y="491058"/>
                        <a:pt x="378716" y="484249"/>
                      </a:cubicBezTo>
                      <a:cubicBezTo>
                        <a:pt x="375902" y="477497"/>
                        <a:pt x="374327" y="476203"/>
                        <a:pt x="370951" y="473896"/>
                      </a:cubicBezTo>
                      <a:cubicBezTo>
                        <a:pt x="367631" y="471533"/>
                        <a:pt x="370444" y="469732"/>
                        <a:pt x="373033" y="468663"/>
                      </a:cubicBezTo>
                      <a:cubicBezTo>
                        <a:pt x="375677" y="467594"/>
                        <a:pt x="374327" y="464555"/>
                        <a:pt x="374608" y="460898"/>
                      </a:cubicBezTo>
                      <a:cubicBezTo>
                        <a:pt x="374889" y="457297"/>
                        <a:pt x="372526" y="452851"/>
                        <a:pt x="371963" y="450038"/>
                      </a:cubicBezTo>
                      <a:cubicBezTo>
                        <a:pt x="371457" y="447168"/>
                        <a:pt x="371907" y="445255"/>
                        <a:pt x="371907" y="442442"/>
                      </a:cubicBezTo>
                      <a:cubicBezTo>
                        <a:pt x="371907" y="439628"/>
                        <a:pt x="371063" y="429725"/>
                        <a:pt x="371063" y="426349"/>
                      </a:cubicBezTo>
                      <a:cubicBezTo>
                        <a:pt x="371063" y="423029"/>
                        <a:pt x="372751" y="419878"/>
                        <a:pt x="373595" y="417290"/>
                      </a:cubicBezTo>
                      <a:cubicBezTo>
                        <a:pt x="374439" y="414814"/>
                        <a:pt x="376634" y="404235"/>
                        <a:pt x="378153" y="401253"/>
                      </a:cubicBezTo>
                      <a:cubicBezTo>
                        <a:pt x="379785" y="398214"/>
                        <a:pt x="384680" y="388199"/>
                        <a:pt x="386256" y="384091"/>
                      </a:cubicBezTo>
                      <a:cubicBezTo>
                        <a:pt x="387888" y="379927"/>
                        <a:pt x="386087" y="374075"/>
                        <a:pt x="385806" y="370418"/>
                      </a:cubicBezTo>
                      <a:cubicBezTo>
                        <a:pt x="385637" y="366704"/>
                        <a:pt x="387719" y="363890"/>
                        <a:pt x="392333" y="362484"/>
                      </a:cubicBezTo>
                      <a:cubicBezTo>
                        <a:pt x="396890" y="361133"/>
                        <a:pt x="400661" y="356744"/>
                        <a:pt x="403474" y="350892"/>
                      </a:cubicBezTo>
                      <a:cubicBezTo>
                        <a:pt x="406231" y="345040"/>
                        <a:pt x="404599" y="343240"/>
                        <a:pt x="404374" y="340708"/>
                      </a:cubicBezTo>
                      <a:cubicBezTo>
                        <a:pt x="404093" y="338176"/>
                        <a:pt x="402292" y="333955"/>
                        <a:pt x="401336" y="326753"/>
                      </a:cubicBezTo>
                      <a:cubicBezTo>
                        <a:pt x="400435" y="319607"/>
                        <a:pt x="404543" y="318425"/>
                        <a:pt x="406175" y="315893"/>
                      </a:cubicBezTo>
                      <a:cubicBezTo>
                        <a:pt x="407807" y="313361"/>
                        <a:pt x="410339" y="309591"/>
                        <a:pt x="410339" y="309591"/>
                      </a:cubicBezTo>
                      <a:cubicBezTo>
                        <a:pt x="410339" y="309591"/>
                        <a:pt x="410789" y="306834"/>
                        <a:pt x="414503" y="301038"/>
                      </a:cubicBezTo>
                      <a:cubicBezTo>
                        <a:pt x="418160" y="295299"/>
                        <a:pt x="417035" y="295918"/>
                        <a:pt x="416810" y="289672"/>
                      </a:cubicBezTo>
                      <a:cubicBezTo>
                        <a:pt x="416641" y="283426"/>
                        <a:pt x="407188" y="279825"/>
                        <a:pt x="405725" y="276955"/>
                      </a:cubicBezTo>
                      <a:cubicBezTo>
                        <a:pt x="404262" y="274029"/>
                        <a:pt x="402517" y="271103"/>
                        <a:pt x="400604" y="269584"/>
                      </a:cubicBezTo>
                      <a:cubicBezTo>
                        <a:pt x="385130" y="257149"/>
                        <a:pt x="353789" y="224288"/>
                        <a:pt x="347036" y="218773"/>
                      </a:cubicBezTo>
                      <a:cubicBezTo>
                        <a:pt x="340228" y="213259"/>
                        <a:pt x="318114" y="211796"/>
                        <a:pt x="319015" y="219730"/>
                      </a:cubicBezTo>
                      <a:cubicBezTo>
                        <a:pt x="319971" y="227720"/>
                        <a:pt x="311812" y="231715"/>
                        <a:pt x="311812" y="238186"/>
                      </a:cubicBezTo>
                      <a:cubicBezTo>
                        <a:pt x="311812" y="244657"/>
                        <a:pt x="307423" y="252141"/>
                        <a:pt x="302134" y="252141"/>
                      </a:cubicBezTo>
                      <a:cubicBezTo>
                        <a:pt x="296845" y="252141"/>
                        <a:pt x="294425" y="265645"/>
                        <a:pt x="290092" y="260637"/>
                      </a:cubicBezTo>
                      <a:cubicBezTo>
                        <a:pt x="285760" y="255573"/>
                        <a:pt x="278051" y="258612"/>
                        <a:pt x="275631" y="264576"/>
                      </a:cubicBezTo>
                      <a:cubicBezTo>
                        <a:pt x="273212" y="270597"/>
                        <a:pt x="265503" y="266602"/>
                        <a:pt x="254868" y="265082"/>
                      </a:cubicBezTo>
                      <a:cubicBezTo>
                        <a:pt x="244289" y="263563"/>
                        <a:pt x="239394" y="275548"/>
                        <a:pt x="230279" y="271047"/>
                      </a:cubicBezTo>
                      <a:cubicBezTo>
                        <a:pt x="221107" y="266602"/>
                        <a:pt x="220150" y="264126"/>
                        <a:pt x="213398" y="275042"/>
                      </a:cubicBezTo>
                      <a:cubicBezTo>
                        <a:pt x="206646" y="286014"/>
                        <a:pt x="187852" y="290010"/>
                        <a:pt x="180143" y="287027"/>
                      </a:cubicBezTo>
                      <a:cubicBezTo>
                        <a:pt x="172434" y="283989"/>
                        <a:pt x="156004" y="285508"/>
                        <a:pt x="151671" y="271553"/>
                      </a:cubicBezTo>
                      <a:cubicBezTo>
                        <a:pt x="147338" y="257599"/>
                        <a:pt x="127532" y="219223"/>
                        <a:pt x="126069" y="201274"/>
                      </a:cubicBezTo>
                      <a:cubicBezTo>
                        <a:pt x="124606" y="183324"/>
                        <a:pt x="123199" y="184843"/>
                        <a:pt x="128488" y="180398"/>
                      </a:cubicBezTo>
                      <a:cubicBezTo>
                        <a:pt x="133777" y="175896"/>
                        <a:pt x="127532" y="164924"/>
                        <a:pt x="120329" y="166387"/>
                      </a:cubicBezTo>
                      <a:cubicBezTo>
                        <a:pt x="117628" y="166950"/>
                        <a:pt x="108850" y="165824"/>
                        <a:pt x="105756" y="164136"/>
                      </a:cubicBezTo>
                      <a:cubicBezTo>
                        <a:pt x="100973" y="161660"/>
                        <a:pt x="75145" y="128405"/>
                        <a:pt x="70644" y="152432"/>
                      </a:cubicBezTo>
                      <a:cubicBezTo>
                        <a:pt x="68224" y="165374"/>
                        <a:pt x="56633" y="187319"/>
                        <a:pt x="43635" y="169932"/>
                      </a:cubicBezTo>
                      <a:cubicBezTo>
                        <a:pt x="30581" y="152432"/>
                        <a:pt x="28330" y="159184"/>
                        <a:pt x="14713" y="152432"/>
                      </a:cubicBezTo>
                      <a:cubicBezTo>
                        <a:pt x="1096" y="145736"/>
                        <a:pt x="-6050" y="151870"/>
                        <a:pt x="6554" y="134482"/>
                      </a:cubicBezTo>
                      <a:cubicBezTo>
                        <a:pt x="19102" y="117208"/>
                        <a:pt x="22028" y="113100"/>
                        <a:pt x="27767" y="98077"/>
                      </a:cubicBezTo>
                      <a:cubicBezTo>
                        <a:pt x="33507" y="83165"/>
                        <a:pt x="41778" y="77651"/>
                        <a:pt x="30637" y="68142"/>
                      </a:cubicBezTo>
                      <a:cubicBezTo>
                        <a:pt x="24672" y="63021"/>
                        <a:pt x="19889" y="57282"/>
                        <a:pt x="16119" y="52949"/>
                      </a:cubicBezTo>
                      <a:cubicBezTo>
                        <a:pt x="15557" y="52217"/>
                        <a:pt x="14938" y="51599"/>
                        <a:pt x="14375" y="50980"/>
                      </a:cubicBezTo>
                      <a:lnTo>
                        <a:pt x="15950" y="47378"/>
                      </a:lnTo>
                      <a:cubicBezTo>
                        <a:pt x="19158" y="46984"/>
                        <a:pt x="22815" y="45071"/>
                        <a:pt x="26023" y="43046"/>
                      </a:cubicBezTo>
                      <a:cubicBezTo>
                        <a:pt x="29230" y="41020"/>
                        <a:pt x="31875" y="38882"/>
                        <a:pt x="33000" y="37981"/>
                      </a:cubicBezTo>
                      <a:cubicBezTo>
                        <a:pt x="35870" y="35956"/>
                        <a:pt x="40709" y="34380"/>
                        <a:pt x="49543" y="34380"/>
                      </a:cubicBezTo>
                      <a:cubicBezTo>
                        <a:pt x="53426" y="34324"/>
                        <a:pt x="55789" y="33536"/>
                        <a:pt x="57477" y="32467"/>
                      </a:cubicBezTo>
                      <a:cubicBezTo>
                        <a:pt x="59109" y="31342"/>
                        <a:pt x="60009" y="29991"/>
                        <a:pt x="60853" y="28697"/>
                      </a:cubicBezTo>
                      <a:cubicBezTo>
                        <a:pt x="62935" y="25434"/>
                        <a:pt x="67324" y="22789"/>
                        <a:pt x="72726" y="22676"/>
                      </a:cubicBezTo>
                      <a:cubicBezTo>
                        <a:pt x="75033" y="22676"/>
                        <a:pt x="77453" y="23239"/>
                        <a:pt x="79703" y="24646"/>
                      </a:cubicBezTo>
                      <a:cubicBezTo>
                        <a:pt x="81279" y="25602"/>
                        <a:pt x="83023" y="25996"/>
                        <a:pt x="84767" y="25996"/>
                      </a:cubicBezTo>
                      <a:cubicBezTo>
                        <a:pt x="88031" y="25996"/>
                        <a:pt x="91351" y="24477"/>
                        <a:pt x="92139" y="23858"/>
                      </a:cubicBezTo>
                      <a:cubicBezTo>
                        <a:pt x="94502" y="22226"/>
                        <a:pt x="99060" y="20482"/>
                        <a:pt x="104574" y="20369"/>
                      </a:cubicBezTo>
                      <a:cubicBezTo>
                        <a:pt x="106543" y="20369"/>
                        <a:pt x="108569" y="20651"/>
                        <a:pt x="110595" y="21270"/>
                      </a:cubicBezTo>
                      <a:cubicBezTo>
                        <a:pt x="111270" y="21551"/>
                        <a:pt x="111889" y="21607"/>
                        <a:pt x="112564" y="21607"/>
                      </a:cubicBezTo>
                      <a:cubicBezTo>
                        <a:pt x="112621" y="21607"/>
                        <a:pt x="112621" y="21607"/>
                        <a:pt x="112677" y="21607"/>
                      </a:cubicBezTo>
                      <a:cubicBezTo>
                        <a:pt x="116334" y="21607"/>
                        <a:pt x="120329" y="18119"/>
                        <a:pt x="122861" y="16374"/>
                      </a:cubicBezTo>
                      <a:cubicBezTo>
                        <a:pt x="124493" y="15474"/>
                        <a:pt x="128038" y="11535"/>
                        <a:pt x="133721" y="11479"/>
                      </a:cubicBezTo>
                      <a:cubicBezTo>
                        <a:pt x="134397" y="11479"/>
                        <a:pt x="135072" y="11535"/>
                        <a:pt x="135803" y="11648"/>
                      </a:cubicBezTo>
                      <a:cubicBezTo>
                        <a:pt x="136197" y="11704"/>
                        <a:pt x="136591" y="11760"/>
                        <a:pt x="136928" y="11760"/>
                      </a:cubicBezTo>
                      <a:cubicBezTo>
                        <a:pt x="139404" y="11760"/>
                        <a:pt x="140811" y="9847"/>
                        <a:pt x="142555" y="7484"/>
                      </a:cubicBezTo>
                      <a:cubicBezTo>
                        <a:pt x="144075" y="5514"/>
                        <a:pt x="147057" y="1969"/>
                        <a:pt x="152065" y="1801"/>
                      </a:cubicBezTo>
                      <a:cubicBezTo>
                        <a:pt x="154091" y="1801"/>
                        <a:pt x="156229" y="2645"/>
                        <a:pt x="158198" y="4220"/>
                      </a:cubicBezTo>
                      <a:cubicBezTo>
                        <a:pt x="159830" y="5571"/>
                        <a:pt x="160843" y="5796"/>
                        <a:pt x="161406" y="5796"/>
                      </a:cubicBezTo>
                      <a:cubicBezTo>
                        <a:pt x="161462" y="5796"/>
                        <a:pt x="161462" y="5796"/>
                        <a:pt x="161518" y="5796"/>
                      </a:cubicBezTo>
                      <a:cubicBezTo>
                        <a:pt x="162362" y="5796"/>
                        <a:pt x="163375" y="5008"/>
                        <a:pt x="164163" y="4164"/>
                      </a:cubicBezTo>
                      <a:cubicBezTo>
                        <a:pt x="165119" y="3489"/>
                        <a:pt x="166188" y="675"/>
                        <a:pt x="170127" y="225"/>
                      </a:cubicBezTo>
                      <a:cubicBezTo>
                        <a:pt x="172265" y="225"/>
                        <a:pt x="173897" y="1801"/>
                        <a:pt x="174798" y="3489"/>
                      </a:cubicBezTo>
                      <a:cubicBezTo>
                        <a:pt x="175641" y="1632"/>
                        <a:pt x="177555" y="0"/>
                        <a:pt x="179918" y="0"/>
                      </a:cubicBezTo>
                      <a:cubicBezTo>
                        <a:pt x="179974" y="0"/>
                        <a:pt x="179974" y="0"/>
                        <a:pt x="180031" y="0"/>
                      </a:cubicBezTo>
                      <a:cubicBezTo>
                        <a:pt x="182000" y="0"/>
                        <a:pt x="183913" y="788"/>
                        <a:pt x="185882" y="2251"/>
                      </a:cubicBezTo>
                      <a:cubicBezTo>
                        <a:pt x="189596" y="4952"/>
                        <a:pt x="192128" y="4783"/>
                        <a:pt x="195786" y="5852"/>
                      </a:cubicBezTo>
                      <a:cubicBezTo>
                        <a:pt x="195786" y="5852"/>
                        <a:pt x="196067" y="5908"/>
                        <a:pt x="196461" y="5908"/>
                      </a:cubicBezTo>
                      <a:cubicBezTo>
                        <a:pt x="197136" y="5908"/>
                        <a:pt x="198205" y="5796"/>
                        <a:pt x="199612" y="5739"/>
                      </a:cubicBezTo>
                      <a:lnTo>
                        <a:pt x="200119" y="5739"/>
                      </a:lnTo>
                      <a:cubicBezTo>
                        <a:pt x="203044" y="5739"/>
                        <a:pt x="207039" y="7765"/>
                        <a:pt x="208615" y="12829"/>
                      </a:cubicBezTo>
                      <a:cubicBezTo>
                        <a:pt x="209459" y="15080"/>
                        <a:pt x="210753" y="15530"/>
                        <a:pt x="214186" y="15699"/>
                      </a:cubicBezTo>
                      <a:cubicBezTo>
                        <a:pt x="217731" y="15699"/>
                        <a:pt x="222288" y="14574"/>
                        <a:pt x="226227" y="14405"/>
                      </a:cubicBezTo>
                      <a:cubicBezTo>
                        <a:pt x="226734" y="14349"/>
                        <a:pt x="227296" y="14349"/>
                        <a:pt x="227746" y="14349"/>
                      </a:cubicBezTo>
                      <a:lnTo>
                        <a:pt x="228478" y="14349"/>
                      </a:lnTo>
                      <a:cubicBezTo>
                        <a:pt x="235174" y="14349"/>
                        <a:pt x="241195" y="17893"/>
                        <a:pt x="243220" y="25602"/>
                      </a:cubicBezTo>
                      <a:cubicBezTo>
                        <a:pt x="244458" y="30273"/>
                        <a:pt x="249579" y="32805"/>
                        <a:pt x="254587" y="32805"/>
                      </a:cubicBezTo>
                      <a:cubicBezTo>
                        <a:pt x="255487" y="32805"/>
                        <a:pt x="256331" y="32748"/>
                        <a:pt x="257063" y="32636"/>
                      </a:cubicBezTo>
                      <a:cubicBezTo>
                        <a:pt x="259763" y="32186"/>
                        <a:pt x="260326" y="31285"/>
                        <a:pt x="263083" y="31060"/>
                      </a:cubicBezTo>
                      <a:cubicBezTo>
                        <a:pt x="266009" y="31229"/>
                        <a:pt x="267922" y="32636"/>
                        <a:pt x="273212" y="36125"/>
                      </a:cubicBezTo>
                      <a:cubicBezTo>
                        <a:pt x="276757" y="38600"/>
                        <a:pt x="279064" y="39388"/>
                        <a:pt x="279908" y="39388"/>
                      </a:cubicBezTo>
                      <a:lnTo>
                        <a:pt x="279964" y="39388"/>
                      </a:lnTo>
                      <a:cubicBezTo>
                        <a:pt x="280470" y="39332"/>
                        <a:pt x="280414" y="39444"/>
                        <a:pt x="281145" y="38544"/>
                      </a:cubicBezTo>
                      <a:cubicBezTo>
                        <a:pt x="281821" y="37700"/>
                        <a:pt x="282496" y="35900"/>
                        <a:pt x="283453" y="33705"/>
                      </a:cubicBezTo>
                      <a:cubicBezTo>
                        <a:pt x="285310" y="29147"/>
                        <a:pt x="288292" y="27347"/>
                        <a:pt x="291049" y="26559"/>
                      </a:cubicBezTo>
                      <a:cubicBezTo>
                        <a:pt x="293862" y="25771"/>
                        <a:pt x="296394" y="26052"/>
                        <a:pt x="297407" y="25659"/>
                      </a:cubicBezTo>
                      <a:cubicBezTo>
                        <a:pt x="298701" y="25208"/>
                        <a:pt x="300164" y="25152"/>
                        <a:pt x="301571" y="25152"/>
                      </a:cubicBezTo>
                      <a:cubicBezTo>
                        <a:pt x="306917" y="25208"/>
                        <a:pt x="313500" y="26503"/>
                        <a:pt x="317101" y="29204"/>
                      </a:cubicBezTo>
                      <a:cubicBezTo>
                        <a:pt x="318058" y="30104"/>
                        <a:pt x="323066" y="32467"/>
                        <a:pt x="328468" y="34718"/>
                      </a:cubicBezTo>
                      <a:cubicBezTo>
                        <a:pt x="333813" y="36800"/>
                        <a:pt x="339721" y="38769"/>
                        <a:pt x="342366" y="38769"/>
                      </a:cubicBezTo>
                      <a:cubicBezTo>
                        <a:pt x="345011" y="38769"/>
                        <a:pt x="347881" y="39501"/>
                        <a:pt x="349962" y="41020"/>
                      </a:cubicBezTo>
                      <a:cubicBezTo>
                        <a:pt x="352101" y="42483"/>
                        <a:pt x="353620" y="44790"/>
                        <a:pt x="353620" y="47941"/>
                      </a:cubicBezTo>
                      <a:cubicBezTo>
                        <a:pt x="353563" y="50023"/>
                        <a:pt x="352944" y="52274"/>
                        <a:pt x="351763" y="54750"/>
                      </a:cubicBezTo>
                      <a:cubicBezTo>
                        <a:pt x="351763" y="54806"/>
                        <a:pt x="351763" y="54806"/>
                        <a:pt x="351707" y="54862"/>
                      </a:cubicBezTo>
                      <a:cubicBezTo>
                        <a:pt x="352044" y="54693"/>
                        <a:pt x="352269" y="54468"/>
                        <a:pt x="352551" y="54299"/>
                      </a:cubicBezTo>
                      <a:cubicBezTo>
                        <a:pt x="354239" y="53174"/>
                        <a:pt x="356152" y="52611"/>
                        <a:pt x="358009" y="52611"/>
                      </a:cubicBezTo>
                      <a:lnTo>
                        <a:pt x="358346" y="52611"/>
                      </a:lnTo>
                      <a:cubicBezTo>
                        <a:pt x="363467" y="52611"/>
                        <a:pt x="368193" y="55987"/>
                        <a:pt x="370726" y="61277"/>
                      </a:cubicBezTo>
                      <a:cubicBezTo>
                        <a:pt x="372751" y="64990"/>
                        <a:pt x="374102" y="65666"/>
                        <a:pt x="376746" y="65778"/>
                      </a:cubicBezTo>
                      <a:cubicBezTo>
                        <a:pt x="377872" y="65778"/>
                        <a:pt x="379222" y="65497"/>
                        <a:pt x="380798" y="65047"/>
                      </a:cubicBezTo>
                      <a:cubicBezTo>
                        <a:pt x="381754" y="64709"/>
                        <a:pt x="382711" y="64597"/>
                        <a:pt x="383555" y="64597"/>
                      </a:cubicBezTo>
                      <a:lnTo>
                        <a:pt x="383836" y="64597"/>
                      </a:lnTo>
                      <a:cubicBezTo>
                        <a:pt x="385524" y="64597"/>
                        <a:pt x="387437" y="65722"/>
                        <a:pt x="388113" y="67129"/>
                      </a:cubicBezTo>
                      <a:cubicBezTo>
                        <a:pt x="388844" y="68592"/>
                        <a:pt x="388900" y="69830"/>
                        <a:pt x="388900" y="71011"/>
                      </a:cubicBezTo>
                      <a:cubicBezTo>
                        <a:pt x="388900" y="72474"/>
                        <a:pt x="388788" y="73768"/>
                        <a:pt x="388788" y="74669"/>
                      </a:cubicBezTo>
                      <a:lnTo>
                        <a:pt x="388788" y="75175"/>
                      </a:lnTo>
                      <a:cubicBezTo>
                        <a:pt x="388844" y="75513"/>
                        <a:pt x="388844" y="75850"/>
                        <a:pt x="388844" y="76301"/>
                      </a:cubicBezTo>
                      <a:lnTo>
                        <a:pt x="388844" y="76694"/>
                      </a:lnTo>
                      <a:cubicBezTo>
                        <a:pt x="388844" y="79902"/>
                        <a:pt x="386537" y="82603"/>
                        <a:pt x="384061" y="83503"/>
                      </a:cubicBezTo>
                      <a:cubicBezTo>
                        <a:pt x="381192" y="84741"/>
                        <a:pt x="380516" y="84572"/>
                        <a:pt x="380516" y="86148"/>
                      </a:cubicBezTo>
                      <a:cubicBezTo>
                        <a:pt x="380573" y="86598"/>
                        <a:pt x="380573" y="86823"/>
                        <a:pt x="381867" y="87498"/>
                      </a:cubicBezTo>
                      <a:cubicBezTo>
                        <a:pt x="383161" y="88061"/>
                        <a:pt x="385243" y="88455"/>
                        <a:pt x="387381" y="88623"/>
                      </a:cubicBezTo>
                      <a:cubicBezTo>
                        <a:pt x="391882" y="88736"/>
                        <a:pt x="397509" y="90086"/>
                        <a:pt x="398522" y="95826"/>
                      </a:cubicBezTo>
                      <a:cubicBezTo>
                        <a:pt x="398804" y="98189"/>
                        <a:pt x="402180" y="102578"/>
                        <a:pt x="406794" y="103422"/>
                      </a:cubicBezTo>
                      <a:cubicBezTo>
                        <a:pt x="411970" y="104773"/>
                        <a:pt x="415966" y="109555"/>
                        <a:pt x="416303" y="114901"/>
                      </a:cubicBezTo>
                      <a:cubicBezTo>
                        <a:pt x="416303" y="116026"/>
                        <a:pt x="416022" y="117264"/>
                        <a:pt x="415347" y="118390"/>
                      </a:cubicBezTo>
                      <a:lnTo>
                        <a:pt x="415853" y="118390"/>
                      </a:lnTo>
                      <a:cubicBezTo>
                        <a:pt x="419004" y="118446"/>
                        <a:pt x="422380" y="120134"/>
                        <a:pt x="422662" y="124073"/>
                      </a:cubicBezTo>
                      <a:cubicBezTo>
                        <a:pt x="422605" y="127224"/>
                        <a:pt x="420129" y="129306"/>
                        <a:pt x="416641" y="130600"/>
                      </a:cubicBezTo>
                      <a:cubicBezTo>
                        <a:pt x="414784" y="131388"/>
                        <a:pt x="415121" y="131669"/>
                        <a:pt x="415065" y="131669"/>
                      </a:cubicBezTo>
                      <a:cubicBezTo>
                        <a:pt x="415065" y="131838"/>
                        <a:pt x="415403" y="132738"/>
                        <a:pt x="416416" y="133413"/>
                      </a:cubicBezTo>
                      <a:cubicBezTo>
                        <a:pt x="417485" y="134145"/>
                        <a:pt x="419117" y="134708"/>
                        <a:pt x="420748" y="134708"/>
                      </a:cubicBezTo>
                      <a:cubicBezTo>
                        <a:pt x="420861" y="134708"/>
                        <a:pt x="421030" y="134708"/>
                        <a:pt x="421030" y="134708"/>
                      </a:cubicBezTo>
                      <a:lnTo>
                        <a:pt x="422774" y="134708"/>
                      </a:lnTo>
                      <a:cubicBezTo>
                        <a:pt x="429583" y="134708"/>
                        <a:pt x="433578" y="138590"/>
                        <a:pt x="435885" y="142867"/>
                      </a:cubicBezTo>
                      <a:cubicBezTo>
                        <a:pt x="436391" y="143936"/>
                        <a:pt x="436785" y="145117"/>
                        <a:pt x="436785" y="146186"/>
                      </a:cubicBezTo>
                      <a:lnTo>
                        <a:pt x="436785" y="146468"/>
                      </a:lnTo>
                      <a:cubicBezTo>
                        <a:pt x="436448" y="151926"/>
                        <a:pt x="432058" y="154345"/>
                        <a:pt x="430877" y="156990"/>
                      </a:cubicBezTo>
                      <a:cubicBezTo>
                        <a:pt x="430933" y="157046"/>
                        <a:pt x="430933" y="156990"/>
                        <a:pt x="430933" y="157159"/>
                      </a:cubicBezTo>
                      <a:lnTo>
                        <a:pt x="430933" y="157440"/>
                      </a:lnTo>
                      <a:cubicBezTo>
                        <a:pt x="430933" y="160197"/>
                        <a:pt x="437010" y="168356"/>
                        <a:pt x="438811" y="169369"/>
                      </a:cubicBezTo>
                      <a:cubicBezTo>
                        <a:pt x="440724" y="171001"/>
                        <a:pt x="442918" y="174096"/>
                        <a:pt x="445507" y="177416"/>
                      </a:cubicBezTo>
                      <a:cubicBezTo>
                        <a:pt x="447870" y="180623"/>
                        <a:pt x="450458" y="183943"/>
                        <a:pt x="451190" y="184505"/>
                      </a:cubicBezTo>
                      <a:cubicBezTo>
                        <a:pt x="452428" y="185237"/>
                        <a:pt x="454904" y="186531"/>
                        <a:pt x="457154" y="188557"/>
                      </a:cubicBezTo>
                      <a:cubicBezTo>
                        <a:pt x="459405" y="190526"/>
                        <a:pt x="461318" y="193283"/>
                        <a:pt x="461656" y="196941"/>
                      </a:cubicBezTo>
                      <a:cubicBezTo>
                        <a:pt x="461656" y="198516"/>
                        <a:pt x="461150" y="200204"/>
                        <a:pt x="460024" y="201611"/>
                      </a:cubicBezTo>
                      <a:cubicBezTo>
                        <a:pt x="459293" y="202511"/>
                        <a:pt x="459124" y="203130"/>
                        <a:pt x="458955" y="203356"/>
                      </a:cubicBezTo>
                      <a:cubicBezTo>
                        <a:pt x="459067" y="203412"/>
                        <a:pt x="459236" y="203468"/>
                        <a:pt x="459461" y="203637"/>
                      </a:cubicBezTo>
                      <a:cubicBezTo>
                        <a:pt x="460249" y="204031"/>
                        <a:pt x="461825" y="204312"/>
                        <a:pt x="463400" y="204537"/>
                      </a:cubicBezTo>
                      <a:cubicBezTo>
                        <a:pt x="467395" y="205044"/>
                        <a:pt x="473191" y="207407"/>
                        <a:pt x="473529" y="213709"/>
                      </a:cubicBezTo>
                      <a:cubicBezTo>
                        <a:pt x="473529" y="215453"/>
                        <a:pt x="472966" y="217366"/>
                        <a:pt x="471784" y="219223"/>
                      </a:cubicBezTo>
                      <a:cubicBezTo>
                        <a:pt x="471278" y="220067"/>
                        <a:pt x="470940" y="220686"/>
                        <a:pt x="470828" y="221080"/>
                      </a:cubicBezTo>
                      <a:cubicBezTo>
                        <a:pt x="470884" y="221136"/>
                        <a:pt x="470940" y="221136"/>
                        <a:pt x="470997" y="221136"/>
                      </a:cubicBezTo>
                      <a:cubicBezTo>
                        <a:pt x="472122" y="221530"/>
                        <a:pt x="474148" y="221980"/>
                        <a:pt x="476511" y="222825"/>
                      </a:cubicBezTo>
                      <a:cubicBezTo>
                        <a:pt x="479324" y="223725"/>
                        <a:pt x="481688" y="225582"/>
                        <a:pt x="481744" y="228508"/>
                      </a:cubicBezTo>
                      <a:cubicBezTo>
                        <a:pt x="481463" y="231996"/>
                        <a:pt x="479324" y="233403"/>
                        <a:pt x="477805" y="235035"/>
                      </a:cubicBezTo>
                      <a:cubicBezTo>
                        <a:pt x="475948" y="236723"/>
                        <a:pt x="474260" y="238974"/>
                        <a:pt x="474260" y="239930"/>
                      </a:cubicBezTo>
                      <a:cubicBezTo>
                        <a:pt x="474260" y="239987"/>
                        <a:pt x="474260" y="239987"/>
                        <a:pt x="474260" y="240043"/>
                      </a:cubicBezTo>
                      <a:cubicBezTo>
                        <a:pt x="474316" y="240493"/>
                        <a:pt x="474373" y="241224"/>
                        <a:pt x="476004" y="242519"/>
                      </a:cubicBezTo>
                      <a:cubicBezTo>
                        <a:pt x="476680" y="243025"/>
                        <a:pt x="477073" y="243250"/>
                        <a:pt x="477242" y="243306"/>
                      </a:cubicBezTo>
                      <a:cubicBezTo>
                        <a:pt x="477299" y="243194"/>
                        <a:pt x="477524" y="242856"/>
                        <a:pt x="477580" y="242519"/>
                      </a:cubicBezTo>
                      <a:cubicBezTo>
                        <a:pt x="477974" y="241393"/>
                        <a:pt x="478086" y="239818"/>
                        <a:pt x="478255" y="238861"/>
                      </a:cubicBezTo>
                      <a:cubicBezTo>
                        <a:pt x="478706" y="236779"/>
                        <a:pt x="479324" y="232728"/>
                        <a:pt x="484220" y="232053"/>
                      </a:cubicBezTo>
                      <a:cubicBezTo>
                        <a:pt x="486471" y="232109"/>
                        <a:pt x="488102" y="233403"/>
                        <a:pt x="489678" y="235316"/>
                      </a:cubicBezTo>
                      <a:cubicBezTo>
                        <a:pt x="490859" y="236779"/>
                        <a:pt x="491535" y="238524"/>
                        <a:pt x="491535" y="240212"/>
                      </a:cubicBezTo>
                      <a:lnTo>
                        <a:pt x="491535" y="240493"/>
                      </a:lnTo>
                      <a:cubicBezTo>
                        <a:pt x="491253" y="245782"/>
                        <a:pt x="488159" y="249608"/>
                        <a:pt x="488159" y="257824"/>
                      </a:cubicBezTo>
                      <a:lnTo>
                        <a:pt x="488159" y="259681"/>
                      </a:lnTo>
                      <a:cubicBezTo>
                        <a:pt x="488215" y="264463"/>
                        <a:pt x="493729" y="269978"/>
                        <a:pt x="500144" y="274479"/>
                      </a:cubicBezTo>
                      <a:cubicBezTo>
                        <a:pt x="506502" y="279375"/>
                        <a:pt x="512804" y="281794"/>
                        <a:pt x="514943" y="286633"/>
                      </a:cubicBezTo>
                      <a:cubicBezTo>
                        <a:pt x="515111" y="287702"/>
                        <a:pt x="518262" y="290966"/>
                        <a:pt x="521470" y="293780"/>
                      </a:cubicBezTo>
                      <a:cubicBezTo>
                        <a:pt x="524564" y="296931"/>
                        <a:pt x="528053" y="299238"/>
                        <a:pt x="528560" y="303739"/>
                      </a:cubicBezTo>
                      <a:lnTo>
                        <a:pt x="528560" y="303908"/>
                      </a:lnTo>
                      <a:cubicBezTo>
                        <a:pt x="528560" y="306609"/>
                        <a:pt x="531092" y="309591"/>
                        <a:pt x="534074" y="313080"/>
                      </a:cubicBezTo>
                      <a:cubicBezTo>
                        <a:pt x="536156" y="315781"/>
                        <a:pt x="537956" y="319551"/>
                        <a:pt x="538013" y="323771"/>
                      </a:cubicBezTo>
                      <a:cubicBezTo>
                        <a:pt x="538013" y="326022"/>
                        <a:pt x="537450" y="328441"/>
                        <a:pt x="536043" y="330523"/>
                      </a:cubicBezTo>
                      <a:cubicBezTo>
                        <a:pt x="535143" y="331874"/>
                        <a:pt x="534862" y="332999"/>
                        <a:pt x="534805" y="334012"/>
                      </a:cubicBezTo>
                      <a:cubicBezTo>
                        <a:pt x="534805" y="335587"/>
                        <a:pt x="535650" y="337163"/>
                        <a:pt x="537281" y="338513"/>
                      </a:cubicBezTo>
                      <a:cubicBezTo>
                        <a:pt x="541164" y="341552"/>
                        <a:pt x="542120" y="344421"/>
                        <a:pt x="543752" y="352074"/>
                      </a:cubicBezTo>
                      <a:cubicBezTo>
                        <a:pt x="544258" y="355000"/>
                        <a:pt x="546453" y="357026"/>
                        <a:pt x="549042" y="358432"/>
                      </a:cubicBezTo>
                      <a:cubicBezTo>
                        <a:pt x="551742" y="359783"/>
                        <a:pt x="554950" y="360571"/>
                        <a:pt x="557707" y="360964"/>
                      </a:cubicBezTo>
                      <a:cubicBezTo>
                        <a:pt x="562490" y="361752"/>
                        <a:pt x="564797" y="366197"/>
                        <a:pt x="564797" y="370530"/>
                      </a:cubicBezTo>
                      <a:lnTo>
                        <a:pt x="564797" y="370868"/>
                      </a:lnTo>
                      <a:cubicBezTo>
                        <a:pt x="564797" y="374075"/>
                        <a:pt x="563896" y="377564"/>
                        <a:pt x="562152" y="380996"/>
                      </a:cubicBezTo>
                      <a:cubicBezTo>
                        <a:pt x="561027" y="383247"/>
                        <a:pt x="560633" y="385048"/>
                        <a:pt x="560633" y="386623"/>
                      </a:cubicBezTo>
                      <a:cubicBezTo>
                        <a:pt x="560633" y="389437"/>
                        <a:pt x="561871" y="391744"/>
                        <a:pt x="563334" y="394388"/>
                      </a:cubicBezTo>
                      <a:cubicBezTo>
                        <a:pt x="564797" y="396920"/>
                        <a:pt x="566260" y="399340"/>
                        <a:pt x="566260" y="403279"/>
                      </a:cubicBezTo>
                      <a:lnTo>
                        <a:pt x="566260" y="403560"/>
                      </a:lnTo>
                      <a:cubicBezTo>
                        <a:pt x="566260" y="405023"/>
                        <a:pt x="566147" y="406711"/>
                        <a:pt x="565753" y="408849"/>
                      </a:cubicBezTo>
                      <a:cubicBezTo>
                        <a:pt x="565697" y="409187"/>
                        <a:pt x="565697" y="409581"/>
                        <a:pt x="565697" y="409975"/>
                      </a:cubicBezTo>
                      <a:lnTo>
                        <a:pt x="565697" y="410256"/>
                      </a:lnTo>
                      <a:cubicBezTo>
                        <a:pt x="565697" y="413970"/>
                        <a:pt x="569805" y="416502"/>
                        <a:pt x="572899" y="416952"/>
                      </a:cubicBezTo>
                      <a:cubicBezTo>
                        <a:pt x="578414" y="417740"/>
                        <a:pt x="581677" y="421791"/>
                        <a:pt x="581734" y="425842"/>
                      </a:cubicBezTo>
                      <a:cubicBezTo>
                        <a:pt x="581734" y="427756"/>
                        <a:pt x="582409" y="428994"/>
                        <a:pt x="583478" y="429331"/>
                      </a:cubicBezTo>
                      <a:cubicBezTo>
                        <a:pt x="586010" y="430119"/>
                        <a:pt x="588992" y="431188"/>
                        <a:pt x="591862" y="435296"/>
                      </a:cubicBezTo>
                      <a:cubicBezTo>
                        <a:pt x="592425" y="436140"/>
                        <a:pt x="593944" y="436815"/>
                        <a:pt x="595857" y="436815"/>
                      </a:cubicBezTo>
                      <a:lnTo>
                        <a:pt x="596026" y="436815"/>
                      </a:lnTo>
                      <a:cubicBezTo>
                        <a:pt x="597658" y="436815"/>
                        <a:pt x="599290" y="436140"/>
                        <a:pt x="599627" y="435746"/>
                      </a:cubicBezTo>
                      <a:cubicBezTo>
                        <a:pt x="601484" y="434170"/>
                        <a:pt x="603735" y="432595"/>
                        <a:pt x="606886" y="432482"/>
                      </a:cubicBezTo>
                      <a:cubicBezTo>
                        <a:pt x="608799" y="432482"/>
                        <a:pt x="610881" y="433382"/>
                        <a:pt x="612231" y="435183"/>
                      </a:cubicBezTo>
                      <a:cubicBezTo>
                        <a:pt x="612738" y="436140"/>
                        <a:pt x="616733" y="437884"/>
                        <a:pt x="619546" y="437884"/>
                      </a:cubicBezTo>
                      <a:lnTo>
                        <a:pt x="619884" y="437884"/>
                      </a:lnTo>
                      <a:cubicBezTo>
                        <a:pt x="621122" y="437884"/>
                        <a:pt x="622022" y="437546"/>
                        <a:pt x="622191" y="437434"/>
                      </a:cubicBezTo>
                      <a:cubicBezTo>
                        <a:pt x="626636" y="434564"/>
                        <a:pt x="630181" y="435746"/>
                        <a:pt x="633895" y="434283"/>
                      </a:cubicBezTo>
                      <a:cubicBezTo>
                        <a:pt x="637890" y="432989"/>
                        <a:pt x="641266" y="430513"/>
                        <a:pt x="646387" y="426236"/>
                      </a:cubicBezTo>
                      <a:cubicBezTo>
                        <a:pt x="648919" y="424098"/>
                        <a:pt x="651957" y="423479"/>
                        <a:pt x="654658" y="423479"/>
                      </a:cubicBezTo>
                      <a:cubicBezTo>
                        <a:pt x="658203" y="423535"/>
                        <a:pt x="661467" y="424267"/>
                        <a:pt x="664393" y="424267"/>
                      </a:cubicBezTo>
                      <a:cubicBezTo>
                        <a:pt x="665293" y="424267"/>
                        <a:pt x="666137" y="424211"/>
                        <a:pt x="666924" y="424098"/>
                      </a:cubicBezTo>
                      <a:cubicBezTo>
                        <a:pt x="667994" y="423929"/>
                        <a:pt x="668894" y="423817"/>
                        <a:pt x="669794" y="423817"/>
                      </a:cubicBezTo>
                      <a:lnTo>
                        <a:pt x="670132" y="423817"/>
                      </a:lnTo>
                      <a:cubicBezTo>
                        <a:pt x="671707" y="423817"/>
                        <a:pt x="673339" y="424267"/>
                        <a:pt x="674577" y="425561"/>
                      </a:cubicBezTo>
                      <a:cubicBezTo>
                        <a:pt x="675759" y="426855"/>
                        <a:pt x="676040" y="428487"/>
                        <a:pt x="676040" y="429838"/>
                      </a:cubicBezTo>
                      <a:cubicBezTo>
                        <a:pt x="676040" y="431526"/>
                        <a:pt x="675702" y="433214"/>
                        <a:pt x="675309" y="435183"/>
                      </a:cubicBezTo>
                      <a:lnTo>
                        <a:pt x="675309" y="435296"/>
                      </a:lnTo>
                      <a:cubicBezTo>
                        <a:pt x="675365" y="435408"/>
                        <a:pt x="675309" y="435296"/>
                        <a:pt x="675421" y="435408"/>
                      </a:cubicBezTo>
                      <a:cubicBezTo>
                        <a:pt x="675815" y="435577"/>
                        <a:pt x="676940" y="435858"/>
                        <a:pt x="678235" y="435858"/>
                      </a:cubicBezTo>
                      <a:cubicBezTo>
                        <a:pt x="679867" y="435858"/>
                        <a:pt x="681723" y="435577"/>
                        <a:pt x="683130" y="435408"/>
                      </a:cubicBezTo>
                      <a:cubicBezTo>
                        <a:pt x="683918" y="435296"/>
                        <a:pt x="684706" y="435239"/>
                        <a:pt x="685493" y="435239"/>
                      </a:cubicBezTo>
                      <a:lnTo>
                        <a:pt x="685662" y="435239"/>
                      </a:lnTo>
                      <a:cubicBezTo>
                        <a:pt x="690107" y="435239"/>
                        <a:pt x="694215" y="437546"/>
                        <a:pt x="698998" y="442385"/>
                      </a:cubicBezTo>
                      <a:cubicBezTo>
                        <a:pt x="701136" y="444524"/>
                        <a:pt x="703724" y="445424"/>
                        <a:pt x="705975" y="445424"/>
                      </a:cubicBezTo>
                      <a:cubicBezTo>
                        <a:pt x="708339" y="445424"/>
                        <a:pt x="710251" y="444467"/>
                        <a:pt x="710870" y="443398"/>
                      </a:cubicBezTo>
                      <a:cubicBezTo>
                        <a:pt x="712165" y="441373"/>
                        <a:pt x="714359" y="439910"/>
                        <a:pt x="716441" y="439910"/>
                      </a:cubicBezTo>
                      <a:cubicBezTo>
                        <a:pt x="716497" y="439910"/>
                        <a:pt x="716497" y="439910"/>
                        <a:pt x="716554" y="439910"/>
                      </a:cubicBezTo>
                      <a:cubicBezTo>
                        <a:pt x="719255" y="440022"/>
                        <a:pt x="720717" y="441091"/>
                        <a:pt x="722631" y="441260"/>
                      </a:cubicBezTo>
                      <a:lnTo>
                        <a:pt x="723306" y="441260"/>
                      </a:lnTo>
                      <a:cubicBezTo>
                        <a:pt x="725444" y="441260"/>
                        <a:pt x="726851" y="439347"/>
                        <a:pt x="726851" y="438165"/>
                      </a:cubicBezTo>
                      <a:lnTo>
                        <a:pt x="726851" y="437265"/>
                      </a:lnTo>
                      <a:cubicBezTo>
                        <a:pt x="726851" y="436083"/>
                        <a:pt x="726851" y="434170"/>
                        <a:pt x="728370" y="432538"/>
                      </a:cubicBezTo>
                      <a:cubicBezTo>
                        <a:pt x="729721" y="431019"/>
                        <a:pt x="731521" y="430400"/>
                        <a:pt x="734053" y="429669"/>
                      </a:cubicBezTo>
                      <a:cubicBezTo>
                        <a:pt x="734785" y="429387"/>
                        <a:pt x="735404" y="429331"/>
                        <a:pt x="736135" y="429331"/>
                      </a:cubicBezTo>
                      <a:cubicBezTo>
                        <a:pt x="740187" y="429838"/>
                        <a:pt x="742381" y="432370"/>
                        <a:pt x="743675" y="435239"/>
                      </a:cubicBezTo>
                      <a:cubicBezTo>
                        <a:pt x="744969" y="438165"/>
                        <a:pt x="745363" y="441541"/>
                        <a:pt x="745813" y="443623"/>
                      </a:cubicBezTo>
                      <a:cubicBezTo>
                        <a:pt x="746207" y="446099"/>
                        <a:pt x="748064" y="447900"/>
                        <a:pt x="749865" y="447900"/>
                      </a:cubicBezTo>
                      <a:cubicBezTo>
                        <a:pt x="749921" y="447900"/>
                        <a:pt x="749921" y="447900"/>
                        <a:pt x="749977" y="447900"/>
                      </a:cubicBezTo>
                      <a:cubicBezTo>
                        <a:pt x="750428" y="447900"/>
                        <a:pt x="750934" y="447844"/>
                        <a:pt x="751497" y="447618"/>
                      </a:cubicBezTo>
                      <a:cubicBezTo>
                        <a:pt x="753185" y="446887"/>
                        <a:pt x="754760" y="446493"/>
                        <a:pt x="756223" y="446493"/>
                      </a:cubicBezTo>
                      <a:cubicBezTo>
                        <a:pt x="756279" y="446493"/>
                        <a:pt x="756279" y="446493"/>
                        <a:pt x="756336" y="446493"/>
                      </a:cubicBezTo>
                      <a:cubicBezTo>
                        <a:pt x="759487" y="446493"/>
                        <a:pt x="761794" y="448519"/>
                        <a:pt x="762694" y="450488"/>
                      </a:cubicBezTo>
                      <a:cubicBezTo>
                        <a:pt x="763144" y="451445"/>
                        <a:pt x="764832" y="453977"/>
                        <a:pt x="765845" y="454596"/>
                      </a:cubicBezTo>
                      <a:cubicBezTo>
                        <a:pt x="765901" y="454652"/>
                        <a:pt x="765958" y="454652"/>
                        <a:pt x="765958" y="454708"/>
                      </a:cubicBezTo>
                      <a:lnTo>
                        <a:pt x="766352" y="454708"/>
                      </a:lnTo>
                      <a:cubicBezTo>
                        <a:pt x="766408" y="454708"/>
                        <a:pt x="766408" y="454708"/>
                        <a:pt x="766408" y="454708"/>
                      </a:cubicBezTo>
                      <a:cubicBezTo>
                        <a:pt x="769671" y="454990"/>
                        <a:pt x="772654" y="457128"/>
                        <a:pt x="776593" y="459998"/>
                      </a:cubicBezTo>
                      <a:cubicBezTo>
                        <a:pt x="780250" y="462924"/>
                        <a:pt x="784076" y="466525"/>
                        <a:pt x="785708" y="470576"/>
                      </a:cubicBezTo>
                      <a:cubicBezTo>
                        <a:pt x="787284" y="474909"/>
                        <a:pt x="790153" y="477047"/>
                        <a:pt x="793586" y="478566"/>
                      </a:cubicBezTo>
                      <a:cubicBezTo>
                        <a:pt x="796906" y="480086"/>
                        <a:pt x="800845" y="480930"/>
                        <a:pt x="804502" y="482618"/>
                      </a:cubicBezTo>
                      <a:cubicBezTo>
                        <a:pt x="806190" y="483462"/>
                        <a:pt x="808047" y="484081"/>
                        <a:pt x="809791" y="484475"/>
                      </a:cubicBezTo>
                      <a:cubicBezTo>
                        <a:pt x="811029" y="484643"/>
                        <a:pt x="812267" y="484812"/>
                        <a:pt x="813392" y="484812"/>
                      </a:cubicBezTo>
                      <a:cubicBezTo>
                        <a:pt x="815699" y="484812"/>
                        <a:pt x="817500" y="484306"/>
                        <a:pt x="818119" y="483856"/>
                      </a:cubicBezTo>
                      <a:cubicBezTo>
                        <a:pt x="820257" y="482336"/>
                        <a:pt x="823352" y="480142"/>
                        <a:pt x="827628" y="480142"/>
                      </a:cubicBezTo>
                      <a:lnTo>
                        <a:pt x="827966" y="480142"/>
                      </a:lnTo>
                      <a:cubicBezTo>
                        <a:pt x="829823" y="480142"/>
                        <a:pt x="831848" y="480705"/>
                        <a:pt x="833705" y="481830"/>
                      </a:cubicBezTo>
                      <a:cubicBezTo>
                        <a:pt x="834662" y="482505"/>
                        <a:pt x="835450" y="482618"/>
                        <a:pt x="836237" y="482618"/>
                      </a:cubicBezTo>
                      <a:lnTo>
                        <a:pt x="836406" y="482618"/>
                      </a:lnTo>
                      <a:cubicBezTo>
                        <a:pt x="838544" y="482618"/>
                        <a:pt x="841470" y="480648"/>
                        <a:pt x="844790" y="478566"/>
                      </a:cubicBezTo>
                      <a:cubicBezTo>
                        <a:pt x="845691" y="477891"/>
                        <a:pt x="846816" y="477610"/>
                        <a:pt x="847941" y="477610"/>
                      </a:cubicBezTo>
                      <a:cubicBezTo>
                        <a:pt x="852724" y="478004"/>
                        <a:pt x="854018" y="482449"/>
                        <a:pt x="854018" y="486106"/>
                      </a:cubicBezTo>
                      <a:cubicBezTo>
                        <a:pt x="854018" y="488920"/>
                        <a:pt x="853231" y="492015"/>
                        <a:pt x="851317" y="494828"/>
                      </a:cubicBezTo>
                      <a:cubicBezTo>
                        <a:pt x="849629" y="497304"/>
                        <a:pt x="849460" y="498711"/>
                        <a:pt x="849405" y="500174"/>
                      </a:cubicBezTo>
                      <a:cubicBezTo>
                        <a:pt x="849405" y="500849"/>
                        <a:pt x="849517" y="501637"/>
                        <a:pt x="849517" y="502537"/>
                      </a:cubicBezTo>
                      <a:cubicBezTo>
                        <a:pt x="849517" y="503775"/>
                        <a:pt x="849348" y="505575"/>
                        <a:pt x="848223" y="507095"/>
                      </a:cubicBezTo>
                      <a:cubicBezTo>
                        <a:pt x="847548" y="507882"/>
                        <a:pt x="847041" y="510021"/>
                        <a:pt x="847041" y="511652"/>
                      </a:cubicBezTo>
                      <a:cubicBezTo>
                        <a:pt x="847041" y="512215"/>
                        <a:pt x="847097" y="512778"/>
                        <a:pt x="847154" y="513115"/>
                      </a:cubicBezTo>
                      <a:cubicBezTo>
                        <a:pt x="847210" y="513172"/>
                        <a:pt x="847210" y="513228"/>
                        <a:pt x="847210" y="513228"/>
                      </a:cubicBezTo>
                      <a:cubicBezTo>
                        <a:pt x="850023" y="514522"/>
                        <a:pt x="854525" y="518011"/>
                        <a:pt x="855369" y="524482"/>
                      </a:cubicBezTo>
                      <a:cubicBezTo>
                        <a:pt x="855425" y="525382"/>
                        <a:pt x="855650" y="525832"/>
                        <a:pt x="855763" y="526057"/>
                      </a:cubicBezTo>
                      <a:cubicBezTo>
                        <a:pt x="856213" y="526057"/>
                        <a:pt x="857845" y="525495"/>
                        <a:pt x="859701" y="524313"/>
                      </a:cubicBezTo>
                      <a:cubicBezTo>
                        <a:pt x="861052" y="523469"/>
                        <a:pt x="862515" y="523131"/>
                        <a:pt x="863865" y="523131"/>
                      </a:cubicBezTo>
                      <a:cubicBezTo>
                        <a:pt x="869380" y="523525"/>
                        <a:pt x="872700" y="527520"/>
                        <a:pt x="873093" y="531572"/>
                      </a:cubicBezTo>
                      <a:cubicBezTo>
                        <a:pt x="873037" y="533654"/>
                        <a:pt x="872587" y="534779"/>
                        <a:pt x="872587" y="535229"/>
                      </a:cubicBezTo>
                      <a:lnTo>
                        <a:pt x="872587" y="535285"/>
                      </a:lnTo>
                      <a:cubicBezTo>
                        <a:pt x="872587" y="535454"/>
                        <a:pt x="872587" y="535735"/>
                        <a:pt x="873262" y="536748"/>
                      </a:cubicBezTo>
                      <a:cubicBezTo>
                        <a:pt x="875401" y="539899"/>
                        <a:pt x="877370" y="543163"/>
                        <a:pt x="878045" y="549127"/>
                      </a:cubicBezTo>
                      <a:cubicBezTo>
                        <a:pt x="878214" y="551378"/>
                        <a:pt x="879171" y="554360"/>
                        <a:pt x="879171" y="558074"/>
                      </a:cubicBezTo>
                      <a:cubicBezTo>
                        <a:pt x="879171" y="562182"/>
                        <a:pt x="877877" y="567190"/>
                        <a:pt x="873431" y="572423"/>
                      </a:cubicBezTo>
                      <a:cubicBezTo>
                        <a:pt x="871799" y="574448"/>
                        <a:pt x="871349" y="575968"/>
                        <a:pt x="871349" y="577262"/>
                      </a:cubicBezTo>
                      <a:lnTo>
                        <a:pt x="871349" y="577599"/>
                      </a:lnTo>
                      <a:cubicBezTo>
                        <a:pt x="871349" y="581201"/>
                        <a:pt x="876920" y="585758"/>
                        <a:pt x="882434" y="588459"/>
                      </a:cubicBezTo>
                      <a:cubicBezTo>
                        <a:pt x="886598" y="590766"/>
                        <a:pt x="890931" y="594424"/>
                        <a:pt x="894476" y="598194"/>
                      </a:cubicBezTo>
                      <a:cubicBezTo>
                        <a:pt x="898021" y="601964"/>
                        <a:pt x="900778" y="606072"/>
                        <a:pt x="901791" y="609110"/>
                      </a:cubicBezTo>
                      <a:cubicBezTo>
                        <a:pt x="902860" y="612205"/>
                        <a:pt x="902522" y="613499"/>
                        <a:pt x="903253" y="614681"/>
                      </a:cubicBezTo>
                      <a:cubicBezTo>
                        <a:pt x="903929" y="615975"/>
                        <a:pt x="905561" y="617156"/>
                        <a:pt x="910512" y="620139"/>
                      </a:cubicBezTo>
                      <a:cubicBezTo>
                        <a:pt x="912763" y="621320"/>
                        <a:pt x="914282" y="621658"/>
                        <a:pt x="915408" y="621658"/>
                      </a:cubicBezTo>
                      <a:lnTo>
                        <a:pt x="915745" y="621658"/>
                      </a:lnTo>
                      <a:cubicBezTo>
                        <a:pt x="918784" y="621658"/>
                        <a:pt x="920472" y="617888"/>
                        <a:pt x="923735" y="614174"/>
                      </a:cubicBezTo>
                      <a:cubicBezTo>
                        <a:pt x="926380" y="611755"/>
                        <a:pt x="929306" y="610854"/>
                        <a:pt x="932007" y="610235"/>
                      </a:cubicBezTo>
                      <a:cubicBezTo>
                        <a:pt x="934708" y="609673"/>
                        <a:pt x="937240" y="609335"/>
                        <a:pt x="939097" y="608153"/>
                      </a:cubicBezTo>
                      <a:cubicBezTo>
                        <a:pt x="941517" y="606803"/>
                        <a:pt x="944217" y="606072"/>
                        <a:pt x="946862" y="606072"/>
                      </a:cubicBezTo>
                      <a:cubicBezTo>
                        <a:pt x="950463" y="606072"/>
                        <a:pt x="954064" y="607309"/>
                        <a:pt x="957722" y="609448"/>
                      </a:cubicBezTo>
                      <a:cubicBezTo>
                        <a:pt x="959860" y="610742"/>
                        <a:pt x="961267" y="611136"/>
                        <a:pt x="961661" y="611136"/>
                      </a:cubicBezTo>
                      <a:lnTo>
                        <a:pt x="961773" y="611136"/>
                      </a:lnTo>
                      <a:cubicBezTo>
                        <a:pt x="961886" y="611136"/>
                        <a:pt x="962223" y="610854"/>
                        <a:pt x="963461" y="609223"/>
                      </a:cubicBezTo>
                      <a:cubicBezTo>
                        <a:pt x="966162" y="605959"/>
                        <a:pt x="969876" y="606015"/>
                        <a:pt x="973252" y="605903"/>
                      </a:cubicBezTo>
                      <a:cubicBezTo>
                        <a:pt x="976403" y="605903"/>
                        <a:pt x="979554" y="606240"/>
                        <a:pt x="981298" y="606240"/>
                      </a:cubicBezTo>
                      <a:lnTo>
                        <a:pt x="981749" y="606240"/>
                      </a:lnTo>
                      <a:cubicBezTo>
                        <a:pt x="985406" y="606240"/>
                        <a:pt x="990302" y="604721"/>
                        <a:pt x="991089" y="603539"/>
                      </a:cubicBezTo>
                      <a:cubicBezTo>
                        <a:pt x="993115" y="601007"/>
                        <a:pt x="996210" y="599432"/>
                        <a:pt x="999642" y="599432"/>
                      </a:cubicBezTo>
                      <a:lnTo>
                        <a:pt x="999867" y="599432"/>
                      </a:lnTo>
                      <a:cubicBezTo>
                        <a:pt x="1000317" y="599432"/>
                        <a:pt x="1000824" y="599488"/>
                        <a:pt x="1001330" y="599488"/>
                      </a:cubicBezTo>
                      <a:cubicBezTo>
                        <a:pt x="1001612" y="599488"/>
                        <a:pt x="1001837" y="599544"/>
                        <a:pt x="1002118" y="599544"/>
                      </a:cubicBezTo>
                      <a:cubicBezTo>
                        <a:pt x="1004537" y="599544"/>
                        <a:pt x="1006957" y="598363"/>
                        <a:pt x="1008082" y="597237"/>
                      </a:cubicBezTo>
                      <a:cubicBezTo>
                        <a:pt x="1009151" y="596337"/>
                        <a:pt x="1010333" y="592736"/>
                        <a:pt x="1015285" y="588741"/>
                      </a:cubicBezTo>
                      <a:cubicBezTo>
                        <a:pt x="1017029" y="587221"/>
                        <a:pt x="1018998" y="586377"/>
                        <a:pt x="1020912" y="586377"/>
                      </a:cubicBezTo>
                      <a:lnTo>
                        <a:pt x="1021080" y="586377"/>
                      </a:lnTo>
                      <a:cubicBezTo>
                        <a:pt x="1024794" y="586490"/>
                        <a:pt x="1026595" y="588347"/>
                        <a:pt x="1029746" y="589135"/>
                      </a:cubicBezTo>
                      <a:cubicBezTo>
                        <a:pt x="1030534" y="589303"/>
                        <a:pt x="1031321" y="589472"/>
                        <a:pt x="1031997" y="589472"/>
                      </a:cubicBezTo>
                      <a:cubicBezTo>
                        <a:pt x="1034698" y="589472"/>
                        <a:pt x="1036836" y="587897"/>
                        <a:pt x="1039143" y="585365"/>
                      </a:cubicBezTo>
                      <a:cubicBezTo>
                        <a:pt x="1040437" y="583902"/>
                        <a:pt x="1041112" y="581482"/>
                        <a:pt x="1041112" y="579400"/>
                      </a:cubicBezTo>
                      <a:cubicBezTo>
                        <a:pt x="1041112" y="578218"/>
                        <a:pt x="1040943" y="577262"/>
                        <a:pt x="1040774" y="576868"/>
                      </a:cubicBezTo>
                      <a:cubicBezTo>
                        <a:pt x="1039987" y="574842"/>
                        <a:pt x="1039030" y="571635"/>
                        <a:pt x="1039030" y="566796"/>
                      </a:cubicBezTo>
                      <a:cubicBezTo>
                        <a:pt x="1039030" y="565220"/>
                        <a:pt x="1039143" y="563420"/>
                        <a:pt x="1039424" y="561450"/>
                      </a:cubicBezTo>
                      <a:cubicBezTo>
                        <a:pt x="1039593" y="557737"/>
                        <a:pt x="1041281" y="554248"/>
                        <a:pt x="1044939" y="554135"/>
                      </a:cubicBezTo>
                      <a:cubicBezTo>
                        <a:pt x="1048033" y="554417"/>
                        <a:pt x="1049665" y="556105"/>
                        <a:pt x="1051353" y="556836"/>
                      </a:cubicBezTo>
                      <a:cubicBezTo>
                        <a:pt x="1051803" y="557005"/>
                        <a:pt x="1052085" y="557118"/>
                        <a:pt x="1052254" y="557118"/>
                      </a:cubicBezTo>
                      <a:cubicBezTo>
                        <a:pt x="1052366" y="557118"/>
                        <a:pt x="1053097" y="556667"/>
                        <a:pt x="1053097" y="555373"/>
                      </a:cubicBezTo>
                      <a:lnTo>
                        <a:pt x="1053097" y="554811"/>
                      </a:lnTo>
                      <a:cubicBezTo>
                        <a:pt x="1053097" y="551547"/>
                        <a:pt x="1055236" y="547327"/>
                        <a:pt x="1061481" y="544851"/>
                      </a:cubicBezTo>
                      <a:cubicBezTo>
                        <a:pt x="1064239" y="543332"/>
                        <a:pt x="1065364" y="542769"/>
                        <a:pt x="1065758" y="541981"/>
                      </a:cubicBezTo>
                      <a:cubicBezTo>
                        <a:pt x="1066208" y="541194"/>
                        <a:pt x="1066039" y="540237"/>
                        <a:pt x="1066264" y="537874"/>
                      </a:cubicBezTo>
                      <a:lnTo>
                        <a:pt x="1066264" y="537705"/>
                      </a:lnTo>
                      <a:cubicBezTo>
                        <a:pt x="1066264" y="534835"/>
                        <a:pt x="1067559" y="532416"/>
                        <a:pt x="1069303" y="531121"/>
                      </a:cubicBezTo>
                      <a:cubicBezTo>
                        <a:pt x="1071047" y="529771"/>
                        <a:pt x="1072960" y="529377"/>
                        <a:pt x="1074592" y="529377"/>
                      </a:cubicBezTo>
                      <a:cubicBezTo>
                        <a:pt x="1076280" y="529265"/>
                        <a:pt x="1076843" y="529096"/>
                        <a:pt x="1077518" y="527802"/>
                      </a:cubicBezTo>
                      <a:cubicBezTo>
                        <a:pt x="1078869" y="525157"/>
                        <a:pt x="1081232" y="522737"/>
                        <a:pt x="1084833" y="522625"/>
                      </a:cubicBezTo>
                      <a:cubicBezTo>
                        <a:pt x="1085621" y="522625"/>
                        <a:pt x="1086409" y="522737"/>
                        <a:pt x="1087140" y="523075"/>
                      </a:cubicBezTo>
                      <a:cubicBezTo>
                        <a:pt x="1088772" y="523750"/>
                        <a:pt x="1089672" y="524144"/>
                        <a:pt x="1090179" y="524144"/>
                      </a:cubicBezTo>
                      <a:lnTo>
                        <a:pt x="1090235" y="524144"/>
                      </a:lnTo>
                      <a:cubicBezTo>
                        <a:pt x="1090516" y="524144"/>
                        <a:pt x="1090910" y="524144"/>
                        <a:pt x="1091754" y="523638"/>
                      </a:cubicBezTo>
                      <a:cubicBezTo>
                        <a:pt x="1094174" y="522400"/>
                        <a:pt x="1095243" y="522400"/>
                        <a:pt x="1096818" y="522175"/>
                      </a:cubicBezTo>
                      <a:cubicBezTo>
                        <a:pt x="1098450" y="522006"/>
                        <a:pt x="1100701" y="521668"/>
                        <a:pt x="1105653" y="519699"/>
                      </a:cubicBezTo>
                      <a:cubicBezTo>
                        <a:pt x="1110548" y="517673"/>
                        <a:pt x="1112630" y="516154"/>
                        <a:pt x="1113980" y="514578"/>
                      </a:cubicBezTo>
                      <a:cubicBezTo>
                        <a:pt x="1115218" y="513003"/>
                        <a:pt x="1115668" y="511371"/>
                        <a:pt x="1117188" y="509064"/>
                      </a:cubicBezTo>
                      <a:cubicBezTo>
                        <a:pt x="1118369" y="507488"/>
                        <a:pt x="1120057" y="503831"/>
                        <a:pt x="1122758" y="500399"/>
                      </a:cubicBezTo>
                      <a:cubicBezTo>
                        <a:pt x="1125459" y="497079"/>
                        <a:pt x="1129173" y="493928"/>
                        <a:pt x="1134293" y="493309"/>
                      </a:cubicBezTo>
                      <a:cubicBezTo>
                        <a:pt x="1138007" y="493027"/>
                        <a:pt x="1138964" y="492183"/>
                        <a:pt x="1138964" y="492127"/>
                      </a:cubicBezTo>
                      <a:cubicBezTo>
                        <a:pt x="1139020" y="492127"/>
                        <a:pt x="1139076" y="491621"/>
                        <a:pt x="1139470" y="489764"/>
                      </a:cubicBezTo>
                      <a:cubicBezTo>
                        <a:pt x="1139752" y="487907"/>
                        <a:pt x="1141439" y="482843"/>
                        <a:pt x="1148360" y="481098"/>
                      </a:cubicBezTo>
                      <a:cubicBezTo>
                        <a:pt x="1150499" y="480761"/>
                        <a:pt x="1152356" y="478398"/>
                        <a:pt x="1154775" y="476034"/>
                      </a:cubicBezTo>
                      <a:cubicBezTo>
                        <a:pt x="1157195" y="473671"/>
                        <a:pt x="1160290" y="471251"/>
                        <a:pt x="1164903" y="470801"/>
                      </a:cubicBezTo>
                      <a:cubicBezTo>
                        <a:pt x="1170924" y="470632"/>
                        <a:pt x="1176664" y="466862"/>
                        <a:pt x="1178971" y="464555"/>
                      </a:cubicBezTo>
                      <a:cubicBezTo>
                        <a:pt x="1181897" y="461686"/>
                        <a:pt x="1186848" y="460392"/>
                        <a:pt x="1192475" y="460279"/>
                      </a:cubicBezTo>
                      <a:cubicBezTo>
                        <a:pt x="1194951" y="460279"/>
                        <a:pt x="1197540" y="460617"/>
                        <a:pt x="1200072" y="461348"/>
                      </a:cubicBezTo>
                      <a:cubicBezTo>
                        <a:pt x="1201366" y="461742"/>
                        <a:pt x="1202491" y="461911"/>
                        <a:pt x="1203335" y="461911"/>
                      </a:cubicBezTo>
                      <a:cubicBezTo>
                        <a:pt x="1206261" y="461798"/>
                        <a:pt x="1206824" y="460560"/>
                        <a:pt x="1207443" y="459435"/>
                      </a:cubicBezTo>
                      <a:cubicBezTo>
                        <a:pt x="1208343" y="457522"/>
                        <a:pt x="1209863" y="454877"/>
                        <a:pt x="1213126" y="453977"/>
                      </a:cubicBezTo>
                      <a:cubicBezTo>
                        <a:pt x="1213182" y="453977"/>
                        <a:pt x="1215996" y="452064"/>
                        <a:pt x="1217796" y="450432"/>
                      </a:cubicBezTo>
                      <a:cubicBezTo>
                        <a:pt x="1219316" y="449138"/>
                        <a:pt x="1222635" y="446268"/>
                        <a:pt x="1222635" y="446268"/>
                      </a:cubicBezTo>
                      <a:lnTo>
                        <a:pt x="1224211" y="444805"/>
                      </a:lnTo>
                      <a:lnTo>
                        <a:pt x="1225955" y="445987"/>
                      </a:lnTo>
                      <a:cubicBezTo>
                        <a:pt x="1226237" y="446156"/>
                        <a:pt x="1228656" y="447731"/>
                        <a:pt x="1229838" y="451220"/>
                      </a:cubicBezTo>
                      <a:cubicBezTo>
                        <a:pt x="1230007" y="451951"/>
                        <a:pt x="1230176" y="452795"/>
                        <a:pt x="1230176" y="453696"/>
                      </a:cubicBezTo>
                      <a:cubicBezTo>
                        <a:pt x="1230176" y="456453"/>
                        <a:pt x="1228881" y="459435"/>
                        <a:pt x="1226012" y="462361"/>
                      </a:cubicBezTo>
                      <a:cubicBezTo>
                        <a:pt x="1217684" y="470295"/>
                        <a:pt x="1206036" y="474684"/>
                        <a:pt x="1206036" y="484925"/>
                      </a:cubicBezTo>
                      <a:lnTo>
                        <a:pt x="1206036" y="485375"/>
                      </a:lnTo>
                      <a:cubicBezTo>
                        <a:pt x="1206036" y="491902"/>
                        <a:pt x="1205924" y="496178"/>
                        <a:pt x="1205586" y="500117"/>
                      </a:cubicBezTo>
                      <a:cubicBezTo>
                        <a:pt x="1205305" y="504000"/>
                        <a:pt x="1204855" y="507601"/>
                        <a:pt x="1204123" y="512665"/>
                      </a:cubicBezTo>
                      <a:cubicBezTo>
                        <a:pt x="1203729" y="515197"/>
                        <a:pt x="1203616" y="517110"/>
                        <a:pt x="1203616" y="518517"/>
                      </a:cubicBezTo>
                      <a:cubicBezTo>
                        <a:pt x="1204123" y="522175"/>
                        <a:pt x="1203110" y="520374"/>
                        <a:pt x="1206430" y="521893"/>
                      </a:cubicBezTo>
                      <a:cubicBezTo>
                        <a:pt x="1208118" y="522456"/>
                        <a:pt x="1209637" y="522343"/>
                        <a:pt x="1211776" y="522962"/>
                      </a:cubicBezTo>
                      <a:cubicBezTo>
                        <a:pt x="1214026" y="523525"/>
                        <a:pt x="1216165" y="525495"/>
                        <a:pt x="1217459" y="528646"/>
                      </a:cubicBezTo>
                      <a:cubicBezTo>
                        <a:pt x="1219766" y="533822"/>
                        <a:pt x="1221285" y="534554"/>
                        <a:pt x="1225111" y="53843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>
                  <a:extLst>
                    <a:ext uri="{FF2B5EF4-FFF2-40B4-BE49-F238E27FC236}">
                      <a16:creationId xmlns:a16="http://schemas.microsoft.com/office/drawing/2014/main" id="{4D9B7BAC-551B-5E0A-02D6-7058C4BCEA02}"/>
                    </a:ext>
                  </a:extLst>
                </p:cNvPr>
                <p:cNvSpPr/>
                <p:nvPr/>
              </p:nvSpPr>
              <p:spPr>
                <a:xfrm>
                  <a:off x="6221227" y="3798691"/>
                  <a:ext cx="660576" cy="432077"/>
                </a:xfrm>
                <a:custGeom>
                  <a:avLst/>
                  <a:gdLst>
                    <a:gd name="connsiteX0" fmla="*/ 769788 w 771675"/>
                    <a:gd name="connsiteY0" fmla="*/ 55740 h 504746"/>
                    <a:gd name="connsiteX1" fmla="*/ 752964 w 771675"/>
                    <a:gd name="connsiteY1" fmla="*/ 62211 h 504746"/>
                    <a:gd name="connsiteX2" fmla="*/ 739516 w 771675"/>
                    <a:gd name="connsiteY2" fmla="*/ 63111 h 504746"/>
                    <a:gd name="connsiteX3" fmla="*/ 726068 w 771675"/>
                    <a:gd name="connsiteY3" fmla="*/ 58215 h 504746"/>
                    <a:gd name="connsiteX4" fmla="*/ 720891 w 771675"/>
                    <a:gd name="connsiteY4" fmla="*/ 57934 h 504746"/>
                    <a:gd name="connsiteX5" fmla="*/ 714195 w 771675"/>
                    <a:gd name="connsiteY5" fmla="*/ 57315 h 504746"/>
                    <a:gd name="connsiteX6" fmla="*/ 718190 w 771675"/>
                    <a:gd name="connsiteY6" fmla="*/ 52082 h 504746"/>
                    <a:gd name="connsiteX7" fmla="*/ 716052 w 771675"/>
                    <a:gd name="connsiteY7" fmla="*/ 48087 h 504746"/>
                    <a:gd name="connsiteX8" fmla="*/ 705980 w 771675"/>
                    <a:gd name="connsiteY8" fmla="*/ 43811 h 504746"/>
                    <a:gd name="connsiteX9" fmla="*/ 701084 w 771675"/>
                    <a:gd name="connsiteY9" fmla="*/ 51801 h 504746"/>
                    <a:gd name="connsiteX10" fmla="*/ 698327 w 771675"/>
                    <a:gd name="connsiteY10" fmla="*/ 59510 h 504746"/>
                    <a:gd name="connsiteX11" fmla="*/ 695908 w 771675"/>
                    <a:gd name="connsiteY11" fmla="*/ 65024 h 504746"/>
                    <a:gd name="connsiteX12" fmla="*/ 694388 w 771675"/>
                    <a:gd name="connsiteY12" fmla="*/ 61648 h 504746"/>
                    <a:gd name="connsiteX13" fmla="*/ 690731 w 771675"/>
                    <a:gd name="connsiteY13" fmla="*/ 60129 h 504746"/>
                    <a:gd name="connsiteX14" fmla="*/ 684316 w 771675"/>
                    <a:gd name="connsiteY14" fmla="*/ 61648 h 504746"/>
                    <a:gd name="connsiteX15" fmla="*/ 678183 w 771675"/>
                    <a:gd name="connsiteY15" fmla="*/ 64124 h 504746"/>
                    <a:gd name="connsiteX16" fmla="*/ 675144 w 771675"/>
                    <a:gd name="connsiteY16" fmla="*/ 66262 h 504746"/>
                    <a:gd name="connsiteX17" fmla="*/ 668448 w 771675"/>
                    <a:gd name="connsiteY17" fmla="*/ 63505 h 504746"/>
                    <a:gd name="connsiteX18" fmla="*/ 659276 w 771675"/>
                    <a:gd name="connsiteY18" fmla="*/ 66599 h 504746"/>
                    <a:gd name="connsiteX19" fmla="*/ 647967 w 771675"/>
                    <a:gd name="connsiteY19" fmla="*/ 63842 h 504746"/>
                    <a:gd name="connsiteX20" fmla="*/ 640933 w 771675"/>
                    <a:gd name="connsiteY20" fmla="*/ 55515 h 504746"/>
                    <a:gd name="connsiteX21" fmla="*/ 643071 w 771675"/>
                    <a:gd name="connsiteY21" fmla="*/ 50619 h 504746"/>
                    <a:gd name="connsiteX22" fmla="*/ 637276 w 771675"/>
                    <a:gd name="connsiteY22" fmla="*/ 44486 h 504746"/>
                    <a:gd name="connsiteX23" fmla="*/ 633280 w 771675"/>
                    <a:gd name="connsiteY23" fmla="*/ 48200 h 504746"/>
                    <a:gd name="connsiteX24" fmla="*/ 628104 w 771675"/>
                    <a:gd name="connsiteY24" fmla="*/ 54671 h 504746"/>
                    <a:gd name="connsiteX25" fmla="*/ 622027 w 771675"/>
                    <a:gd name="connsiteY25" fmla="*/ 53433 h 504746"/>
                    <a:gd name="connsiteX26" fmla="*/ 615893 w 771675"/>
                    <a:gd name="connsiteY26" fmla="*/ 50675 h 504746"/>
                    <a:gd name="connsiteX27" fmla="*/ 611898 w 771675"/>
                    <a:gd name="connsiteY27" fmla="*/ 40547 h 504746"/>
                    <a:gd name="connsiteX28" fmla="*/ 601826 w 771675"/>
                    <a:gd name="connsiteY28" fmla="*/ 38409 h 504746"/>
                    <a:gd name="connsiteX29" fmla="*/ 592992 w 771675"/>
                    <a:gd name="connsiteY29" fmla="*/ 31038 h 504746"/>
                    <a:gd name="connsiteX30" fmla="*/ 589334 w 771675"/>
                    <a:gd name="connsiteY30" fmla="*/ 24904 h 504746"/>
                    <a:gd name="connsiteX31" fmla="*/ 576787 w 771675"/>
                    <a:gd name="connsiteY31" fmla="*/ 25523 h 504746"/>
                    <a:gd name="connsiteX32" fmla="*/ 563057 w 771675"/>
                    <a:gd name="connsiteY32" fmla="*/ 28899 h 504746"/>
                    <a:gd name="connsiteX33" fmla="*/ 547752 w 771675"/>
                    <a:gd name="connsiteY33" fmla="*/ 38409 h 504746"/>
                    <a:gd name="connsiteX34" fmla="*/ 538580 w 771675"/>
                    <a:gd name="connsiteY34" fmla="*/ 41166 h 504746"/>
                    <a:gd name="connsiteX35" fmla="*/ 528227 w 771675"/>
                    <a:gd name="connsiteY35" fmla="*/ 47018 h 504746"/>
                    <a:gd name="connsiteX36" fmla="*/ 520574 w 771675"/>
                    <a:gd name="connsiteY36" fmla="*/ 50113 h 504746"/>
                    <a:gd name="connsiteX37" fmla="*/ 529746 w 771675"/>
                    <a:gd name="connsiteY37" fmla="*/ 53489 h 504746"/>
                    <a:gd name="connsiteX38" fmla="*/ 525751 w 771675"/>
                    <a:gd name="connsiteY38" fmla="*/ 66993 h 504746"/>
                    <a:gd name="connsiteX39" fmla="*/ 514441 w 771675"/>
                    <a:gd name="connsiteY39" fmla="*/ 77459 h 504746"/>
                    <a:gd name="connsiteX40" fmla="*/ 502230 w 771675"/>
                    <a:gd name="connsiteY40" fmla="*/ 87588 h 504746"/>
                    <a:gd name="connsiteX41" fmla="*/ 488501 w 771675"/>
                    <a:gd name="connsiteY41" fmla="*/ 94959 h 504746"/>
                    <a:gd name="connsiteX42" fmla="*/ 495534 w 771675"/>
                    <a:gd name="connsiteY42" fmla="*/ 106044 h 504746"/>
                    <a:gd name="connsiteX43" fmla="*/ 484843 w 771675"/>
                    <a:gd name="connsiteY43" fmla="*/ 122643 h 504746"/>
                    <a:gd name="connsiteX44" fmla="*/ 467456 w 771675"/>
                    <a:gd name="connsiteY44" fmla="*/ 127876 h 504746"/>
                    <a:gd name="connsiteX45" fmla="*/ 443317 w 771675"/>
                    <a:gd name="connsiteY45" fmla="*/ 132490 h 504746"/>
                    <a:gd name="connsiteX46" fmla="*/ 429587 w 771675"/>
                    <a:gd name="connsiteY46" fmla="*/ 134010 h 504746"/>
                    <a:gd name="connsiteX47" fmla="*/ 422554 w 771675"/>
                    <a:gd name="connsiteY47" fmla="*/ 130633 h 504746"/>
                    <a:gd name="connsiteX48" fmla="*/ 413100 w 771675"/>
                    <a:gd name="connsiteY48" fmla="*/ 125738 h 504746"/>
                    <a:gd name="connsiteX49" fmla="*/ 405167 w 771675"/>
                    <a:gd name="connsiteY49" fmla="*/ 124219 h 504746"/>
                    <a:gd name="connsiteX50" fmla="*/ 408205 w 771675"/>
                    <a:gd name="connsiteY50" fmla="*/ 121124 h 504746"/>
                    <a:gd name="connsiteX51" fmla="*/ 399033 w 771675"/>
                    <a:gd name="connsiteY51" fmla="*/ 114372 h 504746"/>
                    <a:gd name="connsiteX52" fmla="*/ 395038 w 771675"/>
                    <a:gd name="connsiteY52" fmla="*/ 110039 h 504746"/>
                    <a:gd name="connsiteX53" fmla="*/ 392900 w 771675"/>
                    <a:gd name="connsiteY53" fmla="*/ 102668 h 504746"/>
                    <a:gd name="connsiteX54" fmla="*/ 395038 w 771675"/>
                    <a:gd name="connsiteY54" fmla="*/ 97772 h 504746"/>
                    <a:gd name="connsiteX55" fmla="*/ 395320 w 771675"/>
                    <a:gd name="connsiteY55" fmla="*/ 84887 h 504746"/>
                    <a:gd name="connsiteX56" fmla="*/ 396557 w 771675"/>
                    <a:gd name="connsiteY56" fmla="*/ 67387 h 504746"/>
                    <a:gd name="connsiteX57" fmla="*/ 405392 w 771675"/>
                    <a:gd name="connsiteY57" fmla="*/ 58384 h 504746"/>
                    <a:gd name="connsiteX58" fmla="*/ 411244 w 771675"/>
                    <a:gd name="connsiteY58" fmla="*/ 55177 h 504746"/>
                    <a:gd name="connsiteX59" fmla="*/ 411525 w 771675"/>
                    <a:gd name="connsiteY59" fmla="*/ 47975 h 504746"/>
                    <a:gd name="connsiteX60" fmla="*/ 404435 w 771675"/>
                    <a:gd name="connsiteY60" fmla="*/ 38803 h 504746"/>
                    <a:gd name="connsiteX61" fmla="*/ 397401 w 771675"/>
                    <a:gd name="connsiteY61" fmla="*/ 28956 h 504746"/>
                    <a:gd name="connsiteX62" fmla="*/ 389468 w 771675"/>
                    <a:gd name="connsiteY62" fmla="*/ 16970 h 504746"/>
                    <a:gd name="connsiteX63" fmla="*/ 380465 w 771675"/>
                    <a:gd name="connsiteY63" fmla="*/ 11343 h 504746"/>
                    <a:gd name="connsiteX64" fmla="*/ 374781 w 771675"/>
                    <a:gd name="connsiteY64" fmla="*/ 8136 h 504746"/>
                    <a:gd name="connsiteX65" fmla="*/ 361671 w 771675"/>
                    <a:gd name="connsiteY65" fmla="*/ 9599 h 504746"/>
                    <a:gd name="connsiteX66" fmla="*/ 350642 w 771675"/>
                    <a:gd name="connsiteY66" fmla="*/ 21303 h 504746"/>
                    <a:gd name="connsiteX67" fmla="*/ 346366 w 771675"/>
                    <a:gd name="connsiteY67" fmla="*/ 15789 h 504746"/>
                    <a:gd name="connsiteX68" fmla="*/ 334155 w 771675"/>
                    <a:gd name="connsiteY68" fmla="*/ 15507 h 504746"/>
                    <a:gd name="connsiteX69" fmla="*/ 315812 w 771675"/>
                    <a:gd name="connsiteY69" fmla="*/ 14270 h 504746"/>
                    <a:gd name="connsiteX70" fmla="*/ 312154 w 771675"/>
                    <a:gd name="connsiteY70" fmla="*/ 22260 h 504746"/>
                    <a:gd name="connsiteX71" fmla="*/ 304839 w 771675"/>
                    <a:gd name="connsiteY71" fmla="*/ 35145 h 504746"/>
                    <a:gd name="connsiteX72" fmla="*/ 296568 w 771675"/>
                    <a:gd name="connsiteY72" fmla="*/ 48987 h 504746"/>
                    <a:gd name="connsiteX73" fmla="*/ 293811 w 771675"/>
                    <a:gd name="connsiteY73" fmla="*/ 48368 h 504746"/>
                    <a:gd name="connsiteX74" fmla="*/ 295330 w 771675"/>
                    <a:gd name="connsiteY74" fmla="*/ 42854 h 504746"/>
                    <a:gd name="connsiteX75" fmla="*/ 297806 w 771675"/>
                    <a:gd name="connsiteY75" fmla="*/ 37621 h 504746"/>
                    <a:gd name="connsiteX76" fmla="*/ 300844 w 771675"/>
                    <a:gd name="connsiteY76" fmla="*/ 32107 h 504746"/>
                    <a:gd name="connsiteX77" fmla="*/ 291673 w 771675"/>
                    <a:gd name="connsiteY77" fmla="*/ 30250 h 504746"/>
                    <a:gd name="connsiteX78" fmla="*/ 296849 w 771675"/>
                    <a:gd name="connsiteY78" fmla="*/ 29012 h 504746"/>
                    <a:gd name="connsiteX79" fmla="*/ 298987 w 771675"/>
                    <a:gd name="connsiteY79" fmla="*/ 20121 h 504746"/>
                    <a:gd name="connsiteX80" fmla="*/ 285258 w 771675"/>
                    <a:gd name="connsiteY80" fmla="*/ 15789 h 504746"/>
                    <a:gd name="connsiteX81" fmla="*/ 284977 w 771675"/>
                    <a:gd name="connsiteY81" fmla="*/ 12075 h 504746"/>
                    <a:gd name="connsiteX82" fmla="*/ 288353 w 771675"/>
                    <a:gd name="connsiteY82" fmla="*/ 7799 h 504746"/>
                    <a:gd name="connsiteX83" fmla="*/ 280700 w 771675"/>
                    <a:gd name="connsiteY83" fmla="*/ 3185 h 504746"/>
                    <a:gd name="connsiteX84" fmla="*/ 270628 w 771675"/>
                    <a:gd name="connsiteY84" fmla="*/ 878 h 504746"/>
                    <a:gd name="connsiteX85" fmla="*/ 269277 w 771675"/>
                    <a:gd name="connsiteY85" fmla="*/ 1665 h 504746"/>
                    <a:gd name="connsiteX86" fmla="*/ 268940 w 771675"/>
                    <a:gd name="connsiteY86" fmla="*/ 2341 h 504746"/>
                    <a:gd name="connsiteX87" fmla="*/ 268996 w 771675"/>
                    <a:gd name="connsiteY87" fmla="*/ 4985 h 504746"/>
                    <a:gd name="connsiteX88" fmla="*/ 267308 w 771675"/>
                    <a:gd name="connsiteY88" fmla="*/ 14663 h 504746"/>
                    <a:gd name="connsiteX89" fmla="*/ 262413 w 771675"/>
                    <a:gd name="connsiteY89" fmla="*/ 20121 h 504746"/>
                    <a:gd name="connsiteX90" fmla="*/ 250090 w 771675"/>
                    <a:gd name="connsiteY90" fmla="*/ 26311 h 504746"/>
                    <a:gd name="connsiteX91" fmla="*/ 244800 w 771675"/>
                    <a:gd name="connsiteY91" fmla="*/ 35314 h 504746"/>
                    <a:gd name="connsiteX92" fmla="*/ 238273 w 771675"/>
                    <a:gd name="connsiteY92" fmla="*/ 50282 h 504746"/>
                    <a:gd name="connsiteX93" fmla="*/ 229833 w 771675"/>
                    <a:gd name="connsiteY93" fmla="*/ 54333 h 504746"/>
                    <a:gd name="connsiteX94" fmla="*/ 217004 w 771675"/>
                    <a:gd name="connsiteY94" fmla="*/ 55346 h 504746"/>
                    <a:gd name="connsiteX95" fmla="*/ 199560 w 771675"/>
                    <a:gd name="connsiteY95" fmla="*/ 58440 h 504746"/>
                    <a:gd name="connsiteX96" fmla="*/ 189657 w 771675"/>
                    <a:gd name="connsiteY96" fmla="*/ 59059 h 504746"/>
                    <a:gd name="connsiteX97" fmla="*/ 180035 w 771675"/>
                    <a:gd name="connsiteY97" fmla="*/ 59960 h 504746"/>
                    <a:gd name="connsiteX98" fmla="*/ 170019 w 771675"/>
                    <a:gd name="connsiteY98" fmla="*/ 68513 h 504746"/>
                    <a:gd name="connsiteX99" fmla="*/ 166024 w 771675"/>
                    <a:gd name="connsiteY99" fmla="*/ 74590 h 504746"/>
                    <a:gd name="connsiteX100" fmla="*/ 155446 w 771675"/>
                    <a:gd name="connsiteY100" fmla="*/ 89839 h 504746"/>
                    <a:gd name="connsiteX101" fmla="*/ 143629 w 771675"/>
                    <a:gd name="connsiteY101" fmla="*/ 103343 h 504746"/>
                    <a:gd name="connsiteX102" fmla="*/ 136145 w 771675"/>
                    <a:gd name="connsiteY102" fmla="*/ 104468 h 504746"/>
                    <a:gd name="connsiteX103" fmla="*/ 130125 w 771675"/>
                    <a:gd name="connsiteY103" fmla="*/ 100417 h 504746"/>
                    <a:gd name="connsiteX104" fmla="*/ 121347 w 771675"/>
                    <a:gd name="connsiteY104" fmla="*/ 108632 h 504746"/>
                    <a:gd name="connsiteX105" fmla="*/ 128099 w 771675"/>
                    <a:gd name="connsiteY105" fmla="*/ 119155 h 504746"/>
                    <a:gd name="connsiteX106" fmla="*/ 127255 w 771675"/>
                    <a:gd name="connsiteY106" fmla="*/ 120955 h 504746"/>
                    <a:gd name="connsiteX107" fmla="*/ 120221 w 771675"/>
                    <a:gd name="connsiteY107" fmla="*/ 124725 h 504746"/>
                    <a:gd name="connsiteX108" fmla="*/ 106098 w 771675"/>
                    <a:gd name="connsiteY108" fmla="*/ 125288 h 504746"/>
                    <a:gd name="connsiteX109" fmla="*/ 98445 w 771675"/>
                    <a:gd name="connsiteY109" fmla="*/ 138736 h 504746"/>
                    <a:gd name="connsiteX110" fmla="*/ 90511 w 771675"/>
                    <a:gd name="connsiteY110" fmla="*/ 158655 h 504746"/>
                    <a:gd name="connsiteX111" fmla="*/ 86967 w 771675"/>
                    <a:gd name="connsiteY111" fmla="*/ 171710 h 504746"/>
                    <a:gd name="connsiteX112" fmla="*/ 78470 w 771675"/>
                    <a:gd name="connsiteY112" fmla="*/ 188140 h 504746"/>
                    <a:gd name="connsiteX113" fmla="*/ 73575 w 771675"/>
                    <a:gd name="connsiteY113" fmla="*/ 204008 h 504746"/>
                    <a:gd name="connsiteX114" fmla="*/ 62940 w 771675"/>
                    <a:gd name="connsiteY114" fmla="*/ 209916 h 504746"/>
                    <a:gd name="connsiteX115" fmla="*/ 54556 w 771675"/>
                    <a:gd name="connsiteY115" fmla="*/ 213517 h 504746"/>
                    <a:gd name="connsiteX116" fmla="*/ 47072 w 771675"/>
                    <a:gd name="connsiteY116" fmla="*/ 223702 h 504746"/>
                    <a:gd name="connsiteX117" fmla="*/ 40939 w 771675"/>
                    <a:gd name="connsiteY117" fmla="*/ 231411 h 504746"/>
                    <a:gd name="connsiteX118" fmla="*/ 38463 w 771675"/>
                    <a:gd name="connsiteY118" fmla="*/ 240020 h 504746"/>
                    <a:gd name="connsiteX119" fmla="*/ 35987 w 771675"/>
                    <a:gd name="connsiteY119" fmla="*/ 248404 h 504746"/>
                    <a:gd name="connsiteX120" fmla="*/ 39644 w 771675"/>
                    <a:gd name="connsiteY120" fmla="*/ 264778 h 504746"/>
                    <a:gd name="connsiteX121" fmla="*/ 46847 w 771675"/>
                    <a:gd name="connsiteY121" fmla="*/ 272375 h 504746"/>
                    <a:gd name="connsiteX122" fmla="*/ 58213 w 771675"/>
                    <a:gd name="connsiteY122" fmla="*/ 285373 h 504746"/>
                    <a:gd name="connsiteX123" fmla="*/ 57819 w 771675"/>
                    <a:gd name="connsiteY123" fmla="*/ 288580 h 504746"/>
                    <a:gd name="connsiteX124" fmla="*/ 57538 w 771675"/>
                    <a:gd name="connsiteY124" fmla="*/ 298540 h 504746"/>
                    <a:gd name="connsiteX125" fmla="*/ 50504 w 771675"/>
                    <a:gd name="connsiteY125" fmla="*/ 313563 h 504746"/>
                    <a:gd name="connsiteX126" fmla="*/ 46059 w 771675"/>
                    <a:gd name="connsiteY126" fmla="*/ 324142 h 504746"/>
                    <a:gd name="connsiteX127" fmla="*/ 47241 w 771675"/>
                    <a:gd name="connsiteY127" fmla="*/ 347156 h 504746"/>
                    <a:gd name="connsiteX128" fmla="*/ 52642 w 771675"/>
                    <a:gd name="connsiteY128" fmla="*/ 346706 h 504746"/>
                    <a:gd name="connsiteX129" fmla="*/ 61533 w 771675"/>
                    <a:gd name="connsiteY129" fmla="*/ 333764 h 504746"/>
                    <a:gd name="connsiteX130" fmla="*/ 81452 w 771675"/>
                    <a:gd name="connsiteY130" fmla="*/ 321554 h 504746"/>
                    <a:gd name="connsiteX131" fmla="*/ 91074 w 771675"/>
                    <a:gd name="connsiteY131" fmla="*/ 312157 h 504746"/>
                    <a:gd name="connsiteX132" fmla="*/ 98333 w 771675"/>
                    <a:gd name="connsiteY132" fmla="*/ 304166 h 504746"/>
                    <a:gd name="connsiteX133" fmla="*/ 114032 w 771675"/>
                    <a:gd name="connsiteY133" fmla="*/ 296401 h 504746"/>
                    <a:gd name="connsiteX134" fmla="*/ 119884 w 771675"/>
                    <a:gd name="connsiteY134" fmla="*/ 294545 h 504746"/>
                    <a:gd name="connsiteX135" fmla="*/ 118477 w 771675"/>
                    <a:gd name="connsiteY135" fmla="*/ 303266 h 504746"/>
                    <a:gd name="connsiteX136" fmla="*/ 104916 w 771675"/>
                    <a:gd name="connsiteY136" fmla="*/ 316883 h 504746"/>
                    <a:gd name="connsiteX137" fmla="*/ 91806 w 771675"/>
                    <a:gd name="connsiteY137" fmla="*/ 329319 h 504746"/>
                    <a:gd name="connsiteX138" fmla="*/ 86179 w 771675"/>
                    <a:gd name="connsiteY138" fmla="*/ 338265 h 504746"/>
                    <a:gd name="connsiteX139" fmla="*/ 65584 w 771675"/>
                    <a:gd name="connsiteY139" fmla="*/ 351432 h 504746"/>
                    <a:gd name="connsiteX140" fmla="*/ 55512 w 771675"/>
                    <a:gd name="connsiteY140" fmla="*/ 362011 h 504746"/>
                    <a:gd name="connsiteX141" fmla="*/ 51517 w 771675"/>
                    <a:gd name="connsiteY141" fmla="*/ 373546 h 504746"/>
                    <a:gd name="connsiteX142" fmla="*/ 48028 w 771675"/>
                    <a:gd name="connsiteY142" fmla="*/ 381311 h 504746"/>
                    <a:gd name="connsiteX143" fmla="*/ 33961 w 771675"/>
                    <a:gd name="connsiteY143" fmla="*/ 389751 h 504746"/>
                    <a:gd name="connsiteX144" fmla="*/ 22707 w 771675"/>
                    <a:gd name="connsiteY144" fmla="*/ 399148 h 504746"/>
                    <a:gd name="connsiteX145" fmla="*/ 6333 w 771675"/>
                    <a:gd name="connsiteY145" fmla="*/ 424075 h 504746"/>
                    <a:gd name="connsiteX146" fmla="*/ 3970 w 771675"/>
                    <a:gd name="connsiteY146" fmla="*/ 433472 h 504746"/>
                    <a:gd name="connsiteX147" fmla="*/ 481 w 771675"/>
                    <a:gd name="connsiteY147" fmla="*/ 441913 h 504746"/>
                    <a:gd name="connsiteX148" fmla="*/ 3745 w 771675"/>
                    <a:gd name="connsiteY148" fmla="*/ 447314 h 504746"/>
                    <a:gd name="connsiteX149" fmla="*/ 13254 w 771675"/>
                    <a:gd name="connsiteY149" fmla="*/ 450691 h 504746"/>
                    <a:gd name="connsiteX150" fmla="*/ 23664 w 771675"/>
                    <a:gd name="connsiteY150" fmla="*/ 450240 h 504746"/>
                    <a:gd name="connsiteX151" fmla="*/ 35368 w 771675"/>
                    <a:gd name="connsiteY151" fmla="*/ 451084 h 504746"/>
                    <a:gd name="connsiteX152" fmla="*/ 41839 w 771675"/>
                    <a:gd name="connsiteY152" fmla="*/ 460425 h 504746"/>
                    <a:gd name="connsiteX153" fmla="*/ 48760 w 771675"/>
                    <a:gd name="connsiteY153" fmla="*/ 464307 h 504746"/>
                    <a:gd name="connsiteX154" fmla="*/ 60239 w 771675"/>
                    <a:gd name="connsiteY154" fmla="*/ 467796 h 504746"/>
                    <a:gd name="connsiteX155" fmla="*/ 65866 w 771675"/>
                    <a:gd name="connsiteY155" fmla="*/ 475392 h 504746"/>
                    <a:gd name="connsiteX156" fmla="*/ 68904 w 771675"/>
                    <a:gd name="connsiteY156" fmla="*/ 489516 h 504746"/>
                    <a:gd name="connsiteX157" fmla="*/ 74981 w 771675"/>
                    <a:gd name="connsiteY157" fmla="*/ 496887 h 504746"/>
                    <a:gd name="connsiteX158" fmla="*/ 89048 w 771675"/>
                    <a:gd name="connsiteY158" fmla="*/ 501670 h 504746"/>
                    <a:gd name="connsiteX159" fmla="*/ 96420 w 771675"/>
                    <a:gd name="connsiteY159" fmla="*/ 497562 h 504746"/>
                    <a:gd name="connsiteX160" fmla="*/ 105085 w 771675"/>
                    <a:gd name="connsiteY160" fmla="*/ 497337 h 504746"/>
                    <a:gd name="connsiteX161" fmla="*/ 116564 w 771675"/>
                    <a:gd name="connsiteY161" fmla="*/ 497112 h 504746"/>
                    <a:gd name="connsiteX162" fmla="*/ 128887 w 771675"/>
                    <a:gd name="connsiteY162" fmla="*/ 491485 h 504746"/>
                    <a:gd name="connsiteX163" fmla="*/ 139634 w 771675"/>
                    <a:gd name="connsiteY163" fmla="*/ 494862 h 504746"/>
                    <a:gd name="connsiteX164" fmla="*/ 143798 w 771675"/>
                    <a:gd name="connsiteY164" fmla="*/ 497225 h 504746"/>
                    <a:gd name="connsiteX165" fmla="*/ 150494 w 771675"/>
                    <a:gd name="connsiteY165" fmla="*/ 493511 h 504746"/>
                    <a:gd name="connsiteX166" fmla="*/ 158934 w 771675"/>
                    <a:gd name="connsiteY166" fmla="*/ 489291 h 504746"/>
                    <a:gd name="connsiteX167" fmla="*/ 163548 w 771675"/>
                    <a:gd name="connsiteY167" fmla="*/ 485915 h 504746"/>
                    <a:gd name="connsiteX168" fmla="*/ 164842 w 771675"/>
                    <a:gd name="connsiteY168" fmla="*/ 479500 h 504746"/>
                    <a:gd name="connsiteX169" fmla="*/ 163830 w 771675"/>
                    <a:gd name="connsiteY169" fmla="*/ 466727 h 504746"/>
                    <a:gd name="connsiteX170" fmla="*/ 166699 w 771675"/>
                    <a:gd name="connsiteY170" fmla="*/ 455811 h 504746"/>
                    <a:gd name="connsiteX171" fmla="*/ 174071 w 771675"/>
                    <a:gd name="connsiteY171" fmla="*/ 452041 h 504746"/>
                    <a:gd name="connsiteX172" fmla="*/ 186900 w 771675"/>
                    <a:gd name="connsiteY172" fmla="*/ 447427 h 504746"/>
                    <a:gd name="connsiteX173" fmla="*/ 197479 w 771675"/>
                    <a:gd name="connsiteY173" fmla="*/ 447258 h 504746"/>
                    <a:gd name="connsiteX174" fmla="*/ 203837 w 771675"/>
                    <a:gd name="connsiteY174" fmla="*/ 445120 h 504746"/>
                    <a:gd name="connsiteX175" fmla="*/ 209295 w 771675"/>
                    <a:gd name="connsiteY175" fmla="*/ 442869 h 504746"/>
                    <a:gd name="connsiteX176" fmla="*/ 218973 w 771675"/>
                    <a:gd name="connsiteY176" fmla="*/ 446639 h 504746"/>
                    <a:gd name="connsiteX177" fmla="*/ 226682 w 771675"/>
                    <a:gd name="connsiteY177" fmla="*/ 456205 h 504746"/>
                    <a:gd name="connsiteX178" fmla="*/ 239230 w 771675"/>
                    <a:gd name="connsiteY178" fmla="*/ 483101 h 504746"/>
                    <a:gd name="connsiteX179" fmla="*/ 247670 w 771675"/>
                    <a:gd name="connsiteY179" fmla="*/ 502402 h 504746"/>
                    <a:gd name="connsiteX180" fmla="*/ 257968 w 771675"/>
                    <a:gd name="connsiteY180" fmla="*/ 501895 h 504746"/>
                    <a:gd name="connsiteX181" fmla="*/ 262638 w 771675"/>
                    <a:gd name="connsiteY181" fmla="*/ 491091 h 504746"/>
                    <a:gd name="connsiteX182" fmla="*/ 266970 w 771675"/>
                    <a:gd name="connsiteY182" fmla="*/ 487940 h 504746"/>
                    <a:gd name="connsiteX183" fmla="*/ 273497 w 771675"/>
                    <a:gd name="connsiteY183" fmla="*/ 489741 h 504746"/>
                    <a:gd name="connsiteX184" fmla="*/ 279800 w 771675"/>
                    <a:gd name="connsiteY184" fmla="*/ 496662 h 504746"/>
                    <a:gd name="connsiteX185" fmla="*/ 289478 w 771675"/>
                    <a:gd name="connsiteY185" fmla="*/ 500207 h 504746"/>
                    <a:gd name="connsiteX186" fmla="*/ 300563 w 771675"/>
                    <a:gd name="connsiteY186" fmla="*/ 493061 h 504746"/>
                    <a:gd name="connsiteX187" fmla="*/ 308441 w 771675"/>
                    <a:gd name="connsiteY187" fmla="*/ 488503 h 504746"/>
                    <a:gd name="connsiteX188" fmla="*/ 310241 w 771675"/>
                    <a:gd name="connsiteY188" fmla="*/ 484339 h 504746"/>
                    <a:gd name="connsiteX189" fmla="*/ 311817 w 771675"/>
                    <a:gd name="connsiteY189" fmla="*/ 477587 h 504746"/>
                    <a:gd name="connsiteX190" fmla="*/ 322677 w 771675"/>
                    <a:gd name="connsiteY190" fmla="*/ 473029 h 504746"/>
                    <a:gd name="connsiteX191" fmla="*/ 339445 w 771675"/>
                    <a:gd name="connsiteY191" fmla="*/ 471454 h 504746"/>
                    <a:gd name="connsiteX192" fmla="*/ 343609 w 771675"/>
                    <a:gd name="connsiteY192" fmla="*/ 479556 h 504746"/>
                    <a:gd name="connsiteX193" fmla="*/ 348729 w 771675"/>
                    <a:gd name="connsiteY193" fmla="*/ 485296 h 504746"/>
                    <a:gd name="connsiteX194" fmla="*/ 350305 w 771675"/>
                    <a:gd name="connsiteY194" fmla="*/ 493399 h 504746"/>
                    <a:gd name="connsiteX195" fmla="*/ 354074 w 771675"/>
                    <a:gd name="connsiteY195" fmla="*/ 502908 h 504746"/>
                    <a:gd name="connsiteX196" fmla="*/ 365328 w 771675"/>
                    <a:gd name="connsiteY196" fmla="*/ 500545 h 504746"/>
                    <a:gd name="connsiteX197" fmla="*/ 376188 w 771675"/>
                    <a:gd name="connsiteY197" fmla="*/ 490247 h 504746"/>
                    <a:gd name="connsiteX198" fmla="*/ 381309 w 771675"/>
                    <a:gd name="connsiteY198" fmla="*/ 470047 h 504746"/>
                    <a:gd name="connsiteX199" fmla="*/ 387611 w 771675"/>
                    <a:gd name="connsiteY199" fmla="*/ 462113 h 504746"/>
                    <a:gd name="connsiteX200" fmla="*/ 397458 w 771675"/>
                    <a:gd name="connsiteY200" fmla="*/ 462901 h 504746"/>
                    <a:gd name="connsiteX201" fmla="*/ 407136 w 771675"/>
                    <a:gd name="connsiteY201" fmla="*/ 463295 h 504746"/>
                    <a:gd name="connsiteX202" fmla="*/ 409893 w 771675"/>
                    <a:gd name="connsiteY202" fmla="*/ 459356 h 504746"/>
                    <a:gd name="connsiteX203" fmla="*/ 408712 w 771675"/>
                    <a:gd name="connsiteY203" fmla="*/ 451253 h 504746"/>
                    <a:gd name="connsiteX204" fmla="*/ 415351 w 771675"/>
                    <a:gd name="connsiteY204" fmla="*/ 436848 h 504746"/>
                    <a:gd name="connsiteX205" fmla="*/ 418559 w 771675"/>
                    <a:gd name="connsiteY205" fmla="*/ 428239 h 504746"/>
                    <a:gd name="connsiteX206" fmla="*/ 421259 w 771675"/>
                    <a:gd name="connsiteY206" fmla="*/ 417717 h 504746"/>
                    <a:gd name="connsiteX207" fmla="*/ 437409 w 771675"/>
                    <a:gd name="connsiteY207" fmla="*/ 415016 h 504746"/>
                    <a:gd name="connsiteX208" fmla="*/ 446299 w 771675"/>
                    <a:gd name="connsiteY208" fmla="*/ 411809 h 504746"/>
                    <a:gd name="connsiteX209" fmla="*/ 452489 w 771675"/>
                    <a:gd name="connsiteY209" fmla="*/ 405900 h 504746"/>
                    <a:gd name="connsiteX210" fmla="*/ 455584 w 771675"/>
                    <a:gd name="connsiteY210" fmla="*/ 406182 h 504746"/>
                    <a:gd name="connsiteX211" fmla="*/ 456034 w 771675"/>
                    <a:gd name="connsiteY211" fmla="*/ 405507 h 504746"/>
                    <a:gd name="connsiteX212" fmla="*/ 461717 w 771675"/>
                    <a:gd name="connsiteY212" fmla="*/ 402243 h 504746"/>
                    <a:gd name="connsiteX213" fmla="*/ 468469 w 771675"/>
                    <a:gd name="connsiteY213" fmla="*/ 396110 h 504746"/>
                    <a:gd name="connsiteX214" fmla="*/ 469088 w 771675"/>
                    <a:gd name="connsiteY214" fmla="*/ 386600 h 504746"/>
                    <a:gd name="connsiteX215" fmla="*/ 471226 w 771675"/>
                    <a:gd name="connsiteY215" fmla="*/ 377203 h 504746"/>
                    <a:gd name="connsiteX216" fmla="*/ 477641 w 771675"/>
                    <a:gd name="connsiteY216" fmla="*/ 369495 h 504746"/>
                    <a:gd name="connsiteX217" fmla="*/ 481298 w 771675"/>
                    <a:gd name="connsiteY217" fmla="*/ 361392 h 504746"/>
                    <a:gd name="connsiteX218" fmla="*/ 488332 w 771675"/>
                    <a:gd name="connsiteY218" fmla="*/ 361504 h 504746"/>
                    <a:gd name="connsiteX219" fmla="*/ 489570 w 771675"/>
                    <a:gd name="connsiteY219" fmla="*/ 353796 h 504746"/>
                    <a:gd name="connsiteX220" fmla="*/ 492608 w 771675"/>
                    <a:gd name="connsiteY220" fmla="*/ 343949 h 504746"/>
                    <a:gd name="connsiteX221" fmla="*/ 489570 w 771675"/>
                    <a:gd name="connsiteY221" fmla="*/ 335508 h 504746"/>
                    <a:gd name="connsiteX222" fmla="*/ 494128 w 771675"/>
                    <a:gd name="connsiteY222" fmla="*/ 330388 h 504746"/>
                    <a:gd name="connsiteX223" fmla="*/ 499642 w 771675"/>
                    <a:gd name="connsiteY223" fmla="*/ 325774 h 504746"/>
                    <a:gd name="connsiteX224" fmla="*/ 503018 w 771675"/>
                    <a:gd name="connsiteY224" fmla="*/ 327912 h 504746"/>
                    <a:gd name="connsiteX225" fmla="*/ 509433 w 771675"/>
                    <a:gd name="connsiteY225" fmla="*/ 326674 h 504746"/>
                    <a:gd name="connsiteX226" fmla="*/ 514328 w 771675"/>
                    <a:gd name="connsiteY226" fmla="*/ 323748 h 504746"/>
                    <a:gd name="connsiteX227" fmla="*/ 517929 w 771675"/>
                    <a:gd name="connsiteY227" fmla="*/ 317333 h 504746"/>
                    <a:gd name="connsiteX228" fmla="*/ 517929 w 771675"/>
                    <a:gd name="connsiteY228" fmla="*/ 312438 h 504746"/>
                    <a:gd name="connsiteX229" fmla="*/ 515172 w 771675"/>
                    <a:gd name="connsiteY229" fmla="*/ 306305 h 504746"/>
                    <a:gd name="connsiteX230" fmla="*/ 521924 w 771675"/>
                    <a:gd name="connsiteY230" fmla="*/ 307824 h 504746"/>
                    <a:gd name="connsiteX231" fmla="*/ 527439 w 771675"/>
                    <a:gd name="connsiteY231" fmla="*/ 306305 h 504746"/>
                    <a:gd name="connsiteX232" fmla="*/ 528058 w 771675"/>
                    <a:gd name="connsiteY232" fmla="*/ 299834 h 504746"/>
                    <a:gd name="connsiteX233" fmla="*/ 527439 w 771675"/>
                    <a:gd name="connsiteY233" fmla="*/ 291225 h 504746"/>
                    <a:gd name="connsiteX234" fmla="*/ 530815 w 771675"/>
                    <a:gd name="connsiteY234" fmla="*/ 285710 h 504746"/>
                    <a:gd name="connsiteX235" fmla="*/ 540606 w 771675"/>
                    <a:gd name="connsiteY235" fmla="*/ 279239 h 504746"/>
                    <a:gd name="connsiteX236" fmla="*/ 540887 w 771675"/>
                    <a:gd name="connsiteY236" fmla="*/ 283234 h 504746"/>
                    <a:gd name="connsiteX237" fmla="*/ 544263 w 771675"/>
                    <a:gd name="connsiteY237" fmla="*/ 281378 h 504746"/>
                    <a:gd name="connsiteX238" fmla="*/ 551578 w 771675"/>
                    <a:gd name="connsiteY238" fmla="*/ 270912 h 504746"/>
                    <a:gd name="connsiteX239" fmla="*/ 541506 w 771675"/>
                    <a:gd name="connsiteY239" fmla="*/ 273050 h 504746"/>
                    <a:gd name="connsiteX240" fmla="*/ 541225 w 771675"/>
                    <a:gd name="connsiteY240" fmla="*/ 266297 h 504746"/>
                    <a:gd name="connsiteX241" fmla="*/ 536667 w 771675"/>
                    <a:gd name="connsiteY241" fmla="*/ 262302 h 504746"/>
                    <a:gd name="connsiteX242" fmla="*/ 528114 w 771675"/>
                    <a:gd name="connsiteY242" fmla="*/ 254594 h 504746"/>
                    <a:gd name="connsiteX243" fmla="*/ 528114 w 771675"/>
                    <a:gd name="connsiteY243" fmla="*/ 244747 h 504746"/>
                    <a:gd name="connsiteX244" fmla="*/ 535147 w 771675"/>
                    <a:gd name="connsiteY244" fmla="*/ 242271 h 504746"/>
                    <a:gd name="connsiteX245" fmla="*/ 538805 w 771675"/>
                    <a:gd name="connsiteY245" fmla="*/ 243171 h 504746"/>
                    <a:gd name="connsiteX246" fmla="*/ 545839 w 771675"/>
                    <a:gd name="connsiteY246" fmla="*/ 246885 h 504746"/>
                    <a:gd name="connsiteX247" fmla="*/ 546458 w 771675"/>
                    <a:gd name="connsiteY247" fmla="*/ 236756 h 504746"/>
                    <a:gd name="connsiteX248" fmla="*/ 551353 w 771675"/>
                    <a:gd name="connsiteY248" fmla="*/ 234900 h 504746"/>
                    <a:gd name="connsiteX249" fmla="*/ 554729 w 771675"/>
                    <a:gd name="connsiteY249" fmla="*/ 241652 h 504746"/>
                    <a:gd name="connsiteX250" fmla="*/ 549215 w 771675"/>
                    <a:gd name="connsiteY250" fmla="*/ 257632 h 504746"/>
                    <a:gd name="connsiteX251" fmla="*/ 562382 w 771675"/>
                    <a:gd name="connsiteY251" fmla="*/ 261627 h 504746"/>
                    <a:gd name="connsiteX252" fmla="*/ 581344 w 771675"/>
                    <a:gd name="connsiteY252" fmla="*/ 251161 h 504746"/>
                    <a:gd name="connsiteX253" fmla="*/ 592654 w 771675"/>
                    <a:gd name="connsiteY253" fmla="*/ 249023 h 504746"/>
                    <a:gd name="connsiteX254" fmla="*/ 587478 w 771675"/>
                    <a:gd name="connsiteY254" fmla="*/ 237657 h 504746"/>
                    <a:gd name="connsiteX255" fmla="*/ 589334 w 771675"/>
                    <a:gd name="connsiteY255" fmla="*/ 226572 h 504746"/>
                    <a:gd name="connsiteX256" fmla="*/ 587196 w 771675"/>
                    <a:gd name="connsiteY256" fmla="*/ 216443 h 504746"/>
                    <a:gd name="connsiteX257" fmla="*/ 588097 w 771675"/>
                    <a:gd name="connsiteY257" fmla="*/ 207215 h 504746"/>
                    <a:gd name="connsiteX258" fmla="*/ 592654 w 771675"/>
                    <a:gd name="connsiteY258" fmla="*/ 201982 h 504746"/>
                    <a:gd name="connsiteX259" fmla="*/ 599688 w 771675"/>
                    <a:gd name="connsiteY259" fmla="*/ 207215 h 504746"/>
                    <a:gd name="connsiteX260" fmla="*/ 605821 w 771675"/>
                    <a:gd name="connsiteY260" fmla="*/ 214924 h 504746"/>
                    <a:gd name="connsiteX261" fmla="*/ 606103 w 771675"/>
                    <a:gd name="connsiteY261" fmla="*/ 207834 h 504746"/>
                    <a:gd name="connsiteX262" fmla="*/ 607622 w 771675"/>
                    <a:gd name="connsiteY262" fmla="*/ 202601 h 504746"/>
                    <a:gd name="connsiteX263" fmla="*/ 610660 w 771675"/>
                    <a:gd name="connsiteY263" fmla="*/ 200744 h 504746"/>
                    <a:gd name="connsiteX264" fmla="*/ 610942 w 771675"/>
                    <a:gd name="connsiteY264" fmla="*/ 193373 h 504746"/>
                    <a:gd name="connsiteX265" fmla="*/ 608522 w 771675"/>
                    <a:gd name="connsiteY265" fmla="*/ 191516 h 504746"/>
                    <a:gd name="connsiteX266" fmla="*/ 602726 w 771675"/>
                    <a:gd name="connsiteY266" fmla="*/ 189041 h 504746"/>
                    <a:gd name="connsiteX267" fmla="*/ 594174 w 771675"/>
                    <a:gd name="connsiteY267" fmla="*/ 190278 h 504746"/>
                    <a:gd name="connsiteX268" fmla="*/ 591754 w 771675"/>
                    <a:gd name="connsiteY268" fmla="*/ 184426 h 504746"/>
                    <a:gd name="connsiteX269" fmla="*/ 602783 w 771675"/>
                    <a:gd name="connsiteY269" fmla="*/ 178912 h 504746"/>
                    <a:gd name="connsiteX270" fmla="*/ 607959 w 771675"/>
                    <a:gd name="connsiteY270" fmla="*/ 183526 h 504746"/>
                    <a:gd name="connsiteX271" fmla="*/ 614993 w 771675"/>
                    <a:gd name="connsiteY271" fmla="*/ 186621 h 504746"/>
                    <a:gd name="connsiteX272" fmla="*/ 615275 w 771675"/>
                    <a:gd name="connsiteY272" fmla="*/ 179531 h 504746"/>
                    <a:gd name="connsiteX273" fmla="*/ 618932 w 771675"/>
                    <a:gd name="connsiteY273" fmla="*/ 180431 h 504746"/>
                    <a:gd name="connsiteX274" fmla="*/ 622927 w 771675"/>
                    <a:gd name="connsiteY274" fmla="*/ 180713 h 504746"/>
                    <a:gd name="connsiteX275" fmla="*/ 626584 w 771675"/>
                    <a:gd name="connsiteY275" fmla="*/ 172104 h 504746"/>
                    <a:gd name="connsiteX276" fmla="*/ 629961 w 771675"/>
                    <a:gd name="connsiteY276" fmla="*/ 169965 h 504746"/>
                    <a:gd name="connsiteX277" fmla="*/ 636375 w 771675"/>
                    <a:gd name="connsiteY277" fmla="*/ 169965 h 504746"/>
                    <a:gd name="connsiteX278" fmla="*/ 644928 w 771675"/>
                    <a:gd name="connsiteY278" fmla="*/ 166871 h 504746"/>
                    <a:gd name="connsiteX279" fmla="*/ 650724 w 771675"/>
                    <a:gd name="connsiteY279" fmla="*/ 162256 h 504746"/>
                    <a:gd name="connsiteX280" fmla="*/ 656857 w 771675"/>
                    <a:gd name="connsiteY280" fmla="*/ 157361 h 504746"/>
                    <a:gd name="connsiteX281" fmla="*/ 654437 w 771675"/>
                    <a:gd name="connsiteY281" fmla="*/ 148133 h 504746"/>
                    <a:gd name="connsiteX282" fmla="*/ 659333 w 771675"/>
                    <a:gd name="connsiteY282" fmla="*/ 146895 h 504746"/>
                    <a:gd name="connsiteX283" fmla="*/ 663891 w 771675"/>
                    <a:gd name="connsiteY283" fmla="*/ 148133 h 504746"/>
                    <a:gd name="connsiteX284" fmla="*/ 669068 w 771675"/>
                    <a:gd name="connsiteY284" fmla="*/ 144419 h 504746"/>
                    <a:gd name="connsiteX285" fmla="*/ 671205 w 771675"/>
                    <a:gd name="connsiteY285" fmla="*/ 147176 h 504746"/>
                    <a:gd name="connsiteX286" fmla="*/ 660796 w 771675"/>
                    <a:gd name="connsiteY286" fmla="*/ 155786 h 504746"/>
                    <a:gd name="connsiteX287" fmla="*/ 665691 w 771675"/>
                    <a:gd name="connsiteY287" fmla="*/ 156404 h 504746"/>
                    <a:gd name="connsiteX288" fmla="*/ 672106 w 771675"/>
                    <a:gd name="connsiteY288" fmla="*/ 158261 h 504746"/>
                    <a:gd name="connsiteX289" fmla="*/ 676382 w 771675"/>
                    <a:gd name="connsiteY289" fmla="*/ 160118 h 504746"/>
                    <a:gd name="connsiteX290" fmla="*/ 674863 w 771675"/>
                    <a:gd name="connsiteY290" fmla="*/ 154604 h 504746"/>
                    <a:gd name="connsiteX291" fmla="*/ 681615 w 771675"/>
                    <a:gd name="connsiteY291" fmla="*/ 146614 h 504746"/>
                    <a:gd name="connsiteX292" fmla="*/ 686173 w 771675"/>
                    <a:gd name="connsiteY292" fmla="*/ 138905 h 504746"/>
                    <a:gd name="connsiteX293" fmla="*/ 692306 w 771675"/>
                    <a:gd name="connsiteY293" fmla="*/ 132772 h 504746"/>
                    <a:gd name="connsiteX294" fmla="*/ 701478 w 771675"/>
                    <a:gd name="connsiteY294" fmla="*/ 130915 h 504746"/>
                    <a:gd name="connsiteX295" fmla="*/ 699340 w 771675"/>
                    <a:gd name="connsiteY295" fmla="*/ 128158 h 504746"/>
                    <a:gd name="connsiteX296" fmla="*/ 699621 w 771675"/>
                    <a:gd name="connsiteY296" fmla="*/ 121687 h 504746"/>
                    <a:gd name="connsiteX297" fmla="*/ 707274 w 771675"/>
                    <a:gd name="connsiteY297" fmla="*/ 122587 h 504746"/>
                    <a:gd name="connsiteX298" fmla="*/ 710650 w 771675"/>
                    <a:gd name="connsiteY298" fmla="*/ 127820 h 504746"/>
                    <a:gd name="connsiteX299" fmla="*/ 717065 w 771675"/>
                    <a:gd name="connsiteY299" fmla="*/ 132153 h 504746"/>
                    <a:gd name="connsiteX300" fmla="*/ 721960 w 771675"/>
                    <a:gd name="connsiteY300" fmla="*/ 122643 h 504746"/>
                    <a:gd name="connsiteX301" fmla="*/ 728375 w 771675"/>
                    <a:gd name="connsiteY301" fmla="*/ 110939 h 504746"/>
                    <a:gd name="connsiteX302" fmla="*/ 726236 w 771675"/>
                    <a:gd name="connsiteY302" fmla="*/ 118311 h 504746"/>
                    <a:gd name="connsiteX303" fmla="*/ 730794 w 771675"/>
                    <a:gd name="connsiteY303" fmla="*/ 128158 h 504746"/>
                    <a:gd name="connsiteX304" fmla="*/ 729275 w 771675"/>
                    <a:gd name="connsiteY304" fmla="*/ 131534 h 504746"/>
                    <a:gd name="connsiteX305" fmla="*/ 728994 w 771675"/>
                    <a:gd name="connsiteY305" fmla="*/ 138286 h 504746"/>
                    <a:gd name="connsiteX306" fmla="*/ 740304 w 771675"/>
                    <a:gd name="connsiteY306" fmla="*/ 139186 h 504746"/>
                    <a:gd name="connsiteX307" fmla="*/ 746100 w 771675"/>
                    <a:gd name="connsiteY307" fmla="*/ 134910 h 504746"/>
                    <a:gd name="connsiteX308" fmla="*/ 748519 w 771675"/>
                    <a:gd name="connsiteY308" fmla="*/ 132772 h 504746"/>
                    <a:gd name="connsiteX309" fmla="*/ 757972 w 771675"/>
                    <a:gd name="connsiteY309" fmla="*/ 130633 h 504746"/>
                    <a:gd name="connsiteX310" fmla="*/ 761629 w 771675"/>
                    <a:gd name="connsiteY310" fmla="*/ 123262 h 504746"/>
                    <a:gd name="connsiteX311" fmla="*/ 764105 w 771675"/>
                    <a:gd name="connsiteY311" fmla="*/ 112515 h 504746"/>
                    <a:gd name="connsiteX312" fmla="*/ 763205 w 771675"/>
                    <a:gd name="connsiteY312" fmla="*/ 109420 h 504746"/>
                    <a:gd name="connsiteX313" fmla="*/ 754371 w 771675"/>
                    <a:gd name="connsiteY313" fmla="*/ 112177 h 504746"/>
                    <a:gd name="connsiteX314" fmla="*/ 749476 w 771675"/>
                    <a:gd name="connsiteY314" fmla="*/ 117073 h 504746"/>
                    <a:gd name="connsiteX315" fmla="*/ 746718 w 771675"/>
                    <a:gd name="connsiteY315" fmla="*/ 113359 h 504746"/>
                    <a:gd name="connsiteX316" fmla="*/ 750713 w 771675"/>
                    <a:gd name="connsiteY316" fmla="*/ 108464 h 504746"/>
                    <a:gd name="connsiteX317" fmla="*/ 749813 w 771675"/>
                    <a:gd name="connsiteY317" fmla="*/ 97998 h 504746"/>
                    <a:gd name="connsiteX318" fmla="*/ 753189 w 771675"/>
                    <a:gd name="connsiteY318" fmla="*/ 95522 h 504746"/>
                    <a:gd name="connsiteX319" fmla="*/ 755046 w 771675"/>
                    <a:gd name="connsiteY319" fmla="*/ 95803 h 504746"/>
                    <a:gd name="connsiteX320" fmla="*/ 759941 w 771675"/>
                    <a:gd name="connsiteY320" fmla="*/ 94903 h 504746"/>
                    <a:gd name="connsiteX321" fmla="*/ 762417 w 771675"/>
                    <a:gd name="connsiteY321" fmla="*/ 92146 h 504746"/>
                    <a:gd name="connsiteX322" fmla="*/ 764274 w 771675"/>
                    <a:gd name="connsiteY322" fmla="*/ 87250 h 504746"/>
                    <a:gd name="connsiteX323" fmla="*/ 763993 w 771675"/>
                    <a:gd name="connsiteY323" fmla="*/ 83255 h 504746"/>
                    <a:gd name="connsiteX324" fmla="*/ 759717 w 771675"/>
                    <a:gd name="connsiteY324" fmla="*/ 77741 h 504746"/>
                    <a:gd name="connsiteX325" fmla="*/ 759998 w 771675"/>
                    <a:gd name="connsiteY325" fmla="*/ 72226 h 504746"/>
                    <a:gd name="connsiteX326" fmla="*/ 762755 w 771675"/>
                    <a:gd name="connsiteY326" fmla="*/ 68513 h 504746"/>
                    <a:gd name="connsiteX327" fmla="*/ 770070 w 771675"/>
                    <a:gd name="connsiteY327" fmla="*/ 62998 h 504746"/>
                    <a:gd name="connsiteX328" fmla="*/ 769788 w 771675"/>
                    <a:gd name="connsiteY328" fmla="*/ 55740 h 504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</a:cxnLst>
                  <a:rect l="l" t="t" r="r" b="b"/>
                  <a:pathLst>
                    <a:path w="771675" h="504746">
                      <a:moveTo>
                        <a:pt x="769788" y="55740"/>
                      </a:moveTo>
                      <a:cubicBezTo>
                        <a:pt x="767650" y="53264"/>
                        <a:pt x="758816" y="58497"/>
                        <a:pt x="752964" y="62211"/>
                      </a:cubicBezTo>
                      <a:cubicBezTo>
                        <a:pt x="747168" y="65924"/>
                        <a:pt x="747168" y="60973"/>
                        <a:pt x="739516" y="63111"/>
                      </a:cubicBezTo>
                      <a:cubicBezTo>
                        <a:pt x="731863" y="65249"/>
                        <a:pt x="727924" y="61254"/>
                        <a:pt x="726068" y="58215"/>
                      </a:cubicBezTo>
                      <a:cubicBezTo>
                        <a:pt x="724211" y="55121"/>
                        <a:pt x="723310" y="56077"/>
                        <a:pt x="720891" y="57934"/>
                      </a:cubicBezTo>
                      <a:cubicBezTo>
                        <a:pt x="718471" y="59791"/>
                        <a:pt x="716333" y="61648"/>
                        <a:pt x="714195" y="57315"/>
                      </a:cubicBezTo>
                      <a:cubicBezTo>
                        <a:pt x="710594" y="50056"/>
                        <a:pt x="714814" y="52701"/>
                        <a:pt x="718190" y="52082"/>
                      </a:cubicBezTo>
                      <a:cubicBezTo>
                        <a:pt x="721566" y="51463"/>
                        <a:pt x="720047" y="48706"/>
                        <a:pt x="716052" y="48087"/>
                      </a:cubicBezTo>
                      <a:cubicBezTo>
                        <a:pt x="712057" y="47468"/>
                        <a:pt x="710875" y="42573"/>
                        <a:pt x="705980" y="43811"/>
                      </a:cubicBezTo>
                      <a:cubicBezTo>
                        <a:pt x="701084" y="45049"/>
                        <a:pt x="705361" y="49325"/>
                        <a:pt x="701084" y="51801"/>
                      </a:cubicBezTo>
                      <a:cubicBezTo>
                        <a:pt x="696808" y="54277"/>
                        <a:pt x="696808" y="56077"/>
                        <a:pt x="698327" y="59510"/>
                      </a:cubicBezTo>
                      <a:cubicBezTo>
                        <a:pt x="699846" y="62886"/>
                        <a:pt x="698327" y="65981"/>
                        <a:pt x="695908" y="65024"/>
                      </a:cubicBezTo>
                      <a:cubicBezTo>
                        <a:pt x="693432" y="64124"/>
                        <a:pt x="693432" y="63786"/>
                        <a:pt x="694388" y="61648"/>
                      </a:cubicBezTo>
                      <a:cubicBezTo>
                        <a:pt x="695289" y="59510"/>
                        <a:pt x="692532" y="58891"/>
                        <a:pt x="690731" y="60129"/>
                      </a:cubicBezTo>
                      <a:cubicBezTo>
                        <a:pt x="688930" y="61367"/>
                        <a:pt x="686736" y="61985"/>
                        <a:pt x="684316" y="61648"/>
                      </a:cubicBezTo>
                      <a:cubicBezTo>
                        <a:pt x="681897" y="61310"/>
                        <a:pt x="678521" y="61648"/>
                        <a:pt x="678183" y="64124"/>
                      </a:cubicBezTo>
                      <a:cubicBezTo>
                        <a:pt x="677901" y="66599"/>
                        <a:pt x="677564" y="67500"/>
                        <a:pt x="675144" y="66262"/>
                      </a:cubicBezTo>
                      <a:cubicBezTo>
                        <a:pt x="672668" y="65024"/>
                        <a:pt x="671487" y="63505"/>
                        <a:pt x="668448" y="63505"/>
                      </a:cubicBezTo>
                      <a:cubicBezTo>
                        <a:pt x="665410" y="63505"/>
                        <a:pt x="662034" y="62267"/>
                        <a:pt x="659276" y="66599"/>
                      </a:cubicBezTo>
                      <a:cubicBezTo>
                        <a:pt x="656519" y="70932"/>
                        <a:pt x="655000" y="65699"/>
                        <a:pt x="647967" y="63842"/>
                      </a:cubicBezTo>
                      <a:cubicBezTo>
                        <a:pt x="640933" y="61985"/>
                        <a:pt x="646110" y="58328"/>
                        <a:pt x="640933" y="55515"/>
                      </a:cubicBezTo>
                      <a:cubicBezTo>
                        <a:pt x="635756" y="52757"/>
                        <a:pt x="639414" y="50619"/>
                        <a:pt x="643071" y="50619"/>
                      </a:cubicBezTo>
                      <a:cubicBezTo>
                        <a:pt x="646729" y="50619"/>
                        <a:pt x="642790" y="46005"/>
                        <a:pt x="637276" y="44486"/>
                      </a:cubicBezTo>
                      <a:cubicBezTo>
                        <a:pt x="631761" y="42967"/>
                        <a:pt x="629342" y="43586"/>
                        <a:pt x="633280" y="48200"/>
                      </a:cubicBezTo>
                      <a:cubicBezTo>
                        <a:pt x="637276" y="52814"/>
                        <a:pt x="627766" y="52195"/>
                        <a:pt x="628104" y="54671"/>
                      </a:cubicBezTo>
                      <a:cubicBezTo>
                        <a:pt x="628385" y="57146"/>
                        <a:pt x="625684" y="53433"/>
                        <a:pt x="622027" y="53433"/>
                      </a:cubicBezTo>
                      <a:cubicBezTo>
                        <a:pt x="618369" y="53433"/>
                        <a:pt x="618988" y="53433"/>
                        <a:pt x="615893" y="50675"/>
                      </a:cubicBezTo>
                      <a:cubicBezTo>
                        <a:pt x="612855" y="47918"/>
                        <a:pt x="608860" y="46962"/>
                        <a:pt x="611898" y="40547"/>
                      </a:cubicBezTo>
                      <a:cubicBezTo>
                        <a:pt x="614937" y="34076"/>
                        <a:pt x="607622" y="35933"/>
                        <a:pt x="601826" y="38409"/>
                      </a:cubicBezTo>
                      <a:cubicBezTo>
                        <a:pt x="596030" y="40885"/>
                        <a:pt x="599688" y="31319"/>
                        <a:pt x="592992" y="31038"/>
                      </a:cubicBezTo>
                      <a:cubicBezTo>
                        <a:pt x="586240" y="30756"/>
                        <a:pt x="589334" y="29181"/>
                        <a:pt x="589334" y="24904"/>
                      </a:cubicBezTo>
                      <a:cubicBezTo>
                        <a:pt x="589334" y="20572"/>
                        <a:pt x="580163" y="25523"/>
                        <a:pt x="576787" y="25523"/>
                      </a:cubicBezTo>
                      <a:cubicBezTo>
                        <a:pt x="573411" y="25523"/>
                        <a:pt x="567615" y="25242"/>
                        <a:pt x="563057" y="28899"/>
                      </a:cubicBezTo>
                      <a:cubicBezTo>
                        <a:pt x="558499" y="32613"/>
                        <a:pt x="550847" y="38409"/>
                        <a:pt x="547752" y="38409"/>
                      </a:cubicBezTo>
                      <a:cubicBezTo>
                        <a:pt x="544713" y="38409"/>
                        <a:pt x="540099" y="38409"/>
                        <a:pt x="538580" y="41166"/>
                      </a:cubicBezTo>
                      <a:cubicBezTo>
                        <a:pt x="537061" y="43923"/>
                        <a:pt x="535823" y="46061"/>
                        <a:pt x="528227" y="47018"/>
                      </a:cubicBezTo>
                      <a:cubicBezTo>
                        <a:pt x="520574" y="47918"/>
                        <a:pt x="519955" y="47637"/>
                        <a:pt x="520574" y="50113"/>
                      </a:cubicBezTo>
                      <a:cubicBezTo>
                        <a:pt x="521193" y="52589"/>
                        <a:pt x="523950" y="51013"/>
                        <a:pt x="529746" y="53489"/>
                      </a:cubicBezTo>
                      <a:cubicBezTo>
                        <a:pt x="535541" y="55965"/>
                        <a:pt x="529465" y="63955"/>
                        <a:pt x="525751" y="66993"/>
                      </a:cubicBezTo>
                      <a:cubicBezTo>
                        <a:pt x="522093" y="70088"/>
                        <a:pt x="515679" y="75603"/>
                        <a:pt x="514441" y="77459"/>
                      </a:cubicBezTo>
                      <a:cubicBezTo>
                        <a:pt x="513203" y="79316"/>
                        <a:pt x="509883" y="86068"/>
                        <a:pt x="502230" y="87588"/>
                      </a:cubicBezTo>
                      <a:cubicBezTo>
                        <a:pt x="494578" y="89107"/>
                        <a:pt x="489401" y="92202"/>
                        <a:pt x="488501" y="94959"/>
                      </a:cubicBezTo>
                      <a:cubicBezTo>
                        <a:pt x="487601" y="97716"/>
                        <a:pt x="493677" y="102049"/>
                        <a:pt x="495534" y="106044"/>
                      </a:cubicBezTo>
                      <a:cubicBezTo>
                        <a:pt x="497391" y="110039"/>
                        <a:pt x="484562" y="117410"/>
                        <a:pt x="484843" y="122643"/>
                      </a:cubicBezTo>
                      <a:cubicBezTo>
                        <a:pt x="485125" y="127876"/>
                        <a:pt x="477810" y="129114"/>
                        <a:pt x="467456" y="127876"/>
                      </a:cubicBezTo>
                      <a:cubicBezTo>
                        <a:pt x="457046" y="126638"/>
                        <a:pt x="447312" y="130014"/>
                        <a:pt x="443317" y="132490"/>
                      </a:cubicBezTo>
                      <a:cubicBezTo>
                        <a:pt x="439322" y="134966"/>
                        <a:pt x="432345" y="132772"/>
                        <a:pt x="429587" y="134010"/>
                      </a:cubicBezTo>
                      <a:cubicBezTo>
                        <a:pt x="426830" y="135248"/>
                        <a:pt x="424410" y="134628"/>
                        <a:pt x="422554" y="130633"/>
                      </a:cubicBezTo>
                      <a:cubicBezTo>
                        <a:pt x="420753" y="126638"/>
                        <a:pt x="416758" y="126019"/>
                        <a:pt x="413100" y="125738"/>
                      </a:cubicBezTo>
                      <a:cubicBezTo>
                        <a:pt x="409443" y="125457"/>
                        <a:pt x="405785" y="127257"/>
                        <a:pt x="405167" y="124219"/>
                      </a:cubicBezTo>
                      <a:cubicBezTo>
                        <a:pt x="404548" y="121124"/>
                        <a:pt x="408655" y="124050"/>
                        <a:pt x="408205" y="121124"/>
                      </a:cubicBezTo>
                      <a:cubicBezTo>
                        <a:pt x="407924" y="118986"/>
                        <a:pt x="404829" y="114991"/>
                        <a:pt x="399033" y="114372"/>
                      </a:cubicBezTo>
                      <a:cubicBezTo>
                        <a:pt x="392281" y="113640"/>
                        <a:pt x="394475" y="111615"/>
                        <a:pt x="395038" y="110039"/>
                      </a:cubicBezTo>
                      <a:cubicBezTo>
                        <a:pt x="395657" y="108520"/>
                        <a:pt x="396839" y="106325"/>
                        <a:pt x="392900" y="102668"/>
                      </a:cubicBezTo>
                      <a:cubicBezTo>
                        <a:pt x="388905" y="98954"/>
                        <a:pt x="391662" y="98673"/>
                        <a:pt x="395038" y="97772"/>
                      </a:cubicBezTo>
                      <a:cubicBezTo>
                        <a:pt x="398414" y="96872"/>
                        <a:pt x="398696" y="90064"/>
                        <a:pt x="395320" y="84887"/>
                      </a:cubicBezTo>
                      <a:cubicBezTo>
                        <a:pt x="391944" y="79654"/>
                        <a:pt x="394081" y="72001"/>
                        <a:pt x="396557" y="67387"/>
                      </a:cubicBezTo>
                      <a:cubicBezTo>
                        <a:pt x="398977" y="62773"/>
                        <a:pt x="406011" y="61423"/>
                        <a:pt x="405392" y="58384"/>
                      </a:cubicBezTo>
                      <a:cubicBezTo>
                        <a:pt x="404773" y="55289"/>
                        <a:pt x="410006" y="55177"/>
                        <a:pt x="411244" y="55177"/>
                      </a:cubicBezTo>
                      <a:cubicBezTo>
                        <a:pt x="412481" y="55177"/>
                        <a:pt x="415520" y="51351"/>
                        <a:pt x="411525" y="47975"/>
                      </a:cubicBezTo>
                      <a:cubicBezTo>
                        <a:pt x="407530" y="44598"/>
                        <a:pt x="406011" y="42179"/>
                        <a:pt x="404435" y="38803"/>
                      </a:cubicBezTo>
                      <a:cubicBezTo>
                        <a:pt x="402860" y="35427"/>
                        <a:pt x="401397" y="31094"/>
                        <a:pt x="397401" y="28956"/>
                      </a:cubicBezTo>
                      <a:cubicBezTo>
                        <a:pt x="393406" y="26817"/>
                        <a:pt x="391887" y="24060"/>
                        <a:pt x="389468" y="16970"/>
                      </a:cubicBezTo>
                      <a:cubicBezTo>
                        <a:pt x="387667" y="12188"/>
                        <a:pt x="385248" y="5267"/>
                        <a:pt x="380465" y="11343"/>
                      </a:cubicBezTo>
                      <a:cubicBezTo>
                        <a:pt x="376526" y="16351"/>
                        <a:pt x="374894" y="20290"/>
                        <a:pt x="374781" y="8136"/>
                      </a:cubicBezTo>
                      <a:cubicBezTo>
                        <a:pt x="374669" y="-3962"/>
                        <a:pt x="363472" y="-529"/>
                        <a:pt x="361671" y="9599"/>
                      </a:cubicBezTo>
                      <a:cubicBezTo>
                        <a:pt x="360433" y="16351"/>
                        <a:pt x="357394" y="17308"/>
                        <a:pt x="350642" y="21303"/>
                      </a:cubicBezTo>
                      <a:cubicBezTo>
                        <a:pt x="343946" y="25298"/>
                        <a:pt x="348223" y="20403"/>
                        <a:pt x="346366" y="15789"/>
                      </a:cubicBezTo>
                      <a:cubicBezTo>
                        <a:pt x="344509" y="11175"/>
                        <a:pt x="338713" y="10893"/>
                        <a:pt x="334155" y="15507"/>
                      </a:cubicBezTo>
                      <a:cubicBezTo>
                        <a:pt x="329598" y="20121"/>
                        <a:pt x="320707" y="19840"/>
                        <a:pt x="315812" y="14270"/>
                      </a:cubicBezTo>
                      <a:cubicBezTo>
                        <a:pt x="310916" y="8755"/>
                        <a:pt x="312436" y="17983"/>
                        <a:pt x="312154" y="22260"/>
                      </a:cubicBezTo>
                      <a:cubicBezTo>
                        <a:pt x="311873" y="26592"/>
                        <a:pt x="311535" y="30869"/>
                        <a:pt x="304839" y="35145"/>
                      </a:cubicBezTo>
                      <a:cubicBezTo>
                        <a:pt x="298143" y="39422"/>
                        <a:pt x="300563" y="43473"/>
                        <a:pt x="296568" y="48987"/>
                      </a:cubicBezTo>
                      <a:cubicBezTo>
                        <a:pt x="292573" y="54502"/>
                        <a:pt x="292910" y="49888"/>
                        <a:pt x="293811" y="48368"/>
                      </a:cubicBezTo>
                      <a:cubicBezTo>
                        <a:pt x="294711" y="46849"/>
                        <a:pt x="295667" y="45274"/>
                        <a:pt x="295330" y="42854"/>
                      </a:cubicBezTo>
                      <a:cubicBezTo>
                        <a:pt x="295049" y="40378"/>
                        <a:pt x="296230" y="38859"/>
                        <a:pt x="297806" y="37621"/>
                      </a:cubicBezTo>
                      <a:cubicBezTo>
                        <a:pt x="299325" y="36383"/>
                        <a:pt x="301801" y="34245"/>
                        <a:pt x="300844" y="32107"/>
                      </a:cubicBezTo>
                      <a:cubicBezTo>
                        <a:pt x="299944" y="29968"/>
                        <a:pt x="291673" y="31769"/>
                        <a:pt x="291673" y="30250"/>
                      </a:cubicBezTo>
                      <a:cubicBezTo>
                        <a:pt x="291673" y="28731"/>
                        <a:pt x="294430" y="29631"/>
                        <a:pt x="296849" y="29012"/>
                      </a:cubicBezTo>
                      <a:cubicBezTo>
                        <a:pt x="299325" y="28393"/>
                        <a:pt x="303883" y="25917"/>
                        <a:pt x="298987" y="20121"/>
                      </a:cubicBezTo>
                      <a:cubicBezTo>
                        <a:pt x="294092" y="14270"/>
                        <a:pt x="292573" y="15507"/>
                        <a:pt x="285258" y="15789"/>
                      </a:cubicBezTo>
                      <a:cubicBezTo>
                        <a:pt x="277943" y="16070"/>
                        <a:pt x="281600" y="13313"/>
                        <a:pt x="284977" y="12075"/>
                      </a:cubicBezTo>
                      <a:cubicBezTo>
                        <a:pt x="288353" y="10837"/>
                        <a:pt x="288634" y="10837"/>
                        <a:pt x="288353" y="7799"/>
                      </a:cubicBezTo>
                      <a:cubicBezTo>
                        <a:pt x="288071" y="4704"/>
                        <a:pt x="287452" y="6898"/>
                        <a:pt x="280700" y="3185"/>
                      </a:cubicBezTo>
                      <a:cubicBezTo>
                        <a:pt x="274960" y="34"/>
                        <a:pt x="273891" y="-867"/>
                        <a:pt x="270628" y="878"/>
                      </a:cubicBezTo>
                      <a:cubicBezTo>
                        <a:pt x="270234" y="1103"/>
                        <a:pt x="269784" y="1328"/>
                        <a:pt x="269277" y="1665"/>
                      </a:cubicBezTo>
                      <a:cubicBezTo>
                        <a:pt x="269109" y="1778"/>
                        <a:pt x="268996" y="2003"/>
                        <a:pt x="268940" y="2341"/>
                      </a:cubicBezTo>
                      <a:cubicBezTo>
                        <a:pt x="268940" y="2453"/>
                        <a:pt x="269052" y="3578"/>
                        <a:pt x="268996" y="4985"/>
                      </a:cubicBezTo>
                      <a:cubicBezTo>
                        <a:pt x="268940" y="7967"/>
                        <a:pt x="268264" y="12750"/>
                        <a:pt x="267308" y="14663"/>
                      </a:cubicBezTo>
                      <a:cubicBezTo>
                        <a:pt x="266352" y="16520"/>
                        <a:pt x="265395" y="18883"/>
                        <a:pt x="262413" y="20121"/>
                      </a:cubicBezTo>
                      <a:cubicBezTo>
                        <a:pt x="259430" y="21359"/>
                        <a:pt x="253072" y="23835"/>
                        <a:pt x="250090" y="26311"/>
                      </a:cubicBezTo>
                      <a:cubicBezTo>
                        <a:pt x="247107" y="28787"/>
                        <a:pt x="245701" y="32332"/>
                        <a:pt x="244800" y="35314"/>
                      </a:cubicBezTo>
                      <a:cubicBezTo>
                        <a:pt x="243900" y="38296"/>
                        <a:pt x="241987" y="46793"/>
                        <a:pt x="238273" y="50282"/>
                      </a:cubicBezTo>
                      <a:cubicBezTo>
                        <a:pt x="234560" y="53827"/>
                        <a:pt x="233715" y="54164"/>
                        <a:pt x="229833" y="54333"/>
                      </a:cubicBezTo>
                      <a:cubicBezTo>
                        <a:pt x="225951" y="54502"/>
                        <a:pt x="220324" y="55008"/>
                        <a:pt x="217004" y="55346"/>
                      </a:cubicBezTo>
                      <a:cubicBezTo>
                        <a:pt x="213628" y="55683"/>
                        <a:pt x="202936" y="57540"/>
                        <a:pt x="199560" y="58440"/>
                      </a:cubicBezTo>
                      <a:cubicBezTo>
                        <a:pt x="196184" y="59341"/>
                        <a:pt x="190839" y="59341"/>
                        <a:pt x="189657" y="59059"/>
                      </a:cubicBezTo>
                      <a:cubicBezTo>
                        <a:pt x="188475" y="58778"/>
                        <a:pt x="183017" y="58666"/>
                        <a:pt x="180035" y="59960"/>
                      </a:cubicBezTo>
                      <a:cubicBezTo>
                        <a:pt x="177053" y="61254"/>
                        <a:pt x="173170" y="64405"/>
                        <a:pt x="170019" y="68513"/>
                      </a:cubicBezTo>
                      <a:cubicBezTo>
                        <a:pt x="169006" y="69863"/>
                        <a:pt x="167544" y="72114"/>
                        <a:pt x="166024" y="74590"/>
                      </a:cubicBezTo>
                      <a:cubicBezTo>
                        <a:pt x="162929" y="79598"/>
                        <a:pt x="159103" y="85562"/>
                        <a:pt x="155446" y="89839"/>
                      </a:cubicBezTo>
                      <a:cubicBezTo>
                        <a:pt x="149988" y="96197"/>
                        <a:pt x="145711" y="101542"/>
                        <a:pt x="143629" y="103343"/>
                      </a:cubicBezTo>
                      <a:cubicBezTo>
                        <a:pt x="141547" y="105144"/>
                        <a:pt x="139184" y="106382"/>
                        <a:pt x="136145" y="104468"/>
                      </a:cubicBezTo>
                      <a:cubicBezTo>
                        <a:pt x="133107" y="102612"/>
                        <a:pt x="130125" y="100417"/>
                        <a:pt x="130125" y="100417"/>
                      </a:cubicBezTo>
                      <a:cubicBezTo>
                        <a:pt x="130125" y="100417"/>
                        <a:pt x="122247" y="94959"/>
                        <a:pt x="121347" y="108632"/>
                      </a:cubicBezTo>
                      <a:cubicBezTo>
                        <a:pt x="120840" y="116341"/>
                        <a:pt x="128718" y="115835"/>
                        <a:pt x="128099" y="119155"/>
                      </a:cubicBezTo>
                      <a:cubicBezTo>
                        <a:pt x="127930" y="119886"/>
                        <a:pt x="127705" y="120561"/>
                        <a:pt x="127255" y="120955"/>
                      </a:cubicBezTo>
                      <a:cubicBezTo>
                        <a:pt x="125117" y="123150"/>
                        <a:pt x="123935" y="125457"/>
                        <a:pt x="120221" y="124725"/>
                      </a:cubicBezTo>
                      <a:cubicBezTo>
                        <a:pt x="116508" y="123994"/>
                        <a:pt x="109586" y="122249"/>
                        <a:pt x="106098" y="125288"/>
                      </a:cubicBezTo>
                      <a:cubicBezTo>
                        <a:pt x="102665" y="128326"/>
                        <a:pt x="101484" y="134235"/>
                        <a:pt x="98445" y="138736"/>
                      </a:cubicBezTo>
                      <a:cubicBezTo>
                        <a:pt x="95407" y="143238"/>
                        <a:pt x="91130" y="156404"/>
                        <a:pt x="90511" y="158655"/>
                      </a:cubicBezTo>
                      <a:cubicBezTo>
                        <a:pt x="89892" y="160962"/>
                        <a:pt x="88655" y="167771"/>
                        <a:pt x="86967" y="171710"/>
                      </a:cubicBezTo>
                      <a:cubicBezTo>
                        <a:pt x="85335" y="175648"/>
                        <a:pt x="79933" y="180037"/>
                        <a:pt x="78470" y="188140"/>
                      </a:cubicBezTo>
                      <a:cubicBezTo>
                        <a:pt x="77007" y="196243"/>
                        <a:pt x="75375" y="203333"/>
                        <a:pt x="73575" y="204008"/>
                      </a:cubicBezTo>
                      <a:cubicBezTo>
                        <a:pt x="71774" y="204683"/>
                        <a:pt x="66541" y="209691"/>
                        <a:pt x="62940" y="209916"/>
                      </a:cubicBezTo>
                      <a:cubicBezTo>
                        <a:pt x="59338" y="210141"/>
                        <a:pt x="57031" y="209916"/>
                        <a:pt x="54556" y="213517"/>
                      </a:cubicBezTo>
                      <a:cubicBezTo>
                        <a:pt x="52080" y="217119"/>
                        <a:pt x="49379" y="222352"/>
                        <a:pt x="47072" y="223702"/>
                      </a:cubicBezTo>
                      <a:cubicBezTo>
                        <a:pt x="44821" y="225053"/>
                        <a:pt x="42289" y="227078"/>
                        <a:pt x="40939" y="231411"/>
                      </a:cubicBezTo>
                      <a:cubicBezTo>
                        <a:pt x="39588" y="235687"/>
                        <a:pt x="40038" y="238219"/>
                        <a:pt x="38463" y="240020"/>
                      </a:cubicBezTo>
                      <a:cubicBezTo>
                        <a:pt x="36887" y="241821"/>
                        <a:pt x="35537" y="244972"/>
                        <a:pt x="35987" y="248404"/>
                      </a:cubicBezTo>
                      <a:cubicBezTo>
                        <a:pt x="36437" y="251780"/>
                        <a:pt x="38238" y="262584"/>
                        <a:pt x="39644" y="264778"/>
                      </a:cubicBezTo>
                      <a:cubicBezTo>
                        <a:pt x="40995" y="266973"/>
                        <a:pt x="42852" y="268886"/>
                        <a:pt x="46847" y="272375"/>
                      </a:cubicBezTo>
                      <a:cubicBezTo>
                        <a:pt x="50842" y="275863"/>
                        <a:pt x="58326" y="280252"/>
                        <a:pt x="58213" y="285373"/>
                      </a:cubicBezTo>
                      <a:cubicBezTo>
                        <a:pt x="58157" y="286948"/>
                        <a:pt x="58044" y="287849"/>
                        <a:pt x="57819" y="288580"/>
                      </a:cubicBezTo>
                      <a:cubicBezTo>
                        <a:pt x="59001" y="288467"/>
                        <a:pt x="58382" y="294770"/>
                        <a:pt x="57538" y="298540"/>
                      </a:cubicBezTo>
                      <a:cubicBezTo>
                        <a:pt x="56581" y="302760"/>
                        <a:pt x="52868" y="309568"/>
                        <a:pt x="50504" y="313563"/>
                      </a:cubicBezTo>
                      <a:cubicBezTo>
                        <a:pt x="48141" y="317558"/>
                        <a:pt x="46734" y="321103"/>
                        <a:pt x="46059" y="324142"/>
                      </a:cubicBezTo>
                      <a:cubicBezTo>
                        <a:pt x="45384" y="327180"/>
                        <a:pt x="46509" y="340798"/>
                        <a:pt x="47241" y="347156"/>
                      </a:cubicBezTo>
                      <a:cubicBezTo>
                        <a:pt x="47916" y="353514"/>
                        <a:pt x="51011" y="349744"/>
                        <a:pt x="52642" y="346706"/>
                      </a:cubicBezTo>
                      <a:cubicBezTo>
                        <a:pt x="54274" y="343667"/>
                        <a:pt x="56638" y="337984"/>
                        <a:pt x="61533" y="333764"/>
                      </a:cubicBezTo>
                      <a:cubicBezTo>
                        <a:pt x="66428" y="329544"/>
                        <a:pt x="78132" y="323917"/>
                        <a:pt x="81452" y="321554"/>
                      </a:cubicBezTo>
                      <a:cubicBezTo>
                        <a:pt x="84716" y="319190"/>
                        <a:pt x="89386" y="315195"/>
                        <a:pt x="91074" y="312157"/>
                      </a:cubicBezTo>
                      <a:cubicBezTo>
                        <a:pt x="92706" y="309118"/>
                        <a:pt x="95069" y="306755"/>
                        <a:pt x="98333" y="304166"/>
                      </a:cubicBezTo>
                      <a:cubicBezTo>
                        <a:pt x="101596" y="301578"/>
                        <a:pt x="110993" y="298090"/>
                        <a:pt x="114032" y="296401"/>
                      </a:cubicBezTo>
                      <a:cubicBezTo>
                        <a:pt x="117070" y="294770"/>
                        <a:pt x="118027" y="294263"/>
                        <a:pt x="119884" y="294545"/>
                      </a:cubicBezTo>
                      <a:cubicBezTo>
                        <a:pt x="121741" y="294770"/>
                        <a:pt x="120334" y="299946"/>
                        <a:pt x="118477" y="303266"/>
                      </a:cubicBezTo>
                      <a:cubicBezTo>
                        <a:pt x="116620" y="306530"/>
                        <a:pt x="107955" y="315026"/>
                        <a:pt x="104916" y="316883"/>
                      </a:cubicBezTo>
                      <a:cubicBezTo>
                        <a:pt x="101878" y="318740"/>
                        <a:pt x="94394" y="327012"/>
                        <a:pt x="91806" y="329319"/>
                      </a:cubicBezTo>
                      <a:cubicBezTo>
                        <a:pt x="89217" y="331682"/>
                        <a:pt x="88542" y="336352"/>
                        <a:pt x="86179" y="338265"/>
                      </a:cubicBezTo>
                      <a:cubicBezTo>
                        <a:pt x="83815" y="340122"/>
                        <a:pt x="69805" y="349801"/>
                        <a:pt x="65584" y="351432"/>
                      </a:cubicBezTo>
                      <a:cubicBezTo>
                        <a:pt x="61364" y="353064"/>
                        <a:pt x="58326" y="358241"/>
                        <a:pt x="55512" y="362011"/>
                      </a:cubicBezTo>
                      <a:cubicBezTo>
                        <a:pt x="52699" y="365781"/>
                        <a:pt x="51742" y="370001"/>
                        <a:pt x="51517" y="373546"/>
                      </a:cubicBezTo>
                      <a:cubicBezTo>
                        <a:pt x="51292" y="377091"/>
                        <a:pt x="49660" y="378216"/>
                        <a:pt x="48028" y="381311"/>
                      </a:cubicBezTo>
                      <a:cubicBezTo>
                        <a:pt x="46397" y="384350"/>
                        <a:pt x="37000" y="389301"/>
                        <a:pt x="33961" y="389751"/>
                      </a:cubicBezTo>
                      <a:cubicBezTo>
                        <a:pt x="30923" y="390202"/>
                        <a:pt x="25296" y="396110"/>
                        <a:pt x="22707" y="399148"/>
                      </a:cubicBezTo>
                      <a:cubicBezTo>
                        <a:pt x="20119" y="402187"/>
                        <a:pt x="7515" y="421262"/>
                        <a:pt x="6333" y="424075"/>
                      </a:cubicBezTo>
                      <a:cubicBezTo>
                        <a:pt x="5151" y="426889"/>
                        <a:pt x="3520" y="430659"/>
                        <a:pt x="3970" y="433472"/>
                      </a:cubicBezTo>
                      <a:cubicBezTo>
                        <a:pt x="4420" y="436286"/>
                        <a:pt x="2563" y="438649"/>
                        <a:pt x="481" y="441913"/>
                      </a:cubicBezTo>
                      <a:cubicBezTo>
                        <a:pt x="-1601" y="445232"/>
                        <a:pt x="3745" y="447314"/>
                        <a:pt x="3745" y="447314"/>
                      </a:cubicBezTo>
                      <a:cubicBezTo>
                        <a:pt x="3745" y="447314"/>
                        <a:pt x="8078" y="449171"/>
                        <a:pt x="13254" y="450691"/>
                      </a:cubicBezTo>
                      <a:cubicBezTo>
                        <a:pt x="18431" y="452210"/>
                        <a:pt x="19331" y="451366"/>
                        <a:pt x="23664" y="450240"/>
                      </a:cubicBezTo>
                      <a:cubicBezTo>
                        <a:pt x="27997" y="449171"/>
                        <a:pt x="31035" y="449565"/>
                        <a:pt x="35368" y="451084"/>
                      </a:cubicBezTo>
                      <a:cubicBezTo>
                        <a:pt x="39701" y="452604"/>
                        <a:pt x="41220" y="458005"/>
                        <a:pt x="41839" y="460425"/>
                      </a:cubicBezTo>
                      <a:cubicBezTo>
                        <a:pt x="42514" y="462788"/>
                        <a:pt x="45496" y="464307"/>
                        <a:pt x="48760" y="464307"/>
                      </a:cubicBezTo>
                      <a:cubicBezTo>
                        <a:pt x="52023" y="464307"/>
                        <a:pt x="56525" y="466277"/>
                        <a:pt x="60239" y="467796"/>
                      </a:cubicBezTo>
                      <a:cubicBezTo>
                        <a:pt x="63896" y="469315"/>
                        <a:pt x="65191" y="472354"/>
                        <a:pt x="65866" y="475392"/>
                      </a:cubicBezTo>
                      <a:cubicBezTo>
                        <a:pt x="66541" y="478431"/>
                        <a:pt x="67835" y="484958"/>
                        <a:pt x="68904" y="489516"/>
                      </a:cubicBezTo>
                      <a:cubicBezTo>
                        <a:pt x="69973" y="494074"/>
                        <a:pt x="72336" y="495368"/>
                        <a:pt x="74981" y="496887"/>
                      </a:cubicBezTo>
                      <a:cubicBezTo>
                        <a:pt x="77569" y="498406"/>
                        <a:pt x="84941" y="500995"/>
                        <a:pt x="89048" y="501670"/>
                      </a:cubicBezTo>
                      <a:cubicBezTo>
                        <a:pt x="93156" y="502345"/>
                        <a:pt x="94225" y="499307"/>
                        <a:pt x="96420" y="497562"/>
                      </a:cubicBezTo>
                      <a:cubicBezTo>
                        <a:pt x="98614" y="495818"/>
                        <a:pt x="100752" y="496493"/>
                        <a:pt x="105085" y="497337"/>
                      </a:cubicBezTo>
                      <a:cubicBezTo>
                        <a:pt x="109418" y="498181"/>
                        <a:pt x="112681" y="497788"/>
                        <a:pt x="116564" y="497112"/>
                      </a:cubicBezTo>
                      <a:cubicBezTo>
                        <a:pt x="120447" y="496493"/>
                        <a:pt x="124329" y="493005"/>
                        <a:pt x="128887" y="491485"/>
                      </a:cubicBezTo>
                      <a:cubicBezTo>
                        <a:pt x="133445" y="489966"/>
                        <a:pt x="135527" y="491767"/>
                        <a:pt x="139634" y="494862"/>
                      </a:cubicBezTo>
                      <a:cubicBezTo>
                        <a:pt x="141322" y="496156"/>
                        <a:pt x="142841" y="496718"/>
                        <a:pt x="143798" y="497225"/>
                      </a:cubicBezTo>
                      <a:cubicBezTo>
                        <a:pt x="145936" y="495706"/>
                        <a:pt x="147568" y="494862"/>
                        <a:pt x="150494" y="493511"/>
                      </a:cubicBezTo>
                      <a:cubicBezTo>
                        <a:pt x="153645" y="491992"/>
                        <a:pt x="156740" y="490247"/>
                        <a:pt x="158934" y="489291"/>
                      </a:cubicBezTo>
                      <a:cubicBezTo>
                        <a:pt x="160960" y="488391"/>
                        <a:pt x="161804" y="486421"/>
                        <a:pt x="163548" y="485915"/>
                      </a:cubicBezTo>
                      <a:cubicBezTo>
                        <a:pt x="164842" y="483777"/>
                        <a:pt x="164842" y="481076"/>
                        <a:pt x="164842" y="479500"/>
                      </a:cubicBezTo>
                      <a:cubicBezTo>
                        <a:pt x="164842" y="477362"/>
                        <a:pt x="163717" y="471003"/>
                        <a:pt x="163830" y="466727"/>
                      </a:cubicBezTo>
                      <a:cubicBezTo>
                        <a:pt x="163942" y="462451"/>
                        <a:pt x="165574" y="457330"/>
                        <a:pt x="166699" y="455811"/>
                      </a:cubicBezTo>
                      <a:cubicBezTo>
                        <a:pt x="167825" y="454292"/>
                        <a:pt x="171595" y="452941"/>
                        <a:pt x="174071" y="452041"/>
                      </a:cubicBezTo>
                      <a:cubicBezTo>
                        <a:pt x="176546" y="451141"/>
                        <a:pt x="182061" y="448946"/>
                        <a:pt x="186900" y="447427"/>
                      </a:cubicBezTo>
                      <a:cubicBezTo>
                        <a:pt x="191739" y="445908"/>
                        <a:pt x="194496" y="446977"/>
                        <a:pt x="197479" y="447258"/>
                      </a:cubicBezTo>
                      <a:cubicBezTo>
                        <a:pt x="200517" y="447539"/>
                        <a:pt x="202149" y="446189"/>
                        <a:pt x="203837" y="445120"/>
                      </a:cubicBezTo>
                      <a:cubicBezTo>
                        <a:pt x="205525" y="444051"/>
                        <a:pt x="206875" y="442982"/>
                        <a:pt x="209295" y="442869"/>
                      </a:cubicBezTo>
                      <a:cubicBezTo>
                        <a:pt x="211714" y="442700"/>
                        <a:pt x="215203" y="444557"/>
                        <a:pt x="218973" y="446639"/>
                      </a:cubicBezTo>
                      <a:cubicBezTo>
                        <a:pt x="222743" y="448777"/>
                        <a:pt x="224712" y="452716"/>
                        <a:pt x="226682" y="456205"/>
                      </a:cubicBezTo>
                      <a:cubicBezTo>
                        <a:pt x="228651" y="459694"/>
                        <a:pt x="236529" y="478375"/>
                        <a:pt x="239230" y="483101"/>
                      </a:cubicBezTo>
                      <a:cubicBezTo>
                        <a:pt x="241931" y="487828"/>
                        <a:pt x="242887" y="497281"/>
                        <a:pt x="247670" y="502402"/>
                      </a:cubicBezTo>
                      <a:cubicBezTo>
                        <a:pt x="252453" y="507522"/>
                        <a:pt x="257011" y="502795"/>
                        <a:pt x="257968" y="501895"/>
                      </a:cubicBezTo>
                      <a:cubicBezTo>
                        <a:pt x="258868" y="500939"/>
                        <a:pt x="261850" y="493455"/>
                        <a:pt x="262638" y="491091"/>
                      </a:cubicBezTo>
                      <a:cubicBezTo>
                        <a:pt x="263425" y="488728"/>
                        <a:pt x="264607" y="488334"/>
                        <a:pt x="266970" y="487940"/>
                      </a:cubicBezTo>
                      <a:cubicBezTo>
                        <a:pt x="269334" y="487547"/>
                        <a:pt x="271697" y="488559"/>
                        <a:pt x="273497" y="489741"/>
                      </a:cubicBezTo>
                      <a:cubicBezTo>
                        <a:pt x="275298" y="490923"/>
                        <a:pt x="278224" y="494693"/>
                        <a:pt x="279800" y="496662"/>
                      </a:cubicBezTo>
                      <a:cubicBezTo>
                        <a:pt x="281375" y="498631"/>
                        <a:pt x="284357" y="500207"/>
                        <a:pt x="289478" y="500207"/>
                      </a:cubicBezTo>
                      <a:cubicBezTo>
                        <a:pt x="294598" y="500207"/>
                        <a:pt x="298931" y="494636"/>
                        <a:pt x="300563" y="493061"/>
                      </a:cubicBezTo>
                      <a:cubicBezTo>
                        <a:pt x="302138" y="491485"/>
                        <a:pt x="306077" y="488897"/>
                        <a:pt x="308441" y="488503"/>
                      </a:cubicBezTo>
                      <a:cubicBezTo>
                        <a:pt x="310804" y="488109"/>
                        <a:pt x="310016" y="486140"/>
                        <a:pt x="310241" y="484339"/>
                      </a:cubicBezTo>
                      <a:cubicBezTo>
                        <a:pt x="310410" y="482539"/>
                        <a:pt x="310635" y="480569"/>
                        <a:pt x="311817" y="477587"/>
                      </a:cubicBezTo>
                      <a:cubicBezTo>
                        <a:pt x="312998" y="474605"/>
                        <a:pt x="319919" y="473254"/>
                        <a:pt x="322677" y="473029"/>
                      </a:cubicBezTo>
                      <a:cubicBezTo>
                        <a:pt x="325434" y="472804"/>
                        <a:pt x="335506" y="471454"/>
                        <a:pt x="339445" y="471454"/>
                      </a:cubicBezTo>
                      <a:cubicBezTo>
                        <a:pt x="343384" y="471454"/>
                        <a:pt x="343609" y="477193"/>
                        <a:pt x="343609" y="479556"/>
                      </a:cubicBezTo>
                      <a:cubicBezTo>
                        <a:pt x="343609" y="481920"/>
                        <a:pt x="347153" y="483495"/>
                        <a:pt x="348729" y="485296"/>
                      </a:cubicBezTo>
                      <a:cubicBezTo>
                        <a:pt x="350305" y="487096"/>
                        <a:pt x="350136" y="492048"/>
                        <a:pt x="350305" y="493399"/>
                      </a:cubicBezTo>
                      <a:cubicBezTo>
                        <a:pt x="350529" y="494805"/>
                        <a:pt x="352668" y="500151"/>
                        <a:pt x="354074" y="502908"/>
                      </a:cubicBezTo>
                      <a:cubicBezTo>
                        <a:pt x="355481" y="505665"/>
                        <a:pt x="359814" y="503696"/>
                        <a:pt x="365328" y="500545"/>
                      </a:cubicBezTo>
                      <a:cubicBezTo>
                        <a:pt x="370843" y="497394"/>
                        <a:pt x="373994" y="495368"/>
                        <a:pt x="376188" y="490247"/>
                      </a:cubicBezTo>
                      <a:cubicBezTo>
                        <a:pt x="378383" y="485071"/>
                        <a:pt x="379958" y="474605"/>
                        <a:pt x="381309" y="470047"/>
                      </a:cubicBezTo>
                      <a:cubicBezTo>
                        <a:pt x="382715" y="465489"/>
                        <a:pt x="385248" y="463689"/>
                        <a:pt x="387611" y="462113"/>
                      </a:cubicBezTo>
                      <a:cubicBezTo>
                        <a:pt x="389974" y="460538"/>
                        <a:pt x="395095" y="462338"/>
                        <a:pt x="397458" y="462901"/>
                      </a:cubicBezTo>
                      <a:cubicBezTo>
                        <a:pt x="399821" y="463520"/>
                        <a:pt x="403760" y="463689"/>
                        <a:pt x="407136" y="463295"/>
                      </a:cubicBezTo>
                      <a:cubicBezTo>
                        <a:pt x="410512" y="462901"/>
                        <a:pt x="410287" y="460706"/>
                        <a:pt x="409893" y="459356"/>
                      </a:cubicBezTo>
                      <a:cubicBezTo>
                        <a:pt x="409499" y="458005"/>
                        <a:pt x="408880" y="455811"/>
                        <a:pt x="408712" y="451253"/>
                      </a:cubicBezTo>
                      <a:cubicBezTo>
                        <a:pt x="408543" y="446695"/>
                        <a:pt x="412932" y="440337"/>
                        <a:pt x="415351" y="436848"/>
                      </a:cubicBezTo>
                      <a:cubicBezTo>
                        <a:pt x="417771" y="433360"/>
                        <a:pt x="418052" y="430377"/>
                        <a:pt x="418559" y="428239"/>
                      </a:cubicBezTo>
                      <a:cubicBezTo>
                        <a:pt x="419121" y="426101"/>
                        <a:pt x="418559" y="421768"/>
                        <a:pt x="421259" y="417717"/>
                      </a:cubicBezTo>
                      <a:cubicBezTo>
                        <a:pt x="423961" y="413666"/>
                        <a:pt x="433076" y="415579"/>
                        <a:pt x="437409" y="415016"/>
                      </a:cubicBezTo>
                      <a:cubicBezTo>
                        <a:pt x="441685" y="414453"/>
                        <a:pt x="443880" y="413947"/>
                        <a:pt x="446299" y="411809"/>
                      </a:cubicBezTo>
                      <a:cubicBezTo>
                        <a:pt x="448719" y="409671"/>
                        <a:pt x="450069" y="406970"/>
                        <a:pt x="452489" y="405900"/>
                      </a:cubicBezTo>
                      <a:cubicBezTo>
                        <a:pt x="454739" y="404888"/>
                        <a:pt x="456484" y="403762"/>
                        <a:pt x="455584" y="406182"/>
                      </a:cubicBezTo>
                      <a:cubicBezTo>
                        <a:pt x="455809" y="405844"/>
                        <a:pt x="455977" y="405563"/>
                        <a:pt x="456034" y="405507"/>
                      </a:cubicBezTo>
                      <a:cubicBezTo>
                        <a:pt x="457384" y="403425"/>
                        <a:pt x="458903" y="403312"/>
                        <a:pt x="461717" y="402243"/>
                      </a:cubicBezTo>
                      <a:cubicBezTo>
                        <a:pt x="465093" y="401005"/>
                        <a:pt x="466893" y="399148"/>
                        <a:pt x="468469" y="396110"/>
                      </a:cubicBezTo>
                      <a:cubicBezTo>
                        <a:pt x="469988" y="393015"/>
                        <a:pt x="469369" y="390595"/>
                        <a:pt x="469088" y="386600"/>
                      </a:cubicBezTo>
                      <a:cubicBezTo>
                        <a:pt x="468807" y="382605"/>
                        <a:pt x="469988" y="380579"/>
                        <a:pt x="471226" y="377203"/>
                      </a:cubicBezTo>
                      <a:cubicBezTo>
                        <a:pt x="472464" y="373827"/>
                        <a:pt x="474490" y="371858"/>
                        <a:pt x="477641" y="369495"/>
                      </a:cubicBezTo>
                      <a:cubicBezTo>
                        <a:pt x="482536" y="365781"/>
                        <a:pt x="482536" y="363530"/>
                        <a:pt x="481298" y="361392"/>
                      </a:cubicBezTo>
                      <a:cubicBezTo>
                        <a:pt x="480060" y="359254"/>
                        <a:pt x="485856" y="361167"/>
                        <a:pt x="488332" y="361504"/>
                      </a:cubicBezTo>
                      <a:cubicBezTo>
                        <a:pt x="490752" y="361786"/>
                        <a:pt x="489232" y="357228"/>
                        <a:pt x="489570" y="353796"/>
                      </a:cubicBezTo>
                      <a:cubicBezTo>
                        <a:pt x="489851" y="350419"/>
                        <a:pt x="491989" y="347325"/>
                        <a:pt x="492608" y="343949"/>
                      </a:cubicBezTo>
                      <a:cubicBezTo>
                        <a:pt x="493227" y="340572"/>
                        <a:pt x="490808" y="337984"/>
                        <a:pt x="489570" y="335508"/>
                      </a:cubicBezTo>
                      <a:cubicBezTo>
                        <a:pt x="488332" y="333032"/>
                        <a:pt x="491989" y="331626"/>
                        <a:pt x="494128" y="330388"/>
                      </a:cubicBezTo>
                      <a:cubicBezTo>
                        <a:pt x="496266" y="329150"/>
                        <a:pt x="498123" y="327631"/>
                        <a:pt x="499642" y="325774"/>
                      </a:cubicBezTo>
                      <a:cubicBezTo>
                        <a:pt x="501161" y="323917"/>
                        <a:pt x="503299" y="323017"/>
                        <a:pt x="503018" y="327912"/>
                      </a:cubicBezTo>
                      <a:cubicBezTo>
                        <a:pt x="502737" y="332807"/>
                        <a:pt x="507914" y="328531"/>
                        <a:pt x="509433" y="326674"/>
                      </a:cubicBezTo>
                      <a:cubicBezTo>
                        <a:pt x="510952" y="324817"/>
                        <a:pt x="512809" y="323917"/>
                        <a:pt x="514328" y="323748"/>
                      </a:cubicBezTo>
                      <a:cubicBezTo>
                        <a:pt x="518886" y="322116"/>
                        <a:pt x="520686" y="319472"/>
                        <a:pt x="517929" y="317333"/>
                      </a:cubicBezTo>
                      <a:cubicBezTo>
                        <a:pt x="515172" y="315195"/>
                        <a:pt x="515791" y="314239"/>
                        <a:pt x="517929" y="312438"/>
                      </a:cubicBezTo>
                      <a:cubicBezTo>
                        <a:pt x="520067" y="310581"/>
                        <a:pt x="513934" y="309343"/>
                        <a:pt x="515172" y="306305"/>
                      </a:cubicBezTo>
                      <a:cubicBezTo>
                        <a:pt x="516410" y="303210"/>
                        <a:pt x="518830" y="304786"/>
                        <a:pt x="521924" y="307824"/>
                      </a:cubicBezTo>
                      <a:cubicBezTo>
                        <a:pt x="524963" y="310919"/>
                        <a:pt x="528339" y="308443"/>
                        <a:pt x="527439" y="306305"/>
                      </a:cubicBezTo>
                      <a:cubicBezTo>
                        <a:pt x="526539" y="304166"/>
                        <a:pt x="527157" y="301691"/>
                        <a:pt x="528058" y="299834"/>
                      </a:cubicBezTo>
                      <a:cubicBezTo>
                        <a:pt x="528958" y="297977"/>
                        <a:pt x="531434" y="294938"/>
                        <a:pt x="527439" y="291225"/>
                      </a:cubicBezTo>
                      <a:cubicBezTo>
                        <a:pt x="523444" y="287511"/>
                        <a:pt x="527439" y="286611"/>
                        <a:pt x="530815" y="285710"/>
                      </a:cubicBezTo>
                      <a:cubicBezTo>
                        <a:pt x="534191" y="284810"/>
                        <a:pt x="536948" y="281997"/>
                        <a:pt x="540606" y="279239"/>
                      </a:cubicBezTo>
                      <a:cubicBezTo>
                        <a:pt x="544263" y="276482"/>
                        <a:pt x="539987" y="281096"/>
                        <a:pt x="540887" y="283234"/>
                      </a:cubicBezTo>
                      <a:cubicBezTo>
                        <a:pt x="541787" y="285373"/>
                        <a:pt x="542125" y="286948"/>
                        <a:pt x="544263" y="281378"/>
                      </a:cubicBezTo>
                      <a:cubicBezTo>
                        <a:pt x="546401" y="275863"/>
                        <a:pt x="551916" y="272769"/>
                        <a:pt x="551578" y="270912"/>
                      </a:cubicBezTo>
                      <a:cubicBezTo>
                        <a:pt x="550790" y="266185"/>
                        <a:pt x="544826" y="271812"/>
                        <a:pt x="541506" y="273050"/>
                      </a:cubicBezTo>
                      <a:cubicBezTo>
                        <a:pt x="538130" y="274288"/>
                        <a:pt x="536611" y="269955"/>
                        <a:pt x="541225" y="266297"/>
                      </a:cubicBezTo>
                      <a:cubicBezTo>
                        <a:pt x="545782" y="262584"/>
                        <a:pt x="543644" y="261684"/>
                        <a:pt x="536667" y="262302"/>
                      </a:cubicBezTo>
                      <a:cubicBezTo>
                        <a:pt x="529633" y="262922"/>
                        <a:pt x="527833" y="256788"/>
                        <a:pt x="528114" y="254594"/>
                      </a:cubicBezTo>
                      <a:cubicBezTo>
                        <a:pt x="528395" y="252455"/>
                        <a:pt x="529014" y="248742"/>
                        <a:pt x="528114" y="244747"/>
                      </a:cubicBezTo>
                      <a:cubicBezTo>
                        <a:pt x="527214" y="240752"/>
                        <a:pt x="531771" y="243846"/>
                        <a:pt x="535147" y="242271"/>
                      </a:cubicBezTo>
                      <a:cubicBezTo>
                        <a:pt x="538524" y="240752"/>
                        <a:pt x="539143" y="240752"/>
                        <a:pt x="538805" y="243171"/>
                      </a:cubicBezTo>
                      <a:cubicBezTo>
                        <a:pt x="538524" y="245647"/>
                        <a:pt x="540943" y="249642"/>
                        <a:pt x="545839" y="246885"/>
                      </a:cubicBezTo>
                      <a:cubicBezTo>
                        <a:pt x="550734" y="244128"/>
                        <a:pt x="546458" y="240752"/>
                        <a:pt x="546458" y="236756"/>
                      </a:cubicBezTo>
                      <a:cubicBezTo>
                        <a:pt x="546458" y="232761"/>
                        <a:pt x="552253" y="233043"/>
                        <a:pt x="551353" y="234900"/>
                      </a:cubicBezTo>
                      <a:cubicBezTo>
                        <a:pt x="550453" y="236756"/>
                        <a:pt x="551634" y="238276"/>
                        <a:pt x="554729" y="241652"/>
                      </a:cubicBezTo>
                      <a:cubicBezTo>
                        <a:pt x="557768" y="245028"/>
                        <a:pt x="552647" y="249473"/>
                        <a:pt x="549215" y="257632"/>
                      </a:cubicBezTo>
                      <a:cubicBezTo>
                        <a:pt x="546176" y="265003"/>
                        <a:pt x="553210" y="263765"/>
                        <a:pt x="562382" y="261627"/>
                      </a:cubicBezTo>
                      <a:cubicBezTo>
                        <a:pt x="571554" y="259489"/>
                        <a:pt x="571835" y="249923"/>
                        <a:pt x="581344" y="251161"/>
                      </a:cubicBezTo>
                      <a:cubicBezTo>
                        <a:pt x="590797" y="252399"/>
                        <a:pt x="591754" y="249923"/>
                        <a:pt x="592654" y="249023"/>
                      </a:cubicBezTo>
                      <a:cubicBezTo>
                        <a:pt x="593555" y="248123"/>
                        <a:pt x="591416" y="242271"/>
                        <a:pt x="587478" y="237657"/>
                      </a:cubicBezTo>
                      <a:cubicBezTo>
                        <a:pt x="583483" y="233043"/>
                        <a:pt x="585058" y="228091"/>
                        <a:pt x="589334" y="226572"/>
                      </a:cubicBezTo>
                      <a:cubicBezTo>
                        <a:pt x="593611" y="225053"/>
                        <a:pt x="589954" y="220438"/>
                        <a:pt x="587196" y="216443"/>
                      </a:cubicBezTo>
                      <a:cubicBezTo>
                        <a:pt x="584439" y="212448"/>
                        <a:pt x="588097" y="209691"/>
                        <a:pt x="588097" y="207215"/>
                      </a:cubicBezTo>
                      <a:cubicBezTo>
                        <a:pt x="588097" y="204739"/>
                        <a:pt x="589954" y="202320"/>
                        <a:pt x="592654" y="201982"/>
                      </a:cubicBezTo>
                      <a:cubicBezTo>
                        <a:pt x="595411" y="201701"/>
                        <a:pt x="599969" y="202601"/>
                        <a:pt x="599688" y="207215"/>
                      </a:cubicBezTo>
                      <a:cubicBezTo>
                        <a:pt x="599407" y="211829"/>
                        <a:pt x="601545" y="212730"/>
                        <a:pt x="605821" y="214924"/>
                      </a:cubicBezTo>
                      <a:cubicBezTo>
                        <a:pt x="610098" y="217062"/>
                        <a:pt x="608241" y="211210"/>
                        <a:pt x="606103" y="207834"/>
                      </a:cubicBezTo>
                      <a:cubicBezTo>
                        <a:pt x="603964" y="204458"/>
                        <a:pt x="603683" y="201982"/>
                        <a:pt x="607622" y="202601"/>
                      </a:cubicBezTo>
                      <a:cubicBezTo>
                        <a:pt x="611617" y="203220"/>
                        <a:pt x="611617" y="202601"/>
                        <a:pt x="610660" y="200744"/>
                      </a:cubicBezTo>
                      <a:cubicBezTo>
                        <a:pt x="609760" y="198888"/>
                        <a:pt x="608860" y="197368"/>
                        <a:pt x="610942" y="193373"/>
                      </a:cubicBezTo>
                      <a:cubicBezTo>
                        <a:pt x="613080" y="189378"/>
                        <a:pt x="611842" y="189997"/>
                        <a:pt x="608522" y="191516"/>
                      </a:cubicBezTo>
                      <a:cubicBezTo>
                        <a:pt x="605146" y="193036"/>
                        <a:pt x="603964" y="193992"/>
                        <a:pt x="602726" y="189041"/>
                      </a:cubicBezTo>
                      <a:cubicBezTo>
                        <a:pt x="601489" y="184145"/>
                        <a:pt x="599069" y="185327"/>
                        <a:pt x="594174" y="190278"/>
                      </a:cubicBezTo>
                      <a:cubicBezTo>
                        <a:pt x="589278" y="195174"/>
                        <a:pt x="589616" y="190278"/>
                        <a:pt x="591754" y="184426"/>
                      </a:cubicBezTo>
                      <a:cubicBezTo>
                        <a:pt x="593892" y="178574"/>
                        <a:pt x="597887" y="179531"/>
                        <a:pt x="602783" y="178912"/>
                      </a:cubicBezTo>
                      <a:cubicBezTo>
                        <a:pt x="607678" y="178293"/>
                        <a:pt x="610716" y="180431"/>
                        <a:pt x="607959" y="183526"/>
                      </a:cubicBezTo>
                      <a:cubicBezTo>
                        <a:pt x="605202" y="186621"/>
                        <a:pt x="608860" y="189378"/>
                        <a:pt x="614993" y="186621"/>
                      </a:cubicBezTo>
                      <a:cubicBezTo>
                        <a:pt x="621126" y="183864"/>
                        <a:pt x="613192" y="183526"/>
                        <a:pt x="615275" y="179531"/>
                      </a:cubicBezTo>
                      <a:cubicBezTo>
                        <a:pt x="617412" y="175536"/>
                        <a:pt x="618032" y="177393"/>
                        <a:pt x="618932" y="180431"/>
                      </a:cubicBezTo>
                      <a:cubicBezTo>
                        <a:pt x="619832" y="183526"/>
                        <a:pt x="621970" y="183188"/>
                        <a:pt x="622927" y="180713"/>
                      </a:cubicBezTo>
                      <a:cubicBezTo>
                        <a:pt x="623827" y="178237"/>
                        <a:pt x="626584" y="178237"/>
                        <a:pt x="626584" y="172104"/>
                      </a:cubicBezTo>
                      <a:cubicBezTo>
                        <a:pt x="626584" y="165970"/>
                        <a:pt x="631761" y="167208"/>
                        <a:pt x="629961" y="169965"/>
                      </a:cubicBezTo>
                      <a:cubicBezTo>
                        <a:pt x="628104" y="172723"/>
                        <a:pt x="633955" y="171822"/>
                        <a:pt x="636375" y="169965"/>
                      </a:cubicBezTo>
                      <a:cubicBezTo>
                        <a:pt x="638851" y="168108"/>
                        <a:pt x="641271" y="166589"/>
                        <a:pt x="644928" y="166871"/>
                      </a:cubicBezTo>
                      <a:cubicBezTo>
                        <a:pt x="648586" y="167152"/>
                        <a:pt x="650105" y="165014"/>
                        <a:pt x="650724" y="162256"/>
                      </a:cubicBezTo>
                      <a:cubicBezTo>
                        <a:pt x="651343" y="159499"/>
                        <a:pt x="653762" y="159499"/>
                        <a:pt x="656857" y="157361"/>
                      </a:cubicBezTo>
                      <a:cubicBezTo>
                        <a:pt x="659896" y="155223"/>
                        <a:pt x="656238" y="153366"/>
                        <a:pt x="654437" y="148133"/>
                      </a:cubicBezTo>
                      <a:cubicBezTo>
                        <a:pt x="652580" y="142900"/>
                        <a:pt x="657814" y="142900"/>
                        <a:pt x="659333" y="146895"/>
                      </a:cubicBezTo>
                      <a:cubicBezTo>
                        <a:pt x="660852" y="150890"/>
                        <a:pt x="662709" y="149990"/>
                        <a:pt x="663891" y="148133"/>
                      </a:cubicBezTo>
                      <a:cubicBezTo>
                        <a:pt x="665129" y="146276"/>
                        <a:pt x="666310" y="145038"/>
                        <a:pt x="669068" y="144419"/>
                      </a:cubicBezTo>
                      <a:cubicBezTo>
                        <a:pt x="671825" y="143800"/>
                        <a:pt x="673625" y="144419"/>
                        <a:pt x="671205" y="147176"/>
                      </a:cubicBezTo>
                      <a:cubicBezTo>
                        <a:pt x="668786" y="149934"/>
                        <a:pt x="662653" y="153929"/>
                        <a:pt x="660796" y="155786"/>
                      </a:cubicBezTo>
                      <a:cubicBezTo>
                        <a:pt x="658939" y="157642"/>
                        <a:pt x="662934" y="158880"/>
                        <a:pt x="665691" y="156404"/>
                      </a:cubicBezTo>
                      <a:cubicBezTo>
                        <a:pt x="668448" y="153929"/>
                        <a:pt x="670868" y="157024"/>
                        <a:pt x="672106" y="158261"/>
                      </a:cubicBezTo>
                      <a:cubicBezTo>
                        <a:pt x="673344" y="159499"/>
                        <a:pt x="673344" y="161356"/>
                        <a:pt x="676382" y="160118"/>
                      </a:cubicBezTo>
                      <a:cubicBezTo>
                        <a:pt x="679421" y="158880"/>
                        <a:pt x="677283" y="158599"/>
                        <a:pt x="674863" y="154604"/>
                      </a:cubicBezTo>
                      <a:cubicBezTo>
                        <a:pt x="672444" y="150609"/>
                        <a:pt x="676382" y="148471"/>
                        <a:pt x="681615" y="146614"/>
                      </a:cubicBezTo>
                      <a:cubicBezTo>
                        <a:pt x="686792" y="144757"/>
                        <a:pt x="686173" y="142000"/>
                        <a:pt x="686173" y="138905"/>
                      </a:cubicBezTo>
                      <a:cubicBezTo>
                        <a:pt x="686173" y="135810"/>
                        <a:pt x="690450" y="132434"/>
                        <a:pt x="692306" y="132772"/>
                      </a:cubicBezTo>
                      <a:cubicBezTo>
                        <a:pt x="694107" y="133053"/>
                        <a:pt x="697202" y="133391"/>
                        <a:pt x="701478" y="130915"/>
                      </a:cubicBezTo>
                      <a:cubicBezTo>
                        <a:pt x="705755" y="128439"/>
                        <a:pt x="702716" y="127539"/>
                        <a:pt x="699340" y="128158"/>
                      </a:cubicBezTo>
                      <a:cubicBezTo>
                        <a:pt x="695964" y="128776"/>
                        <a:pt x="697821" y="124163"/>
                        <a:pt x="699621" y="121687"/>
                      </a:cubicBezTo>
                      <a:cubicBezTo>
                        <a:pt x="701478" y="119211"/>
                        <a:pt x="704179" y="123544"/>
                        <a:pt x="707274" y="122587"/>
                      </a:cubicBezTo>
                      <a:cubicBezTo>
                        <a:pt x="710312" y="121687"/>
                        <a:pt x="712788" y="124725"/>
                        <a:pt x="710650" y="127820"/>
                      </a:cubicBezTo>
                      <a:cubicBezTo>
                        <a:pt x="708512" y="130915"/>
                        <a:pt x="711888" y="133334"/>
                        <a:pt x="717065" y="132153"/>
                      </a:cubicBezTo>
                      <a:cubicBezTo>
                        <a:pt x="722241" y="130915"/>
                        <a:pt x="721622" y="126638"/>
                        <a:pt x="721960" y="122643"/>
                      </a:cubicBezTo>
                      <a:cubicBezTo>
                        <a:pt x="722241" y="118648"/>
                        <a:pt x="725336" y="110939"/>
                        <a:pt x="728375" y="110939"/>
                      </a:cubicBezTo>
                      <a:cubicBezTo>
                        <a:pt x="731413" y="110939"/>
                        <a:pt x="727756" y="114316"/>
                        <a:pt x="726236" y="118311"/>
                      </a:cubicBezTo>
                      <a:cubicBezTo>
                        <a:pt x="724717" y="122306"/>
                        <a:pt x="725618" y="126920"/>
                        <a:pt x="730794" y="128158"/>
                      </a:cubicBezTo>
                      <a:cubicBezTo>
                        <a:pt x="735971" y="129396"/>
                        <a:pt x="732932" y="130296"/>
                        <a:pt x="729275" y="131534"/>
                      </a:cubicBezTo>
                      <a:cubicBezTo>
                        <a:pt x="725618" y="132772"/>
                        <a:pt x="727418" y="136429"/>
                        <a:pt x="728994" y="138286"/>
                      </a:cubicBezTo>
                      <a:cubicBezTo>
                        <a:pt x="730513" y="140143"/>
                        <a:pt x="736646" y="138567"/>
                        <a:pt x="740304" y="139186"/>
                      </a:cubicBezTo>
                      <a:cubicBezTo>
                        <a:pt x="743961" y="139805"/>
                        <a:pt x="747000" y="137048"/>
                        <a:pt x="746100" y="134910"/>
                      </a:cubicBezTo>
                      <a:cubicBezTo>
                        <a:pt x="745199" y="132772"/>
                        <a:pt x="745480" y="132153"/>
                        <a:pt x="748519" y="132772"/>
                      </a:cubicBezTo>
                      <a:cubicBezTo>
                        <a:pt x="751557" y="133391"/>
                        <a:pt x="755834" y="131534"/>
                        <a:pt x="757972" y="130633"/>
                      </a:cubicBezTo>
                      <a:cubicBezTo>
                        <a:pt x="760110" y="129733"/>
                        <a:pt x="765625" y="127257"/>
                        <a:pt x="761629" y="123262"/>
                      </a:cubicBezTo>
                      <a:cubicBezTo>
                        <a:pt x="757635" y="119267"/>
                        <a:pt x="761629" y="116172"/>
                        <a:pt x="764105" y="112515"/>
                      </a:cubicBezTo>
                      <a:cubicBezTo>
                        <a:pt x="766525" y="108801"/>
                        <a:pt x="765006" y="107620"/>
                        <a:pt x="763205" y="109420"/>
                      </a:cubicBezTo>
                      <a:cubicBezTo>
                        <a:pt x="761348" y="111277"/>
                        <a:pt x="760167" y="110658"/>
                        <a:pt x="754371" y="112177"/>
                      </a:cubicBezTo>
                      <a:cubicBezTo>
                        <a:pt x="748575" y="113696"/>
                        <a:pt x="751333" y="117073"/>
                        <a:pt x="749476" y="117073"/>
                      </a:cubicBezTo>
                      <a:cubicBezTo>
                        <a:pt x="747675" y="117073"/>
                        <a:pt x="750094" y="114597"/>
                        <a:pt x="746718" y="113359"/>
                      </a:cubicBezTo>
                      <a:cubicBezTo>
                        <a:pt x="743342" y="112121"/>
                        <a:pt x="747337" y="110883"/>
                        <a:pt x="750713" y="108464"/>
                      </a:cubicBezTo>
                      <a:cubicBezTo>
                        <a:pt x="754090" y="105988"/>
                        <a:pt x="750995" y="101993"/>
                        <a:pt x="749813" y="97998"/>
                      </a:cubicBezTo>
                      <a:cubicBezTo>
                        <a:pt x="748575" y="94002"/>
                        <a:pt x="752852" y="93102"/>
                        <a:pt x="753189" y="95522"/>
                      </a:cubicBezTo>
                      <a:cubicBezTo>
                        <a:pt x="753471" y="97998"/>
                        <a:pt x="754708" y="98279"/>
                        <a:pt x="755046" y="95803"/>
                      </a:cubicBezTo>
                      <a:cubicBezTo>
                        <a:pt x="755327" y="93327"/>
                        <a:pt x="758084" y="94284"/>
                        <a:pt x="759941" y="94903"/>
                      </a:cubicBezTo>
                      <a:cubicBezTo>
                        <a:pt x="761798" y="95522"/>
                        <a:pt x="763937" y="95522"/>
                        <a:pt x="762417" y="92146"/>
                      </a:cubicBezTo>
                      <a:cubicBezTo>
                        <a:pt x="760898" y="88769"/>
                        <a:pt x="762417" y="87813"/>
                        <a:pt x="764274" y="87250"/>
                      </a:cubicBezTo>
                      <a:cubicBezTo>
                        <a:pt x="766075" y="86631"/>
                        <a:pt x="766075" y="84493"/>
                        <a:pt x="763993" y="83255"/>
                      </a:cubicBezTo>
                      <a:cubicBezTo>
                        <a:pt x="761855" y="82017"/>
                        <a:pt x="761855" y="80160"/>
                        <a:pt x="759717" y="77741"/>
                      </a:cubicBezTo>
                      <a:cubicBezTo>
                        <a:pt x="757578" y="75265"/>
                        <a:pt x="758478" y="71608"/>
                        <a:pt x="759998" y="72226"/>
                      </a:cubicBezTo>
                      <a:cubicBezTo>
                        <a:pt x="761517" y="72845"/>
                        <a:pt x="762755" y="70370"/>
                        <a:pt x="762755" y="68513"/>
                      </a:cubicBezTo>
                      <a:cubicBezTo>
                        <a:pt x="762755" y="66656"/>
                        <a:pt x="767031" y="62661"/>
                        <a:pt x="770070" y="62998"/>
                      </a:cubicBezTo>
                      <a:cubicBezTo>
                        <a:pt x="772546" y="63111"/>
                        <a:pt x="771927" y="58159"/>
                        <a:pt x="769788" y="5574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>
                  <a:extLst>
                    <a:ext uri="{FF2B5EF4-FFF2-40B4-BE49-F238E27FC236}">
                      <a16:creationId xmlns:a16="http://schemas.microsoft.com/office/drawing/2014/main" id="{72CFAE80-59C6-EA3F-234E-85BD951DFB63}"/>
                    </a:ext>
                  </a:extLst>
                </p:cNvPr>
                <p:cNvSpPr/>
                <p:nvPr/>
              </p:nvSpPr>
              <p:spPr>
                <a:xfrm>
                  <a:off x="6803374" y="4523894"/>
                  <a:ext cx="98589" cy="87668"/>
                </a:xfrm>
                <a:custGeom>
                  <a:avLst/>
                  <a:gdLst>
                    <a:gd name="connsiteX0" fmla="*/ 114434 w 115170"/>
                    <a:gd name="connsiteY0" fmla="*/ 56313 h 102413"/>
                    <a:gd name="connsiteX1" fmla="*/ 107626 w 115170"/>
                    <a:gd name="connsiteY1" fmla="*/ 46297 h 102413"/>
                    <a:gd name="connsiteX2" fmla="*/ 94909 w 115170"/>
                    <a:gd name="connsiteY2" fmla="*/ 27785 h 102413"/>
                    <a:gd name="connsiteX3" fmla="*/ 78704 w 115170"/>
                    <a:gd name="connsiteY3" fmla="*/ 14393 h 102413"/>
                    <a:gd name="connsiteX4" fmla="*/ 65368 w 115170"/>
                    <a:gd name="connsiteY4" fmla="*/ 8822 h 102413"/>
                    <a:gd name="connsiteX5" fmla="*/ 55521 w 115170"/>
                    <a:gd name="connsiteY5" fmla="*/ 3420 h 102413"/>
                    <a:gd name="connsiteX6" fmla="*/ 46630 w 115170"/>
                    <a:gd name="connsiteY6" fmla="*/ 44 h 102413"/>
                    <a:gd name="connsiteX7" fmla="*/ 45336 w 115170"/>
                    <a:gd name="connsiteY7" fmla="*/ 663 h 102413"/>
                    <a:gd name="connsiteX8" fmla="*/ 42692 w 115170"/>
                    <a:gd name="connsiteY8" fmla="*/ 2407 h 102413"/>
                    <a:gd name="connsiteX9" fmla="*/ 34926 w 115170"/>
                    <a:gd name="connsiteY9" fmla="*/ 4940 h 102413"/>
                    <a:gd name="connsiteX10" fmla="*/ 28906 w 115170"/>
                    <a:gd name="connsiteY10" fmla="*/ 7697 h 102413"/>
                    <a:gd name="connsiteX11" fmla="*/ 24967 w 115170"/>
                    <a:gd name="connsiteY11" fmla="*/ 24184 h 102413"/>
                    <a:gd name="connsiteX12" fmla="*/ 17989 w 115170"/>
                    <a:gd name="connsiteY12" fmla="*/ 38363 h 102413"/>
                    <a:gd name="connsiteX13" fmla="*/ 7355 w 115170"/>
                    <a:gd name="connsiteY13" fmla="*/ 51643 h 102413"/>
                    <a:gd name="connsiteX14" fmla="*/ 2853 w 115170"/>
                    <a:gd name="connsiteY14" fmla="*/ 61490 h 102413"/>
                    <a:gd name="connsiteX15" fmla="*/ 3360 w 115170"/>
                    <a:gd name="connsiteY15" fmla="*/ 67060 h 102413"/>
                    <a:gd name="connsiteX16" fmla="*/ 6229 w 115170"/>
                    <a:gd name="connsiteY16" fmla="*/ 67454 h 102413"/>
                    <a:gd name="connsiteX17" fmla="*/ 12757 w 115170"/>
                    <a:gd name="connsiteY17" fmla="*/ 70042 h 102413"/>
                    <a:gd name="connsiteX18" fmla="*/ 13094 w 115170"/>
                    <a:gd name="connsiteY18" fmla="*/ 71168 h 102413"/>
                    <a:gd name="connsiteX19" fmla="*/ 17258 w 115170"/>
                    <a:gd name="connsiteY19" fmla="*/ 84166 h 102413"/>
                    <a:gd name="connsiteX20" fmla="*/ 18665 w 115170"/>
                    <a:gd name="connsiteY20" fmla="*/ 89399 h 102413"/>
                    <a:gd name="connsiteX21" fmla="*/ 21534 w 115170"/>
                    <a:gd name="connsiteY21" fmla="*/ 92100 h 102413"/>
                    <a:gd name="connsiteX22" fmla="*/ 30763 w 115170"/>
                    <a:gd name="connsiteY22" fmla="*/ 89849 h 102413"/>
                    <a:gd name="connsiteX23" fmla="*/ 34082 w 115170"/>
                    <a:gd name="connsiteY23" fmla="*/ 96376 h 102413"/>
                    <a:gd name="connsiteX24" fmla="*/ 44549 w 115170"/>
                    <a:gd name="connsiteY24" fmla="*/ 99865 h 102413"/>
                    <a:gd name="connsiteX25" fmla="*/ 50119 w 115170"/>
                    <a:gd name="connsiteY25" fmla="*/ 102116 h 102413"/>
                    <a:gd name="connsiteX26" fmla="*/ 59966 w 115170"/>
                    <a:gd name="connsiteY26" fmla="*/ 96714 h 102413"/>
                    <a:gd name="connsiteX27" fmla="*/ 65030 w 115170"/>
                    <a:gd name="connsiteY27" fmla="*/ 90637 h 102413"/>
                    <a:gd name="connsiteX28" fmla="*/ 67281 w 115170"/>
                    <a:gd name="connsiteY28" fmla="*/ 85516 h 102413"/>
                    <a:gd name="connsiteX29" fmla="*/ 74765 w 115170"/>
                    <a:gd name="connsiteY29" fmla="*/ 80227 h 102413"/>
                    <a:gd name="connsiteX30" fmla="*/ 83486 w 115170"/>
                    <a:gd name="connsiteY30" fmla="*/ 76851 h 102413"/>
                    <a:gd name="connsiteX31" fmla="*/ 99185 w 115170"/>
                    <a:gd name="connsiteY31" fmla="*/ 77020 h 102413"/>
                    <a:gd name="connsiteX32" fmla="*/ 111902 w 115170"/>
                    <a:gd name="connsiteY32" fmla="*/ 74769 h 102413"/>
                    <a:gd name="connsiteX33" fmla="*/ 115053 w 115170"/>
                    <a:gd name="connsiteY33" fmla="*/ 65203 h 102413"/>
                    <a:gd name="connsiteX34" fmla="*/ 114434 w 115170"/>
                    <a:gd name="connsiteY34" fmla="*/ 56313 h 102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15170" h="102413">
                      <a:moveTo>
                        <a:pt x="114434" y="56313"/>
                      </a:moveTo>
                      <a:cubicBezTo>
                        <a:pt x="113984" y="54738"/>
                        <a:pt x="109370" y="48492"/>
                        <a:pt x="107626" y="46297"/>
                      </a:cubicBezTo>
                      <a:cubicBezTo>
                        <a:pt x="105881" y="44046"/>
                        <a:pt x="98398" y="30992"/>
                        <a:pt x="94909" y="27785"/>
                      </a:cubicBezTo>
                      <a:cubicBezTo>
                        <a:pt x="91420" y="24578"/>
                        <a:pt x="80786" y="15856"/>
                        <a:pt x="78704" y="14393"/>
                      </a:cubicBezTo>
                      <a:cubicBezTo>
                        <a:pt x="76622" y="12986"/>
                        <a:pt x="67562" y="9610"/>
                        <a:pt x="65368" y="8822"/>
                      </a:cubicBezTo>
                      <a:cubicBezTo>
                        <a:pt x="63117" y="8034"/>
                        <a:pt x="57772" y="4377"/>
                        <a:pt x="55521" y="3420"/>
                      </a:cubicBezTo>
                      <a:cubicBezTo>
                        <a:pt x="53270" y="2464"/>
                        <a:pt x="47925" y="382"/>
                        <a:pt x="46630" y="44"/>
                      </a:cubicBezTo>
                      <a:cubicBezTo>
                        <a:pt x="46011" y="-125"/>
                        <a:pt x="45730" y="213"/>
                        <a:pt x="45336" y="663"/>
                      </a:cubicBezTo>
                      <a:cubicBezTo>
                        <a:pt x="44830" y="1170"/>
                        <a:pt x="44211" y="1901"/>
                        <a:pt x="42692" y="2407"/>
                      </a:cubicBezTo>
                      <a:cubicBezTo>
                        <a:pt x="39822" y="3364"/>
                        <a:pt x="34926" y="4940"/>
                        <a:pt x="34926" y="4940"/>
                      </a:cubicBezTo>
                      <a:cubicBezTo>
                        <a:pt x="32394" y="6009"/>
                        <a:pt x="30087" y="6909"/>
                        <a:pt x="28906" y="7697"/>
                      </a:cubicBezTo>
                      <a:cubicBezTo>
                        <a:pt x="24123" y="10904"/>
                        <a:pt x="22210" y="18388"/>
                        <a:pt x="24967" y="24184"/>
                      </a:cubicBezTo>
                      <a:cubicBezTo>
                        <a:pt x="27780" y="29979"/>
                        <a:pt x="14332" y="33693"/>
                        <a:pt x="17989" y="38363"/>
                      </a:cubicBezTo>
                      <a:cubicBezTo>
                        <a:pt x="21647" y="42977"/>
                        <a:pt x="16864" y="50799"/>
                        <a:pt x="7355" y="51643"/>
                      </a:cubicBezTo>
                      <a:cubicBezTo>
                        <a:pt x="-2155" y="52487"/>
                        <a:pt x="-1029" y="56257"/>
                        <a:pt x="2853" y="61490"/>
                      </a:cubicBezTo>
                      <a:cubicBezTo>
                        <a:pt x="4316" y="63459"/>
                        <a:pt x="4316" y="65372"/>
                        <a:pt x="3360" y="67060"/>
                      </a:cubicBezTo>
                      <a:cubicBezTo>
                        <a:pt x="2403" y="68748"/>
                        <a:pt x="5216" y="67904"/>
                        <a:pt x="6229" y="67454"/>
                      </a:cubicBezTo>
                      <a:cubicBezTo>
                        <a:pt x="7242" y="67060"/>
                        <a:pt x="11744" y="66723"/>
                        <a:pt x="12757" y="70042"/>
                      </a:cubicBezTo>
                      <a:cubicBezTo>
                        <a:pt x="12869" y="70380"/>
                        <a:pt x="12981" y="70774"/>
                        <a:pt x="13094" y="71168"/>
                      </a:cubicBezTo>
                      <a:cubicBezTo>
                        <a:pt x="14220" y="74938"/>
                        <a:pt x="16414" y="81859"/>
                        <a:pt x="17258" y="84166"/>
                      </a:cubicBezTo>
                      <a:cubicBezTo>
                        <a:pt x="18215" y="86698"/>
                        <a:pt x="18552" y="87824"/>
                        <a:pt x="18665" y="89399"/>
                      </a:cubicBezTo>
                      <a:cubicBezTo>
                        <a:pt x="18834" y="90975"/>
                        <a:pt x="18496" y="93394"/>
                        <a:pt x="21534" y="92100"/>
                      </a:cubicBezTo>
                      <a:cubicBezTo>
                        <a:pt x="24573" y="90806"/>
                        <a:pt x="29975" y="87148"/>
                        <a:pt x="30763" y="89849"/>
                      </a:cubicBezTo>
                      <a:cubicBezTo>
                        <a:pt x="31550" y="92550"/>
                        <a:pt x="31213" y="96714"/>
                        <a:pt x="34082" y="96376"/>
                      </a:cubicBezTo>
                      <a:cubicBezTo>
                        <a:pt x="36952" y="96039"/>
                        <a:pt x="42804" y="97671"/>
                        <a:pt x="44549" y="99865"/>
                      </a:cubicBezTo>
                      <a:cubicBezTo>
                        <a:pt x="46293" y="102116"/>
                        <a:pt x="47700" y="102904"/>
                        <a:pt x="50119" y="102116"/>
                      </a:cubicBezTo>
                      <a:cubicBezTo>
                        <a:pt x="52482" y="101328"/>
                        <a:pt x="57265" y="99415"/>
                        <a:pt x="59966" y="96714"/>
                      </a:cubicBezTo>
                      <a:cubicBezTo>
                        <a:pt x="62667" y="94013"/>
                        <a:pt x="64580" y="92269"/>
                        <a:pt x="65030" y="90637"/>
                      </a:cubicBezTo>
                      <a:cubicBezTo>
                        <a:pt x="65537" y="89061"/>
                        <a:pt x="65537" y="86979"/>
                        <a:pt x="67281" y="85516"/>
                      </a:cubicBezTo>
                      <a:cubicBezTo>
                        <a:pt x="69025" y="84053"/>
                        <a:pt x="73470" y="81522"/>
                        <a:pt x="74765" y="80227"/>
                      </a:cubicBezTo>
                      <a:cubicBezTo>
                        <a:pt x="76003" y="78933"/>
                        <a:pt x="79829" y="76738"/>
                        <a:pt x="83486" y="76851"/>
                      </a:cubicBezTo>
                      <a:cubicBezTo>
                        <a:pt x="87144" y="77020"/>
                        <a:pt x="95246" y="76851"/>
                        <a:pt x="99185" y="77020"/>
                      </a:cubicBezTo>
                      <a:cubicBezTo>
                        <a:pt x="103124" y="77189"/>
                        <a:pt x="110608" y="76682"/>
                        <a:pt x="111902" y="74769"/>
                      </a:cubicBezTo>
                      <a:cubicBezTo>
                        <a:pt x="113196" y="72856"/>
                        <a:pt x="114772" y="69986"/>
                        <a:pt x="115053" y="65203"/>
                      </a:cubicBezTo>
                      <a:cubicBezTo>
                        <a:pt x="115391" y="60589"/>
                        <a:pt x="114941" y="57889"/>
                        <a:pt x="114434" y="5631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>
                  <a:extLst>
                    <a:ext uri="{FF2B5EF4-FFF2-40B4-BE49-F238E27FC236}">
                      <a16:creationId xmlns:a16="http://schemas.microsoft.com/office/drawing/2014/main" id="{8EBFAF37-ADDB-DC3D-F8C6-ADF635F63A52}"/>
                    </a:ext>
                  </a:extLst>
                </p:cNvPr>
                <p:cNvSpPr/>
                <p:nvPr/>
              </p:nvSpPr>
              <p:spPr>
                <a:xfrm>
                  <a:off x="6809526" y="4581445"/>
                  <a:ext cx="722" cy="48"/>
                </a:xfrm>
                <a:custGeom>
                  <a:avLst/>
                  <a:gdLst>
                    <a:gd name="connsiteX0" fmla="*/ 0 w 843"/>
                    <a:gd name="connsiteY0" fmla="*/ 56 h 56"/>
                    <a:gd name="connsiteX1" fmla="*/ 844 w 843"/>
                    <a:gd name="connsiteY1" fmla="*/ 0 h 56"/>
                    <a:gd name="connsiteX2" fmla="*/ 0 w 843"/>
                    <a:gd name="connsiteY2" fmla="*/ 56 h 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3" h="56">
                      <a:moveTo>
                        <a:pt x="0" y="56"/>
                      </a:moveTo>
                      <a:cubicBezTo>
                        <a:pt x="281" y="56"/>
                        <a:pt x="563" y="56"/>
                        <a:pt x="844" y="0"/>
                      </a:cubicBezTo>
                      <a:cubicBezTo>
                        <a:pt x="506" y="56"/>
                        <a:pt x="281" y="56"/>
                        <a:pt x="0" y="5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>
                  <a:extLst>
                    <a:ext uri="{FF2B5EF4-FFF2-40B4-BE49-F238E27FC236}">
                      <a16:creationId xmlns:a16="http://schemas.microsoft.com/office/drawing/2014/main" id="{87EBFB31-184F-008A-018A-84623496EC08}"/>
                    </a:ext>
                  </a:extLst>
                </p:cNvPr>
                <p:cNvSpPr/>
                <p:nvPr/>
              </p:nvSpPr>
              <p:spPr>
                <a:xfrm>
                  <a:off x="6357425" y="4144625"/>
                  <a:ext cx="530780" cy="467130"/>
                </a:xfrm>
                <a:custGeom>
                  <a:avLst/>
                  <a:gdLst>
                    <a:gd name="connsiteX0" fmla="*/ 617438 w 620049"/>
                    <a:gd name="connsiteY0" fmla="*/ 401855 h 545695"/>
                    <a:gd name="connsiteX1" fmla="*/ 616200 w 620049"/>
                    <a:gd name="connsiteY1" fmla="*/ 393865 h 545695"/>
                    <a:gd name="connsiteX2" fmla="*/ 611642 w 620049"/>
                    <a:gd name="connsiteY2" fmla="*/ 384637 h 545695"/>
                    <a:gd name="connsiteX3" fmla="*/ 607985 w 620049"/>
                    <a:gd name="connsiteY3" fmla="*/ 377547 h 545695"/>
                    <a:gd name="connsiteX4" fmla="*/ 600951 w 620049"/>
                    <a:gd name="connsiteY4" fmla="*/ 369220 h 545695"/>
                    <a:gd name="connsiteX5" fmla="*/ 586265 w 620049"/>
                    <a:gd name="connsiteY5" fmla="*/ 361511 h 545695"/>
                    <a:gd name="connsiteX6" fmla="*/ 567021 w 620049"/>
                    <a:gd name="connsiteY6" fmla="*/ 358416 h 545695"/>
                    <a:gd name="connsiteX7" fmla="*/ 562745 w 620049"/>
                    <a:gd name="connsiteY7" fmla="*/ 352902 h 545695"/>
                    <a:gd name="connsiteX8" fmla="*/ 557849 w 620049"/>
                    <a:gd name="connsiteY8" fmla="*/ 350426 h 545695"/>
                    <a:gd name="connsiteX9" fmla="*/ 553573 w 620049"/>
                    <a:gd name="connsiteY9" fmla="*/ 349525 h 545695"/>
                    <a:gd name="connsiteX10" fmla="*/ 554192 w 620049"/>
                    <a:gd name="connsiteY10" fmla="*/ 344011 h 545695"/>
                    <a:gd name="connsiteX11" fmla="*/ 555092 w 620049"/>
                    <a:gd name="connsiteY11" fmla="*/ 338103 h 545695"/>
                    <a:gd name="connsiteX12" fmla="*/ 554473 w 620049"/>
                    <a:gd name="connsiteY12" fmla="*/ 326118 h 545695"/>
                    <a:gd name="connsiteX13" fmla="*/ 548677 w 620049"/>
                    <a:gd name="connsiteY13" fmla="*/ 320266 h 545695"/>
                    <a:gd name="connsiteX14" fmla="*/ 541025 w 620049"/>
                    <a:gd name="connsiteY14" fmla="*/ 316889 h 545695"/>
                    <a:gd name="connsiteX15" fmla="*/ 527577 w 620049"/>
                    <a:gd name="connsiteY15" fmla="*/ 313176 h 545695"/>
                    <a:gd name="connsiteX16" fmla="*/ 514129 w 620049"/>
                    <a:gd name="connsiteY16" fmla="*/ 311319 h 545695"/>
                    <a:gd name="connsiteX17" fmla="*/ 509852 w 620049"/>
                    <a:gd name="connsiteY17" fmla="*/ 309462 h 545695"/>
                    <a:gd name="connsiteX18" fmla="*/ 506813 w 620049"/>
                    <a:gd name="connsiteY18" fmla="*/ 305467 h 545695"/>
                    <a:gd name="connsiteX19" fmla="*/ 497360 w 620049"/>
                    <a:gd name="connsiteY19" fmla="*/ 302991 h 545695"/>
                    <a:gd name="connsiteX20" fmla="*/ 495504 w 620049"/>
                    <a:gd name="connsiteY20" fmla="*/ 298996 h 545695"/>
                    <a:gd name="connsiteX21" fmla="*/ 497360 w 620049"/>
                    <a:gd name="connsiteY21" fmla="*/ 296520 h 545695"/>
                    <a:gd name="connsiteX22" fmla="*/ 497641 w 620049"/>
                    <a:gd name="connsiteY22" fmla="*/ 291906 h 545695"/>
                    <a:gd name="connsiteX23" fmla="*/ 496122 w 620049"/>
                    <a:gd name="connsiteY23" fmla="*/ 286054 h 545695"/>
                    <a:gd name="connsiteX24" fmla="*/ 493084 w 620049"/>
                    <a:gd name="connsiteY24" fmla="*/ 281440 h 545695"/>
                    <a:gd name="connsiteX25" fmla="*/ 491227 w 620049"/>
                    <a:gd name="connsiteY25" fmla="*/ 276826 h 545695"/>
                    <a:gd name="connsiteX26" fmla="*/ 493984 w 620049"/>
                    <a:gd name="connsiteY26" fmla="*/ 272493 h 545695"/>
                    <a:gd name="connsiteX27" fmla="*/ 497641 w 620049"/>
                    <a:gd name="connsiteY27" fmla="*/ 267598 h 545695"/>
                    <a:gd name="connsiteX28" fmla="*/ 494603 w 620049"/>
                    <a:gd name="connsiteY28" fmla="*/ 259889 h 545695"/>
                    <a:gd name="connsiteX29" fmla="*/ 492127 w 620049"/>
                    <a:gd name="connsiteY29" fmla="*/ 253137 h 545695"/>
                    <a:gd name="connsiteX30" fmla="*/ 490889 w 620049"/>
                    <a:gd name="connsiteY30" fmla="*/ 247285 h 545695"/>
                    <a:gd name="connsiteX31" fmla="*/ 484193 w 620049"/>
                    <a:gd name="connsiteY31" fmla="*/ 245428 h 545695"/>
                    <a:gd name="connsiteX32" fmla="*/ 479579 w 620049"/>
                    <a:gd name="connsiteY32" fmla="*/ 241714 h 545695"/>
                    <a:gd name="connsiteX33" fmla="*/ 479917 w 620049"/>
                    <a:gd name="connsiteY33" fmla="*/ 238282 h 545695"/>
                    <a:gd name="connsiteX34" fmla="*/ 473784 w 620049"/>
                    <a:gd name="connsiteY34" fmla="*/ 230686 h 545695"/>
                    <a:gd name="connsiteX35" fmla="*/ 473784 w 620049"/>
                    <a:gd name="connsiteY35" fmla="*/ 224834 h 545695"/>
                    <a:gd name="connsiteX36" fmla="*/ 471364 w 620049"/>
                    <a:gd name="connsiteY36" fmla="*/ 216506 h 545695"/>
                    <a:gd name="connsiteX37" fmla="*/ 465850 w 620049"/>
                    <a:gd name="connsiteY37" fmla="*/ 214649 h 545695"/>
                    <a:gd name="connsiteX38" fmla="*/ 461573 w 620049"/>
                    <a:gd name="connsiteY38" fmla="*/ 210035 h 545695"/>
                    <a:gd name="connsiteX39" fmla="*/ 458197 w 620049"/>
                    <a:gd name="connsiteY39" fmla="*/ 196531 h 545695"/>
                    <a:gd name="connsiteX40" fmla="*/ 455159 w 620049"/>
                    <a:gd name="connsiteY40" fmla="*/ 184545 h 545695"/>
                    <a:gd name="connsiteX41" fmla="*/ 446887 w 620049"/>
                    <a:gd name="connsiteY41" fmla="*/ 173798 h 545695"/>
                    <a:gd name="connsiteX42" fmla="*/ 446887 w 620049"/>
                    <a:gd name="connsiteY42" fmla="*/ 167327 h 545695"/>
                    <a:gd name="connsiteX43" fmla="*/ 443230 w 620049"/>
                    <a:gd name="connsiteY43" fmla="*/ 160237 h 545695"/>
                    <a:gd name="connsiteX44" fmla="*/ 441091 w 620049"/>
                    <a:gd name="connsiteY44" fmla="*/ 152866 h 545695"/>
                    <a:gd name="connsiteX45" fmla="*/ 437715 w 620049"/>
                    <a:gd name="connsiteY45" fmla="*/ 151347 h 545695"/>
                    <a:gd name="connsiteX46" fmla="*/ 437997 w 620049"/>
                    <a:gd name="connsiteY46" fmla="*/ 147070 h 545695"/>
                    <a:gd name="connsiteX47" fmla="*/ 434339 w 620049"/>
                    <a:gd name="connsiteY47" fmla="*/ 138743 h 545695"/>
                    <a:gd name="connsiteX48" fmla="*/ 431582 w 620049"/>
                    <a:gd name="connsiteY48" fmla="*/ 132891 h 545695"/>
                    <a:gd name="connsiteX49" fmla="*/ 428544 w 620049"/>
                    <a:gd name="connsiteY49" fmla="*/ 125801 h 545695"/>
                    <a:gd name="connsiteX50" fmla="*/ 424267 w 620049"/>
                    <a:gd name="connsiteY50" fmla="*/ 119949 h 545695"/>
                    <a:gd name="connsiteX51" fmla="*/ 420272 w 620049"/>
                    <a:gd name="connsiteY51" fmla="*/ 112859 h 545695"/>
                    <a:gd name="connsiteX52" fmla="*/ 417233 w 620049"/>
                    <a:gd name="connsiteY52" fmla="*/ 102730 h 545695"/>
                    <a:gd name="connsiteX53" fmla="*/ 413295 w 620049"/>
                    <a:gd name="connsiteY53" fmla="*/ 88888 h 545695"/>
                    <a:gd name="connsiteX54" fmla="*/ 402604 w 620049"/>
                    <a:gd name="connsiteY54" fmla="*/ 80898 h 545695"/>
                    <a:gd name="connsiteX55" fmla="*/ 394670 w 620049"/>
                    <a:gd name="connsiteY55" fmla="*/ 78422 h 545695"/>
                    <a:gd name="connsiteX56" fmla="*/ 384598 w 620049"/>
                    <a:gd name="connsiteY56" fmla="*/ 74427 h 545695"/>
                    <a:gd name="connsiteX57" fmla="*/ 376663 w 620049"/>
                    <a:gd name="connsiteY57" fmla="*/ 71051 h 545695"/>
                    <a:gd name="connsiteX58" fmla="*/ 368392 w 620049"/>
                    <a:gd name="connsiteY58" fmla="*/ 68575 h 545695"/>
                    <a:gd name="connsiteX59" fmla="*/ 361977 w 620049"/>
                    <a:gd name="connsiteY59" fmla="*/ 68238 h 545695"/>
                    <a:gd name="connsiteX60" fmla="*/ 358320 w 620049"/>
                    <a:gd name="connsiteY60" fmla="*/ 67281 h 545695"/>
                    <a:gd name="connsiteX61" fmla="*/ 355563 w 620049"/>
                    <a:gd name="connsiteY61" fmla="*/ 65143 h 545695"/>
                    <a:gd name="connsiteX62" fmla="*/ 346110 w 620049"/>
                    <a:gd name="connsiteY62" fmla="*/ 63624 h 545695"/>
                    <a:gd name="connsiteX63" fmla="*/ 339076 w 620049"/>
                    <a:gd name="connsiteY63" fmla="*/ 68857 h 545695"/>
                    <a:gd name="connsiteX64" fmla="*/ 333280 w 620049"/>
                    <a:gd name="connsiteY64" fmla="*/ 71332 h 545695"/>
                    <a:gd name="connsiteX65" fmla="*/ 333899 w 620049"/>
                    <a:gd name="connsiteY65" fmla="*/ 67337 h 545695"/>
                    <a:gd name="connsiteX66" fmla="*/ 341889 w 620049"/>
                    <a:gd name="connsiteY66" fmla="*/ 60866 h 545695"/>
                    <a:gd name="connsiteX67" fmla="*/ 337613 w 620049"/>
                    <a:gd name="connsiteY67" fmla="*/ 55971 h 545695"/>
                    <a:gd name="connsiteX68" fmla="*/ 326641 w 620049"/>
                    <a:gd name="connsiteY68" fmla="*/ 50119 h 545695"/>
                    <a:gd name="connsiteX69" fmla="*/ 323884 w 620049"/>
                    <a:gd name="connsiteY69" fmla="*/ 44267 h 545695"/>
                    <a:gd name="connsiteX70" fmla="*/ 320507 w 620049"/>
                    <a:gd name="connsiteY70" fmla="*/ 40272 h 545695"/>
                    <a:gd name="connsiteX71" fmla="*/ 312855 w 620049"/>
                    <a:gd name="connsiteY71" fmla="*/ 37177 h 545695"/>
                    <a:gd name="connsiteX72" fmla="*/ 306103 w 620049"/>
                    <a:gd name="connsiteY72" fmla="*/ 37459 h 545695"/>
                    <a:gd name="connsiteX73" fmla="*/ 301826 w 620049"/>
                    <a:gd name="connsiteY73" fmla="*/ 39315 h 545695"/>
                    <a:gd name="connsiteX74" fmla="*/ 292992 w 620049"/>
                    <a:gd name="connsiteY74" fmla="*/ 32225 h 545695"/>
                    <a:gd name="connsiteX75" fmla="*/ 291754 w 620049"/>
                    <a:gd name="connsiteY75" fmla="*/ 20859 h 545695"/>
                    <a:gd name="connsiteX76" fmla="*/ 291473 w 620049"/>
                    <a:gd name="connsiteY76" fmla="*/ 11012 h 545695"/>
                    <a:gd name="connsiteX77" fmla="*/ 291754 w 620049"/>
                    <a:gd name="connsiteY77" fmla="*/ 2122 h 545695"/>
                    <a:gd name="connsiteX78" fmla="*/ 292035 w 620049"/>
                    <a:gd name="connsiteY78" fmla="*/ 1446 h 545695"/>
                    <a:gd name="connsiteX79" fmla="*/ 288941 w 620049"/>
                    <a:gd name="connsiteY79" fmla="*/ 1165 h 545695"/>
                    <a:gd name="connsiteX80" fmla="*/ 282751 w 620049"/>
                    <a:gd name="connsiteY80" fmla="*/ 7073 h 545695"/>
                    <a:gd name="connsiteX81" fmla="*/ 273861 w 620049"/>
                    <a:gd name="connsiteY81" fmla="*/ 10281 h 545695"/>
                    <a:gd name="connsiteX82" fmla="*/ 257711 w 620049"/>
                    <a:gd name="connsiteY82" fmla="*/ 12982 h 545695"/>
                    <a:gd name="connsiteX83" fmla="*/ 255010 w 620049"/>
                    <a:gd name="connsiteY83" fmla="*/ 23504 h 545695"/>
                    <a:gd name="connsiteX84" fmla="*/ 251803 w 620049"/>
                    <a:gd name="connsiteY84" fmla="*/ 32113 h 545695"/>
                    <a:gd name="connsiteX85" fmla="*/ 245163 w 620049"/>
                    <a:gd name="connsiteY85" fmla="*/ 46518 h 545695"/>
                    <a:gd name="connsiteX86" fmla="*/ 246345 w 620049"/>
                    <a:gd name="connsiteY86" fmla="*/ 54621 h 545695"/>
                    <a:gd name="connsiteX87" fmla="*/ 243588 w 620049"/>
                    <a:gd name="connsiteY87" fmla="*/ 58559 h 545695"/>
                    <a:gd name="connsiteX88" fmla="*/ 233910 w 620049"/>
                    <a:gd name="connsiteY88" fmla="*/ 58166 h 545695"/>
                    <a:gd name="connsiteX89" fmla="*/ 224062 w 620049"/>
                    <a:gd name="connsiteY89" fmla="*/ 57378 h 545695"/>
                    <a:gd name="connsiteX90" fmla="*/ 217760 w 620049"/>
                    <a:gd name="connsiteY90" fmla="*/ 65312 h 545695"/>
                    <a:gd name="connsiteX91" fmla="*/ 212640 w 620049"/>
                    <a:gd name="connsiteY91" fmla="*/ 85512 h 545695"/>
                    <a:gd name="connsiteX92" fmla="*/ 201780 w 620049"/>
                    <a:gd name="connsiteY92" fmla="*/ 95809 h 545695"/>
                    <a:gd name="connsiteX93" fmla="*/ 190526 w 620049"/>
                    <a:gd name="connsiteY93" fmla="*/ 98173 h 545695"/>
                    <a:gd name="connsiteX94" fmla="*/ 186756 w 620049"/>
                    <a:gd name="connsiteY94" fmla="*/ 88663 h 545695"/>
                    <a:gd name="connsiteX95" fmla="*/ 185181 w 620049"/>
                    <a:gd name="connsiteY95" fmla="*/ 80560 h 545695"/>
                    <a:gd name="connsiteX96" fmla="*/ 180060 w 620049"/>
                    <a:gd name="connsiteY96" fmla="*/ 74821 h 545695"/>
                    <a:gd name="connsiteX97" fmla="*/ 175896 w 620049"/>
                    <a:gd name="connsiteY97" fmla="*/ 66718 h 545695"/>
                    <a:gd name="connsiteX98" fmla="*/ 159128 w 620049"/>
                    <a:gd name="connsiteY98" fmla="*/ 68294 h 545695"/>
                    <a:gd name="connsiteX99" fmla="*/ 148269 w 620049"/>
                    <a:gd name="connsiteY99" fmla="*/ 72852 h 545695"/>
                    <a:gd name="connsiteX100" fmla="*/ 146693 w 620049"/>
                    <a:gd name="connsiteY100" fmla="*/ 79604 h 545695"/>
                    <a:gd name="connsiteX101" fmla="*/ 144892 w 620049"/>
                    <a:gd name="connsiteY101" fmla="*/ 83768 h 545695"/>
                    <a:gd name="connsiteX102" fmla="*/ 137015 w 620049"/>
                    <a:gd name="connsiteY102" fmla="*/ 88326 h 545695"/>
                    <a:gd name="connsiteX103" fmla="*/ 125930 w 620049"/>
                    <a:gd name="connsiteY103" fmla="*/ 95472 h 545695"/>
                    <a:gd name="connsiteX104" fmla="*/ 116252 w 620049"/>
                    <a:gd name="connsiteY104" fmla="*/ 91927 h 545695"/>
                    <a:gd name="connsiteX105" fmla="*/ 109949 w 620049"/>
                    <a:gd name="connsiteY105" fmla="*/ 85006 h 545695"/>
                    <a:gd name="connsiteX106" fmla="*/ 103422 w 620049"/>
                    <a:gd name="connsiteY106" fmla="*/ 83205 h 545695"/>
                    <a:gd name="connsiteX107" fmla="*/ 99090 w 620049"/>
                    <a:gd name="connsiteY107" fmla="*/ 86356 h 545695"/>
                    <a:gd name="connsiteX108" fmla="*/ 94419 w 620049"/>
                    <a:gd name="connsiteY108" fmla="*/ 97160 h 545695"/>
                    <a:gd name="connsiteX109" fmla="*/ 84122 w 620049"/>
                    <a:gd name="connsiteY109" fmla="*/ 97666 h 545695"/>
                    <a:gd name="connsiteX110" fmla="*/ 75682 w 620049"/>
                    <a:gd name="connsiteY110" fmla="*/ 78366 h 545695"/>
                    <a:gd name="connsiteX111" fmla="*/ 63134 w 620049"/>
                    <a:gd name="connsiteY111" fmla="*/ 51470 h 545695"/>
                    <a:gd name="connsiteX112" fmla="*/ 55425 w 620049"/>
                    <a:gd name="connsiteY112" fmla="*/ 41904 h 545695"/>
                    <a:gd name="connsiteX113" fmla="*/ 45747 w 620049"/>
                    <a:gd name="connsiteY113" fmla="*/ 38134 h 545695"/>
                    <a:gd name="connsiteX114" fmla="*/ 40289 w 620049"/>
                    <a:gd name="connsiteY114" fmla="*/ 40385 h 545695"/>
                    <a:gd name="connsiteX115" fmla="*/ 33930 w 620049"/>
                    <a:gd name="connsiteY115" fmla="*/ 42523 h 545695"/>
                    <a:gd name="connsiteX116" fmla="*/ 23352 w 620049"/>
                    <a:gd name="connsiteY116" fmla="*/ 42692 h 545695"/>
                    <a:gd name="connsiteX117" fmla="*/ 10523 w 620049"/>
                    <a:gd name="connsiteY117" fmla="*/ 47306 h 545695"/>
                    <a:gd name="connsiteX118" fmla="*/ 3151 w 620049"/>
                    <a:gd name="connsiteY118" fmla="*/ 51076 h 545695"/>
                    <a:gd name="connsiteX119" fmla="*/ 282 w 620049"/>
                    <a:gd name="connsiteY119" fmla="*/ 61992 h 545695"/>
                    <a:gd name="connsiteX120" fmla="*/ 1294 w 620049"/>
                    <a:gd name="connsiteY120" fmla="*/ 74765 h 545695"/>
                    <a:gd name="connsiteX121" fmla="*/ 0 w 620049"/>
                    <a:gd name="connsiteY121" fmla="*/ 81179 h 545695"/>
                    <a:gd name="connsiteX122" fmla="*/ 0 w 620049"/>
                    <a:gd name="connsiteY122" fmla="*/ 81179 h 545695"/>
                    <a:gd name="connsiteX123" fmla="*/ 450 w 620049"/>
                    <a:gd name="connsiteY123" fmla="*/ 81011 h 545695"/>
                    <a:gd name="connsiteX124" fmla="*/ 6978 w 620049"/>
                    <a:gd name="connsiteY124" fmla="*/ 83993 h 545695"/>
                    <a:gd name="connsiteX125" fmla="*/ 12886 w 620049"/>
                    <a:gd name="connsiteY125" fmla="*/ 88776 h 545695"/>
                    <a:gd name="connsiteX126" fmla="*/ 22339 w 620049"/>
                    <a:gd name="connsiteY126" fmla="*/ 94797 h 545695"/>
                    <a:gd name="connsiteX127" fmla="*/ 41920 w 620049"/>
                    <a:gd name="connsiteY127" fmla="*/ 104193 h 545695"/>
                    <a:gd name="connsiteX128" fmla="*/ 47210 w 620049"/>
                    <a:gd name="connsiteY128" fmla="*/ 107457 h 545695"/>
                    <a:gd name="connsiteX129" fmla="*/ 52387 w 620049"/>
                    <a:gd name="connsiteY129" fmla="*/ 109483 h 545695"/>
                    <a:gd name="connsiteX130" fmla="*/ 61896 w 620049"/>
                    <a:gd name="connsiteY130" fmla="*/ 110439 h 545695"/>
                    <a:gd name="connsiteX131" fmla="*/ 67354 w 620049"/>
                    <a:gd name="connsiteY131" fmla="*/ 116966 h 545695"/>
                    <a:gd name="connsiteX132" fmla="*/ 71124 w 620049"/>
                    <a:gd name="connsiteY132" fmla="*/ 130302 h 545695"/>
                    <a:gd name="connsiteX133" fmla="*/ 75738 w 620049"/>
                    <a:gd name="connsiteY133" fmla="*/ 139361 h 545695"/>
                    <a:gd name="connsiteX134" fmla="*/ 92675 w 620049"/>
                    <a:gd name="connsiteY134" fmla="*/ 150446 h 545695"/>
                    <a:gd name="connsiteX135" fmla="*/ 103591 w 620049"/>
                    <a:gd name="connsiteY135" fmla="*/ 149321 h 545695"/>
                    <a:gd name="connsiteX136" fmla="*/ 114620 w 620049"/>
                    <a:gd name="connsiteY136" fmla="*/ 151684 h 545695"/>
                    <a:gd name="connsiteX137" fmla="*/ 121766 w 620049"/>
                    <a:gd name="connsiteY137" fmla="*/ 150559 h 545695"/>
                    <a:gd name="connsiteX138" fmla="*/ 127674 w 620049"/>
                    <a:gd name="connsiteY138" fmla="*/ 150671 h 545695"/>
                    <a:gd name="connsiteX139" fmla="*/ 133920 w 620049"/>
                    <a:gd name="connsiteY139" fmla="*/ 155736 h 545695"/>
                    <a:gd name="connsiteX140" fmla="*/ 139322 w 620049"/>
                    <a:gd name="connsiteY140" fmla="*/ 155342 h 545695"/>
                    <a:gd name="connsiteX141" fmla="*/ 142191 w 620049"/>
                    <a:gd name="connsiteY141" fmla="*/ 156242 h 545695"/>
                    <a:gd name="connsiteX142" fmla="*/ 145849 w 620049"/>
                    <a:gd name="connsiteY142" fmla="*/ 162432 h 545695"/>
                    <a:gd name="connsiteX143" fmla="*/ 152826 w 620049"/>
                    <a:gd name="connsiteY143" fmla="*/ 175542 h 545695"/>
                    <a:gd name="connsiteX144" fmla="*/ 154177 w 620049"/>
                    <a:gd name="connsiteY144" fmla="*/ 185952 h 545695"/>
                    <a:gd name="connsiteX145" fmla="*/ 158903 w 620049"/>
                    <a:gd name="connsiteY145" fmla="*/ 188934 h 545695"/>
                    <a:gd name="connsiteX146" fmla="*/ 170326 w 620049"/>
                    <a:gd name="connsiteY146" fmla="*/ 187527 h 545695"/>
                    <a:gd name="connsiteX147" fmla="*/ 191539 w 620049"/>
                    <a:gd name="connsiteY147" fmla="*/ 182013 h 545695"/>
                    <a:gd name="connsiteX148" fmla="*/ 197279 w 620049"/>
                    <a:gd name="connsiteY148" fmla="*/ 188428 h 545695"/>
                    <a:gd name="connsiteX149" fmla="*/ 195534 w 620049"/>
                    <a:gd name="connsiteY149" fmla="*/ 202551 h 545695"/>
                    <a:gd name="connsiteX150" fmla="*/ 194184 w 620049"/>
                    <a:gd name="connsiteY150" fmla="*/ 215606 h 545695"/>
                    <a:gd name="connsiteX151" fmla="*/ 188894 w 620049"/>
                    <a:gd name="connsiteY151" fmla="*/ 218250 h 545695"/>
                    <a:gd name="connsiteX152" fmla="*/ 186925 w 620049"/>
                    <a:gd name="connsiteY152" fmla="*/ 226634 h 545695"/>
                    <a:gd name="connsiteX153" fmla="*/ 185406 w 620049"/>
                    <a:gd name="connsiteY153" fmla="*/ 236369 h 545695"/>
                    <a:gd name="connsiteX154" fmla="*/ 180961 w 620049"/>
                    <a:gd name="connsiteY154" fmla="*/ 250943 h 545695"/>
                    <a:gd name="connsiteX155" fmla="*/ 184055 w 620049"/>
                    <a:gd name="connsiteY155" fmla="*/ 260677 h 545695"/>
                    <a:gd name="connsiteX156" fmla="*/ 198629 w 620049"/>
                    <a:gd name="connsiteY156" fmla="*/ 258483 h 545695"/>
                    <a:gd name="connsiteX157" fmla="*/ 201274 w 620049"/>
                    <a:gd name="connsiteY157" fmla="*/ 257076 h 545695"/>
                    <a:gd name="connsiteX158" fmla="*/ 205381 w 620049"/>
                    <a:gd name="connsiteY158" fmla="*/ 249817 h 545695"/>
                    <a:gd name="connsiteX159" fmla="*/ 209601 w 620049"/>
                    <a:gd name="connsiteY159" fmla="*/ 256626 h 545695"/>
                    <a:gd name="connsiteX160" fmla="*/ 212021 w 620049"/>
                    <a:gd name="connsiteY160" fmla="*/ 266867 h 545695"/>
                    <a:gd name="connsiteX161" fmla="*/ 216241 w 620049"/>
                    <a:gd name="connsiteY161" fmla="*/ 276151 h 545695"/>
                    <a:gd name="connsiteX162" fmla="*/ 220518 w 620049"/>
                    <a:gd name="connsiteY162" fmla="*/ 287742 h 545695"/>
                    <a:gd name="connsiteX163" fmla="*/ 237061 w 620049"/>
                    <a:gd name="connsiteY163" fmla="*/ 311432 h 545695"/>
                    <a:gd name="connsiteX164" fmla="*/ 267671 w 620049"/>
                    <a:gd name="connsiteY164" fmla="*/ 301022 h 545695"/>
                    <a:gd name="connsiteX165" fmla="*/ 282526 w 620049"/>
                    <a:gd name="connsiteY165" fmla="*/ 281384 h 545695"/>
                    <a:gd name="connsiteX166" fmla="*/ 293949 w 620049"/>
                    <a:gd name="connsiteY166" fmla="*/ 285773 h 545695"/>
                    <a:gd name="connsiteX167" fmla="*/ 303064 w 620049"/>
                    <a:gd name="connsiteY167" fmla="*/ 295339 h 545695"/>
                    <a:gd name="connsiteX168" fmla="*/ 313080 w 620049"/>
                    <a:gd name="connsiteY168" fmla="*/ 295676 h 545695"/>
                    <a:gd name="connsiteX169" fmla="*/ 318876 w 620049"/>
                    <a:gd name="connsiteY169" fmla="*/ 312726 h 545695"/>
                    <a:gd name="connsiteX170" fmla="*/ 317019 w 620049"/>
                    <a:gd name="connsiteY170" fmla="*/ 333601 h 545695"/>
                    <a:gd name="connsiteX171" fmla="*/ 288884 w 620049"/>
                    <a:gd name="connsiteY171" fmla="*/ 332589 h 545695"/>
                    <a:gd name="connsiteX172" fmla="*/ 255798 w 620049"/>
                    <a:gd name="connsiteY172" fmla="*/ 332082 h 545695"/>
                    <a:gd name="connsiteX173" fmla="*/ 266658 w 620049"/>
                    <a:gd name="connsiteY173" fmla="*/ 354533 h 545695"/>
                    <a:gd name="connsiteX174" fmla="*/ 254335 w 620049"/>
                    <a:gd name="connsiteY174" fmla="*/ 384131 h 545695"/>
                    <a:gd name="connsiteX175" fmla="*/ 238074 w 620049"/>
                    <a:gd name="connsiteY175" fmla="*/ 406582 h 545695"/>
                    <a:gd name="connsiteX176" fmla="*/ 258330 w 620049"/>
                    <a:gd name="connsiteY176" fmla="*/ 438712 h 545695"/>
                    <a:gd name="connsiteX177" fmla="*/ 272623 w 620049"/>
                    <a:gd name="connsiteY177" fmla="*/ 447377 h 545695"/>
                    <a:gd name="connsiteX178" fmla="*/ 281513 w 620049"/>
                    <a:gd name="connsiteY178" fmla="*/ 450415 h 545695"/>
                    <a:gd name="connsiteX179" fmla="*/ 294849 w 620049"/>
                    <a:gd name="connsiteY179" fmla="*/ 454467 h 545695"/>
                    <a:gd name="connsiteX180" fmla="*/ 290404 w 620049"/>
                    <a:gd name="connsiteY180" fmla="*/ 486596 h 545695"/>
                    <a:gd name="connsiteX181" fmla="*/ 289447 w 620049"/>
                    <a:gd name="connsiteY181" fmla="*/ 501901 h 545695"/>
                    <a:gd name="connsiteX182" fmla="*/ 330411 w 620049"/>
                    <a:gd name="connsiteY182" fmla="*/ 497850 h 545695"/>
                    <a:gd name="connsiteX183" fmla="*/ 354100 w 620049"/>
                    <a:gd name="connsiteY183" fmla="*/ 497850 h 545695"/>
                    <a:gd name="connsiteX184" fmla="*/ 372387 w 620049"/>
                    <a:gd name="connsiteY184" fmla="*/ 509048 h 545695"/>
                    <a:gd name="connsiteX185" fmla="*/ 380208 w 620049"/>
                    <a:gd name="connsiteY185" fmla="*/ 512536 h 545695"/>
                    <a:gd name="connsiteX186" fmla="*/ 381278 w 620049"/>
                    <a:gd name="connsiteY186" fmla="*/ 513549 h 545695"/>
                    <a:gd name="connsiteX187" fmla="*/ 381109 w 620049"/>
                    <a:gd name="connsiteY187" fmla="*/ 513211 h 545695"/>
                    <a:gd name="connsiteX188" fmla="*/ 395401 w 620049"/>
                    <a:gd name="connsiteY188" fmla="*/ 504040 h 545695"/>
                    <a:gd name="connsiteX189" fmla="*/ 417515 w 620049"/>
                    <a:gd name="connsiteY189" fmla="*/ 508372 h 545695"/>
                    <a:gd name="connsiteX190" fmla="*/ 438222 w 620049"/>
                    <a:gd name="connsiteY190" fmla="*/ 530936 h 545695"/>
                    <a:gd name="connsiteX191" fmla="*/ 463430 w 620049"/>
                    <a:gd name="connsiteY191" fmla="*/ 530655 h 545695"/>
                    <a:gd name="connsiteX192" fmla="*/ 469563 w 620049"/>
                    <a:gd name="connsiteY192" fmla="*/ 532681 h 545695"/>
                    <a:gd name="connsiteX193" fmla="*/ 476259 w 620049"/>
                    <a:gd name="connsiteY193" fmla="*/ 541346 h 545695"/>
                    <a:gd name="connsiteX194" fmla="*/ 487457 w 620049"/>
                    <a:gd name="connsiteY194" fmla="*/ 540502 h 545695"/>
                    <a:gd name="connsiteX195" fmla="*/ 502593 w 620049"/>
                    <a:gd name="connsiteY195" fmla="*/ 526603 h 545695"/>
                    <a:gd name="connsiteX196" fmla="*/ 509571 w 620049"/>
                    <a:gd name="connsiteY196" fmla="*/ 515012 h 545695"/>
                    <a:gd name="connsiteX197" fmla="*/ 520318 w 620049"/>
                    <a:gd name="connsiteY197" fmla="*/ 510567 h 545695"/>
                    <a:gd name="connsiteX198" fmla="*/ 520318 w 620049"/>
                    <a:gd name="connsiteY198" fmla="*/ 510567 h 545695"/>
                    <a:gd name="connsiteX199" fmla="*/ 520431 w 620049"/>
                    <a:gd name="connsiteY199" fmla="*/ 509891 h 545695"/>
                    <a:gd name="connsiteX200" fmla="*/ 519924 w 620049"/>
                    <a:gd name="connsiteY200" fmla="*/ 504321 h 545695"/>
                    <a:gd name="connsiteX201" fmla="*/ 524425 w 620049"/>
                    <a:gd name="connsiteY201" fmla="*/ 494474 h 545695"/>
                    <a:gd name="connsiteX202" fmla="*/ 535060 w 620049"/>
                    <a:gd name="connsiteY202" fmla="*/ 481194 h 545695"/>
                    <a:gd name="connsiteX203" fmla="*/ 542038 w 620049"/>
                    <a:gd name="connsiteY203" fmla="*/ 467015 h 545695"/>
                    <a:gd name="connsiteX204" fmla="*/ 545977 w 620049"/>
                    <a:gd name="connsiteY204" fmla="*/ 450528 h 545695"/>
                    <a:gd name="connsiteX205" fmla="*/ 551997 w 620049"/>
                    <a:gd name="connsiteY205" fmla="*/ 447771 h 545695"/>
                    <a:gd name="connsiteX206" fmla="*/ 559762 w 620049"/>
                    <a:gd name="connsiteY206" fmla="*/ 445239 h 545695"/>
                    <a:gd name="connsiteX207" fmla="*/ 562407 w 620049"/>
                    <a:gd name="connsiteY207" fmla="*/ 443494 h 545695"/>
                    <a:gd name="connsiteX208" fmla="*/ 561619 w 620049"/>
                    <a:gd name="connsiteY208" fmla="*/ 442200 h 545695"/>
                    <a:gd name="connsiteX209" fmla="*/ 554867 w 620049"/>
                    <a:gd name="connsiteY209" fmla="*/ 434210 h 545695"/>
                    <a:gd name="connsiteX210" fmla="*/ 548734 w 620049"/>
                    <a:gd name="connsiteY210" fmla="*/ 425938 h 545695"/>
                    <a:gd name="connsiteX211" fmla="*/ 531628 w 620049"/>
                    <a:gd name="connsiteY211" fmla="*/ 414572 h 545695"/>
                    <a:gd name="connsiteX212" fmla="*/ 514241 w 620049"/>
                    <a:gd name="connsiteY212" fmla="*/ 410858 h 545695"/>
                    <a:gd name="connsiteX213" fmla="*/ 505069 w 620049"/>
                    <a:gd name="connsiteY213" fmla="*/ 409621 h 545695"/>
                    <a:gd name="connsiteX214" fmla="*/ 497416 w 620049"/>
                    <a:gd name="connsiteY214" fmla="*/ 405344 h 545695"/>
                    <a:gd name="connsiteX215" fmla="*/ 498317 w 620049"/>
                    <a:gd name="connsiteY215" fmla="*/ 401630 h 545695"/>
                    <a:gd name="connsiteX216" fmla="*/ 500455 w 620049"/>
                    <a:gd name="connsiteY216" fmla="*/ 397016 h 545695"/>
                    <a:gd name="connsiteX217" fmla="*/ 492521 w 620049"/>
                    <a:gd name="connsiteY217" fmla="*/ 385031 h 545695"/>
                    <a:gd name="connsiteX218" fmla="*/ 478735 w 620049"/>
                    <a:gd name="connsiteY218" fmla="*/ 383793 h 545695"/>
                    <a:gd name="connsiteX219" fmla="*/ 464668 w 620049"/>
                    <a:gd name="connsiteY219" fmla="*/ 383174 h 545695"/>
                    <a:gd name="connsiteX220" fmla="*/ 460110 w 620049"/>
                    <a:gd name="connsiteY220" fmla="*/ 387788 h 545695"/>
                    <a:gd name="connsiteX221" fmla="*/ 455834 w 620049"/>
                    <a:gd name="connsiteY221" fmla="*/ 392402 h 545695"/>
                    <a:gd name="connsiteX222" fmla="*/ 448800 w 620049"/>
                    <a:gd name="connsiteY222" fmla="*/ 393640 h 545695"/>
                    <a:gd name="connsiteX223" fmla="*/ 442386 w 620049"/>
                    <a:gd name="connsiteY223" fmla="*/ 394541 h 545695"/>
                    <a:gd name="connsiteX224" fmla="*/ 449701 w 620049"/>
                    <a:gd name="connsiteY224" fmla="*/ 386832 h 545695"/>
                    <a:gd name="connsiteX225" fmla="*/ 463768 w 620049"/>
                    <a:gd name="connsiteY225" fmla="*/ 374227 h 545695"/>
                    <a:gd name="connsiteX226" fmla="*/ 477216 w 620049"/>
                    <a:gd name="connsiteY226" fmla="*/ 374227 h 545695"/>
                    <a:gd name="connsiteX227" fmla="*/ 483012 w 620049"/>
                    <a:gd name="connsiteY227" fmla="*/ 375128 h 545695"/>
                    <a:gd name="connsiteX228" fmla="*/ 490945 w 620049"/>
                    <a:gd name="connsiteY228" fmla="*/ 378504 h 545695"/>
                    <a:gd name="connsiteX229" fmla="*/ 498261 w 620049"/>
                    <a:gd name="connsiteY229" fmla="*/ 381599 h 545695"/>
                    <a:gd name="connsiteX230" fmla="*/ 510808 w 620049"/>
                    <a:gd name="connsiteY230" fmla="*/ 389870 h 545695"/>
                    <a:gd name="connsiteX231" fmla="*/ 513566 w 620049"/>
                    <a:gd name="connsiteY231" fmla="*/ 399380 h 545695"/>
                    <a:gd name="connsiteX232" fmla="*/ 521500 w 620049"/>
                    <a:gd name="connsiteY232" fmla="*/ 399999 h 545695"/>
                    <a:gd name="connsiteX233" fmla="*/ 528815 w 620049"/>
                    <a:gd name="connsiteY233" fmla="*/ 403375 h 545695"/>
                    <a:gd name="connsiteX234" fmla="*/ 535229 w 620049"/>
                    <a:gd name="connsiteY234" fmla="*/ 400899 h 545695"/>
                    <a:gd name="connsiteX235" fmla="*/ 539224 w 620049"/>
                    <a:gd name="connsiteY235" fmla="*/ 398142 h 545695"/>
                    <a:gd name="connsiteX236" fmla="*/ 545358 w 620049"/>
                    <a:gd name="connsiteY236" fmla="*/ 394766 h 545695"/>
                    <a:gd name="connsiteX237" fmla="*/ 553291 w 620049"/>
                    <a:gd name="connsiteY237" fmla="*/ 392627 h 545695"/>
                    <a:gd name="connsiteX238" fmla="*/ 561844 w 620049"/>
                    <a:gd name="connsiteY238" fmla="*/ 393528 h 545695"/>
                    <a:gd name="connsiteX239" fmla="*/ 572254 w 620049"/>
                    <a:gd name="connsiteY239" fmla="*/ 397804 h 545695"/>
                    <a:gd name="connsiteX240" fmla="*/ 582045 w 620049"/>
                    <a:gd name="connsiteY240" fmla="*/ 400899 h 545695"/>
                    <a:gd name="connsiteX241" fmla="*/ 597913 w 620049"/>
                    <a:gd name="connsiteY241" fmla="*/ 407370 h 545695"/>
                    <a:gd name="connsiteX242" fmla="*/ 608941 w 620049"/>
                    <a:gd name="connsiteY242" fmla="*/ 411084 h 545695"/>
                    <a:gd name="connsiteX243" fmla="*/ 619633 w 620049"/>
                    <a:gd name="connsiteY243" fmla="*/ 407989 h 545695"/>
                    <a:gd name="connsiteX244" fmla="*/ 617438 w 620049"/>
                    <a:gd name="connsiteY244" fmla="*/ 401855 h 545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</a:cxnLst>
                  <a:rect l="l" t="t" r="r" b="b"/>
                  <a:pathLst>
                    <a:path w="620049" h="545695">
                      <a:moveTo>
                        <a:pt x="617438" y="401855"/>
                      </a:moveTo>
                      <a:cubicBezTo>
                        <a:pt x="615581" y="399380"/>
                        <a:pt x="616200" y="397241"/>
                        <a:pt x="616200" y="393865"/>
                      </a:cubicBezTo>
                      <a:cubicBezTo>
                        <a:pt x="616200" y="390489"/>
                        <a:pt x="614681" y="387394"/>
                        <a:pt x="611642" y="384637"/>
                      </a:cubicBezTo>
                      <a:cubicBezTo>
                        <a:pt x="608604" y="381880"/>
                        <a:pt x="608547" y="380023"/>
                        <a:pt x="607985" y="377547"/>
                      </a:cubicBezTo>
                      <a:cubicBezTo>
                        <a:pt x="607366" y="375072"/>
                        <a:pt x="604327" y="371414"/>
                        <a:pt x="600951" y="369220"/>
                      </a:cubicBezTo>
                      <a:cubicBezTo>
                        <a:pt x="597575" y="367081"/>
                        <a:pt x="593298" y="364324"/>
                        <a:pt x="586265" y="361511"/>
                      </a:cubicBezTo>
                      <a:cubicBezTo>
                        <a:pt x="579231" y="358753"/>
                        <a:pt x="570960" y="358135"/>
                        <a:pt x="567021" y="358416"/>
                      </a:cubicBezTo>
                      <a:cubicBezTo>
                        <a:pt x="563026" y="358697"/>
                        <a:pt x="563082" y="355040"/>
                        <a:pt x="562745" y="352902"/>
                      </a:cubicBezTo>
                      <a:cubicBezTo>
                        <a:pt x="562463" y="350763"/>
                        <a:pt x="559650" y="348906"/>
                        <a:pt x="557849" y="350426"/>
                      </a:cubicBezTo>
                      <a:cubicBezTo>
                        <a:pt x="555993" y="351945"/>
                        <a:pt x="555092" y="351045"/>
                        <a:pt x="553573" y="349525"/>
                      </a:cubicBezTo>
                      <a:cubicBezTo>
                        <a:pt x="552054" y="348006"/>
                        <a:pt x="552673" y="345812"/>
                        <a:pt x="554192" y="344011"/>
                      </a:cubicBezTo>
                      <a:lnTo>
                        <a:pt x="555092" y="338103"/>
                      </a:lnTo>
                      <a:cubicBezTo>
                        <a:pt x="553573" y="335346"/>
                        <a:pt x="554192" y="331013"/>
                        <a:pt x="554473" y="326118"/>
                      </a:cubicBezTo>
                      <a:cubicBezTo>
                        <a:pt x="554754" y="321222"/>
                        <a:pt x="550816" y="321222"/>
                        <a:pt x="548677" y="320266"/>
                      </a:cubicBezTo>
                      <a:cubicBezTo>
                        <a:pt x="546539" y="319365"/>
                        <a:pt x="545020" y="318409"/>
                        <a:pt x="541025" y="316889"/>
                      </a:cubicBezTo>
                      <a:cubicBezTo>
                        <a:pt x="537030" y="315370"/>
                        <a:pt x="532753" y="314414"/>
                        <a:pt x="527577" y="313176"/>
                      </a:cubicBezTo>
                      <a:cubicBezTo>
                        <a:pt x="522400" y="311938"/>
                        <a:pt x="517167" y="311038"/>
                        <a:pt x="514129" y="311319"/>
                      </a:cubicBezTo>
                      <a:cubicBezTo>
                        <a:pt x="511090" y="311656"/>
                        <a:pt x="510752" y="311938"/>
                        <a:pt x="509852" y="309462"/>
                      </a:cubicBezTo>
                      <a:cubicBezTo>
                        <a:pt x="508952" y="306986"/>
                        <a:pt x="509233" y="307605"/>
                        <a:pt x="506813" y="305467"/>
                      </a:cubicBezTo>
                      <a:cubicBezTo>
                        <a:pt x="504394" y="303329"/>
                        <a:pt x="500399" y="302710"/>
                        <a:pt x="497360" y="302991"/>
                      </a:cubicBezTo>
                      <a:cubicBezTo>
                        <a:pt x="494322" y="303272"/>
                        <a:pt x="495841" y="300853"/>
                        <a:pt x="495504" y="298996"/>
                      </a:cubicBezTo>
                      <a:cubicBezTo>
                        <a:pt x="495222" y="297139"/>
                        <a:pt x="495504" y="295901"/>
                        <a:pt x="497360" y="296520"/>
                      </a:cubicBezTo>
                      <a:cubicBezTo>
                        <a:pt x="499161" y="297139"/>
                        <a:pt x="498598" y="293763"/>
                        <a:pt x="497641" y="291906"/>
                      </a:cubicBezTo>
                      <a:cubicBezTo>
                        <a:pt x="496741" y="290049"/>
                        <a:pt x="496404" y="288530"/>
                        <a:pt x="496122" y="286054"/>
                      </a:cubicBezTo>
                      <a:cubicBezTo>
                        <a:pt x="495841" y="283578"/>
                        <a:pt x="494884" y="282059"/>
                        <a:pt x="493084" y="281440"/>
                      </a:cubicBezTo>
                      <a:cubicBezTo>
                        <a:pt x="491227" y="280821"/>
                        <a:pt x="491227" y="279583"/>
                        <a:pt x="491227" y="276826"/>
                      </a:cubicBezTo>
                      <a:cubicBezTo>
                        <a:pt x="491227" y="274069"/>
                        <a:pt x="491508" y="272831"/>
                        <a:pt x="493984" y="272493"/>
                      </a:cubicBezTo>
                      <a:cubicBezTo>
                        <a:pt x="496404" y="272212"/>
                        <a:pt x="497641" y="270637"/>
                        <a:pt x="497641" y="267598"/>
                      </a:cubicBezTo>
                      <a:cubicBezTo>
                        <a:pt x="497641" y="264560"/>
                        <a:pt x="496122" y="261465"/>
                        <a:pt x="494603" y="259889"/>
                      </a:cubicBezTo>
                      <a:cubicBezTo>
                        <a:pt x="493084" y="258370"/>
                        <a:pt x="492127" y="255613"/>
                        <a:pt x="492127" y="253137"/>
                      </a:cubicBezTo>
                      <a:cubicBezTo>
                        <a:pt x="492127" y="250661"/>
                        <a:pt x="493028" y="249142"/>
                        <a:pt x="490889" y="247285"/>
                      </a:cubicBezTo>
                      <a:cubicBezTo>
                        <a:pt x="488751" y="245428"/>
                        <a:pt x="487851" y="245147"/>
                        <a:pt x="484193" y="245428"/>
                      </a:cubicBezTo>
                      <a:cubicBezTo>
                        <a:pt x="480536" y="245709"/>
                        <a:pt x="479579" y="244190"/>
                        <a:pt x="479579" y="241714"/>
                      </a:cubicBezTo>
                      <a:cubicBezTo>
                        <a:pt x="479579" y="239239"/>
                        <a:pt x="481155" y="239520"/>
                        <a:pt x="479917" y="238282"/>
                      </a:cubicBezTo>
                      <a:cubicBezTo>
                        <a:pt x="478679" y="237044"/>
                        <a:pt x="475584" y="232486"/>
                        <a:pt x="473784" y="230686"/>
                      </a:cubicBezTo>
                      <a:cubicBezTo>
                        <a:pt x="471983" y="228829"/>
                        <a:pt x="472883" y="226972"/>
                        <a:pt x="473784" y="224834"/>
                      </a:cubicBezTo>
                      <a:cubicBezTo>
                        <a:pt x="474684" y="222695"/>
                        <a:pt x="472883" y="218700"/>
                        <a:pt x="471364" y="216506"/>
                      </a:cubicBezTo>
                      <a:cubicBezTo>
                        <a:pt x="469845" y="214368"/>
                        <a:pt x="468269" y="214030"/>
                        <a:pt x="465850" y="214649"/>
                      </a:cubicBezTo>
                      <a:cubicBezTo>
                        <a:pt x="463374" y="215268"/>
                        <a:pt x="462473" y="213130"/>
                        <a:pt x="461573" y="210035"/>
                      </a:cubicBezTo>
                      <a:cubicBezTo>
                        <a:pt x="460673" y="206940"/>
                        <a:pt x="459435" y="200526"/>
                        <a:pt x="458197" y="196531"/>
                      </a:cubicBezTo>
                      <a:cubicBezTo>
                        <a:pt x="456959" y="192535"/>
                        <a:pt x="456059" y="188540"/>
                        <a:pt x="455159" y="184545"/>
                      </a:cubicBezTo>
                      <a:cubicBezTo>
                        <a:pt x="454258" y="180550"/>
                        <a:pt x="449363" y="175317"/>
                        <a:pt x="446887" y="173798"/>
                      </a:cubicBezTo>
                      <a:cubicBezTo>
                        <a:pt x="444411" y="172279"/>
                        <a:pt x="445705" y="170084"/>
                        <a:pt x="446887" y="167327"/>
                      </a:cubicBezTo>
                      <a:cubicBezTo>
                        <a:pt x="448125" y="164570"/>
                        <a:pt x="445368" y="162094"/>
                        <a:pt x="443230" y="160237"/>
                      </a:cubicBezTo>
                      <a:cubicBezTo>
                        <a:pt x="441091" y="158380"/>
                        <a:pt x="441091" y="154723"/>
                        <a:pt x="441091" y="152866"/>
                      </a:cubicBezTo>
                      <a:cubicBezTo>
                        <a:pt x="441091" y="151009"/>
                        <a:pt x="439572" y="150390"/>
                        <a:pt x="437715" y="151347"/>
                      </a:cubicBezTo>
                      <a:cubicBezTo>
                        <a:pt x="435915" y="152247"/>
                        <a:pt x="436815" y="149827"/>
                        <a:pt x="437997" y="147070"/>
                      </a:cubicBezTo>
                      <a:cubicBezTo>
                        <a:pt x="439235" y="144313"/>
                        <a:pt x="436759" y="142794"/>
                        <a:pt x="434339" y="138743"/>
                      </a:cubicBezTo>
                      <a:cubicBezTo>
                        <a:pt x="431920" y="134747"/>
                        <a:pt x="432201" y="135366"/>
                        <a:pt x="431582" y="132891"/>
                      </a:cubicBezTo>
                      <a:cubicBezTo>
                        <a:pt x="430963" y="130415"/>
                        <a:pt x="430344" y="127995"/>
                        <a:pt x="428544" y="125801"/>
                      </a:cubicBezTo>
                      <a:cubicBezTo>
                        <a:pt x="426687" y="123662"/>
                        <a:pt x="426124" y="123043"/>
                        <a:pt x="424267" y="119949"/>
                      </a:cubicBezTo>
                      <a:cubicBezTo>
                        <a:pt x="422410" y="116854"/>
                        <a:pt x="422129" y="115053"/>
                        <a:pt x="420272" y="112859"/>
                      </a:cubicBezTo>
                      <a:cubicBezTo>
                        <a:pt x="418472" y="110721"/>
                        <a:pt x="418134" y="107007"/>
                        <a:pt x="417233" y="102730"/>
                      </a:cubicBezTo>
                      <a:cubicBezTo>
                        <a:pt x="416333" y="98398"/>
                        <a:pt x="415095" y="92883"/>
                        <a:pt x="413295" y="88888"/>
                      </a:cubicBezTo>
                      <a:cubicBezTo>
                        <a:pt x="411438" y="84893"/>
                        <a:pt x="405642" y="82136"/>
                        <a:pt x="402604" y="80898"/>
                      </a:cubicBezTo>
                      <a:cubicBezTo>
                        <a:pt x="399565" y="79660"/>
                        <a:pt x="398327" y="78760"/>
                        <a:pt x="394670" y="78422"/>
                      </a:cubicBezTo>
                      <a:cubicBezTo>
                        <a:pt x="391012" y="78141"/>
                        <a:pt x="387636" y="76565"/>
                        <a:pt x="384598" y="74427"/>
                      </a:cubicBezTo>
                      <a:cubicBezTo>
                        <a:pt x="381559" y="72289"/>
                        <a:pt x="380940" y="71332"/>
                        <a:pt x="376663" y="71051"/>
                      </a:cubicBezTo>
                      <a:cubicBezTo>
                        <a:pt x="372387" y="70770"/>
                        <a:pt x="370868" y="69813"/>
                        <a:pt x="368392" y="68575"/>
                      </a:cubicBezTo>
                      <a:cubicBezTo>
                        <a:pt x="365973" y="67337"/>
                        <a:pt x="363216" y="67675"/>
                        <a:pt x="361977" y="68238"/>
                      </a:cubicBezTo>
                      <a:cubicBezTo>
                        <a:pt x="359839" y="69757"/>
                        <a:pt x="358658" y="68800"/>
                        <a:pt x="358320" y="67281"/>
                      </a:cubicBezTo>
                      <a:cubicBezTo>
                        <a:pt x="358039" y="65762"/>
                        <a:pt x="355563" y="65143"/>
                        <a:pt x="355563" y="65143"/>
                      </a:cubicBezTo>
                      <a:cubicBezTo>
                        <a:pt x="354044" y="63286"/>
                        <a:pt x="351287" y="62667"/>
                        <a:pt x="346110" y="63624"/>
                      </a:cubicBezTo>
                      <a:cubicBezTo>
                        <a:pt x="340933" y="64524"/>
                        <a:pt x="340595" y="66381"/>
                        <a:pt x="339076" y="68857"/>
                      </a:cubicBezTo>
                      <a:cubicBezTo>
                        <a:pt x="337557" y="71332"/>
                        <a:pt x="336938" y="71614"/>
                        <a:pt x="333280" y="71332"/>
                      </a:cubicBezTo>
                      <a:cubicBezTo>
                        <a:pt x="329623" y="71051"/>
                        <a:pt x="331142" y="68238"/>
                        <a:pt x="333899" y="67337"/>
                      </a:cubicBezTo>
                      <a:cubicBezTo>
                        <a:pt x="336656" y="66437"/>
                        <a:pt x="341889" y="63005"/>
                        <a:pt x="341889" y="60866"/>
                      </a:cubicBezTo>
                      <a:cubicBezTo>
                        <a:pt x="341889" y="58728"/>
                        <a:pt x="340652" y="57490"/>
                        <a:pt x="337613" y="55971"/>
                      </a:cubicBezTo>
                      <a:cubicBezTo>
                        <a:pt x="334575" y="54452"/>
                        <a:pt x="329679" y="51357"/>
                        <a:pt x="326641" y="50119"/>
                      </a:cubicBezTo>
                      <a:cubicBezTo>
                        <a:pt x="323602" y="48881"/>
                        <a:pt x="323264" y="46405"/>
                        <a:pt x="323884" y="44267"/>
                      </a:cubicBezTo>
                      <a:cubicBezTo>
                        <a:pt x="324503" y="42129"/>
                        <a:pt x="323884" y="40553"/>
                        <a:pt x="320507" y="40272"/>
                      </a:cubicBezTo>
                      <a:cubicBezTo>
                        <a:pt x="317131" y="39934"/>
                        <a:pt x="315331" y="39034"/>
                        <a:pt x="312855" y="37177"/>
                      </a:cubicBezTo>
                      <a:cubicBezTo>
                        <a:pt x="310379" y="35320"/>
                        <a:pt x="308297" y="34701"/>
                        <a:pt x="306103" y="37459"/>
                      </a:cubicBezTo>
                      <a:cubicBezTo>
                        <a:pt x="303964" y="40216"/>
                        <a:pt x="303964" y="40835"/>
                        <a:pt x="301826" y="39315"/>
                      </a:cubicBezTo>
                      <a:cubicBezTo>
                        <a:pt x="299688" y="37796"/>
                        <a:pt x="295693" y="35320"/>
                        <a:pt x="292992" y="32225"/>
                      </a:cubicBezTo>
                      <a:cubicBezTo>
                        <a:pt x="290235" y="29131"/>
                        <a:pt x="290572" y="24854"/>
                        <a:pt x="291754" y="20859"/>
                      </a:cubicBezTo>
                      <a:cubicBezTo>
                        <a:pt x="292992" y="16864"/>
                        <a:pt x="291754" y="14388"/>
                        <a:pt x="291473" y="11012"/>
                      </a:cubicBezTo>
                      <a:cubicBezTo>
                        <a:pt x="291191" y="7636"/>
                        <a:pt x="290235" y="5498"/>
                        <a:pt x="291754" y="2122"/>
                      </a:cubicBezTo>
                      <a:cubicBezTo>
                        <a:pt x="291867" y="1840"/>
                        <a:pt x="291923" y="1672"/>
                        <a:pt x="292035" y="1446"/>
                      </a:cubicBezTo>
                      <a:cubicBezTo>
                        <a:pt x="292936" y="-973"/>
                        <a:pt x="291135" y="152"/>
                        <a:pt x="288941" y="1165"/>
                      </a:cubicBezTo>
                      <a:cubicBezTo>
                        <a:pt x="286521" y="2234"/>
                        <a:pt x="285171" y="4935"/>
                        <a:pt x="282751" y="7073"/>
                      </a:cubicBezTo>
                      <a:cubicBezTo>
                        <a:pt x="280331" y="9212"/>
                        <a:pt x="278193" y="9774"/>
                        <a:pt x="273861" y="10281"/>
                      </a:cubicBezTo>
                      <a:cubicBezTo>
                        <a:pt x="269528" y="10843"/>
                        <a:pt x="260412" y="8930"/>
                        <a:pt x="257711" y="12982"/>
                      </a:cubicBezTo>
                      <a:cubicBezTo>
                        <a:pt x="255010" y="17033"/>
                        <a:pt x="255573" y="21309"/>
                        <a:pt x="255010" y="23504"/>
                      </a:cubicBezTo>
                      <a:cubicBezTo>
                        <a:pt x="254448" y="25642"/>
                        <a:pt x="254223" y="28624"/>
                        <a:pt x="251803" y="32113"/>
                      </a:cubicBezTo>
                      <a:cubicBezTo>
                        <a:pt x="249383" y="35602"/>
                        <a:pt x="244938" y="41960"/>
                        <a:pt x="245163" y="46518"/>
                      </a:cubicBezTo>
                      <a:cubicBezTo>
                        <a:pt x="245389" y="51076"/>
                        <a:pt x="245951" y="53270"/>
                        <a:pt x="246345" y="54621"/>
                      </a:cubicBezTo>
                      <a:cubicBezTo>
                        <a:pt x="246739" y="55971"/>
                        <a:pt x="246908" y="58166"/>
                        <a:pt x="243588" y="58559"/>
                      </a:cubicBezTo>
                      <a:cubicBezTo>
                        <a:pt x="240268" y="58953"/>
                        <a:pt x="236273" y="58784"/>
                        <a:pt x="233910" y="58166"/>
                      </a:cubicBezTo>
                      <a:cubicBezTo>
                        <a:pt x="231546" y="57546"/>
                        <a:pt x="226426" y="55802"/>
                        <a:pt x="224062" y="57378"/>
                      </a:cubicBezTo>
                      <a:cubicBezTo>
                        <a:pt x="221699" y="58953"/>
                        <a:pt x="219111" y="60754"/>
                        <a:pt x="217760" y="65312"/>
                      </a:cubicBezTo>
                      <a:cubicBezTo>
                        <a:pt x="216354" y="69869"/>
                        <a:pt x="214778" y="80392"/>
                        <a:pt x="212640" y="85512"/>
                      </a:cubicBezTo>
                      <a:cubicBezTo>
                        <a:pt x="210446" y="90689"/>
                        <a:pt x="207294" y="92658"/>
                        <a:pt x="201780" y="95809"/>
                      </a:cubicBezTo>
                      <a:cubicBezTo>
                        <a:pt x="196266" y="98960"/>
                        <a:pt x="191877" y="100986"/>
                        <a:pt x="190526" y="98173"/>
                      </a:cubicBezTo>
                      <a:cubicBezTo>
                        <a:pt x="189120" y="95415"/>
                        <a:pt x="186982" y="90070"/>
                        <a:pt x="186756" y="88663"/>
                      </a:cubicBezTo>
                      <a:cubicBezTo>
                        <a:pt x="186531" y="87256"/>
                        <a:pt x="186756" y="82305"/>
                        <a:pt x="185181" y="80560"/>
                      </a:cubicBezTo>
                      <a:cubicBezTo>
                        <a:pt x="183605" y="78760"/>
                        <a:pt x="180060" y="77184"/>
                        <a:pt x="180060" y="74821"/>
                      </a:cubicBezTo>
                      <a:cubicBezTo>
                        <a:pt x="180060" y="72458"/>
                        <a:pt x="179835" y="66718"/>
                        <a:pt x="175896" y="66718"/>
                      </a:cubicBezTo>
                      <a:cubicBezTo>
                        <a:pt x="171958" y="66718"/>
                        <a:pt x="161886" y="68125"/>
                        <a:pt x="159128" y="68294"/>
                      </a:cubicBezTo>
                      <a:cubicBezTo>
                        <a:pt x="156371" y="68519"/>
                        <a:pt x="149450" y="69869"/>
                        <a:pt x="148269" y="72852"/>
                      </a:cubicBezTo>
                      <a:cubicBezTo>
                        <a:pt x="147087" y="75834"/>
                        <a:pt x="146862" y="77803"/>
                        <a:pt x="146693" y="79604"/>
                      </a:cubicBezTo>
                      <a:cubicBezTo>
                        <a:pt x="146468" y="81405"/>
                        <a:pt x="147256" y="83374"/>
                        <a:pt x="144892" y="83768"/>
                      </a:cubicBezTo>
                      <a:cubicBezTo>
                        <a:pt x="142529" y="84162"/>
                        <a:pt x="138590" y="86750"/>
                        <a:pt x="137015" y="88326"/>
                      </a:cubicBezTo>
                      <a:cubicBezTo>
                        <a:pt x="135439" y="89901"/>
                        <a:pt x="131107" y="95472"/>
                        <a:pt x="125930" y="95472"/>
                      </a:cubicBezTo>
                      <a:cubicBezTo>
                        <a:pt x="120809" y="95472"/>
                        <a:pt x="117827" y="93896"/>
                        <a:pt x="116252" y="91927"/>
                      </a:cubicBezTo>
                      <a:cubicBezTo>
                        <a:pt x="114676" y="89957"/>
                        <a:pt x="111694" y="86187"/>
                        <a:pt x="109949" y="85006"/>
                      </a:cubicBezTo>
                      <a:cubicBezTo>
                        <a:pt x="108149" y="83824"/>
                        <a:pt x="105786" y="82811"/>
                        <a:pt x="103422" y="83205"/>
                      </a:cubicBezTo>
                      <a:cubicBezTo>
                        <a:pt x="101059" y="83599"/>
                        <a:pt x="99877" y="83993"/>
                        <a:pt x="99090" y="86356"/>
                      </a:cubicBezTo>
                      <a:cubicBezTo>
                        <a:pt x="98302" y="88719"/>
                        <a:pt x="95319" y="96259"/>
                        <a:pt x="94419" y="97160"/>
                      </a:cubicBezTo>
                      <a:cubicBezTo>
                        <a:pt x="93463" y="98116"/>
                        <a:pt x="88905" y="102843"/>
                        <a:pt x="84122" y="97666"/>
                      </a:cubicBezTo>
                      <a:cubicBezTo>
                        <a:pt x="79339" y="92546"/>
                        <a:pt x="78383" y="83036"/>
                        <a:pt x="75682" y="78366"/>
                      </a:cubicBezTo>
                      <a:cubicBezTo>
                        <a:pt x="72925" y="73639"/>
                        <a:pt x="65103" y="54958"/>
                        <a:pt x="63134" y="51470"/>
                      </a:cubicBezTo>
                      <a:cubicBezTo>
                        <a:pt x="61165" y="47981"/>
                        <a:pt x="59195" y="44042"/>
                        <a:pt x="55425" y="41904"/>
                      </a:cubicBezTo>
                      <a:cubicBezTo>
                        <a:pt x="51655" y="39765"/>
                        <a:pt x="48166" y="37965"/>
                        <a:pt x="45747" y="38134"/>
                      </a:cubicBezTo>
                      <a:cubicBezTo>
                        <a:pt x="43327" y="38303"/>
                        <a:pt x="41977" y="39372"/>
                        <a:pt x="40289" y="40385"/>
                      </a:cubicBezTo>
                      <a:cubicBezTo>
                        <a:pt x="38601" y="41454"/>
                        <a:pt x="36969" y="42804"/>
                        <a:pt x="33930" y="42523"/>
                      </a:cubicBezTo>
                      <a:cubicBezTo>
                        <a:pt x="30892" y="42241"/>
                        <a:pt x="28191" y="41172"/>
                        <a:pt x="23352" y="42692"/>
                      </a:cubicBezTo>
                      <a:cubicBezTo>
                        <a:pt x="18513" y="44211"/>
                        <a:pt x="12998" y="46462"/>
                        <a:pt x="10523" y="47306"/>
                      </a:cubicBezTo>
                      <a:cubicBezTo>
                        <a:pt x="8047" y="48206"/>
                        <a:pt x="4276" y="49556"/>
                        <a:pt x="3151" y="51076"/>
                      </a:cubicBezTo>
                      <a:cubicBezTo>
                        <a:pt x="2026" y="52595"/>
                        <a:pt x="394" y="57715"/>
                        <a:pt x="282" y="61992"/>
                      </a:cubicBezTo>
                      <a:cubicBezTo>
                        <a:pt x="169" y="66268"/>
                        <a:pt x="1294" y="72627"/>
                        <a:pt x="1294" y="74765"/>
                      </a:cubicBezTo>
                      <a:cubicBezTo>
                        <a:pt x="1294" y="76340"/>
                        <a:pt x="1351" y="78985"/>
                        <a:pt x="0" y="81179"/>
                      </a:cubicBezTo>
                      <a:lnTo>
                        <a:pt x="0" y="81179"/>
                      </a:lnTo>
                      <a:cubicBezTo>
                        <a:pt x="169" y="81123"/>
                        <a:pt x="282" y="81011"/>
                        <a:pt x="450" y="81011"/>
                      </a:cubicBezTo>
                      <a:cubicBezTo>
                        <a:pt x="2476" y="80729"/>
                        <a:pt x="4502" y="81855"/>
                        <a:pt x="6978" y="83993"/>
                      </a:cubicBezTo>
                      <a:cubicBezTo>
                        <a:pt x="8047" y="84950"/>
                        <a:pt x="10297" y="86919"/>
                        <a:pt x="12886" y="88776"/>
                      </a:cubicBezTo>
                      <a:cubicBezTo>
                        <a:pt x="16093" y="91083"/>
                        <a:pt x="19807" y="93277"/>
                        <a:pt x="22339" y="94797"/>
                      </a:cubicBezTo>
                      <a:cubicBezTo>
                        <a:pt x="26953" y="97554"/>
                        <a:pt x="39444" y="103012"/>
                        <a:pt x="41920" y="104193"/>
                      </a:cubicBezTo>
                      <a:cubicBezTo>
                        <a:pt x="44396" y="105431"/>
                        <a:pt x="45465" y="106106"/>
                        <a:pt x="47210" y="107457"/>
                      </a:cubicBezTo>
                      <a:cubicBezTo>
                        <a:pt x="48954" y="108807"/>
                        <a:pt x="49517" y="109089"/>
                        <a:pt x="52387" y="109483"/>
                      </a:cubicBezTo>
                      <a:cubicBezTo>
                        <a:pt x="55256" y="109877"/>
                        <a:pt x="59026" y="109483"/>
                        <a:pt x="61896" y="110439"/>
                      </a:cubicBezTo>
                      <a:cubicBezTo>
                        <a:pt x="64765" y="111396"/>
                        <a:pt x="65441" y="113422"/>
                        <a:pt x="67354" y="116966"/>
                      </a:cubicBezTo>
                      <a:cubicBezTo>
                        <a:pt x="69267" y="120511"/>
                        <a:pt x="70449" y="127939"/>
                        <a:pt x="71124" y="130302"/>
                      </a:cubicBezTo>
                      <a:cubicBezTo>
                        <a:pt x="71743" y="132665"/>
                        <a:pt x="72024" y="134972"/>
                        <a:pt x="75738" y="139361"/>
                      </a:cubicBezTo>
                      <a:cubicBezTo>
                        <a:pt x="79508" y="143750"/>
                        <a:pt x="87048" y="149208"/>
                        <a:pt x="92675" y="150446"/>
                      </a:cubicBezTo>
                      <a:cubicBezTo>
                        <a:pt x="98302" y="151684"/>
                        <a:pt x="98189" y="150221"/>
                        <a:pt x="103591" y="149321"/>
                      </a:cubicBezTo>
                      <a:cubicBezTo>
                        <a:pt x="108993" y="148421"/>
                        <a:pt x="111019" y="149715"/>
                        <a:pt x="114620" y="151684"/>
                      </a:cubicBezTo>
                      <a:cubicBezTo>
                        <a:pt x="118277" y="153710"/>
                        <a:pt x="119009" y="151403"/>
                        <a:pt x="121766" y="150559"/>
                      </a:cubicBezTo>
                      <a:cubicBezTo>
                        <a:pt x="124523" y="149659"/>
                        <a:pt x="125142" y="149940"/>
                        <a:pt x="127674" y="150671"/>
                      </a:cubicBezTo>
                      <a:cubicBezTo>
                        <a:pt x="130206" y="151403"/>
                        <a:pt x="132063" y="154216"/>
                        <a:pt x="133920" y="155736"/>
                      </a:cubicBezTo>
                      <a:cubicBezTo>
                        <a:pt x="135833" y="157255"/>
                        <a:pt x="137690" y="156467"/>
                        <a:pt x="139322" y="155342"/>
                      </a:cubicBezTo>
                      <a:cubicBezTo>
                        <a:pt x="140954" y="154216"/>
                        <a:pt x="141179" y="155229"/>
                        <a:pt x="142191" y="156242"/>
                      </a:cubicBezTo>
                      <a:cubicBezTo>
                        <a:pt x="143204" y="157255"/>
                        <a:pt x="144105" y="159393"/>
                        <a:pt x="145849" y="162432"/>
                      </a:cubicBezTo>
                      <a:cubicBezTo>
                        <a:pt x="147593" y="165470"/>
                        <a:pt x="150857" y="170478"/>
                        <a:pt x="152826" y="175542"/>
                      </a:cubicBezTo>
                      <a:cubicBezTo>
                        <a:pt x="154796" y="180607"/>
                        <a:pt x="154177" y="182857"/>
                        <a:pt x="154177" y="185952"/>
                      </a:cubicBezTo>
                      <a:cubicBezTo>
                        <a:pt x="154177" y="187302"/>
                        <a:pt x="156146" y="188653"/>
                        <a:pt x="158903" y="188934"/>
                      </a:cubicBezTo>
                      <a:cubicBezTo>
                        <a:pt x="162392" y="189216"/>
                        <a:pt x="167118" y="188147"/>
                        <a:pt x="170326" y="187527"/>
                      </a:cubicBezTo>
                      <a:cubicBezTo>
                        <a:pt x="176065" y="186402"/>
                        <a:pt x="187094" y="182013"/>
                        <a:pt x="191539" y="182013"/>
                      </a:cubicBezTo>
                      <a:cubicBezTo>
                        <a:pt x="195984" y="182013"/>
                        <a:pt x="196603" y="183532"/>
                        <a:pt x="197279" y="188428"/>
                      </a:cubicBezTo>
                      <a:cubicBezTo>
                        <a:pt x="197954" y="193267"/>
                        <a:pt x="196603" y="197937"/>
                        <a:pt x="195534" y="202551"/>
                      </a:cubicBezTo>
                      <a:cubicBezTo>
                        <a:pt x="194409" y="207165"/>
                        <a:pt x="194634" y="212511"/>
                        <a:pt x="194184" y="215606"/>
                      </a:cubicBezTo>
                      <a:cubicBezTo>
                        <a:pt x="193734" y="218700"/>
                        <a:pt x="190864" y="217800"/>
                        <a:pt x="188894" y="218250"/>
                      </a:cubicBezTo>
                      <a:cubicBezTo>
                        <a:pt x="186925" y="218700"/>
                        <a:pt x="186925" y="223990"/>
                        <a:pt x="186925" y="226634"/>
                      </a:cubicBezTo>
                      <a:cubicBezTo>
                        <a:pt x="186925" y="229279"/>
                        <a:pt x="186925" y="233274"/>
                        <a:pt x="185406" y="236369"/>
                      </a:cubicBezTo>
                      <a:cubicBezTo>
                        <a:pt x="183887" y="239464"/>
                        <a:pt x="182311" y="244303"/>
                        <a:pt x="180961" y="250943"/>
                      </a:cubicBezTo>
                      <a:cubicBezTo>
                        <a:pt x="179610" y="257582"/>
                        <a:pt x="181186" y="259101"/>
                        <a:pt x="184055" y="260677"/>
                      </a:cubicBezTo>
                      <a:cubicBezTo>
                        <a:pt x="186925" y="262196"/>
                        <a:pt x="196435" y="259552"/>
                        <a:pt x="198629" y="258483"/>
                      </a:cubicBezTo>
                      <a:cubicBezTo>
                        <a:pt x="199473" y="258089"/>
                        <a:pt x="200317" y="257582"/>
                        <a:pt x="201274" y="257076"/>
                      </a:cubicBezTo>
                      <a:cubicBezTo>
                        <a:pt x="202906" y="256288"/>
                        <a:pt x="202680" y="249423"/>
                        <a:pt x="205381" y="249817"/>
                      </a:cubicBezTo>
                      <a:cubicBezTo>
                        <a:pt x="206169" y="249930"/>
                        <a:pt x="209039" y="256232"/>
                        <a:pt x="209601" y="256626"/>
                      </a:cubicBezTo>
                      <a:cubicBezTo>
                        <a:pt x="212021" y="258426"/>
                        <a:pt x="212527" y="262815"/>
                        <a:pt x="212021" y="266867"/>
                      </a:cubicBezTo>
                      <a:cubicBezTo>
                        <a:pt x="211458" y="271874"/>
                        <a:pt x="214891" y="274181"/>
                        <a:pt x="216241" y="276151"/>
                      </a:cubicBezTo>
                      <a:cubicBezTo>
                        <a:pt x="217592" y="278120"/>
                        <a:pt x="220011" y="275532"/>
                        <a:pt x="220518" y="287742"/>
                      </a:cubicBezTo>
                      <a:cubicBezTo>
                        <a:pt x="221024" y="299953"/>
                        <a:pt x="213990" y="303216"/>
                        <a:pt x="237061" y="311432"/>
                      </a:cubicBezTo>
                      <a:cubicBezTo>
                        <a:pt x="254785" y="317734"/>
                        <a:pt x="264520" y="315145"/>
                        <a:pt x="267671" y="301022"/>
                      </a:cubicBezTo>
                      <a:cubicBezTo>
                        <a:pt x="271103" y="285604"/>
                        <a:pt x="271610" y="279865"/>
                        <a:pt x="282526" y="281384"/>
                      </a:cubicBezTo>
                      <a:cubicBezTo>
                        <a:pt x="286183" y="281890"/>
                        <a:pt x="287647" y="282003"/>
                        <a:pt x="293949" y="285773"/>
                      </a:cubicBezTo>
                      <a:cubicBezTo>
                        <a:pt x="295018" y="286392"/>
                        <a:pt x="301882" y="294832"/>
                        <a:pt x="303064" y="295339"/>
                      </a:cubicBezTo>
                      <a:cubicBezTo>
                        <a:pt x="308016" y="297758"/>
                        <a:pt x="310041" y="291625"/>
                        <a:pt x="313080" y="295676"/>
                      </a:cubicBezTo>
                      <a:cubicBezTo>
                        <a:pt x="316850" y="300684"/>
                        <a:pt x="317919" y="306480"/>
                        <a:pt x="318876" y="312726"/>
                      </a:cubicBezTo>
                      <a:cubicBezTo>
                        <a:pt x="320001" y="319703"/>
                        <a:pt x="317750" y="327187"/>
                        <a:pt x="317019" y="333601"/>
                      </a:cubicBezTo>
                      <a:cubicBezTo>
                        <a:pt x="315049" y="351439"/>
                        <a:pt x="299238" y="338722"/>
                        <a:pt x="288884" y="332589"/>
                      </a:cubicBezTo>
                      <a:cubicBezTo>
                        <a:pt x="278531" y="326455"/>
                        <a:pt x="266208" y="329550"/>
                        <a:pt x="255798" y="332082"/>
                      </a:cubicBezTo>
                      <a:cubicBezTo>
                        <a:pt x="245445" y="334614"/>
                        <a:pt x="261256" y="348400"/>
                        <a:pt x="266658" y="354533"/>
                      </a:cubicBezTo>
                      <a:cubicBezTo>
                        <a:pt x="272116" y="360667"/>
                        <a:pt x="263676" y="381036"/>
                        <a:pt x="254335" y="384131"/>
                      </a:cubicBezTo>
                      <a:cubicBezTo>
                        <a:pt x="244938" y="387169"/>
                        <a:pt x="242012" y="398423"/>
                        <a:pt x="238074" y="406582"/>
                      </a:cubicBezTo>
                      <a:cubicBezTo>
                        <a:pt x="234135" y="414741"/>
                        <a:pt x="248934" y="439218"/>
                        <a:pt x="258330" y="438712"/>
                      </a:cubicBezTo>
                      <a:cubicBezTo>
                        <a:pt x="267727" y="438205"/>
                        <a:pt x="274592" y="442313"/>
                        <a:pt x="272623" y="447377"/>
                      </a:cubicBezTo>
                      <a:cubicBezTo>
                        <a:pt x="270653" y="452497"/>
                        <a:pt x="276055" y="454017"/>
                        <a:pt x="281513" y="450415"/>
                      </a:cubicBezTo>
                      <a:cubicBezTo>
                        <a:pt x="286915" y="446870"/>
                        <a:pt x="287928" y="451935"/>
                        <a:pt x="294849" y="454467"/>
                      </a:cubicBezTo>
                      <a:cubicBezTo>
                        <a:pt x="301770" y="456999"/>
                        <a:pt x="300757" y="477931"/>
                        <a:pt x="290404" y="486596"/>
                      </a:cubicBezTo>
                      <a:cubicBezTo>
                        <a:pt x="280050" y="495262"/>
                        <a:pt x="285452" y="493742"/>
                        <a:pt x="289447" y="501901"/>
                      </a:cubicBezTo>
                      <a:cubicBezTo>
                        <a:pt x="293386" y="510060"/>
                        <a:pt x="325009" y="500889"/>
                        <a:pt x="330411" y="497850"/>
                      </a:cubicBezTo>
                      <a:cubicBezTo>
                        <a:pt x="335813" y="494811"/>
                        <a:pt x="355113" y="491717"/>
                        <a:pt x="354100" y="497850"/>
                      </a:cubicBezTo>
                      <a:cubicBezTo>
                        <a:pt x="353087" y="503983"/>
                        <a:pt x="357532" y="508541"/>
                        <a:pt x="372387" y="509048"/>
                      </a:cubicBezTo>
                      <a:cubicBezTo>
                        <a:pt x="376101" y="509160"/>
                        <a:pt x="378577" y="510454"/>
                        <a:pt x="380208" y="512536"/>
                      </a:cubicBezTo>
                      <a:cubicBezTo>
                        <a:pt x="380208" y="512536"/>
                        <a:pt x="380602" y="512930"/>
                        <a:pt x="381278" y="513549"/>
                      </a:cubicBezTo>
                      <a:cubicBezTo>
                        <a:pt x="381221" y="513436"/>
                        <a:pt x="381165" y="513268"/>
                        <a:pt x="381109" y="513211"/>
                      </a:cubicBezTo>
                      <a:cubicBezTo>
                        <a:pt x="382009" y="513887"/>
                        <a:pt x="383135" y="504321"/>
                        <a:pt x="395401" y="504040"/>
                      </a:cubicBezTo>
                      <a:cubicBezTo>
                        <a:pt x="407724" y="503758"/>
                        <a:pt x="411044" y="497962"/>
                        <a:pt x="417515" y="508372"/>
                      </a:cubicBezTo>
                      <a:cubicBezTo>
                        <a:pt x="423929" y="518782"/>
                        <a:pt x="430682" y="529192"/>
                        <a:pt x="438222" y="530936"/>
                      </a:cubicBezTo>
                      <a:cubicBezTo>
                        <a:pt x="445762" y="532681"/>
                        <a:pt x="463149" y="527729"/>
                        <a:pt x="463430" y="530655"/>
                      </a:cubicBezTo>
                      <a:cubicBezTo>
                        <a:pt x="463712" y="533524"/>
                        <a:pt x="466244" y="534143"/>
                        <a:pt x="469563" y="532681"/>
                      </a:cubicBezTo>
                      <a:cubicBezTo>
                        <a:pt x="472940" y="531218"/>
                        <a:pt x="473784" y="535550"/>
                        <a:pt x="476259" y="541346"/>
                      </a:cubicBezTo>
                      <a:cubicBezTo>
                        <a:pt x="478792" y="547142"/>
                        <a:pt x="480198" y="547423"/>
                        <a:pt x="487457" y="540502"/>
                      </a:cubicBezTo>
                      <a:cubicBezTo>
                        <a:pt x="494716" y="533581"/>
                        <a:pt x="505632" y="530373"/>
                        <a:pt x="502593" y="526603"/>
                      </a:cubicBezTo>
                      <a:cubicBezTo>
                        <a:pt x="499498" y="522834"/>
                        <a:pt x="501749" y="515350"/>
                        <a:pt x="509571" y="515012"/>
                      </a:cubicBezTo>
                      <a:cubicBezTo>
                        <a:pt x="514466" y="514843"/>
                        <a:pt x="518799" y="512761"/>
                        <a:pt x="520318" y="510567"/>
                      </a:cubicBezTo>
                      <a:cubicBezTo>
                        <a:pt x="520318" y="510567"/>
                        <a:pt x="520318" y="510567"/>
                        <a:pt x="520318" y="510567"/>
                      </a:cubicBezTo>
                      <a:cubicBezTo>
                        <a:pt x="520262" y="510398"/>
                        <a:pt x="520205" y="510229"/>
                        <a:pt x="520431" y="509891"/>
                      </a:cubicBezTo>
                      <a:cubicBezTo>
                        <a:pt x="521387" y="508203"/>
                        <a:pt x="521387" y="506234"/>
                        <a:pt x="519924" y="504321"/>
                      </a:cubicBezTo>
                      <a:cubicBezTo>
                        <a:pt x="515985" y="499144"/>
                        <a:pt x="514860" y="495374"/>
                        <a:pt x="524425" y="494474"/>
                      </a:cubicBezTo>
                      <a:cubicBezTo>
                        <a:pt x="533935" y="493630"/>
                        <a:pt x="538718" y="485809"/>
                        <a:pt x="535060" y="481194"/>
                      </a:cubicBezTo>
                      <a:cubicBezTo>
                        <a:pt x="531403" y="476580"/>
                        <a:pt x="544851" y="472810"/>
                        <a:pt x="542038" y="467015"/>
                      </a:cubicBezTo>
                      <a:cubicBezTo>
                        <a:pt x="539224" y="461219"/>
                        <a:pt x="541194" y="453735"/>
                        <a:pt x="545977" y="450528"/>
                      </a:cubicBezTo>
                      <a:cubicBezTo>
                        <a:pt x="547158" y="449740"/>
                        <a:pt x="549465" y="448840"/>
                        <a:pt x="551997" y="447771"/>
                      </a:cubicBezTo>
                      <a:cubicBezTo>
                        <a:pt x="551997" y="447771"/>
                        <a:pt x="556893" y="446195"/>
                        <a:pt x="559762" y="445239"/>
                      </a:cubicBezTo>
                      <a:cubicBezTo>
                        <a:pt x="561281" y="444732"/>
                        <a:pt x="561957" y="444001"/>
                        <a:pt x="562407" y="443494"/>
                      </a:cubicBezTo>
                      <a:cubicBezTo>
                        <a:pt x="562126" y="443044"/>
                        <a:pt x="561957" y="442594"/>
                        <a:pt x="561619" y="442200"/>
                      </a:cubicBezTo>
                      <a:cubicBezTo>
                        <a:pt x="556724" y="440681"/>
                        <a:pt x="555486" y="437305"/>
                        <a:pt x="554867" y="434210"/>
                      </a:cubicBezTo>
                      <a:cubicBezTo>
                        <a:pt x="554248" y="431115"/>
                        <a:pt x="552448" y="428358"/>
                        <a:pt x="548734" y="425938"/>
                      </a:cubicBezTo>
                      <a:cubicBezTo>
                        <a:pt x="545076" y="423463"/>
                        <a:pt x="536186" y="416710"/>
                        <a:pt x="531628" y="414572"/>
                      </a:cubicBezTo>
                      <a:cubicBezTo>
                        <a:pt x="527070" y="412434"/>
                        <a:pt x="518180" y="409958"/>
                        <a:pt x="514241" y="410858"/>
                      </a:cubicBezTo>
                      <a:cubicBezTo>
                        <a:pt x="510246" y="411759"/>
                        <a:pt x="507207" y="411477"/>
                        <a:pt x="505069" y="409621"/>
                      </a:cubicBezTo>
                      <a:cubicBezTo>
                        <a:pt x="502931" y="407764"/>
                        <a:pt x="501412" y="406526"/>
                        <a:pt x="497416" y="405344"/>
                      </a:cubicBezTo>
                      <a:cubicBezTo>
                        <a:pt x="493421" y="404106"/>
                        <a:pt x="495897" y="401630"/>
                        <a:pt x="498317" y="401630"/>
                      </a:cubicBezTo>
                      <a:cubicBezTo>
                        <a:pt x="500737" y="401630"/>
                        <a:pt x="501693" y="399155"/>
                        <a:pt x="500455" y="397016"/>
                      </a:cubicBezTo>
                      <a:cubicBezTo>
                        <a:pt x="499217" y="394878"/>
                        <a:pt x="495897" y="389308"/>
                        <a:pt x="492521" y="385031"/>
                      </a:cubicBezTo>
                      <a:cubicBezTo>
                        <a:pt x="489145" y="380755"/>
                        <a:pt x="485150" y="382555"/>
                        <a:pt x="478735" y="383793"/>
                      </a:cubicBezTo>
                      <a:cubicBezTo>
                        <a:pt x="472320" y="385031"/>
                        <a:pt x="468944" y="383793"/>
                        <a:pt x="464668" y="383174"/>
                      </a:cubicBezTo>
                      <a:cubicBezTo>
                        <a:pt x="460392" y="382555"/>
                        <a:pt x="460392" y="384693"/>
                        <a:pt x="460110" y="387788"/>
                      </a:cubicBezTo>
                      <a:cubicBezTo>
                        <a:pt x="459829" y="390883"/>
                        <a:pt x="458253" y="391502"/>
                        <a:pt x="455834" y="392402"/>
                      </a:cubicBezTo>
                      <a:cubicBezTo>
                        <a:pt x="453414" y="393303"/>
                        <a:pt x="452795" y="392402"/>
                        <a:pt x="448800" y="393640"/>
                      </a:cubicBezTo>
                      <a:cubicBezTo>
                        <a:pt x="444805" y="394878"/>
                        <a:pt x="440866" y="395778"/>
                        <a:pt x="442386" y="394541"/>
                      </a:cubicBezTo>
                      <a:cubicBezTo>
                        <a:pt x="443905" y="393303"/>
                        <a:pt x="446944" y="389645"/>
                        <a:pt x="449701" y="386832"/>
                      </a:cubicBezTo>
                      <a:cubicBezTo>
                        <a:pt x="452458" y="384074"/>
                        <a:pt x="460392" y="376084"/>
                        <a:pt x="463768" y="374227"/>
                      </a:cubicBezTo>
                      <a:cubicBezTo>
                        <a:pt x="467144" y="372371"/>
                        <a:pt x="473221" y="373946"/>
                        <a:pt x="477216" y="374227"/>
                      </a:cubicBezTo>
                      <a:cubicBezTo>
                        <a:pt x="481211" y="374509"/>
                        <a:pt x="480592" y="374227"/>
                        <a:pt x="483012" y="375128"/>
                      </a:cubicBezTo>
                      <a:cubicBezTo>
                        <a:pt x="485431" y="376028"/>
                        <a:pt x="486951" y="377604"/>
                        <a:pt x="490945" y="378504"/>
                      </a:cubicBezTo>
                      <a:cubicBezTo>
                        <a:pt x="494941" y="379404"/>
                        <a:pt x="494322" y="379742"/>
                        <a:pt x="498261" y="381599"/>
                      </a:cubicBezTo>
                      <a:cubicBezTo>
                        <a:pt x="502256" y="383456"/>
                        <a:pt x="505013" y="386213"/>
                        <a:pt x="510808" y="389870"/>
                      </a:cubicBezTo>
                      <a:cubicBezTo>
                        <a:pt x="516604" y="393584"/>
                        <a:pt x="513284" y="395722"/>
                        <a:pt x="513566" y="399380"/>
                      </a:cubicBezTo>
                      <a:cubicBezTo>
                        <a:pt x="513847" y="403093"/>
                        <a:pt x="518123" y="401518"/>
                        <a:pt x="521500" y="399999"/>
                      </a:cubicBezTo>
                      <a:cubicBezTo>
                        <a:pt x="524876" y="398479"/>
                        <a:pt x="525438" y="401855"/>
                        <a:pt x="528815" y="403375"/>
                      </a:cubicBezTo>
                      <a:cubicBezTo>
                        <a:pt x="532191" y="404894"/>
                        <a:pt x="533372" y="403037"/>
                        <a:pt x="535229" y="400899"/>
                      </a:cubicBezTo>
                      <a:cubicBezTo>
                        <a:pt x="537086" y="398761"/>
                        <a:pt x="537086" y="398142"/>
                        <a:pt x="539224" y="398142"/>
                      </a:cubicBezTo>
                      <a:cubicBezTo>
                        <a:pt x="541362" y="398142"/>
                        <a:pt x="542882" y="396285"/>
                        <a:pt x="545358" y="394766"/>
                      </a:cubicBezTo>
                      <a:cubicBezTo>
                        <a:pt x="547777" y="393246"/>
                        <a:pt x="549353" y="392627"/>
                        <a:pt x="553291" y="392627"/>
                      </a:cubicBezTo>
                      <a:cubicBezTo>
                        <a:pt x="557287" y="392627"/>
                        <a:pt x="558468" y="393528"/>
                        <a:pt x="561844" y="393528"/>
                      </a:cubicBezTo>
                      <a:cubicBezTo>
                        <a:pt x="565220" y="393528"/>
                        <a:pt x="568540" y="396004"/>
                        <a:pt x="572254" y="397804"/>
                      </a:cubicBezTo>
                      <a:cubicBezTo>
                        <a:pt x="575912" y="399661"/>
                        <a:pt x="578950" y="400899"/>
                        <a:pt x="582045" y="400899"/>
                      </a:cubicBezTo>
                      <a:cubicBezTo>
                        <a:pt x="585140" y="400899"/>
                        <a:pt x="593636" y="405513"/>
                        <a:pt x="597913" y="407370"/>
                      </a:cubicBezTo>
                      <a:cubicBezTo>
                        <a:pt x="602189" y="409227"/>
                        <a:pt x="604046" y="409508"/>
                        <a:pt x="608941" y="411084"/>
                      </a:cubicBezTo>
                      <a:cubicBezTo>
                        <a:pt x="613837" y="412603"/>
                        <a:pt x="618113" y="410127"/>
                        <a:pt x="619633" y="407989"/>
                      </a:cubicBezTo>
                      <a:cubicBezTo>
                        <a:pt x="620814" y="406132"/>
                        <a:pt x="619295" y="404275"/>
                        <a:pt x="617438" y="401855"/>
                      </a:cubicBezTo>
                      <a:close/>
                    </a:path>
                  </a:pathLst>
                </a:custGeom>
                <a:solidFill>
                  <a:srgbClr val="82ABD2"/>
                </a:solidFill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>
                  <a:extLst>
                    <a:ext uri="{FF2B5EF4-FFF2-40B4-BE49-F238E27FC236}">
                      <a16:creationId xmlns:a16="http://schemas.microsoft.com/office/drawing/2014/main" id="{27757DFD-9DC1-D462-049A-45B3C7BCFB7D}"/>
                    </a:ext>
                  </a:extLst>
                </p:cNvPr>
                <p:cNvSpPr/>
                <p:nvPr/>
              </p:nvSpPr>
              <p:spPr>
                <a:xfrm>
                  <a:off x="6806202" y="4581493"/>
                  <a:ext cx="3323" cy="622"/>
                </a:xfrm>
                <a:custGeom>
                  <a:avLst/>
                  <a:gdLst>
                    <a:gd name="connsiteX0" fmla="*/ 2982 w 3882"/>
                    <a:gd name="connsiteY0" fmla="*/ 169 h 727"/>
                    <a:gd name="connsiteX1" fmla="*/ 3883 w 3882"/>
                    <a:gd name="connsiteY1" fmla="*/ 0 h 727"/>
                    <a:gd name="connsiteX2" fmla="*/ 0 w 3882"/>
                    <a:gd name="connsiteY2" fmla="*/ 450 h 727"/>
                    <a:gd name="connsiteX3" fmla="*/ 2982 w 3882"/>
                    <a:gd name="connsiteY3" fmla="*/ 169 h 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82" h="727">
                      <a:moveTo>
                        <a:pt x="2982" y="169"/>
                      </a:moveTo>
                      <a:cubicBezTo>
                        <a:pt x="3151" y="113"/>
                        <a:pt x="3545" y="56"/>
                        <a:pt x="3883" y="0"/>
                      </a:cubicBezTo>
                      <a:cubicBezTo>
                        <a:pt x="1857" y="169"/>
                        <a:pt x="56" y="732"/>
                        <a:pt x="0" y="450"/>
                      </a:cubicBezTo>
                      <a:cubicBezTo>
                        <a:pt x="281" y="1069"/>
                        <a:pt x="2138" y="507"/>
                        <a:pt x="2982" y="16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>
                  <a:extLst>
                    <a:ext uri="{FF2B5EF4-FFF2-40B4-BE49-F238E27FC236}">
                      <a16:creationId xmlns:a16="http://schemas.microsoft.com/office/drawing/2014/main" id="{7A5C56D6-AB80-3FC7-EC63-5A6650BA785F}"/>
                    </a:ext>
                  </a:extLst>
                </p:cNvPr>
                <p:cNvSpPr/>
                <p:nvPr/>
              </p:nvSpPr>
              <p:spPr>
                <a:xfrm>
                  <a:off x="6572155" y="4793816"/>
                  <a:ext cx="1204" cy="1541"/>
                </a:xfrm>
                <a:custGeom>
                  <a:avLst/>
                  <a:gdLst>
                    <a:gd name="connsiteX0" fmla="*/ 1125 w 1406"/>
                    <a:gd name="connsiteY0" fmla="*/ 450 h 1800"/>
                    <a:gd name="connsiteX1" fmla="*/ 1407 w 1406"/>
                    <a:gd name="connsiteY1" fmla="*/ 0 h 1800"/>
                    <a:gd name="connsiteX2" fmla="*/ 0 w 1406"/>
                    <a:gd name="connsiteY2" fmla="*/ 1801 h 1800"/>
                    <a:gd name="connsiteX3" fmla="*/ 1125 w 1406"/>
                    <a:gd name="connsiteY3" fmla="*/ 450 h 1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6" h="1800">
                      <a:moveTo>
                        <a:pt x="1125" y="450"/>
                      </a:moveTo>
                      <a:cubicBezTo>
                        <a:pt x="1238" y="338"/>
                        <a:pt x="1294" y="169"/>
                        <a:pt x="1407" y="0"/>
                      </a:cubicBezTo>
                      <a:cubicBezTo>
                        <a:pt x="957" y="563"/>
                        <a:pt x="563" y="1125"/>
                        <a:pt x="0" y="1801"/>
                      </a:cubicBezTo>
                      <a:cubicBezTo>
                        <a:pt x="394" y="1350"/>
                        <a:pt x="844" y="788"/>
                        <a:pt x="1125" y="45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>
                  <a:extLst>
                    <a:ext uri="{FF2B5EF4-FFF2-40B4-BE49-F238E27FC236}">
                      <a16:creationId xmlns:a16="http://schemas.microsoft.com/office/drawing/2014/main" id="{33600E78-BE89-F324-65B2-8228244C02DF}"/>
                    </a:ext>
                  </a:extLst>
                </p:cNvPr>
                <p:cNvSpPr/>
                <p:nvPr/>
              </p:nvSpPr>
              <p:spPr>
                <a:xfrm>
                  <a:off x="6237919" y="4214128"/>
                  <a:ext cx="450313" cy="579832"/>
                </a:xfrm>
                <a:custGeom>
                  <a:avLst/>
                  <a:gdLst>
                    <a:gd name="connsiteX0" fmla="*/ 524820 w 526049"/>
                    <a:gd name="connsiteY0" fmla="*/ 432582 h 677351"/>
                    <a:gd name="connsiteX1" fmla="*/ 523751 w 526049"/>
                    <a:gd name="connsiteY1" fmla="*/ 431570 h 677351"/>
                    <a:gd name="connsiteX2" fmla="*/ 515930 w 526049"/>
                    <a:gd name="connsiteY2" fmla="*/ 428081 h 677351"/>
                    <a:gd name="connsiteX3" fmla="*/ 497642 w 526049"/>
                    <a:gd name="connsiteY3" fmla="*/ 416884 h 677351"/>
                    <a:gd name="connsiteX4" fmla="*/ 473953 w 526049"/>
                    <a:gd name="connsiteY4" fmla="*/ 416884 h 677351"/>
                    <a:gd name="connsiteX5" fmla="*/ 432989 w 526049"/>
                    <a:gd name="connsiteY5" fmla="*/ 420935 h 677351"/>
                    <a:gd name="connsiteX6" fmla="*/ 433946 w 526049"/>
                    <a:gd name="connsiteY6" fmla="*/ 405630 h 677351"/>
                    <a:gd name="connsiteX7" fmla="*/ 438391 w 526049"/>
                    <a:gd name="connsiteY7" fmla="*/ 373500 h 677351"/>
                    <a:gd name="connsiteX8" fmla="*/ 425055 w 526049"/>
                    <a:gd name="connsiteY8" fmla="*/ 369449 h 677351"/>
                    <a:gd name="connsiteX9" fmla="*/ 416165 w 526049"/>
                    <a:gd name="connsiteY9" fmla="*/ 366410 h 677351"/>
                    <a:gd name="connsiteX10" fmla="*/ 401873 w 526049"/>
                    <a:gd name="connsiteY10" fmla="*/ 357745 h 677351"/>
                    <a:gd name="connsiteX11" fmla="*/ 381616 w 526049"/>
                    <a:gd name="connsiteY11" fmla="*/ 325616 h 677351"/>
                    <a:gd name="connsiteX12" fmla="*/ 397877 w 526049"/>
                    <a:gd name="connsiteY12" fmla="*/ 303164 h 677351"/>
                    <a:gd name="connsiteX13" fmla="*/ 410200 w 526049"/>
                    <a:gd name="connsiteY13" fmla="*/ 273567 h 677351"/>
                    <a:gd name="connsiteX14" fmla="*/ 399340 w 526049"/>
                    <a:gd name="connsiteY14" fmla="*/ 251116 h 677351"/>
                    <a:gd name="connsiteX15" fmla="*/ 432426 w 526049"/>
                    <a:gd name="connsiteY15" fmla="*/ 251622 h 677351"/>
                    <a:gd name="connsiteX16" fmla="*/ 460561 w 526049"/>
                    <a:gd name="connsiteY16" fmla="*/ 252635 h 677351"/>
                    <a:gd name="connsiteX17" fmla="*/ 462418 w 526049"/>
                    <a:gd name="connsiteY17" fmla="*/ 231759 h 677351"/>
                    <a:gd name="connsiteX18" fmla="*/ 456622 w 526049"/>
                    <a:gd name="connsiteY18" fmla="*/ 214710 h 677351"/>
                    <a:gd name="connsiteX19" fmla="*/ 446606 w 526049"/>
                    <a:gd name="connsiteY19" fmla="*/ 214372 h 677351"/>
                    <a:gd name="connsiteX20" fmla="*/ 437491 w 526049"/>
                    <a:gd name="connsiteY20" fmla="*/ 204806 h 677351"/>
                    <a:gd name="connsiteX21" fmla="*/ 426068 w 526049"/>
                    <a:gd name="connsiteY21" fmla="*/ 200417 h 677351"/>
                    <a:gd name="connsiteX22" fmla="*/ 411213 w 526049"/>
                    <a:gd name="connsiteY22" fmla="*/ 220055 h 677351"/>
                    <a:gd name="connsiteX23" fmla="*/ 380603 w 526049"/>
                    <a:gd name="connsiteY23" fmla="*/ 230465 h 677351"/>
                    <a:gd name="connsiteX24" fmla="*/ 364060 w 526049"/>
                    <a:gd name="connsiteY24" fmla="*/ 206776 h 677351"/>
                    <a:gd name="connsiteX25" fmla="*/ 359784 w 526049"/>
                    <a:gd name="connsiteY25" fmla="*/ 195184 h 677351"/>
                    <a:gd name="connsiteX26" fmla="*/ 355563 w 526049"/>
                    <a:gd name="connsiteY26" fmla="*/ 185900 h 677351"/>
                    <a:gd name="connsiteX27" fmla="*/ 353144 w 526049"/>
                    <a:gd name="connsiteY27" fmla="*/ 175659 h 677351"/>
                    <a:gd name="connsiteX28" fmla="*/ 348923 w 526049"/>
                    <a:gd name="connsiteY28" fmla="*/ 168851 h 677351"/>
                    <a:gd name="connsiteX29" fmla="*/ 344816 w 526049"/>
                    <a:gd name="connsiteY29" fmla="*/ 176109 h 677351"/>
                    <a:gd name="connsiteX30" fmla="*/ 342171 w 526049"/>
                    <a:gd name="connsiteY30" fmla="*/ 177516 h 677351"/>
                    <a:gd name="connsiteX31" fmla="*/ 327598 w 526049"/>
                    <a:gd name="connsiteY31" fmla="*/ 179711 h 677351"/>
                    <a:gd name="connsiteX32" fmla="*/ 324503 w 526049"/>
                    <a:gd name="connsiteY32" fmla="*/ 169976 h 677351"/>
                    <a:gd name="connsiteX33" fmla="*/ 328948 w 526049"/>
                    <a:gd name="connsiteY33" fmla="*/ 155402 h 677351"/>
                    <a:gd name="connsiteX34" fmla="*/ 330467 w 526049"/>
                    <a:gd name="connsiteY34" fmla="*/ 145668 h 677351"/>
                    <a:gd name="connsiteX35" fmla="*/ 332437 w 526049"/>
                    <a:gd name="connsiteY35" fmla="*/ 137284 h 677351"/>
                    <a:gd name="connsiteX36" fmla="*/ 337726 w 526049"/>
                    <a:gd name="connsiteY36" fmla="*/ 134639 h 677351"/>
                    <a:gd name="connsiteX37" fmla="*/ 339076 w 526049"/>
                    <a:gd name="connsiteY37" fmla="*/ 121585 h 677351"/>
                    <a:gd name="connsiteX38" fmla="*/ 340821 w 526049"/>
                    <a:gd name="connsiteY38" fmla="*/ 107461 h 677351"/>
                    <a:gd name="connsiteX39" fmla="*/ 335081 w 526049"/>
                    <a:gd name="connsiteY39" fmla="*/ 101047 h 677351"/>
                    <a:gd name="connsiteX40" fmla="*/ 313868 w 526049"/>
                    <a:gd name="connsiteY40" fmla="*/ 106561 h 677351"/>
                    <a:gd name="connsiteX41" fmla="*/ 302446 w 526049"/>
                    <a:gd name="connsiteY41" fmla="*/ 107968 h 677351"/>
                    <a:gd name="connsiteX42" fmla="*/ 297719 w 526049"/>
                    <a:gd name="connsiteY42" fmla="*/ 104986 h 677351"/>
                    <a:gd name="connsiteX43" fmla="*/ 296368 w 526049"/>
                    <a:gd name="connsiteY43" fmla="*/ 94576 h 677351"/>
                    <a:gd name="connsiteX44" fmla="*/ 289391 w 526049"/>
                    <a:gd name="connsiteY44" fmla="*/ 81465 h 677351"/>
                    <a:gd name="connsiteX45" fmla="*/ 285734 w 526049"/>
                    <a:gd name="connsiteY45" fmla="*/ 75276 h 677351"/>
                    <a:gd name="connsiteX46" fmla="*/ 282864 w 526049"/>
                    <a:gd name="connsiteY46" fmla="*/ 74375 h 677351"/>
                    <a:gd name="connsiteX47" fmla="*/ 277462 w 526049"/>
                    <a:gd name="connsiteY47" fmla="*/ 74769 h 677351"/>
                    <a:gd name="connsiteX48" fmla="*/ 271216 w 526049"/>
                    <a:gd name="connsiteY48" fmla="*/ 69705 h 677351"/>
                    <a:gd name="connsiteX49" fmla="*/ 265308 w 526049"/>
                    <a:gd name="connsiteY49" fmla="*/ 69592 h 677351"/>
                    <a:gd name="connsiteX50" fmla="*/ 258162 w 526049"/>
                    <a:gd name="connsiteY50" fmla="*/ 70718 h 677351"/>
                    <a:gd name="connsiteX51" fmla="*/ 247133 w 526049"/>
                    <a:gd name="connsiteY51" fmla="*/ 68355 h 677351"/>
                    <a:gd name="connsiteX52" fmla="*/ 236217 w 526049"/>
                    <a:gd name="connsiteY52" fmla="*/ 69480 h 677351"/>
                    <a:gd name="connsiteX53" fmla="*/ 219280 w 526049"/>
                    <a:gd name="connsiteY53" fmla="*/ 58395 h 677351"/>
                    <a:gd name="connsiteX54" fmla="*/ 214666 w 526049"/>
                    <a:gd name="connsiteY54" fmla="*/ 49336 h 677351"/>
                    <a:gd name="connsiteX55" fmla="*/ 210896 w 526049"/>
                    <a:gd name="connsiteY55" fmla="*/ 36000 h 677351"/>
                    <a:gd name="connsiteX56" fmla="*/ 205438 w 526049"/>
                    <a:gd name="connsiteY56" fmla="*/ 29473 h 677351"/>
                    <a:gd name="connsiteX57" fmla="*/ 195928 w 526049"/>
                    <a:gd name="connsiteY57" fmla="*/ 28516 h 677351"/>
                    <a:gd name="connsiteX58" fmla="*/ 190752 w 526049"/>
                    <a:gd name="connsiteY58" fmla="*/ 26490 h 677351"/>
                    <a:gd name="connsiteX59" fmla="*/ 185463 w 526049"/>
                    <a:gd name="connsiteY59" fmla="*/ 23227 h 677351"/>
                    <a:gd name="connsiteX60" fmla="*/ 165881 w 526049"/>
                    <a:gd name="connsiteY60" fmla="*/ 13830 h 677351"/>
                    <a:gd name="connsiteX61" fmla="*/ 156428 w 526049"/>
                    <a:gd name="connsiteY61" fmla="*/ 7809 h 677351"/>
                    <a:gd name="connsiteX62" fmla="*/ 150520 w 526049"/>
                    <a:gd name="connsiteY62" fmla="*/ 3026 h 677351"/>
                    <a:gd name="connsiteX63" fmla="*/ 143992 w 526049"/>
                    <a:gd name="connsiteY63" fmla="*/ 44 h 677351"/>
                    <a:gd name="connsiteX64" fmla="*/ 143542 w 526049"/>
                    <a:gd name="connsiteY64" fmla="*/ 213 h 677351"/>
                    <a:gd name="connsiteX65" fmla="*/ 143542 w 526049"/>
                    <a:gd name="connsiteY65" fmla="*/ 213 h 677351"/>
                    <a:gd name="connsiteX66" fmla="*/ 138928 w 526049"/>
                    <a:gd name="connsiteY66" fmla="*/ 3589 h 677351"/>
                    <a:gd name="connsiteX67" fmla="*/ 130488 w 526049"/>
                    <a:gd name="connsiteY67" fmla="*/ 7809 h 677351"/>
                    <a:gd name="connsiteX68" fmla="*/ 123792 w 526049"/>
                    <a:gd name="connsiteY68" fmla="*/ 11523 h 677351"/>
                    <a:gd name="connsiteX69" fmla="*/ 124130 w 526049"/>
                    <a:gd name="connsiteY69" fmla="*/ 14899 h 677351"/>
                    <a:gd name="connsiteX70" fmla="*/ 123792 w 526049"/>
                    <a:gd name="connsiteY70" fmla="*/ 26716 h 677351"/>
                    <a:gd name="connsiteX71" fmla="*/ 142079 w 526049"/>
                    <a:gd name="connsiteY71" fmla="*/ 43540 h 677351"/>
                    <a:gd name="connsiteX72" fmla="*/ 158847 w 526049"/>
                    <a:gd name="connsiteY72" fmla="*/ 47591 h 677351"/>
                    <a:gd name="connsiteX73" fmla="*/ 167231 w 526049"/>
                    <a:gd name="connsiteY73" fmla="*/ 59858 h 677351"/>
                    <a:gd name="connsiteX74" fmla="*/ 173140 w 526049"/>
                    <a:gd name="connsiteY74" fmla="*/ 80283 h 677351"/>
                    <a:gd name="connsiteX75" fmla="*/ 167231 w 526049"/>
                    <a:gd name="connsiteY75" fmla="*/ 98627 h 677351"/>
                    <a:gd name="connsiteX76" fmla="*/ 135158 w 526049"/>
                    <a:gd name="connsiteY76" fmla="*/ 121078 h 677351"/>
                    <a:gd name="connsiteX77" fmla="*/ 119347 w 526049"/>
                    <a:gd name="connsiteY77" fmla="*/ 115451 h 677351"/>
                    <a:gd name="connsiteX78" fmla="*/ 107474 w 526049"/>
                    <a:gd name="connsiteY78" fmla="*/ 93507 h 677351"/>
                    <a:gd name="connsiteX79" fmla="*/ 89918 w 526049"/>
                    <a:gd name="connsiteY79" fmla="*/ 86923 h 677351"/>
                    <a:gd name="connsiteX80" fmla="*/ 77877 w 526049"/>
                    <a:gd name="connsiteY80" fmla="*/ 83322 h 677351"/>
                    <a:gd name="connsiteX81" fmla="*/ 62572 w 526049"/>
                    <a:gd name="connsiteY81" fmla="*/ 104760 h 677351"/>
                    <a:gd name="connsiteX82" fmla="*/ 66004 w 526049"/>
                    <a:gd name="connsiteY82" fmla="*/ 123611 h 677351"/>
                    <a:gd name="connsiteX83" fmla="*/ 59589 w 526049"/>
                    <a:gd name="connsiteY83" fmla="*/ 149100 h 677351"/>
                    <a:gd name="connsiteX84" fmla="*/ 41808 w 526049"/>
                    <a:gd name="connsiteY84" fmla="*/ 175096 h 677351"/>
                    <a:gd name="connsiteX85" fmla="*/ 32918 w 526049"/>
                    <a:gd name="connsiteY85" fmla="*/ 210264 h 677351"/>
                    <a:gd name="connsiteX86" fmla="*/ 8722 w 526049"/>
                    <a:gd name="connsiteY86" fmla="*/ 212797 h 677351"/>
                    <a:gd name="connsiteX87" fmla="*/ 338 w 526049"/>
                    <a:gd name="connsiteY87" fmla="*/ 216848 h 677351"/>
                    <a:gd name="connsiteX88" fmla="*/ 8722 w 526049"/>
                    <a:gd name="connsiteY88" fmla="*/ 235698 h 677351"/>
                    <a:gd name="connsiteX89" fmla="*/ 32918 w 526049"/>
                    <a:gd name="connsiteY89" fmla="*/ 251003 h 677351"/>
                    <a:gd name="connsiteX90" fmla="*/ 45747 w 526049"/>
                    <a:gd name="connsiteY90" fmla="*/ 280094 h 677351"/>
                    <a:gd name="connsiteX91" fmla="*/ 69718 w 526049"/>
                    <a:gd name="connsiteY91" fmla="*/ 287015 h 677351"/>
                    <a:gd name="connsiteX92" fmla="*/ 89243 w 526049"/>
                    <a:gd name="connsiteY92" fmla="*/ 293430 h 677351"/>
                    <a:gd name="connsiteX93" fmla="*/ 99371 w 526049"/>
                    <a:gd name="connsiteY93" fmla="*/ 287634 h 677351"/>
                    <a:gd name="connsiteX94" fmla="*/ 108712 w 526049"/>
                    <a:gd name="connsiteY94" fmla="*/ 285721 h 677351"/>
                    <a:gd name="connsiteX95" fmla="*/ 113663 w 526049"/>
                    <a:gd name="connsiteY95" fmla="*/ 310986 h 677351"/>
                    <a:gd name="connsiteX96" fmla="*/ 115971 w 526049"/>
                    <a:gd name="connsiteY96" fmla="*/ 322858 h 677351"/>
                    <a:gd name="connsiteX97" fmla="*/ 119797 w 526049"/>
                    <a:gd name="connsiteY97" fmla="*/ 369336 h 677351"/>
                    <a:gd name="connsiteX98" fmla="*/ 100046 w 526049"/>
                    <a:gd name="connsiteY98" fmla="*/ 382616 h 677351"/>
                    <a:gd name="connsiteX99" fmla="*/ 63528 w 526049"/>
                    <a:gd name="connsiteY99" fmla="*/ 425437 h 677351"/>
                    <a:gd name="connsiteX100" fmla="*/ 64654 w 526049"/>
                    <a:gd name="connsiteY100" fmla="*/ 434721 h 677351"/>
                    <a:gd name="connsiteX101" fmla="*/ 64991 w 526049"/>
                    <a:gd name="connsiteY101" fmla="*/ 436127 h 677351"/>
                    <a:gd name="connsiteX102" fmla="*/ 67917 w 526049"/>
                    <a:gd name="connsiteY102" fmla="*/ 438885 h 677351"/>
                    <a:gd name="connsiteX103" fmla="*/ 80521 w 526049"/>
                    <a:gd name="connsiteY103" fmla="*/ 452333 h 677351"/>
                    <a:gd name="connsiteX104" fmla="*/ 89018 w 526049"/>
                    <a:gd name="connsiteY104" fmla="*/ 461111 h 677351"/>
                    <a:gd name="connsiteX105" fmla="*/ 97233 w 526049"/>
                    <a:gd name="connsiteY105" fmla="*/ 455878 h 677351"/>
                    <a:gd name="connsiteX106" fmla="*/ 111244 w 526049"/>
                    <a:gd name="connsiteY106" fmla="*/ 465219 h 677351"/>
                    <a:gd name="connsiteX107" fmla="*/ 123904 w 526049"/>
                    <a:gd name="connsiteY107" fmla="*/ 465500 h 677351"/>
                    <a:gd name="connsiteX108" fmla="*/ 135158 w 526049"/>
                    <a:gd name="connsiteY108" fmla="*/ 477879 h 677351"/>
                    <a:gd name="connsiteX109" fmla="*/ 139547 w 526049"/>
                    <a:gd name="connsiteY109" fmla="*/ 486657 h 677351"/>
                    <a:gd name="connsiteX110" fmla="*/ 118953 w 526049"/>
                    <a:gd name="connsiteY110" fmla="*/ 501512 h 677351"/>
                    <a:gd name="connsiteX111" fmla="*/ 118109 w 526049"/>
                    <a:gd name="connsiteY111" fmla="*/ 511696 h 677351"/>
                    <a:gd name="connsiteX112" fmla="*/ 114564 w 526049"/>
                    <a:gd name="connsiteY112" fmla="*/ 516367 h 677351"/>
                    <a:gd name="connsiteX113" fmla="*/ 111525 w 526049"/>
                    <a:gd name="connsiteY113" fmla="*/ 522950 h 677351"/>
                    <a:gd name="connsiteX114" fmla="*/ 120866 w 526049"/>
                    <a:gd name="connsiteY114" fmla="*/ 538312 h 677351"/>
                    <a:gd name="connsiteX115" fmla="*/ 127731 w 526049"/>
                    <a:gd name="connsiteY115" fmla="*/ 558906 h 677351"/>
                    <a:gd name="connsiteX116" fmla="*/ 128856 w 526049"/>
                    <a:gd name="connsiteY116" fmla="*/ 568528 h 677351"/>
                    <a:gd name="connsiteX117" fmla="*/ 140954 w 526049"/>
                    <a:gd name="connsiteY117" fmla="*/ 580626 h 677351"/>
                    <a:gd name="connsiteX118" fmla="*/ 148944 w 526049"/>
                    <a:gd name="connsiteY118" fmla="*/ 601502 h 677351"/>
                    <a:gd name="connsiteX119" fmla="*/ 156090 w 526049"/>
                    <a:gd name="connsiteY119" fmla="*/ 628398 h 677351"/>
                    <a:gd name="connsiteX120" fmla="*/ 160535 w 526049"/>
                    <a:gd name="connsiteY120" fmla="*/ 634137 h 677351"/>
                    <a:gd name="connsiteX121" fmla="*/ 171846 w 526049"/>
                    <a:gd name="connsiteY121" fmla="*/ 632449 h 677351"/>
                    <a:gd name="connsiteX122" fmla="*/ 190864 w 526049"/>
                    <a:gd name="connsiteY122" fmla="*/ 621758 h 677351"/>
                    <a:gd name="connsiteX123" fmla="*/ 207126 w 526049"/>
                    <a:gd name="connsiteY123" fmla="*/ 606059 h 677351"/>
                    <a:gd name="connsiteX124" fmla="*/ 216973 w 526049"/>
                    <a:gd name="connsiteY124" fmla="*/ 596044 h 677351"/>
                    <a:gd name="connsiteX125" fmla="*/ 227552 w 526049"/>
                    <a:gd name="connsiteY125" fmla="*/ 600208 h 677351"/>
                    <a:gd name="connsiteX126" fmla="*/ 237961 w 526049"/>
                    <a:gd name="connsiteY126" fmla="*/ 605891 h 677351"/>
                    <a:gd name="connsiteX127" fmla="*/ 239481 w 526049"/>
                    <a:gd name="connsiteY127" fmla="*/ 612136 h 677351"/>
                    <a:gd name="connsiteX128" fmla="*/ 229240 w 526049"/>
                    <a:gd name="connsiteY128" fmla="*/ 626541 h 677351"/>
                    <a:gd name="connsiteX129" fmla="*/ 223388 w 526049"/>
                    <a:gd name="connsiteY129" fmla="*/ 636782 h 677351"/>
                    <a:gd name="connsiteX130" fmla="*/ 218098 w 526049"/>
                    <a:gd name="connsiteY130" fmla="*/ 651356 h 677351"/>
                    <a:gd name="connsiteX131" fmla="*/ 227158 w 526049"/>
                    <a:gd name="connsiteY131" fmla="*/ 659290 h 677351"/>
                    <a:gd name="connsiteX132" fmla="*/ 235486 w 526049"/>
                    <a:gd name="connsiteY132" fmla="*/ 661766 h 677351"/>
                    <a:gd name="connsiteX133" fmla="*/ 250791 w 526049"/>
                    <a:gd name="connsiteY133" fmla="*/ 649274 h 677351"/>
                    <a:gd name="connsiteX134" fmla="*/ 266715 w 526049"/>
                    <a:gd name="connsiteY134" fmla="*/ 632787 h 677351"/>
                    <a:gd name="connsiteX135" fmla="*/ 264633 w 526049"/>
                    <a:gd name="connsiteY135" fmla="*/ 620689 h 677351"/>
                    <a:gd name="connsiteX136" fmla="*/ 275774 w 526049"/>
                    <a:gd name="connsiteY136" fmla="*/ 608029 h 677351"/>
                    <a:gd name="connsiteX137" fmla="*/ 281457 w 526049"/>
                    <a:gd name="connsiteY137" fmla="*/ 617145 h 677351"/>
                    <a:gd name="connsiteX138" fmla="*/ 290348 w 526049"/>
                    <a:gd name="connsiteY138" fmla="*/ 620914 h 677351"/>
                    <a:gd name="connsiteX139" fmla="*/ 299801 w 526049"/>
                    <a:gd name="connsiteY139" fmla="*/ 623390 h 677351"/>
                    <a:gd name="connsiteX140" fmla="*/ 314206 w 526049"/>
                    <a:gd name="connsiteY140" fmla="*/ 642521 h 677351"/>
                    <a:gd name="connsiteX141" fmla="*/ 329905 w 526049"/>
                    <a:gd name="connsiteY141" fmla="*/ 648936 h 677351"/>
                    <a:gd name="connsiteX142" fmla="*/ 345210 w 526049"/>
                    <a:gd name="connsiteY142" fmla="*/ 648936 h 677351"/>
                    <a:gd name="connsiteX143" fmla="*/ 356970 w 526049"/>
                    <a:gd name="connsiteY143" fmla="*/ 647417 h 677351"/>
                    <a:gd name="connsiteX144" fmla="*/ 364904 w 526049"/>
                    <a:gd name="connsiteY144" fmla="*/ 647642 h 677351"/>
                    <a:gd name="connsiteX145" fmla="*/ 380603 w 526049"/>
                    <a:gd name="connsiteY145" fmla="*/ 663003 h 677351"/>
                    <a:gd name="connsiteX146" fmla="*/ 391575 w 526049"/>
                    <a:gd name="connsiteY146" fmla="*/ 667730 h 677351"/>
                    <a:gd name="connsiteX147" fmla="*/ 391463 w 526049"/>
                    <a:gd name="connsiteY147" fmla="*/ 677352 h 677351"/>
                    <a:gd name="connsiteX148" fmla="*/ 395289 w 526049"/>
                    <a:gd name="connsiteY148" fmla="*/ 666999 h 677351"/>
                    <a:gd name="connsiteX149" fmla="*/ 402491 w 526049"/>
                    <a:gd name="connsiteY149" fmla="*/ 660753 h 677351"/>
                    <a:gd name="connsiteX150" fmla="*/ 422748 w 526049"/>
                    <a:gd name="connsiteY150" fmla="*/ 643422 h 677351"/>
                    <a:gd name="connsiteX151" fmla="*/ 437547 w 526049"/>
                    <a:gd name="connsiteY151" fmla="*/ 629130 h 677351"/>
                    <a:gd name="connsiteX152" fmla="*/ 447394 w 526049"/>
                    <a:gd name="connsiteY152" fmla="*/ 609267 h 677351"/>
                    <a:gd name="connsiteX153" fmla="*/ 460223 w 526049"/>
                    <a:gd name="connsiteY153" fmla="*/ 579669 h 677351"/>
                    <a:gd name="connsiteX154" fmla="*/ 458254 w 526049"/>
                    <a:gd name="connsiteY154" fmla="*/ 558737 h 677351"/>
                    <a:gd name="connsiteX155" fmla="*/ 461686 w 526049"/>
                    <a:gd name="connsiteY155" fmla="*/ 537862 h 677351"/>
                    <a:gd name="connsiteX156" fmla="*/ 496742 w 526049"/>
                    <a:gd name="connsiteY156" fmla="*/ 534260 h 677351"/>
                    <a:gd name="connsiteX157" fmla="*/ 501693 w 526049"/>
                    <a:gd name="connsiteY157" fmla="*/ 514398 h 677351"/>
                    <a:gd name="connsiteX158" fmla="*/ 496742 w 526049"/>
                    <a:gd name="connsiteY158" fmla="*/ 495547 h 677351"/>
                    <a:gd name="connsiteX159" fmla="*/ 515479 w 526049"/>
                    <a:gd name="connsiteY159" fmla="*/ 485363 h 677351"/>
                    <a:gd name="connsiteX160" fmla="*/ 522400 w 526049"/>
                    <a:gd name="connsiteY160" fmla="*/ 462405 h 677351"/>
                    <a:gd name="connsiteX161" fmla="*/ 525945 w 526049"/>
                    <a:gd name="connsiteY161" fmla="*/ 438885 h 677351"/>
                    <a:gd name="connsiteX162" fmla="*/ 524820 w 526049"/>
                    <a:gd name="connsiteY162" fmla="*/ 432582 h 677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</a:cxnLst>
                  <a:rect l="l" t="t" r="r" b="b"/>
                  <a:pathLst>
                    <a:path w="526049" h="677351">
                      <a:moveTo>
                        <a:pt x="524820" y="432582"/>
                      </a:moveTo>
                      <a:cubicBezTo>
                        <a:pt x="524201" y="431964"/>
                        <a:pt x="523751" y="431570"/>
                        <a:pt x="523751" y="431570"/>
                      </a:cubicBezTo>
                      <a:cubicBezTo>
                        <a:pt x="522119" y="429488"/>
                        <a:pt x="519643" y="428194"/>
                        <a:pt x="515930" y="428081"/>
                      </a:cubicBezTo>
                      <a:cubicBezTo>
                        <a:pt x="501131" y="427575"/>
                        <a:pt x="496685" y="422961"/>
                        <a:pt x="497642" y="416884"/>
                      </a:cubicBezTo>
                      <a:cubicBezTo>
                        <a:pt x="498599" y="410750"/>
                        <a:pt x="479355" y="413845"/>
                        <a:pt x="473953" y="416884"/>
                      </a:cubicBezTo>
                      <a:cubicBezTo>
                        <a:pt x="468551" y="419922"/>
                        <a:pt x="436928" y="429150"/>
                        <a:pt x="432989" y="420935"/>
                      </a:cubicBezTo>
                      <a:cubicBezTo>
                        <a:pt x="429050" y="412776"/>
                        <a:pt x="423592" y="414295"/>
                        <a:pt x="433946" y="405630"/>
                      </a:cubicBezTo>
                      <a:cubicBezTo>
                        <a:pt x="444299" y="396965"/>
                        <a:pt x="445312" y="376032"/>
                        <a:pt x="438391" y="373500"/>
                      </a:cubicBezTo>
                      <a:cubicBezTo>
                        <a:pt x="431470" y="370968"/>
                        <a:pt x="430513" y="365848"/>
                        <a:pt x="425055" y="369449"/>
                      </a:cubicBezTo>
                      <a:cubicBezTo>
                        <a:pt x="419653" y="373050"/>
                        <a:pt x="414195" y="371475"/>
                        <a:pt x="416165" y="366410"/>
                      </a:cubicBezTo>
                      <a:cubicBezTo>
                        <a:pt x="418134" y="361290"/>
                        <a:pt x="411213" y="357239"/>
                        <a:pt x="401873" y="357745"/>
                      </a:cubicBezTo>
                      <a:cubicBezTo>
                        <a:pt x="392476" y="358252"/>
                        <a:pt x="377677" y="333775"/>
                        <a:pt x="381616" y="325616"/>
                      </a:cubicBezTo>
                      <a:cubicBezTo>
                        <a:pt x="385554" y="317457"/>
                        <a:pt x="388537" y="306259"/>
                        <a:pt x="397877" y="303164"/>
                      </a:cubicBezTo>
                      <a:cubicBezTo>
                        <a:pt x="407274" y="300126"/>
                        <a:pt x="415658" y="279700"/>
                        <a:pt x="410200" y="273567"/>
                      </a:cubicBezTo>
                      <a:cubicBezTo>
                        <a:pt x="404799" y="267434"/>
                        <a:pt x="388987" y="253704"/>
                        <a:pt x="399340" y="251116"/>
                      </a:cubicBezTo>
                      <a:cubicBezTo>
                        <a:pt x="409694" y="248584"/>
                        <a:pt x="422073" y="245489"/>
                        <a:pt x="432426" y="251622"/>
                      </a:cubicBezTo>
                      <a:cubicBezTo>
                        <a:pt x="442780" y="257755"/>
                        <a:pt x="458592" y="270472"/>
                        <a:pt x="460561" y="252635"/>
                      </a:cubicBezTo>
                      <a:cubicBezTo>
                        <a:pt x="461292" y="246220"/>
                        <a:pt x="463543" y="238736"/>
                        <a:pt x="462418" y="231759"/>
                      </a:cubicBezTo>
                      <a:cubicBezTo>
                        <a:pt x="461405" y="225513"/>
                        <a:pt x="460336" y="219718"/>
                        <a:pt x="456622" y="214710"/>
                      </a:cubicBezTo>
                      <a:cubicBezTo>
                        <a:pt x="453584" y="210658"/>
                        <a:pt x="451558" y="216792"/>
                        <a:pt x="446606" y="214372"/>
                      </a:cubicBezTo>
                      <a:cubicBezTo>
                        <a:pt x="445481" y="213809"/>
                        <a:pt x="438560" y="205425"/>
                        <a:pt x="437491" y="204806"/>
                      </a:cubicBezTo>
                      <a:cubicBezTo>
                        <a:pt x="431189" y="201036"/>
                        <a:pt x="429669" y="200924"/>
                        <a:pt x="426068" y="200417"/>
                      </a:cubicBezTo>
                      <a:cubicBezTo>
                        <a:pt x="415152" y="198898"/>
                        <a:pt x="414646" y="204638"/>
                        <a:pt x="411213" y="220055"/>
                      </a:cubicBezTo>
                      <a:cubicBezTo>
                        <a:pt x="408062" y="234179"/>
                        <a:pt x="398384" y="236823"/>
                        <a:pt x="380603" y="230465"/>
                      </a:cubicBezTo>
                      <a:cubicBezTo>
                        <a:pt x="357533" y="222250"/>
                        <a:pt x="364566" y="218986"/>
                        <a:pt x="364060" y="206776"/>
                      </a:cubicBezTo>
                      <a:cubicBezTo>
                        <a:pt x="363553" y="194565"/>
                        <a:pt x="361134" y="197154"/>
                        <a:pt x="359784" y="195184"/>
                      </a:cubicBezTo>
                      <a:cubicBezTo>
                        <a:pt x="358433" y="193215"/>
                        <a:pt x="355001" y="190908"/>
                        <a:pt x="355563" y="185900"/>
                      </a:cubicBezTo>
                      <a:cubicBezTo>
                        <a:pt x="356013" y="181849"/>
                        <a:pt x="355507" y="177460"/>
                        <a:pt x="353144" y="175659"/>
                      </a:cubicBezTo>
                      <a:cubicBezTo>
                        <a:pt x="352581" y="175265"/>
                        <a:pt x="349655" y="168963"/>
                        <a:pt x="348923" y="168851"/>
                      </a:cubicBezTo>
                      <a:cubicBezTo>
                        <a:pt x="346166" y="168457"/>
                        <a:pt x="346448" y="175378"/>
                        <a:pt x="344816" y="176109"/>
                      </a:cubicBezTo>
                      <a:cubicBezTo>
                        <a:pt x="343859" y="176560"/>
                        <a:pt x="342959" y="177066"/>
                        <a:pt x="342171" y="177516"/>
                      </a:cubicBezTo>
                      <a:cubicBezTo>
                        <a:pt x="339977" y="178641"/>
                        <a:pt x="330467" y="181286"/>
                        <a:pt x="327598" y="179711"/>
                      </a:cubicBezTo>
                      <a:cubicBezTo>
                        <a:pt x="324728" y="178191"/>
                        <a:pt x="323153" y="176616"/>
                        <a:pt x="324503" y="169976"/>
                      </a:cubicBezTo>
                      <a:cubicBezTo>
                        <a:pt x="325853" y="163336"/>
                        <a:pt x="327373" y="158497"/>
                        <a:pt x="328948" y="155402"/>
                      </a:cubicBezTo>
                      <a:cubicBezTo>
                        <a:pt x="330467" y="152308"/>
                        <a:pt x="330467" y="148312"/>
                        <a:pt x="330467" y="145668"/>
                      </a:cubicBezTo>
                      <a:cubicBezTo>
                        <a:pt x="330467" y="143023"/>
                        <a:pt x="330467" y="137734"/>
                        <a:pt x="332437" y="137284"/>
                      </a:cubicBezTo>
                      <a:cubicBezTo>
                        <a:pt x="334406" y="136834"/>
                        <a:pt x="337276" y="137734"/>
                        <a:pt x="337726" y="134639"/>
                      </a:cubicBezTo>
                      <a:cubicBezTo>
                        <a:pt x="338176" y="131544"/>
                        <a:pt x="337951" y="126255"/>
                        <a:pt x="339076" y="121585"/>
                      </a:cubicBezTo>
                      <a:cubicBezTo>
                        <a:pt x="340202" y="116971"/>
                        <a:pt x="341496" y="112300"/>
                        <a:pt x="340821" y="107461"/>
                      </a:cubicBezTo>
                      <a:cubicBezTo>
                        <a:pt x="340145" y="102622"/>
                        <a:pt x="339470" y="101047"/>
                        <a:pt x="335081" y="101047"/>
                      </a:cubicBezTo>
                      <a:cubicBezTo>
                        <a:pt x="330692" y="101047"/>
                        <a:pt x="319608" y="105492"/>
                        <a:pt x="313868" y="106561"/>
                      </a:cubicBezTo>
                      <a:cubicBezTo>
                        <a:pt x="310661" y="107180"/>
                        <a:pt x="305934" y="108305"/>
                        <a:pt x="302446" y="107968"/>
                      </a:cubicBezTo>
                      <a:cubicBezTo>
                        <a:pt x="299744" y="107743"/>
                        <a:pt x="297719" y="106336"/>
                        <a:pt x="297719" y="104986"/>
                      </a:cubicBezTo>
                      <a:cubicBezTo>
                        <a:pt x="297719" y="101891"/>
                        <a:pt x="298394" y="99696"/>
                        <a:pt x="296368" y="94576"/>
                      </a:cubicBezTo>
                      <a:cubicBezTo>
                        <a:pt x="294399" y="89512"/>
                        <a:pt x="291192" y="84447"/>
                        <a:pt x="289391" y="81465"/>
                      </a:cubicBezTo>
                      <a:cubicBezTo>
                        <a:pt x="287647" y="78427"/>
                        <a:pt x="286746" y="76288"/>
                        <a:pt x="285734" y="75276"/>
                      </a:cubicBezTo>
                      <a:cubicBezTo>
                        <a:pt x="284721" y="74263"/>
                        <a:pt x="284496" y="73250"/>
                        <a:pt x="282864" y="74375"/>
                      </a:cubicBezTo>
                      <a:cubicBezTo>
                        <a:pt x="281232" y="75501"/>
                        <a:pt x="279375" y="76288"/>
                        <a:pt x="277462" y="74769"/>
                      </a:cubicBezTo>
                      <a:cubicBezTo>
                        <a:pt x="275605" y="73250"/>
                        <a:pt x="273692" y="70493"/>
                        <a:pt x="271216" y="69705"/>
                      </a:cubicBezTo>
                      <a:cubicBezTo>
                        <a:pt x="268684" y="68974"/>
                        <a:pt x="268065" y="68692"/>
                        <a:pt x="265308" y="69592"/>
                      </a:cubicBezTo>
                      <a:cubicBezTo>
                        <a:pt x="262551" y="70493"/>
                        <a:pt x="261819" y="72743"/>
                        <a:pt x="258162" y="70718"/>
                      </a:cubicBezTo>
                      <a:cubicBezTo>
                        <a:pt x="254504" y="68692"/>
                        <a:pt x="252535" y="67454"/>
                        <a:pt x="247133" y="68355"/>
                      </a:cubicBezTo>
                      <a:cubicBezTo>
                        <a:pt x="241731" y="69255"/>
                        <a:pt x="241844" y="70718"/>
                        <a:pt x="236217" y="69480"/>
                      </a:cubicBezTo>
                      <a:cubicBezTo>
                        <a:pt x="230590" y="68242"/>
                        <a:pt x="223050" y="62784"/>
                        <a:pt x="219280" y="58395"/>
                      </a:cubicBezTo>
                      <a:cubicBezTo>
                        <a:pt x="215510" y="54006"/>
                        <a:pt x="215285" y="51699"/>
                        <a:pt x="214666" y="49336"/>
                      </a:cubicBezTo>
                      <a:cubicBezTo>
                        <a:pt x="214047" y="46916"/>
                        <a:pt x="212809" y="39545"/>
                        <a:pt x="210896" y="36000"/>
                      </a:cubicBezTo>
                      <a:cubicBezTo>
                        <a:pt x="208983" y="32455"/>
                        <a:pt x="208308" y="30429"/>
                        <a:pt x="205438" y="29473"/>
                      </a:cubicBezTo>
                      <a:cubicBezTo>
                        <a:pt x="202568" y="28516"/>
                        <a:pt x="198798" y="28910"/>
                        <a:pt x="195928" y="28516"/>
                      </a:cubicBezTo>
                      <a:cubicBezTo>
                        <a:pt x="193059" y="28122"/>
                        <a:pt x="192552" y="27841"/>
                        <a:pt x="190752" y="26490"/>
                      </a:cubicBezTo>
                      <a:cubicBezTo>
                        <a:pt x="189007" y="25140"/>
                        <a:pt x="187882" y="24465"/>
                        <a:pt x="185463" y="23227"/>
                      </a:cubicBezTo>
                      <a:cubicBezTo>
                        <a:pt x="183043" y="21989"/>
                        <a:pt x="170495" y="16531"/>
                        <a:pt x="165881" y="13830"/>
                      </a:cubicBezTo>
                      <a:cubicBezTo>
                        <a:pt x="163293" y="12311"/>
                        <a:pt x="159635" y="10116"/>
                        <a:pt x="156428" y="7809"/>
                      </a:cubicBezTo>
                      <a:cubicBezTo>
                        <a:pt x="153839" y="6009"/>
                        <a:pt x="151589" y="3983"/>
                        <a:pt x="150520" y="3026"/>
                      </a:cubicBezTo>
                      <a:cubicBezTo>
                        <a:pt x="148044" y="832"/>
                        <a:pt x="146018" y="-237"/>
                        <a:pt x="143992" y="44"/>
                      </a:cubicBezTo>
                      <a:cubicBezTo>
                        <a:pt x="143824" y="44"/>
                        <a:pt x="143711" y="157"/>
                        <a:pt x="143542" y="213"/>
                      </a:cubicBezTo>
                      <a:lnTo>
                        <a:pt x="143542" y="213"/>
                      </a:lnTo>
                      <a:cubicBezTo>
                        <a:pt x="141854" y="719"/>
                        <a:pt x="140954" y="2689"/>
                        <a:pt x="138928" y="3589"/>
                      </a:cubicBezTo>
                      <a:cubicBezTo>
                        <a:pt x="136734" y="4546"/>
                        <a:pt x="133639" y="6346"/>
                        <a:pt x="130488" y="7809"/>
                      </a:cubicBezTo>
                      <a:cubicBezTo>
                        <a:pt x="127618" y="9216"/>
                        <a:pt x="125986" y="10004"/>
                        <a:pt x="123792" y="11523"/>
                      </a:cubicBezTo>
                      <a:cubicBezTo>
                        <a:pt x="124974" y="12198"/>
                        <a:pt x="125367" y="12817"/>
                        <a:pt x="124130" y="14899"/>
                      </a:cubicBezTo>
                      <a:cubicBezTo>
                        <a:pt x="121935" y="18613"/>
                        <a:pt x="119347" y="23677"/>
                        <a:pt x="123792" y="26716"/>
                      </a:cubicBezTo>
                      <a:cubicBezTo>
                        <a:pt x="129700" y="30767"/>
                        <a:pt x="131670" y="40502"/>
                        <a:pt x="142079" y="43540"/>
                      </a:cubicBezTo>
                      <a:cubicBezTo>
                        <a:pt x="152433" y="46579"/>
                        <a:pt x="152433" y="48660"/>
                        <a:pt x="158847" y="47591"/>
                      </a:cubicBezTo>
                      <a:cubicBezTo>
                        <a:pt x="165262" y="46579"/>
                        <a:pt x="168244" y="48098"/>
                        <a:pt x="167231" y="59858"/>
                      </a:cubicBezTo>
                      <a:cubicBezTo>
                        <a:pt x="166275" y="71562"/>
                        <a:pt x="169707" y="72125"/>
                        <a:pt x="173140" y="80283"/>
                      </a:cubicBezTo>
                      <a:cubicBezTo>
                        <a:pt x="176572" y="88443"/>
                        <a:pt x="180061" y="86417"/>
                        <a:pt x="167231" y="98627"/>
                      </a:cubicBezTo>
                      <a:cubicBezTo>
                        <a:pt x="154402" y="110838"/>
                        <a:pt x="139097" y="116464"/>
                        <a:pt x="135158" y="121078"/>
                      </a:cubicBezTo>
                      <a:cubicBezTo>
                        <a:pt x="131219" y="125692"/>
                        <a:pt x="126774" y="126705"/>
                        <a:pt x="119347" y="115451"/>
                      </a:cubicBezTo>
                      <a:cubicBezTo>
                        <a:pt x="111919" y="104254"/>
                        <a:pt x="108318" y="100653"/>
                        <a:pt x="107474" y="93507"/>
                      </a:cubicBezTo>
                      <a:cubicBezTo>
                        <a:pt x="106686" y="86642"/>
                        <a:pt x="96727" y="77189"/>
                        <a:pt x="89918" y="86923"/>
                      </a:cubicBezTo>
                      <a:cubicBezTo>
                        <a:pt x="86992" y="91087"/>
                        <a:pt x="80240" y="82140"/>
                        <a:pt x="77877" y="83322"/>
                      </a:cubicBezTo>
                      <a:cubicBezTo>
                        <a:pt x="71462" y="86361"/>
                        <a:pt x="59139" y="97614"/>
                        <a:pt x="62572" y="104760"/>
                      </a:cubicBezTo>
                      <a:cubicBezTo>
                        <a:pt x="66004" y="111907"/>
                        <a:pt x="69493" y="115958"/>
                        <a:pt x="66004" y="123611"/>
                      </a:cubicBezTo>
                      <a:cubicBezTo>
                        <a:pt x="62572" y="131263"/>
                        <a:pt x="83278" y="145049"/>
                        <a:pt x="59589" y="149100"/>
                      </a:cubicBezTo>
                      <a:cubicBezTo>
                        <a:pt x="35900" y="153152"/>
                        <a:pt x="40345" y="169526"/>
                        <a:pt x="41808" y="175096"/>
                      </a:cubicBezTo>
                      <a:cubicBezTo>
                        <a:pt x="43271" y="180723"/>
                        <a:pt x="47266" y="206213"/>
                        <a:pt x="32918" y="210264"/>
                      </a:cubicBezTo>
                      <a:cubicBezTo>
                        <a:pt x="18626" y="214372"/>
                        <a:pt x="12661" y="216904"/>
                        <a:pt x="8722" y="212797"/>
                      </a:cubicBezTo>
                      <a:cubicBezTo>
                        <a:pt x="4783" y="208745"/>
                        <a:pt x="-674" y="205650"/>
                        <a:pt x="338" y="216848"/>
                      </a:cubicBezTo>
                      <a:cubicBezTo>
                        <a:pt x="1295" y="228045"/>
                        <a:pt x="-4107" y="232153"/>
                        <a:pt x="8722" y="235698"/>
                      </a:cubicBezTo>
                      <a:cubicBezTo>
                        <a:pt x="21551" y="239299"/>
                        <a:pt x="32918" y="239806"/>
                        <a:pt x="32918" y="251003"/>
                      </a:cubicBezTo>
                      <a:cubicBezTo>
                        <a:pt x="32918" y="262201"/>
                        <a:pt x="34887" y="275480"/>
                        <a:pt x="45747" y="280094"/>
                      </a:cubicBezTo>
                      <a:cubicBezTo>
                        <a:pt x="56607" y="284708"/>
                        <a:pt x="64654" y="283301"/>
                        <a:pt x="69718" y="287015"/>
                      </a:cubicBezTo>
                      <a:cubicBezTo>
                        <a:pt x="74782" y="290785"/>
                        <a:pt x="80521" y="296074"/>
                        <a:pt x="89243" y="293430"/>
                      </a:cubicBezTo>
                      <a:cubicBezTo>
                        <a:pt x="99090" y="290448"/>
                        <a:pt x="93463" y="290954"/>
                        <a:pt x="99371" y="287634"/>
                      </a:cubicBezTo>
                      <a:cubicBezTo>
                        <a:pt x="105279" y="284314"/>
                        <a:pt x="114114" y="262201"/>
                        <a:pt x="108712" y="285721"/>
                      </a:cubicBezTo>
                      <a:cubicBezTo>
                        <a:pt x="107755" y="289772"/>
                        <a:pt x="111244" y="299563"/>
                        <a:pt x="113663" y="310986"/>
                      </a:cubicBezTo>
                      <a:cubicBezTo>
                        <a:pt x="114451" y="314812"/>
                        <a:pt x="115295" y="318807"/>
                        <a:pt x="115971" y="322858"/>
                      </a:cubicBezTo>
                      <a:cubicBezTo>
                        <a:pt x="119347" y="342440"/>
                        <a:pt x="122216" y="363203"/>
                        <a:pt x="119797" y="369336"/>
                      </a:cubicBezTo>
                      <a:cubicBezTo>
                        <a:pt x="115352" y="380534"/>
                        <a:pt x="116365" y="380534"/>
                        <a:pt x="100046" y="382616"/>
                      </a:cubicBezTo>
                      <a:cubicBezTo>
                        <a:pt x="83785" y="384642"/>
                        <a:pt x="63022" y="413733"/>
                        <a:pt x="63528" y="425437"/>
                      </a:cubicBezTo>
                      <a:cubicBezTo>
                        <a:pt x="63697" y="429825"/>
                        <a:pt x="63978" y="432582"/>
                        <a:pt x="64654" y="434721"/>
                      </a:cubicBezTo>
                      <a:cubicBezTo>
                        <a:pt x="64654" y="434721"/>
                        <a:pt x="64822" y="435227"/>
                        <a:pt x="64991" y="436127"/>
                      </a:cubicBezTo>
                      <a:cubicBezTo>
                        <a:pt x="65891" y="436859"/>
                        <a:pt x="66792" y="437759"/>
                        <a:pt x="67917" y="438885"/>
                      </a:cubicBezTo>
                      <a:cubicBezTo>
                        <a:pt x="70674" y="441642"/>
                        <a:pt x="77820" y="448507"/>
                        <a:pt x="80521" y="452333"/>
                      </a:cubicBezTo>
                      <a:cubicBezTo>
                        <a:pt x="83278" y="456159"/>
                        <a:pt x="86261" y="464150"/>
                        <a:pt x="89018" y="461111"/>
                      </a:cubicBezTo>
                      <a:cubicBezTo>
                        <a:pt x="91775" y="458072"/>
                        <a:pt x="92338" y="453177"/>
                        <a:pt x="97233" y="455878"/>
                      </a:cubicBezTo>
                      <a:cubicBezTo>
                        <a:pt x="102185" y="458635"/>
                        <a:pt x="106011" y="465500"/>
                        <a:pt x="111244" y="465219"/>
                      </a:cubicBezTo>
                      <a:cubicBezTo>
                        <a:pt x="116477" y="464937"/>
                        <a:pt x="120866" y="462461"/>
                        <a:pt x="123904" y="465500"/>
                      </a:cubicBezTo>
                      <a:cubicBezTo>
                        <a:pt x="126943" y="468538"/>
                        <a:pt x="131051" y="474559"/>
                        <a:pt x="135158" y="477879"/>
                      </a:cubicBezTo>
                      <a:cubicBezTo>
                        <a:pt x="139266" y="481199"/>
                        <a:pt x="144218" y="485306"/>
                        <a:pt x="139547" y="486657"/>
                      </a:cubicBezTo>
                      <a:cubicBezTo>
                        <a:pt x="134877" y="488007"/>
                        <a:pt x="119797" y="495716"/>
                        <a:pt x="118953" y="501512"/>
                      </a:cubicBezTo>
                      <a:cubicBezTo>
                        <a:pt x="118109" y="507251"/>
                        <a:pt x="118109" y="511696"/>
                        <a:pt x="118109" y="511696"/>
                      </a:cubicBezTo>
                      <a:cubicBezTo>
                        <a:pt x="118109" y="511696"/>
                        <a:pt x="117040" y="516648"/>
                        <a:pt x="114564" y="516367"/>
                      </a:cubicBezTo>
                      <a:cubicBezTo>
                        <a:pt x="112088" y="516086"/>
                        <a:pt x="109612" y="518843"/>
                        <a:pt x="111525" y="522950"/>
                      </a:cubicBezTo>
                      <a:cubicBezTo>
                        <a:pt x="113439" y="527058"/>
                        <a:pt x="117321" y="533135"/>
                        <a:pt x="120866" y="538312"/>
                      </a:cubicBezTo>
                      <a:cubicBezTo>
                        <a:pt x="124467" y="543545"/>
                        <a:pt x="128012" y="554236"/>
                        <a:pt x="127731" y="558906"/>
                      </a:cubicBezTo>
                      <a:cubicBezTo>
                        <a:pt x="127449" y="563576"/>
                        <a:pt x="125818" y="565489"/>
                        <a:pt x="128856" y="568528"/>
                      </a:cubicBezTo>
                      <a:cubicBezTo>
                        <a:pt x="131895" y="571567"/>
                        <a:pt x="138197" y="575956"/>
                        <a:pt x="140954" y="580626"/>
                      </a:cubicBezTo>
                      <a:cubicBezTo>
                        <a:pt x="143711" y="585296"/>
                        <a:pt x="147256" y="593005"/>
                        <a:pt x="148944" y="601502"/>
                      </a:cubicBezTo>
                      <a:cubicBezTo>
                        <a:pt x="150576" y="609998"/>
                        <a:pt x="152264" y="622096"/>
                        <a:pt x="156090" y="628398"/>
                      </a:cubicBezTo>
                      <a:cubicBezTo>
                        <a:pt x="157891" y="631324"/>
                        <a:pt x="159298" y="633012"/>
                        <a:pt x="160535" y="634137"/>
                      </a:cubicBezTo>
                      <a:cubicBezTo>
                        <a:pt x="164249" y="633181"/>
                        <a:pt x="167963" y="632787"/>
                        <a:pt x="171846" y="632449"/>
                      </a:cubicBezTo>
                      <a:cubicBezTo>
                        <a:pt x="177979" y="631887"/>
                        <a:pt x="187432" y="624234"/>
                        <a:pt x="190864" y="621758"/>
                      </a:cubicBezTo>
                      <a:cubicBezTo>
                        <a:pt x="194297" y="619283"/>
                        <a:pt x="204313" y="609436"/>
                        <a:pt x="207126" y="606059"/>
                      </a:cubicBezTo>
                      <a:cubicBezTo>
                        <a:pt x="209940" y="602627"/>
                        <a:pt x="213372" y="596381"/>
                        <a:pt x="216973" y="596044"/>
                      </a:cubicBezTo>
                      <a:cubicBezTo>
                        <a:pt x="220574" y="595650"/>
                        <a:pt x="223613" y="598294"/>
                        <a:pt x="227552" y="600208"/>
                      </a:cubicBezTo>
                      <a:cubicBezTo>
                        <a:pt x="231547" y="602120"/>
                        <a:pt x="236273" y="604934"/>
                        <a:pt x="237961" y="605891"/>
                      </a:cubicBezTo>
                      <a:cubicBezTo>
                        <a:pt x="239649" y="606847"/>
                        <a:pt x="240212" y="609661"/>
                        <a:pt x="239481" y="612136"/>
                      </a:cubicBezTo>
                      <a:cubicBezTo>
                        <a:pt x="238749" y="614612"/>
                        <a:pt x="231716" y="623672"/>
                        <a:pt x="229240" y="626541"/>
                      </a:cubicBezTo>
                      <a:cubicBezTo>
                        <a:pt x="226764" y="629355"/>
                        <a:pt x="224344" y="634475"/>
                        <a:pt x="223388" y="636782"/>
                      </a:cubicBezTo>
                      <a:cubicBezTo>
                        <a:pt x="222431" y="639033"/>
                        <a:pt x="219618" y="647192"/>
                        <a:pt x="218098" y="651356"/>
                      </a:cubicBezTo>
                      <a:cubicBezTo>
                        <a:pt x="216579" y="655520"/>
                        <a:pt x="224738" y="659121"/>
                        <a:pt x="227158" y="659290"/>
                      </a:cubicBezTo>
                      <a:cubicBezTo>
                        <a:pt x="229634" y="659458"/>
                        <a:pt x="231716" y="660978"/>
                        <a:pt x="235486" y="661766"/>
                      </a:cubicBezTo>
                      <a:cubicBezTo>
                        <a:pt x="239255" y="662497"/>
                        <a:pt x="246852" y="653607"/>
                        <a:pt x="250791" y="649274"/>
                      </a:cubicBezTo>
                      <a:cubicBezTo>
                        <a:pt x="254786" y="644941"/>
                        <a:pt x="265364" y="635094"/>
                        <a:pt x="266715" y="632787"/>
                      </a:cubicBezTo>
                      <a:cubicBezTo>
                        <a:pt x="268065" y="630537"/>
                        <a:pt x="265027" y="625585"/>
                        <a:pt x="264633" y="620689"/>
                      </a:cubicBezTo>
                      <a:cubicBezTo>
                        <a:pt x="264239" y="615794"/>
                        <a:pt x="271666" y="608760"/>
                        <a:pt x="275774" y="608029"/>
                      </a:cubicBezTo>
                      <a:cubicBezTo>
                        <a:pt x="279938" y="607297"/>
                        <a:pt x="280670" y="612755"/>
                        <a:pt x="281457" y="617145"/>
                      </a:cubicBezTo>
                      <a:cubicBezTo>
                        <a:pt x="282245" y="621477"/>
                        <a:pt x="287703" y="620520"/>
                        <a:pt x="290348" y="620914"/>
                      </a:cubicBezTo>
                      <a:cubicBezTo>
                        <a:pt x="292992" y="621308"/>
                        <a:pt x="294905" y="620745"/>
                        <a:pt x="299801" y="623390"/>
                      </a:cubicBezTo>
                      <a:cubicBezTo>
                        <a:pt x="304696" y="626035"/>
                        <a:pt x="311336" y="638921"/>
                        <a:pt x="314206" y="642521"/>
                      </a:cubicBezTo>
                      <a:cubicBezTo>
                        <a:pt x="317019" y="646123"/>
                        <a:pt x="324616" y="648036"/>
                        <a:pt x="329905" y="648936"/>
                      </a:cubicBezTo>
                      <a:cubicBezTo>
                        <a:pt x="335194" y="649893"/>
                        <a:pt x="341327" y="649274"/>
                        <a:pt x="345210" y="648936"/>
                      </a:cubicBezTo>
                      <a:cubicBezTo>
                        <a:pt x="349149" y="648599"/>
                        <a:pt x="353200" y="647642"/>
                        <a:pt x="356970" y="647417"/>
                      </a:cubicBezTo>
                      <a:cubicBezTo>
                        <a:pt x="359558" y="647248"/>
                        <a:pt x="362484" y="647192"/>
                        <a:pt x="364904" y="647642"/>
                      </a:cubicBezTo>
                      <a:cubicBezTo>
                        <a:pt x="371150" y="648768"/>
                        <a:pt x="378746" y="659965"/>
                        <a:pt x="380603" y="663003"/>
                      </a:cubicBezTo>
                      <a:cubicBezTo>
                        <a:pt x="382516" y="666042"/>
                        <a:pt x="386455" y="667336"/>
                        <a:pt x="391575" y="667730"/>
                      </a:cubicBezTo>
                      <a:cubicBezTo>
                        <a:pt x="396414" y="668068"/>
                        <a:pt x="393432" y="674595"/>
                        <a:pt x="391463" y="677352"/>
                      </a:cubicBezTo>
                      <a:cubicBezTo>
                        <a:pt x="394220" y="673807"/>
                        <a:pt x="395401" y="671275"/>
                        <a:pt x="395289" y="666999"/>
                      </a:cubicBezTo>
                      <a:cubicBezTo>
                        <a:pt x="397709" y="665761"/>
                        <a:pt x="399172" y="663904"/>
                        <a:pt x="402491" y="660753"/>
                      </a:cubicBezTo>
                      <a:cubicBezTo>
                        <a:pt x="408400" y="655126"/>
                        <a:pt x="414814" y="652087"/>
                        <a:pt x="422748" y="643422"/>
                      </a:cubicBezTo>
                      <a:cubicBezTo>
                        <a:pt x="430626" y="634757"/>
                        <a:pt x="429163" y="635769"/>
                        <a:pt x="437547" y="629130"/>
                      </a:cubicBezTo>
                      <a:cubicBezTo>
                        <a:pt x="445931" y="622490"/>
                        <a:pt x="443455" y="617932"/>
                        <a:pt x="447394" y="609267"/>
                      </a:cubicBezTo>
                      <a:cubicBezTo>
                        <a:pt x="451333" y="600601"/>
                        <a:pt x="462193" y="591936"/>
                        <a:pt x="460223" y="579669"/>
                      </a:cubicBezTo>
                      <a:cubicBezTo>
                        <a:pt x="458254" y="567459"/>
                        <a:pt x="456284" y="562338"/>
                        <a:pt x="458254" y="558737"/>
                      </a:cubicBezTo>
                      <a:cubicBezTo>
                        <a:pt x="460223" y="555192"/>
                        <a:pt x="451839" y="537299"/>
                        <a:pt x="461686" y="537862"/>
                      </a:cubicBezTo>
                      <a:cubicBezTo>
                        <a:pt x="471533" y="538368"/>
                        <a:pt x="485882" y="542982"/>
                        <a:pt x="496742" y="534260"/>
                      </a:cubicBezTo>
                      <a:cubicBezTo>
                        <a:pt x="507602" y="525595"/>
                        <a:pt x="510584" y="517436"/>
                        <a:pt x="501693" y="514398"/>
                      </a:cubicBezTo>
                      <a:cubicBezTo>
                        <a:pt x="492803" y="511359"/>
                        <a:pt x="488864" y="498079"/>
                        <a:pt x="496742" y="495547"/>
                      </a:cubicBezTo>
                      <a:cubicBezTo>
                        <a:pt x="504619" y="493015"/>
                        <a:pt x="515029" y="496054"/>
                        <a:pt x="515479" y="485363"/>
                      </a:cubicBezTo>
                      <a:cubicBezTo>
                        <a:pt x="515986" y="474672"/>
                        <a:pt x="518912" y="477204"/>
                        <a:pt x="522400" y="462405"/>
                      </a:cubicBezTo>
                      <a:cubicBezTo>
                        <a:pt x="524257" y="454471"/>
                        <a:pt x="526339" y="445468"/>
                        <a:pt x="525945" y="438885"/>
                      </a:cubicBezTo>
                      <a:cubicBezTo>
                        <a:pt x="526283" y="436240"/>
                        <a:pt x="525777" y="434158"/>
                        <a:pt x="524820" y="43258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>
                  <a:extLst>
                    <a:ext uri="{FF2B5EF4-FFF2-40B4-BE49-F238E27FC236}">
                      <a16:creationId xmlns:a16="http://schemas.microsoft.com/office/drawing/2014/main" id="{30E5422B-0F61-709A-61E4-A174CCBFFF1F}"/>
                    </a:ext>
                  </a:extLst>
                </p:cNvPr>
                <p:cNvSpPr/>
                <p:nvPr/>
              </p:nvSpPr>
              <p:spPr>
                <a:xfrm>
                  <a:off x="6383602" y="4905928"/>
                  <a:ext cx="427353" cy="527358"/>
                </a:xfrm>
                <a:custGeom>
                  <a:avLst/>
                  <a:gdLst>
                    <a:gd name="connsiteX0" fmla="*/ 497388 w 499227"/>
                    <a:gd name="connsiteY0" fmla="*/ 128038 h 616052"/>
                    <a:gd name="connsiteX1" fmla="*/ 492831 w 499227"/>
                    <a:gd name="connsiteY1" fmla="*/ 126406 h 616052"/>
                    <a:gd name="connsiteX2" fmla="*/ 491818 w 499227"/>
                    <a:gd name="connsiteY2" fmla="*/ 120892 h 616052"/>
                    <a:gd name="connsiteX3" fmla="*/ 486922 w 499227"/>
                    <a:gd name="connsiteY3" fmla="*/ 119710 h 616052"/>
                    <a:gd name="connsiteX4" fmla="*/ 480283 w 499227"/>
                    <a:gd name="connsiteY4" fmla="*/ 116615 h 616052"/>
                    <a:gd name="connsiteX5" fmla="*/ 473756 w 499227"/>
                    <a:gd name="connsiteY5" fmla="*/ 120329 h 616052"/>
                    <a:gd name="connsiteX6" fmla="*/ 470942 w 499227"/>
                    <a:gd name="connsiteY6" fmla="*/ 114984 h 616052"/>
                    <a:gd name="connsiteX7" fmla="*/ 475500 w 499227"/>
                    <a:gd name="connsiteY7" fmla="*/ 111551 h 616052"/>
                    <a:gd name="connsiteX8" fmla="*/ 479945 w 499227"/>
                    <a:gd name="connsiteY8" fmla="*/ 110482 h 616052"/>
                    <a:gd name="connsiteX9" fmla="*/ 484616 w 499227"/>
                    <a:gd name="connsiteY9" fmla="*/ 113239 h 616052"/>
                    <a:gd name="connsiteX10" fmla="*/ 487935 w 499227"/>
                    <a:gd name="connsiteY10" fmla="*/ 115152 h 616052"/>
                    <a:gd name="connsiteX11" fmla="*/ 493562 w 499227"/>
                    <a:gd name="connsiteY11" fmla="*/ 114027 h 616052"/>
                    <a:gd name="connsiteX12" fmla="*/ 493618 w 499227"/>
                    <a:gd name="connsiteY12" fmla="*/ 112845 h 616052"/>
                    <a:gd name="connsiteX13" fmla="*/ 489342 w 499227"/>
                    <a:gd name="connsiteY13" fmla="*/ 103054 h 616052"/>
                    <a:gd name="connsiteX14" fmla="*/ 473474 w 499227"/>
                    <a:gd name="connsiteY14" fmla="*/ 105530 h 616052"/>
                    <a:gd name="connsiteX15" fmla="*/ 455131 w 499227"/>
                    <a:gd name="connsiteY15" fmla="*/ 108794 h 616052"/>
                    <a:gd name="connsiteX16" fmla="*/ 422438 w 499227"/>
                    <a:gd name="connsiteY16" fmla="*/ 114533 h 616052"/>
                    <a:gd name="connsiteX17" fmla="*/ 411410 w 499227"/>
                    <a:gd name="connsiteY17" fmla="*/ 94051 h 616052"/>
                    <a:gd name="connsiteX18" fmla="*/ 399087 w 499227"/>
                    <a:gd name="connsiteY18" fmla="*/ 71994 h 616052"/>
                    <a:gd name="connsiteX19" fmla="*/ 387158 w 499227"/>
                    <a:gd name="connsiteY19" fmla="*/ 83473 h 616052"/>
                    <a:gd name="connsiteX20" fmla="*/ 378380 w 499227"/>
                    <a:gd name="connsiteY20" fmla="*/ 91800 h 616052"/>
                    <a:gd name="connsiteX21" fmla="*/ 366620 w 499227"/>
                    <a:gd name="connsiteY21" fmla="*/ 103167 h 616052"/>
                    <a:gd name="connsiteX22" fmla="*/ 347544 w 499227"/>
                    <a:gd name="connsiteY22" fmla="*/ 103955 h 616052"/>
                    <a:gd name="connsiteX23" fmla="*/ 326275 w 499227"/>
                    <a:gd name="connsiteY23" fmla="*/ 104743 h 616052"/>
                    <a:gd name="connsiteX24" fmla="*/ 321886 w 499227"/>
                    <a:gd name="connsiteY24" fmla="*/ 94108 h 616052"/>
                    <a:gd name="connsiteX25" fmla="*/ 316766 w 499227"/>
                    <a:gd name="connsiteY25" fmla="*/ 73626 h 616052"/>
                    <a:gd name="connsiteX26" fmla="*/ 301348 w 499227"/>
                    <a:gd name="connsiteY26" fmla="*/ 44816 h 616052"/>
                    <a:gd name="connsiteX27" fmla="*/ 299153 w 499227"/>
                    <a:gd name="connsiteY27" fmla="*/ 26585 h 616052"/>
                    <a:gd name="connsiteX28" fmla="*/ 302080 w 499227"/>
                    <a:gd name="connsiteY28" fmla="*/ 8410 h 616052"/>
                    <a:gd name="connsiteX29" fmla="*/ 299885 w 499227"/>
                    <a:gd name="connsiteY29" fmla="*/ 2952 h 616052"/>
                    <a:gd name="connsiteX30" fmla="*/ 288125 w 499227"/>
                    <a:gd name="connsiteY30" fmla="*/ 82 h 616052"/>
                    <a:gd name="connsiteX31" fmla="*/ 272707 w 499227"/>
                    <a:gd name="connsiteY31" fmla="*/ 3853 h 616052"/>
                    <a:gd name="connsiteX32" fmla="*/ 256952 w 499227"/>
                    <a:gd name="connsiteY32" fmla="*/ 5372 h 616052"/>
                    <a:gd name="connsiteX33" fmla="*/ 255151 w 499227"/>
                    <a:gd name="connsiteY33" fmla="*/ 6047 h 616052"/>
                    <a:gd name="connsiteX34" fmla="*/ 256614 w 499227"/>
                    <a:gd name="connsiteY34" fmla="*/ 22815 h 616052"/>
                    <a:gd name="connsiteX35" fmla="*/ 225779 w 499227"/>
                    <a:gd name="connsiteY35" fmla="*/ 45548 h 616052"/>
                    <a:gd name="connsiteX36" fmla="*/ 193481 w 499227"/>
                    <a:gd name="connsiteY36" fmla="*/ 62259 h 616052"/>
                    <a:gd name="connsiteX37" fmla="*/ 172211 w 499227"/>
                    <a:gd name="connsiteY37" fmla="*/ 58489 h 616052"/>
                    <a:gd name="connsiteX38" fmla="*/ 150941 w 499227"/>
                    <a:gd name="connsiteY38" fmla="*/ 62259 h 616052"/>
                    <a:gd name="connsiteX39" fmla="*/ 138450 w 499227"/>
                    <a:gd name="connsiteY39" fmla="*/ 77452 h 616052"/>
                    <a:gd name="connsiteX40" fmla="*/ 112735 w 499227"/>
                    <a:gd name="connsiteY40" fmla="*/ 100972 h 616052"/>
                    <a:gd name="connsiteX41" fmla="*/ 118587 w 499227"/>
                    <a:gd name="connsiteY41" fmla="*/ 120666 h 616052"/>
                    <a:gd name="connsiteX42" fmla="*/ 121513 w 499227"/>
                    <a:gd name="connsiteY42" fmla="*/ 158592 h 616052"/>
                    <a:gd name="connsiteX43" fmla="*/ 81112 w 499227"/>
                    <a:gd name="connsiteY43" fmla="*/ 191228 h 616052"/>
                    <a:gd name="connsiteX44" fmla="*/ 63500 w 499227"/>
                    <a:gd name="connsiteY44" fmla="*/ 221556 h 616052"/>
                    <a:gd name="connsiteX45" fmla="*/ 73797 w 499227"/>
                    <a:gd name="connsiteY45" fmla="*/ 264040 h 616052"/>
                    <a:gd name="connsiteX46" fmla="*/ 62037 w 499227"/>
                    <a:gd name="connsiteY46" fmla="*/ 269329 h 616052"/>
                    <a:gd name="connsiteX47" fmla="*/ 54722 w 499227"/>
                    <a:gd name="connsiteY47" fmla="*/ 280695 h 616052"/>
                    <a:gd name="connsiteX48" fmla="*/ 58379 w 499227"/>
                    <a:gd name="connsiteY48" fmla="*/ 298139 h 616052"/>
                    <a:gd name="connsiteX49" fmla="*/ 53990 w 499227"/>
                    <a:gd name="connsiteY49" fmla="*/ 314062 h 616052"/>
                    <a:gd name="connsiteX50" fmla="*/ 32721 w 499227"/>
                    <a:gd name="connsiteY50" fmla="*/ 331506 h 616052"/>
                    <a:gd name="connsiteX51" fmla="*/ 29626 w 499227"/>
                    <a:gd name="connsiteY51" fmla="*/ 354520 h 616052"/>
                    <a:gd name="connsiteX52" fmla="*/ 14996 w 499227"/>
                    <a:gd name="connsiteY52" fmla="*/ 388000 h 616052"/>
                    <a:gd name="connsiteX53" fmla="*/ 7006 w 499227"/>
                    <a:gd name="connsiteY53" fmla="*/ 416472 h 616052"/>
                    <a:gd name="connsiteX54" fmla="*/ 422 w 499227"/>
                    <a:gd name="connsiteY54" fmla="*/ 436954 h 616052"/>
                    <a:gd name="connsiteX55" fmla="*/ 2842 w 499227"/>
                    <a:gd name="connsiteY55" fmla="*/ 459124 h 616052"/>
                    <a:gd name="connsiteX56" fmla="*/ 3011 w 499227"/>
                    <a:gd name="connsiteY56" fmla="*/ 458842 h 616052"/>
                    <a:gd name="connsiteX57" fmla="*/ 21692 w 499227"/>
                    <a:gd name="connsiteY57" fmla="*/ 467339 h 616052"/>
                    <a:gd name="connsiteX58" fmla="*/ 40036 w 499227"/>
                    <a:gd name="connsiteY58" fmla="*/ 470377 h 616052"/>
                    <a:gd name="connsiteX59" fmla="*/ 51064 w 499227"/>
                    <a:gd name="connsiteY59" fmla="*/ 472628 h 616052"/>
                    <a:gd name="connsiteX60" fmla="*/ 65019 w 499227"/>
                    <a:gd name="connsiteY60" fmla="*/ 468183 h 616052"/>
                    <a:gd name="connsiteX61" fmla="*/ 66482 w 499227"/>
                    <a:gd name="connsiteY61" fmla="*/ 482475 h 616052"/>
                    <a:gd name="connsiteX62" fmla="*/ 81900 w 499227"/>
                    <a:gd name="connsiteY62" fmla="*/ 493841 h 616052"/>
                    <a:gd name="connsiteX63" fmla="*/ 105307 w 499227"/>
                    <a:gd name="connsiteY63" fmla="*/ 489002 h 616052"/>
                    <a:gd name="connsiteX64" fmla="*/ 111272 w 499227"/>
                    <a:gd name="connsiteY64" fmla="*/ 510553 h 616052"/>
                    <a:gd name="connsiteX65" fmla="*/ 123032 w 499227"/>
                    <a:gd name="connsiteY65" fmla="*/ 531035 h 616052"/>
                    <a:gd name="connsiteX66" fmla="*/ 131866 w 499227"/>
                    <a:gd name="connsiteY66" fmla="*/ 556075 h 616052"/>
                    <a:gd name="connsiteX67" fmla="*/ 133329 w 499227"/>
                    <a:gd name="connsiteY67" fmla="*/ 574306 h 616052"/>
                    <a:gd name="connsiteX68" fmla="*/ 145821 w 499227"/>
                    <a:gd name="connsiteY68" fmla="*/ 597826 h 616052"/>
                    <a:gd name="connsiteX69" fmla="*/ 147903 w 499227"/>
                    <a:gd name="connsiteY69" fmla="*/ 604184 h 616052"/>
                    <a:gd name="connsiteX70" fmla="*/ 147622 w 499227"/>
                    <a:gd name="connsiteY70" fmla="*/ 609699 h 616052"/>
                    <a:gd name="connsiteX71" fmla="*/ 149141 w 499227"/>
                    <a:gd name="connsiteY71" fmla="*/ 610768 h 616052"/>
                    <a:gd name="connsiteX72" fmla="*/ 151898 w 499227"/>
                    <a:gd name="connsiteY72" fmla="*/ 609080 h 616052"/>
                    <a:gd name="connsiteX73" fmla="*/ 154543 w 499227"/>
                    <a:gd name="connsiteY73" fmla="*/ 608686 h 616052"/>
                    <a:gd name="connsiteX74" fmla="*/ 156793 w 499227"/>
                    <a:gd name="connsiteY74" fmla="*/ 614482 h 616052"/>
                    <a:gd name="connsiteX75" fmla="*/ 161014 w 499227"/>
                    <a:gd name="connsiteY75" fmla="*/ 614482 h 616052"/>
                    <a:gd name="connsiteX76" fmla="*/ 163658 w 499227"/>
                    <a:gd name="connsiteY76" fmla="*/ 610374 h 616052"/>
                    <a:gd name="connsiteX77" fmla="*/ 171142 w 499227"/>
                    <a:gd name="connsiteY77" fmla="*/ 608011 h 616052"/>
                    <a:gd name="connsiteX78" fmla="*/ 171536 w 499227"/>
                    <a:gd name="connsiteY78" fmla="*/ 601146 h 616052"/>
                    <a:gd name="connsiteX79" fmla="*/ 172830 w 499227"/>
                    <a:gd name="connsiteY79" fmla="*/ 596026 h 616052"/>
                    <a:gd name="connsiteX80" fmla="*/ 176375 w 499227"/>
                    <a:gd name="connsiteY80" fmla="*/ 605647 h 616052"/>
                    <a:gd name="connsiteX81" fmla="*/ 179526 w 499227"/>
                    <a:gd name="connsiteY81" fmla="*/ 606942 h 616052"/>
                    <a:gd name="connsiteX82" fmla="*/ 179245 w 499227"/>
                    <a:gd name="connsiteY82" fmla="*/ 602834 h 616052"/>
                    <a:gd name="connsiteX83" fmla="*/ 179526 w 499227"/>
                    <a:gd name="connsiteY83" fmla="*/ 596532 h 616052"/>
                    <a:gd name="connsiteX84" fmla="*/ 178851 w 499227"/>
                    <a:gd name="connsiteY84" fmla="*/ 591018 h 616052"/>
                    <a:gd name="connsiteX85" fmla="*/ 180820 w 499227"/>
                    <a:gd name="connsiteY85" fmla="*/ 586798 h 616052"/>
                    <a:gd name="connsiteX86" fmla="*/ 189261 w 499227"/>
                    <a:gd name="connsiteY86" fmla="*/ 585616 h 616052"/>
                    <a:gd name="connsiteX87" fmla="*/ 194662 w 499227"/>
                    <a:gd name="connsiteY87" fmla="*/ 587304 h 616052"/>
                    <a:gd name="connsiteX88" fmla="*/ 198601 w 499227"/>
                    <a:gd name="connsiteY88" fmla="*/ 582183 h 616052"/>
                    <a:gd name="connsiteX89" fmla="*/ 204397 w 499227"/>
                    <a:gd name="connsiteY89" fmla="*/ 574700 h 616052"/>
                    <a:gd name="connsiteX90" fmla="*/ 198095 w 499227"/>
                    <a:gd name="connsiteY90" fmla="*/ 570873 h 616052"/>
                    <a:gd name="connsiteX91" fmla="*/ 192412 w 499227"/>
                    <a:gd name="connsiteY91" fmla="*/ 568116 h 616052"/>
                    <a:gd name="connsiteX92" fmla="*/ 194100 w 499227"/>
                    <a:gd name="connsiteY92" fmla="*/ 565865 h 616052"/>
                    <a:gd name="connsiteX93" fmla="*/ 204115 w 499227"/>
                    <a:gd name="connsiteY93" fmla="*/ 566541 h 616052"/>
                    <a:gd name="connsiteX94" fmla="*/ 214131 w 499227"/>
                    <a:gd name="connsiteY94" fmla="*/ 569861 h 616052"/>
                    <a:gd name="connsiteX95" fmla="*/ 217282 w 499227"/>
                    <a:gd name="connsiteY95" fmla="*/ 574475 h 616052"/>
                    <a:gd name="connsiteX96" fmla="*/ 219364 w 499227"/>
                    <a:gd name="connsiteY96" fmla="*/ 581846 h 616052"/>
                    <a:gd name="connsiteX97" fmla="*/ 215031 w 499227"/>
                    <a:gd name="connsiteY97" fmla="*/ 591186 h 616052"/>
                    <a:gd name="connsiteX98" fmla="*/ 216495 w 499227"/>
                    <a:gd name="connsiteY98" fmla="*/ 593944 h 616052"/>
                    <a:gd name="connsiteX99" fmla="*/ 220715 w 499227"/>
                    <a:gd name="connsiteY99" fmla="*/ 588542 h 616052"/>
                    <a:gd name="connsiteX100" fmla="*/ 223360 w 499227"/>
                    <a:gd name="connsiteY100" fmla="*/ 583422 h 616052"/>
                    <a:gd name="connsiteX101" fmla="*/ 222065 w 499227"/>
                    <a:gd name="connsiteY101" fmla="*/ 573293 h 616052"/>
                    <a:gd name="connsiteX102" fmla="*/ 223360 w 499227"/>
                    <a:gd name="connsiteY102" fmla="*/ 565022 h 616052"/>
                    <a:gd name="connsiteX103" fmla="*/ 222459 w 499227"/>
                    <a:gd name="connsiteY103" fmla="*/ 560126 h 616052"/>
                    <a:gd name="connsiteX104" fmla="*/ 225385 w 499227"/>
                    <a:gd name="connsiteY104" fmla="*/ 553655 h 616052"/>
                    <a:gd name="connsiteX105" fmla="*/ 229999 w 499227"/>
                    <a:gd name="connsiteY105" fmla="*/ 553374 h 616052"/>
                    <a:gd name="connsiteX106" fmla="*/ 233319 w 499227"/>
                    <a:gd name="connsiteY106" fmla="*/ 552305 h 616052"/>
                    <a:gd name="connsiteX107" fmla="*/ 236245 w 499227"/>
                    <a:gd name="connsiteY107" fmla="*/ 552192 h 616052"/>
                    <a:gd name="connsiteX108" fmla="*/ 231912 w 499227"/>
                    <a:gd name="connsiteY108" fmla="*/ 560238 h 616052"/>
                    <a:gd name="connsiteX109" fmla="*/ 229830 w 499227"/>
                    <a:gd name="connsiteY109" fmla="*/ 566934 h 616052"/>
                    <a:gd name="connsiteX110" fmla="*/ 234444 w 499227"/>
                    <a:gd name="connsiteY110" fmla="*/ 565472 h 616052"/>
                    <a:gd name="connsiteX111" fmla="*/ 241140 w 499227"/>
                    <a:gd name="connsiteY111" fmla="*/ 554556 h 616052"/>
                    <a:gd name="connsiteX112" fmla="*/ 246936 w 499227"/>
                    <a:gd name="connsiteY112" fmla="*/ 552586 h 616052"/>
                    <a:gd name="connsiteX113" fmla="*/ 247611 w 499227"/>
                    <a:gd name="connsiteY113" fmla="*/ 545102 h 616052"/>
                    <a:gd name="connsiteX114" fmla="*/ 249975 w 499227"/>
                    <a:gd name="connsiteY114" fmla="*/ 537619 h 616052"/>
                    <a:gd name="connsiteX115" fmla="*/ 248680 w 499227"/>
                    <a:gd name="connsiteY115" fmla="*/ 533905 h 616052"/>
                    <a:gd name="connsiteX116" fmla="*/ 252619 w 499227"/>
                    <a:gd name="connsiteY116" fmla="*/ 528390 h 616052"/>
                    <a:gd name="connsiteX117" fmla="*/ 255376 w 499227"/>
                    <a:gd name="connsiteY117" fmla="*/ 531541 h 616052"/>
                    <a:gd name="connsiteX118" fmla="*/ 261285 w 499227"/>
                    <a:gd name="connsiteY118" fmla="*/ 529572 h 616052"/>
                    <a:gd name="connsiteX119" fmla="*/ 265899 w 499227"/>
                    <a:gd name="connsiteY119" fmla="*/ 523664 h 616052"/>
                    <a:gd name="connsiteX120" fmla="*/ 271188 w 499227"/>
                    <a:gd name="connsiteY120" fmla="*/ 520907 h 616052"/>
                    <a:gd name="connsiteX121" fmla="*/ 273157 w 499227"/>
                    <a:gd name="connsiteY121" fmla="*/ 516799 h 616052"/>
                    <a:gd name="connsiteX122" fmla="*/ 270794 w 499227"/>
                    <a:gd name="connsiteY122" fmla="*/ 511510 h 616052"/>
                    <a:gd name="connsiteX123" fmla="*/ 260272 w 499227"/>
                    <a:gd name="connsiteY123" fmla="*/ 503463 h 616052"/>
                    <a:gd name="connsiteX124" fmla="*/ 251550 w 499227"/>
                    <a:gd name="connsiteY124" fmla="*/ 505433 h 616052"/>
                    <a:gd name="connsiteX125" fmla="*/ 240634 w 499227"/>
                    <a:gd name="connsiteY125" fmla="*/ 500931 h 616052"/>
                    <a:gd name="connsiteX126" fmla="*/ 246824 w 499227"/>
                    <a:gd name="connsiteY126" fmla="*/ 496598 h 616052"/>
                    <a:gd name="connsiteX127" fmla="*/ 256727 w 499227"/>
                    <a:gd name="connsiteY127" fmla="*/ 497105 h 616052"/>
                    <a:gd name="connsiteX128" fmla="*/ 259259 w 499227"/>
                    <a:gd name="connsiteY128" fmla="*/ 494742 h 616052"/>
                    <a:gd name="connsiteX129" fmla="*/ 260722 w 499227"/>
                    <a:gd name="connsiteY129" fmla="*/ 490916 h 616052"/>
                    <a:gd name="connsiteX130" fmla="*/ 260722 w 499227"/>
                    <a:gd name="connsiteY130" fmla="*/ 487483 h 616052"/>
                    <a:gd name="connsiteX131" fmla="*/ 252957 w 499227"/>
                    <a:gd name="connsiteY131" fmla="*/ 486020 h 616052"/>
                    <a:gd name="connsiteX132" fmla="*/ 254926 w 499227"/>
                    <a:gd name="connsiteY132" fmla="*/ 481518 h 616052"/>
                    <a:gd name="connsiteX133" fmla="*/ 259259 w 499227"/>
                    <a:gd name="connsiteY133" fmla="*/ 482194 h 616052"/>
                    <a:gd name="connsiteX134" fmla="*/ 263760 w 499227"/>
                    <a:gd name="connsiteY134" fmla="*/ 481912 h 616052"/>
                    <a:gd name="connsiteX135" fmla="*/ 266518 w 499227"/>
                    <a:gd name="connsiteY135" fmla="*/ 484444 h 616052"/>
                    <a:gd name="connsiteX136" fmla="*/ 264436 w 499227"/>
                    <a:gd name="connsiteY136" fmla="*/ 491985 h 616052"/>
                    <a:gd name="connsiteX137" fmla="*/ 266124 w 499227"/>
                    <a:gd name="connsiteY137" fmla="*/ 498174 h 616052"/>
                    <a:gd name="connsiteX138" fmla="*/ 274283 w 499227"/>
                    <a:gd name="connsiteY138" fmla="*/ 498174 h 616052"/>
                    <a:gd name="connsiteX139" fmla="*/ 278784 w 499227"/>
                    <a:gd name="connsiteY139" fmla="*/ 490015 h 616052"/>
                    <a:gd name="connsiteX140" fmla="*/ 274057 w 499227"/>
                    <a:gd name="connsiteY140" fmla="*/ 485964 h 616052"/>
                    <a:gd name="connsiteX141" fmla="*/ 271976 w 499227"/>
                    <a:gd name="connsiteY141" fmla="*/ 482644 h 616052"/>
                    <a:gd name="connsiteX142" fmla="*/ 268262 w 499227"/>
                    <a:gd name="connsiteY142" fmla="*/ 478142 h 616052"/>
                    <a:gd name="connsiteX143" fmla="*/ 270119 w 499227"/>
                    <a:gd name="connsiteY143" fmla="*/ 472740 h 616052"/>
                    <a:gd name="connsiteX144" fmla="*/ 272763 w 499227"/>
                    <a:gd name="connsiteY144" fmla="*/ 465876 h 616052"/>
                    <a:gd name="connsiteX145" fmla="*/ 276196 w 499227"/>
                    <a:gd name="connsiteY145" fmla="*/ 467732 h 616052"/>
                    <a:gd name="connsiteX146" fmla="*/ 276477 w 499227"/>
                    <a:gd name="connsiteY146" fmla="*/ 474316 h 616052"/>
                    <a:gd name="connsiteX147" fmla="*/ 282554 w 499227"/>
                    <a:gd name="connsiteY147" fmla="*/ 482081 h 616052"/>
                    <a:gd name="connsiteX148" fmla="*/ 288237 w 499227"/>
                    <a:gd name="connsiteY148" fmla="*/ 479324 h 616052"/>
                    <a:gd name="connsiteX149" fmla="*/ 293245 w 499227"/>
                    <a:gd name="connsiteY149" fmla="*/ 475610 h 616052"/>
                    <a:gd name="connsiteX150" fmla="*/ 301573 w 499227"/>
                    <a:gd name="connsiteY150" fmla="*/ 474935 h 616052"/>
                    <a:gd name="connsiteX151" fmla="*/ 304218 w 499227"/>
                    <a:gd name="connsiteY151" fmla="*/ 470828 h 616052"/>
                    <a:gd name="connsiteX152" fmla="*/ 302755 w 499227"/>
                    <a:gd name="connsiteY152" fmla="*/ 463175 h 616052"/>
                    <a:gd name="connsiteX153" fmla="*/ 305906 w 499227"/>
                    <a:gd name="connsiteY153" fmla="*/ 462781 h 616052"/>
                    <a:gd name="connsiteX154" fmla="*/ 309845 w 499227"/>
                    <a:gd name="connsiteY154" fmla="*/ 471503 h 616052"/>
                    <a:gd name="connsiteX155" fmla="*/ 313783 w 499227"/>
                    <a:gd name="connsiteY155" fmla="*/ 473585 h 616052"/>
                    <a:gd name="connsiteX156" fmla="*/ 319185 w 499227"/>
                    <a:gd name="connsiteY156" fmla="*/ 473303 h 616052"/>
                    <a:gd name="connsiteX157" fmla="*/ 321717 w 499227"/>
                    <a:gd name="connsiteY157" fmla="*/ 475948 h 616052"/>
                    <a:gd name="connsiteX158" fmla="*/ 321717 w 499227"/>
                    <a:gd name="connsiteY158" fmla="*/ 483432 h 616052"/>
                    <a:gd name="connsiteX159" fmla="*/ 325150 w 499227"/>
                    <a:gd name="connsiteY159" fmla="*/ 485514 h 616052"/>
                    <a:gd name="connsiteX160" fmla="*/ 329370 w 499227"/>
                    <a:gd name="connsiteY160" fmla="*/ 478030 h 616052"/>
                    <a:gd name="connsiteX161" fmla="*/ 333590 w 499227"/>
                    <a:gd name="connsiteY161" fmla="*/ 471728 h 616052"/>
                    <a:gd name="connsiteX162" fmla="*/ 331508 w 499227"/>
                    <a:gd name="connsiteY162" fmla="*/ 467789 h 616052"/>
                    <a:gd name="connsiteX163" fmla="*/ 330326 w 499227"/>
                    <a:gd name="connsiteY163" fmla="*/ 464469 h 616052"/>
                    <a:gd name="connsiteX164" fmla="*/ 334940 w 499227"/>
                    <a:gd name="connsiteY164" fmla="*/ 463006 h 616052"/>
                    <a:gd name="connsiteX165" fmla="*/ 337416 w 499227"/>
                    <a:gd name="connsiteY165" fmla="*/ 459180 h 616052"/>
                    <a:gd name="connsiteX166" fmla="*/ 341749 w 499227"/>
                    <a:gd name="connsiteY166" fmla="*/ 453778 h 616052"/>
                    <a:gd name="connsiteX167" fmla="*/ 343718 w 499227"/>
                    <a:gd name="connsiteY167" fmla="*/ 450627 h 616052"/>
                    <a:gd name="connsiteX168" fmla="*/ 339217 w 499227"/>
                    <a:gd name="connsiteY168" fmla="*/ 448658 h 616052"/>
                    <a:gd name="connsiteX169" fmla="*/ 332746 w 499227"/>
                    <a:gd name="connsiteY169" fmla="*/ 448658 h 616052"/>
                    <a:gd name="connsiteX170" fmla="*/ 328638 w 499227"/>
                    <a:gd name="connsiteY170" fmla="*/ 446688 h 616052"/>
                    <a:gd name="connsiteX171" fmla="*/ 326388 w 499227"/>
                    <a:gd name="connsiteY171" fmla="*/ 442862 h 616052"/>
                    <a:gd name="connsiteX172" fmla="*/ 329933 w 499227"/>
                    <a:gd name="connsiteY172" fmla="*/ 438360 h 616052"/>
                    <a:gd name="connsiteX173" fmla="*/ 335841 w 499227"/>
                    <a:gd name="connsiteY173" fmla="*/ 439598 h 616052"/>
                    <a:gd name="connsiteX174" fmla="*/ 339386 w 499227"/>
                    <a:gd name="connsiteY174" fmla="*/ 439936 h 616052"/>
                    <a:gd name="connsiteX175" fmla="*/ 346307 w 499227"/>
                    <a:gd name="connsiteY175" fmla="*/ 437798 h 616052"/>
                    <a:gd name="connsiteX176" fmla="*/ 350302 w 499227"/>
                    <a:gd name="connsiteY176" fmla="*/ 435434 h 616052"/>
                    <a:gd name="connsiteX177" fmla="*/ 360655 w 499227"/>
                    <a:gd name="connsiteY177" fmla="*/ 435660 h 616052"/>
                    <a:gd name="connsiteX178" fmla="*/ 363018 w 499227"/>
                    <a:gd name="connsiteY178" fmla="*/ 434534 h 616052"/>
                    <a:gd name="connsiteX179" fmla="*/ 355873 w 499227"/>
                    <a:gd name="connsiteY179" fmla="*/ 429751 h 616052"/>
                    <a:gd name="connsiteX180" fmla="*/ 355535 w 499227"/>
                    <a:gd name="connsiteY180" fmla="*/ 426769 h 616052"/>
                    <a:gd name="connsiteX181" fmla="*/ 364763 w 499227"/>
                    <a:gd name="connsiteY181" fmla="*/ 426882 h 616052"/>
                    <a:gd name="connsiteX182" fmla="*/ 366451 w 499227"/>
                    <a:gd name="connsiteY182" fmla="*/ 424293 h 616052"/>
                    <a:gd name="connsiteX183" fmla="*/ 365551 w 499227"/>
                    <a:gd name="connsiteY183" fmla="*/ 419960 h 616052"/>
                    <a:gd name="connsiteX184" fmla="*/ 365551 w 499227"/>
                    <a:gd name="connsiteY184" fmla="*/ 414390 h 616052"/>
                    <a:gd name="connsiteX185" fmla="*/ 358179 w 499227"/>
                    <a:gd name="connsiteY185" fmla="*/ 418160 h 616052"/>
                    <a:gd name="connsiteX186" fmla="*/ 353847 w 499227"/>
                    <a:gd name="connsiteY186" fmla="*/ 415065 h 616052"/>
                    <a:gd name="connsiteX187" fmla="*/ 348164 w 499227"/>
                    <a:gd name="connsiteY187" fmla="*/ 410507 h 616052"/>
                    <a:gd name="connsiteX188" fmla="*/ 357167 w 499227"/>
                    <a:gd name="connsiteY188" fmla="*/ 408144 h 616052"/>
                    <a:gd name="connsiteX189" fmla="*/ 358630 w 499227"/>
                    <a:gd name="connsiteY189" fmla="*/ 403249 h 616052"/>
                    <a:gd name="connsiteX190" fmla="*/ 357954 w 499227"/>
                    <a:gd name="connsiteY190" fmla="*/ 398691 h 616052"/>
                    <a:gd name="connsiteX191" fmla="*/ 356041 w 499227"/>
                    <a:gd name="connsiteY191" fmla="*/ 391770 h 616052"/>
                    <a:gd name="connsiteX192" fmla="*/ 350808 w 499227"/>
                    <a:gd name="connsiteY192" fmla="*/ 389012 h 616052"/>
                    <a:gd name="connsiteX193" fmla="*/ 357842 w 499227"/>
                    <a:gd name="connsiteY193" fmla="*/ 383892 h 616052"/>
                    <a:gd name="connsiteX194" fmla="*/ 361274 w 499227"/>
                    <a:gd name="connsiteY194" fmla="*/ 381641 h 616052"/>
                    <a:gd name="connsiteX195" fmla="*/ 368420 w 499227"/>
                    <a:gd name="connsiteY195" fmla="*/ 382204 h 616052"/>
                    <a:gd name="connsiteX196" fmla="*/ 362400 w 499227"/>
                    <a:gd name="connsiteY196" fmla="*/ 387887 h 616052"/>
                    <a:gd name="connsiteX197" fmla="*/ 366282 w 499227"/>
                    <a:gd name="connsiteY197" fmla="*/ 396215 h 616052"/>
                    <a:gd name="connsiteX198" fmla="*/ 368871 w 499227"/>
                    <a:gd name="connsiteY198" fmla="*/ 403361 h 616052"/>
                    <a:gd name="connsiteX199" fmla="*/ 374104 w 499227"/>
                    <a:gd name="connsiteY199" fmla="*/ 402573 h 616052"/>
                    <a:gd name="connsiteX200" fmla="*/ 380237 w 499227"/>
                    <a:gd name="connsiteY200" fmla="*/ 400266 h 616052"/>
                    <a:gd name="connsiteX201" fmla="*/ 382375 w 499227"/>
                    <a:gd name="connsiteY201" fmla="*/ 394808 h 616052"/>
                    <a:gd name="connsiteX202" fmla="*/ 388733 w 499227"/>
                    <a:gd name="connsiteY202" fmla="*/ 390926 h 616052"/>
                    <a:gd name="connsiteX203" fmla="*/ 393516 w 499227"/>
                    <a:gd name="connsiteY203" fmla="*/ 391601 h 616052"/>
                    <a:gd name="connsiteX204" fmla="*/ 396273 w 499227"/>
                    <a:gd name="connsiteY204" fmla="*/ 390363 h 616052"/>
                    <a:gd name="connsiteX205" fmla="*/ 395711 w 499227"/>
                    <a:gd name="connsiteY205" fmla="*/ 384680 h 616052"/>
                    <a:gd name="connsiteX206" fmla="*/ 404264 w 499227"/>
                    <a:gd name="connsiteY206" fmla="*/ 383779 h 616052"/>
                    <a:gd name="connsiteX207" fmla="*/ 405614 w 499227"/>
                    <a:gd name="connsiteY207" fmla="*/ 381022 h 616052"/>
                    <a:gd name="connsiteX208" fmla="*/ 399256 w 499227"/>
                    <a:gd name="connsiteY208" fmla="*/ 375564 h 616052"/>
                    <a:gd name="connsiteX209" fmla="*/ 391772 w 499227"/>
                    <a:gd name="connsiteY209" fmla="*/ 372469 h 616052"/>
                    <a:gd name="connsiteX210" fmla="*/ 381418 w 499227"/>
                    <a:gd name="connsiteY210" fmla="*/ 370669 h 616052"/>
                    <a:gd name="connsiteX211" fmla="*/ 375961 w 499227"/>
                    <a:gd name="connsiteY211" fmla="*/ 365773 h 616052"/>
                    <a:gd name="connsiteX212" fmla="*/ 376861 w 499227"/>
                    <a:gd name="connsiteY212" fmla="*/ 362679 h 616052"/>
                    <a:gd name="connsiteX213" fmla="*/ 379393 w 499227"/>
                    <a:gd name="connsiteY213" fmla="*/ 359697 h 616052"/>
                    <a:gd name="connsiteX214" fmla="*/ 382263 w 499227"/>
                    <a:gd name="connsiteY214" fmla="*/ 357671 h 616052"/>
                    <a:gd name="connsiteX215" fmla="*/ 389071 w 499227"/>
                    <a:gd name="connsiteY215" fmla="*/ 356208 h 616052"/>
                    <a:gd name="connsiteX216" fmla="*/ 395092 w 499227"/>
                    <a:gd name="connsiteY216" fmla="*/ 358121 h 616052"/>
                    <a:gd name="connsiteX217" fmla="*/ 397568 w 499227"/>
                    <a:gd name="connsiteY217" fmla="*/ 353788 h 616052"/>
                    <a:gd name="connsiteX218" fmla="*/ 398918 w 499227"/>
                    <a:gd name="connsiteY218" fmla="*/ 349793 h 616052"/>
                    <a:gd name="connsiteX219" fmla="*/ 397793 w 499227"/>
                    <a:gd name="connsiteY219" fmla="*/ 346136 h 616052"/>
                    <a:gd name="connsiteX220" fmla="*/ 395261 w 499227"/>
                    <a:gd name="connsiteY220" fmla="*/ 340003 h 616052"/>
                    <a:gd name="connsiteX221" fmla="*/ 397399 w 499227"/>
                    <a:gd name="connsiteY221" fmla="*/ 336570 h 616052"/>
                    <a:gd name="connsiteX222" fmla="*/ 400156 w 499227"/>
                    <a:gd name="connsiteY222" fmla="*/ 338258 h 616052"/>
                    <a:gd name="connsiteX223" fmla="*/ 403138 w 499227"/>
                    <a:gd name="connsiteY223" fmla="*/ 345179 h 616052"/>
                    <a:gd name="connsiteX224" fmla="*/ 411353 w 499227"/>
                    <a:gd name="connsiteY224" fmla="*/ 348330 h 616052"/>
                    <a:gd name="connsiteX225" fmla="*/ 418331 w 499227"/>
                    <a:gd name="connsiteY225" fmla="*/ 356095 h 616052"/>
                    <a:gd name="connsiteX226" fmla="*/ 416755 w 499227"/>
                    <a:gd name="connsiteY226" fmla="*/ 364254 h 616052"/>
                    <a:gd name="connsiteX227" fmla="*/ 418894 w 499227"/>
                    <a:gd name="connsiteY227" fmla="*/ 366787 h 616052"/>
                    <a:gd name="connsiteX228" fmla="*/ 426658 w 499227"/>
                    <a:gd name="connsiteY228" fmla="*/ 361891 h 616052"/>
                    <a:gd name="connsiteX229" fmla="*/ 432454 w 499227"/>
                    <a:gd name="connsiteY229" fmla="*/ 364648 h 616052"/>
                    <a:gd name="connsiteX230" fmla="*/ 436168 w 499227"/>
                    <a:gd name="connsiteY230" fmla="*/ 357446 h 616052"/>
                    <a:gd name="connsiteX231" fmla="*/ 434030 w 499227"/>
                    <a:gd name="connsiteY231" fmla="*/ 352775 h 616052"/>
                    <a:gd name="connsiteX232" fmla="*/ 430316 w 499227"/>
                    <a:gd name="connsiteY232" fmla="*/ 348893 h 616052"/>
                    <a:gd name="connsiteX233" fmla="*/ 424689 w 499227"/>
                    <a:gd name="connsiteY233" fmla="*/ 348330 h 616052"/>
                    <a:gd name="connsiteX234" fmla="*/ 425646 w 499227"/>
                    <a:gd name="connsiteY234" fmla="*/ 339946 h 616052"/>
                    <a:gd name="connsiteX235" fmla="*/ 421763 w 499227"/>
                    <a:gd name="connsiteY235" fmla="*/ 337414 h 616052"/>
                    <a:gd name="connsiteX236" fmla="*/ 418049 w 499227"/>
                    <a:gd name="connsiteY236" fmla="*/ 335051 h 616052"/>
                    <a:gd name="connsiteX237" fmla="*/ 411466 w 499227"/>
                    <a:gd name="connsiteY237" fmla="*/ 332125 h 616052"/>
                    <a:gd name="connsiteX238" fmla="*/ 411860 w 499227"/>
                    <a:gd name="connsiteY238" fmla="*/ 326104 h 616052"/>
                    <a:gd name="connsiteX239" fmla="*/ 425252 w 499227"/>
                    <a:gd name="connsiteY239" fmla="*/ 323966 h 616052"/>
                    <a:gd name="connsiteX240" fmla="*/ 427953 w 499227"/>
                    <a:gd name="connsiteY240" fmla="*/ 319858 h 616052"/>
                    <a:gd name="connsiteX241" fmla="*/ 429528 w 499227"/>
                    <a:gd name="connsiteY241" fmla="*/ 311305 h 616052"/>
                    <a:gd name="connsiteX242" fmla="*/ 424858 w 499227"/>
                    <a:gd name="connsiteY242" fmla="*/ 304103 h 616052"/>
                    <a:gd name="connsiteX243" fmla="*/ 433805 w 499227"/>
                    <a:gd name="connsiteY243" fmla="*/ 293581 h 616052"/>
                    <a:gd name="connsiteX244" fmla="*/ 437125 w 499227"/>
                    <a:gd name="connsiteY244" fmla="*/ 283452 h 616052"/>
                    <a:gd name="connsiteX245" fmla="*/ 432285 w 499227"/>
                    <a:gd name="connsiteY245" fmla="*/ 278219 h 616052"/>
                    <a:gd name="connsiteX246" fmla="*/ 423733 w 499227"/>
                    <a:gd name="connsiteY246" fmla="*/ 278782 h 616052"/>
                    <a:gd name="connsiteX247" fmla="*/ 413435 w 499227"/>
                    <a:gd name="connsiteY247" fmla="*/ 277825 h 616052"/>
                    <a:gd name="connsiteX248" fmla="*/ 413210 w 499227"/>
                    <a:gd name="connsiteY248" fmla="*/ 274674 h 616052"/>
                    <a:gd name="connsiteX249" fmla="*/ 415292 w 499227"/>
                    <a:gd name="connsiteY249" fmla="*/ 268316 h 616052"/>
                    <a:gd name="connsiteX250" fmla="*/ 421651 w 499227"/>
                    <a:gd name="connsiteY250" fmla="*/ 262971 h 616052"/>
                    <a:gd name="connsiteX251" fmla="*/ 425364 w 499227"/>
                    <a:gd name="connsiteY251" fmla="*/ 258075 h 616052"/>
                    <a:gd name="connsiteX252" fmla="*/ 427278 w 499227"/>
                    <a:gd name="connsiteY252" fmla="*/ 253461 h 616052"/>
                    <a:gd name="connsiteX253" fmla="*/ 431554 w 499227"/>
                    <a:gd name="connsiteY253" fmla="*/ 246652 h 616052"/>
                    <a:gd name="connsiteX254" fmla="*/ 440895 w 499227"/>
                    <a:gd name="connsiteY254" fmla="*/ 244008 h 616052"/>
                    <a:gd name="connsiteX255" fmla="*/ 456087 w 499227"/>
                    <a:gd name="connsiteY255" fmla="*/ 235568 h 616052"/>
                    <a:gd name="connsiteX256" fmla="*/ 458450 w 499227"/>
                    <a:gd name="connsiteY256" fmla="*/ 232585 h 616052"/>
                    <a:gd name="connsiteX257" fmla="*/ 452542 w 499227"/>
                    <a:gd name="connsiteY257" fmla="*/ 232866 h 616052"/>
                    <a:gd name="connsiteX258" fmla="*/ 448828 w 499227"/>
                    <a:gd name="connsiteY258" fmla="*/ 230053 h 616052"/>
                    <a:gd name="connsiteX259" fmla="*/ 446465 w 499227"/>
                    <a:gd name="connsiteY259" fmla="*/ 225777 h 616052"/>
                    <a:gd name="connsiteX260" fmla="*/ 442639 w 499227"/>
                    <a:gd name="connsiteY260" fmla="*/ 226846 h 616052"/>
                    <a:gd name="connsiteX261" fmla="*/ 437912 w 499227"/>
                    <a:gd name="connsiteY261" fmla="*/ 231010 h 616052"/>
                    <a:gd name="connsiteX262" fmla="*/ 433354 w 499227"/>
                    <a:gd name="connsiteY262" fmla="*/ 238887 h 616052"/>
                    <a:gd name="connsiteX263" fmla="*/ 426096 w 499227"/>
                    <a:gd name="connsiteY263" fmla="*/ 232191 h 616052"/>
                    <a:gd name="connsiteX264" fmla="*/ 425196 w 499227"/>
                    <a:gd name="connsiteY264" fmla="*/ 227296 h 616052"/>
                    <a:gd name="connsiteX265" fmla="*/ 416755 w 499227"/>
                    <a:gd name="connsiteY265" fmla="*/ 225664 h 616052"/>
                    <a:gd name="connsiteX266" fmla="*/ 414223 w 499227"/>
                    <a:gd name="connsiteY266" fmla="*/ 222682 h 616052"/>
                    <a:gd name="connsiteX267" fmla="*/ 422945 w 499227"/>
                    <a:gd name="connsiteY267" fmla="*/ 219418 h 616052"/>
                    <a:gd name="connsiteX268" fmla="*/ 427503 w 499227"/>
                    <a:gd name="connsiteY268" fmla="*/ 221500 h 616052"/>
                    <a:gd name="connsiteX269" fmla="*/ 432679 w 499227"/>
                    <a:gd name="connsiteY269" fmla="*/ 224314 h 616052"/>
                    <a:gd name="connsiteX270" fmla="*/ 439038 w 499227"/>
                    <a:gd name="connsiteY270" fmla="*/ 224933 h 616052"/>
                    <a:gd name="connsiteX271" fmla="*/ 443033 w 499227"/>
                    <a:gd name="connsiteY271" fmla="*/ 221838 h 616052"/>
                    <a:gd name="connsiteX272" fmla="*/ 440219 w 499227"/>
                    <a:gd name="connsiteY272" fmla="*/ 217111 h 616052"/>
                    <a:gd name="connsiteX273" fmla="*/ 436224 w 499227"/>
                    <a:gd name="connsiteY273" fmla="*/ 207939 h 616052"/>
                    <a:gd name="connsiteX274" fmla="*/ 424127 w 499227"/>
                    <a:gd name="connsiteY274" fmla="*/ 201243 h 616052"/>
                    <a:gd name="connsiteX275" fmla="*/ 416755 w 499227"/>
                    <a:gd name="connsiteY275" fmla="*/ 204957 h 616052"/>
                    <a:gd name="connsiteX276" fmla="*/ 412198 w 499227"/>
                    <a:gd name="connsiteY276" fmla="*/ 201975 h 616052"/>
                    <a:gd name="connsiteX277" fmla="*/ 416193 w 499227"/>
                    <a:gd name="connsiteY277" fmla="*/ 194998 h 616052"/>
                    <a:gd name="connsiteX278" fmla="*/ 409384 w 499227"/>
                    <a:gd name="connsiteY278" fmla="*/ 190721 h 616052"/>
                    <a:gd name="connsiteX279" fmla="*/ 409834 w 499227"/>
                    <a:gd name="connsiteY279" fmla="*/ 182731 h 616052"/>
                    <a:gd name="connsiteX280" fmla="*/ 413998 w 499227"/>
                    <a:gd name="connsiteY280" fmla="*/ 181099 h 616052"/>
                    <a:gd name="connsiteX281" fmla="*/ 419906 w 499227"/>
                    <a:gd name="connsiteY281" fmla="*/ 185826 h 616052"/>
                    <a:gd name="connsiteX282" fmla="*/ 425533 w 499227"/>
                    <a:gd name="connsiteY282" fmla="*/ 189990 h 616052"/>
                    <a:gd name="connsiteX283" fmla="*/ 427278 w 499227"/>
                    <a:gd name="connsiteY283" fmla="*/ 187008 h 616052"/>
                    <a:gd name="connsiteX284" fmla="*/ 429360 w 499227"/>
                    <a:gd name="connsiteY284" fmla="*/ 182731 h 616052"/>
                    <a:gd name="connsiteX285" fmla="*/ 430823 w 499227"/>
                    <a:gd name="connsiteY285" fmla="*/ 177104 h 616052"/>
                    <a:gd name="connsiteX286" fmla="*/ 436562 w 499227"/>
                    <a:gd name="connsiteY286" fmla="*/ 170296 h 616052"/>
                    <a:gd name="connsiteX287" fmla="*/ 436393 w 499227"/>
                    <a:gd name="connsiteY287" fmla="*/ 177273 h 616052"/>
                    <a:gd name="connsiteX288" fmla="*/ 436562 w 499227"/>
                    <a:gd name="connsiteY288" fmla="*/ 182731 h 616052"/>
                    <a:gd name="connsiteX289" fmla="*/ 436843 w 499227"/>
                    <a:gd name="connsiteY289" fmla="*/ 188077 h 616052"/>
                    <a:gd name="connsiteX290" fmla="*/ 440670 w 499227"/>
                    <a:gd name="connsiteY290" fmla="*/ 191340 h 616052"/>
                    <a:gd name="connsiteX291" fmla="*/ 445565 w 499227"/>
                    <a:gd name="connsiteY291" fmla="*/ 192353 h 616052"/>
                    <a:gd name="connsiteX292" fmla="*/ 448378 w 499227"/>
                    <a:gd name="connsiteY292" fmla="*/ 188358 h 616052"/>
                    <a:gd name="connsiteX293" fmla="*/ 450742 w 499227"/>
                    <a:gd name="connsiteY293" fmla="*/ 183294 h 616052"/>
                    <a:gd name="connsiteX294" fmla="*/ 450291 w 499227"/>
                    <a:gd name="connsiteY294" fmla="*/ 176935 h 616052"/>
                    <a:gd name="connsiteX295" fmla="*/ 456819 w 499227"/>
                    <a:gd name="connsiteY295" fmla="*/ 176204 h 616052"/>
                    <a:gd name="connsiteX296" fmla="*/ 462446 w 499227"/>
                    <a:gd name="connsiteY296" fmla="*/ 175641 h 616052"/>
                    <a:gd name="connsiteX297" fmla="*/ 459913 w 499227"/>
                    <a:gd name="connsiteY297" fmla="*/ 183800 h 616052"/>
                    <a:gd name="connsiteX298" fmla="*/ 455468 w 499227"/>
                    <a:gd name="connsiteY298" fmla="*/ 193422 h 616052"/>
                    <a:gd name="connsiteX299" fmla="*/ 447928 w 499227"/>
                    <a:gd name="connsiteY299" fmla="*/ 200681 h 616052"/>
                    <a:gd name="connsiteX300" fmla="*/ 442020 w 499227"/>
                    <a:gd name="connsiteY300" fmla="*/ 208840 h 616052"/>
                    <a:gd name="connsiteX301" fmla="*/ 444383 w 499227"/>
                    <a:gd name="connsiteY301" fmla="*/ 212722 h 616052"/>
                    <a:gd name="connsiteX302" fmla="*/ 453274 w 499227"/>
                    <a:gd name="connsiteY302" fmla="*/ 206927 h 616052"/>
                    <a:gd name="connsiteX303" fmla="*/ 464978 w 499227"/>
                    <a:gd name="connsiteY303" fmla="*/ 197586 h 616052"/>
                    <a:gd name="connsiteX304" fmla="*/ 467791 w 499227"/>
                    <a:gd name="connsiteY304" fmla="*/ 198486 h 616052"/>
                    <a:gd name="connsiteX305" fmla="*/ 471955 w 499227"/>
                    <a:gd name="connsiteY305" fmla="*/ 197023 h 616052"/>
                    <a:gd name="connsiteX306" fmla="*/ 470773 w 499227"/>
                    <a:gd name="connsiteY306" fmla="*/ 190215 h 616052"/>
                    <a:gd name="connsiteX307" fmla="*/ 472687 w 499227"/>
                    <a:gd name="connsiteY307" fmla="*/ 185151 h 616052"/>
                    <a:gd name="connsiteX308" fmla="*/ 471055 w 499227"/>
                    <a:gd name="connsiteY308" fmla="*/ 178342 h 616052"/>
                    <a:gd name="connsiteX309" fmla="*/ 466497 w 499227"/>
                    <a:gd name="connsiteY309" fmla="*/ 174797 h 616052"/>
                    <a:gd name="connsiteX310" fmla="*/ 461320 w 499227"/>
                    <a:gd name="connsiteY310" fmla="*/ 167707 h 616052"/>
                    <a:gd name="connsiteX311" fmla="*/ 470211 w 499227"/>
                    <a:gd name="connsiteY311" fmla="*/ 158930 h 616052"/>
                    <a:gd name="connsiteX312" fmla="*/ 475669 w 499227"/>
                    <a:gd name="connsiteY312" fmla="*/ 158310 h 616052"/>
                    <a:gd name="connsiteX313" fmla="*/ 481127 w 499227"/>
                    <a:gd name="connsiteY313" fmla="*/ 157129 h 616052"/>
                    <a:gd name="connsiteX314" fmla="*/ 483040 w 499227"/>
                    <a:gd name="connsiteY314" fmla="*/ 146719 h 616052"/>
                    <a:gd name="connsiteX315" fmla="*/ 483040 w 499227"/>
                    <a:gd name="connsiteY315" fmla="*/ 139573 h 616052"/>
                    <a:gd name="connsiteX316" fmla="*/ 479495 w 499227"/>
                    <a:gd name="connsiteY316" fmla="*/ 134115 h 616052"/>
                    <a:gd name="connsiteX317" fmla="*/ 486866 w 499227"/>
                    <a:gd name="connsiteY317" fmla="*/ 136760 h 616052"/>
                    <a:gd name="connsiteX318" fmla="*/ 491593 w 499227"/>
                    <a:gd name="connsiteY318" fmla="*/ 137041 h 616052"/>
                    <a:gd name="connsiteX319" fmla="*/ 495306 w 499227"/>
                    <a:gd name="connsiteY319" fmla="*/ 132877 h 616052"/>
                    <a:gd name="connsiteX320" fmla="*/ 498570 w 499227"/>
                    <a:gd name="connsiteY320" fmla="*/ 130064 h 616052"/>
                    <a:gd name="connsiteX321" fmla="*/ 497388 w 499227"/>
                    <a:gd name="connsiteY321" fmla="*/ 128038 h 616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</a:cxnLst>
                  <a:rect l="l" t="t" r="r" b="b"/>
                  <a:pathLst>
                    <a:path w="499227" h="616052">
                      <a:moveTo>
                        <a:pt x="497388" y="128038"/>
                      </a:moveTo>
                      <a:cubicBezTo>
                        <a:pt x="496657" y="128207"/>
                        <a:pt x="494857" y="127419"/>
                        <a:pt x="492831" y="126406"/>
                      </a:cubicBezTo>
                      <a:cubicBezTo>
                        <a:pt x="490749" y="125337"/>
                        <a:pt x="491649" y="122861"/>
                        <a:pt x="491818" y="120892"/>
                      </a:cubicBezTo>
                      <a:cubicBezTo>
                        <a:pt x="491987" y="118978"/>
                        <a:pt x="488892" y="118528"/>
                        <a:pt x="486922" y="119710"/>
                      </a:cubicBezTo>
                      <a:cubicBezTo>
                        <a:pt x="485010" y="120892"/>
                        <a:pt x="482365" y="117178"/>
                        <a:pt x="480283" y="116615"/>
                      </a:cubicBezTo>
                      <a:cubicBezTo>
                        <a:pt x="478201" y="115996"/>
                        <a:pt x="476288" y="116897"/>
                        <a:pt x="473756" y="120329"/>
                      </a:cubicBezTo>
                      <a:cubicBezTo>
                        <a:pt x="471224" y="123761"/>
                        <a:pt x="470942" y="120160"/>
                        <a:pt x="470942" y="114984"/>
                      </a:cubicBezTo>
                      <a:cubicBezTo>
                        <a:pt x="470942" y="109807"/>
                        <a:pt x="473474" y="111439"/>
                        <a:pt x="475500" y="111551"/>
                      </a:cubicBezTo>
                      <a:cubicBezTo>
                        <a:pt x="477582" y="111720"/>
                        <a:pt x="477132" y="110932"/>
                        <a:pt x="479945" y="110482"/>
                      </a:cubicBezTo>
                      <a:cubicBezTo>
                        <a:pt x="482759" y="110032"/>
                        <a:pt x="483153" y="111720"/>
                        <a:pt x="484616" y="113239"/>
                      </a:cubicBezTo>
                      <a:cubicBezTo>
                        <a:pt x="486079" y="114702"/>
                        <a:pt x="487541" y="115096"/>
                        <a:pt x="487935" y="115152"/>
                      </a:cubicBezTo>
                      <a:cubicBezTo>
                        <a:pt x="488329" y="115209"/>
                        <a:pt x="491649" y="114984"/>
                        <a:pt x="493562" y="114027"/>
                      </a:cubicBezTo>
                      <a:cubicBezTo>
                        <a:pt x="494012" y="113802"/>
                        <a:pt x="493731" y="113408"/>
                        <a:pt x="493618" y="112845"/>
                      </a:cubicBezTo>
                      <a:cubicBezTo>
                        <a:pt x="492887" y="108963"/>
                        <a:pt x="492662" y="104123"/>
                        <a:pt x="489342" y="103054"/>
                      </a:cubicBezTo>
                      <a:cubicBezTo>
                        <a:pt x="486304" y="102041"/>
                        <a:pt x="480452" y="106712"/>
                        <a:pt x="473474" y="105530"/>
                      </a:cubicBezTo>
                      <a:cubicBezTo>
                        <a:pt x="467341" y="104461"/>
                        <a:pt x="460364" y="105868"/>
                        <a:pt x="455131" y="108794"/>
                      </a:cubicBezTo>
                      <a:cubicBezTo>
                        <a:pt x="441739" y="116109"/>
                        <a:pt x="429078" y="114533"/>
                        <a:pt x="422438" y="114533"/>
                      </a:cubicBezTo>
                      <a:cubicBezTo>
                        <a:pt x="415799" y="114533"/>
                        <a:pt x="415123" y="103167"/>
                        <a:pt x="411410" y="94051"/>
                      </a:cubicBezTo>
                      <a:cubicBezTo>
                        <a:pt x="408202" y="86061"/>
                        <a:pt x="404433" y="77565"/>
                        <a:pt x="399087" y="71994"/>
                      </a:cubicBezTo>
                      <a:cubicBezTo>
                        <a:pt x="389802" y="62259"/>
                        <a:pt x="387777" y="75314"/>
                        <a:pt x="387158" y="83473"/>
                      </a:cubicBezTo>
                      <a:cubicBezTo>
                        <a:pt x="386426" y="93320"/>
                        <a:pt x="383500" y="92588"/>
                        <a:pt x="378380" y="91800"/>
                      </a:cubicBezTo>
                      <a:cubicBezTo>
                        <a:pt x="373259" y="91013"/>
                        <a:pt x="376185" y="94051"/>
                        <a:pt x="366620" y="103167"/>
                      </a:cubicBezTo>
                      <a:cubicBezTo>
                        <a:pt x="357054" y="112282"/>
                        <a:pt x="353397" y="106937"/>
                        <a:pt x="347544" y="103955"/>
                      </a:cubicBezTo>
                      <a:cubicBezTo>
                        <a:pt x="341693" y="100916"/>
                        <a:pt x="335785" y="103955"/>
                        <a:pt x="326275" y="104743"/>
                      </a:cubicBezTo>
                      <a:cubicBezTo>
                        <a:pt x="316709" y="105530"/>
                        <a:pt x="321154" y="102492"/>
                        <a:pt x="321886" y="94108"/>
                      </a:cubicBezTo>
                      <a:cubicBezTo>
                        <a:pt x="322617" y="85780"/>
                        <a:pt x="318960" y="88031"/>
                        <a:pt x="316766" y="73626"/>
                      </a:cubicBezTo>
                      <a:cubicBezTo>
                        <a:pt x="314571" y="59221"/>
                        <a:pt x="307200" y="50105"/>
                        <a:pt x="301348" y="44816"/>
                      </a:cubicBezTo>
                      <a:cubicBezTo>
                        <a:pt x="295496" y="39527"/>
                        <a:pt x="296959" y="32662"/>
                        <a:pt x="299153" y="26585"/>
                      </a:cubicBezTo>
                      <a:cubicBezTo>
                        <a:pt x="301348" y="20508"/>
                        <a:pt x="302080" y="18257"/>
                        <a:pt x="302080" y="8410"/>
                      </a:cubicBezTo>
                      <a:cubicBezTo>
                        <a:pt x="302080" y="5935"/>
                        <a:pt x="301235" y="4190"/>
                        <a:pt x="299885" y="2952"/>
                      </a:cubicBezTo>
                      <a:cubicBezTo>
                        <a:pt x="295946" y="-761"/>
                        <a:pt x="288125" y="82"/>
                        <a:pt x="288125" y="82"/>
                      </a:cubicBezTo>
                      <a:cubicBezTo>
                        <a:pt x="288125" y="82"/>
                        <a:pt x="280810" y="82"/>
                        <a:pt x="272707" y="3853"/>
                      </a:cubicBezTo>
                      <a:cubicBezTo>
                        <a:pt x="264661" y="7623"/>
                        <a:pt x="256558" y="6891"/>
                        <a:pt x="256952" y="5372"/>
                      </a:cubicBezTo>
                      <a:cubicBezTo>
                        <a:pt x="256952" y="5372"/>
                        <a:pt x="256277" y="5597"/>
                        <a:pt x="255151" y="6047"/>
                      </a:cubicBezTo>
                      <a:cubicBezTo>
                        <a:pt x="250256" y="11843"/>
                        <a:pt x="253970" y="16738"/>
                        <a:pt x="256614" y="22815"/>
                      </a:cubicBezTo>
                      <a:cubicBezTo>
                        <a:pt x="259540" y="29624"/>
                        <a:pt x="236076" y="40258"/>
                        <a:pt x="225779" y="45548"/>
                      </a:cubicBezTo>
                      <a:cubicBezTo>
                        <a:pt x="215482" y="50837"/>
                        <a:pt x="198601" y="52356"/>
                        <a:pt x="193481" y="62259"/>
                      </a:cubicBezTo>
                      <a:cubicBezTo>
                        <a:pt x="188360" y="72106"/>
                        <a:pt x="181720" y="70587"/>
                        <a:pt x="172211" y="58489"/>
                      </a:cubicBezTo>
                      <a:cubicBezTo>
                        <a:pt x="162645" y="46336"/>
                        <a:pt x="160451" y="55451"/>
                        <a:pt x="150941" y="62259"/>
                      </a:cubicBezTo>
                      <a:cubicBezTo>
                        <a:pt x="141376" y="69068"/>
                        <a:pt x="139913" y="66817"/>
                        <a:pt x="138450" y="77452"/>
                      </a:cubicBezTo>
                      <a:cubicBezTo>
                        <a:pt x="136987" y="88087"/>
                        <a:pt x="122301" y="94896"/>
                        <a:pt x="112735" y="100972"/>
                      </a:cubicBezTo>
                      <a:cubicBezTo>
                        <a:pt x="103169" y="107049"/>
                        <a:pt x="112003" y="115377"/>
                        <a:pt x="118587" y="120666"/>
                      </a:cubicBezTo>
                      <a:cubicBezTo>
                        <a:pt x="125170" y="125956"/>
                        <a:pt x="125902" y="141148"/>
                        <a:pt x="121513" y="158592"/>
                      </a:cubicBezTo>
                      <a:cubicBezTo>
                        <a:pt x="117124" y="176035"/>
                        <a:pt x="97317" y="185151"/>
                        <a:pt x="81112" y="191228"/>
                      </a:cubicBezTo>
                      <a:cubicBezTo>
                        <a:pt x="64963" y="197305"/>
                        <a:pt x="67157" y="201862"/>
                        <a:pt x="63500" y="221556"/>
                      </a:cubicBezTo>
                      <a:cubicBezTo>
                        <a:pt x="59842" y="241250"/>
                        <a:pt x="73797" y="255712"/>
                        <a:pt x="73797" y="264040"/>
                      </a:cubicBezTo>
                      <a:cubicBezTo>
                        <a:pt x="73797" y="272367"/>
                        <a:pt x="67214" y="270116"/>
                        <a:pt x="62037" y="269329"/>
                      </a:cubicBezTo>
                      <a:cubicBezTo>
                        <a:pt x="56916" y="268541"/>
                        <a:pt x="66426" y="268541"/>
                        <a:pt x="54722" y="280695"/>
                      </a:cubicBezTo>
                      <a:cubicBezTo>
                        <a:pt x="42962" y="292849"/>
                        <a:pt x="49601" y="297407"/>
                        <a:pt x="58379" y="298139"/>
                      </a:cubicBezTo>
                      <a:cubicBezTo>
                        <a:pt x="67214" y="298926"/>
                        <a:pt x="63500" y="306466"/>
                        <a:pt x="53990" y="314062"/>
                      </a:cubicBezTo>
                      <a:cubicBezTo>
                        <a:pt x="44424" y="321659"/>
                        <a:pt x="44424" y="328467"/>
                        <a:pt x="32721" y="331506"/>
                      </a:cubicBezTo>
                      <a:cubicBezTo>
                        <a:pt x="23943" y="333756"/>
                        <a:pt x="25799" y="342703"/>
                        <a:pt x="29626" y="354520"/>
                      </a:cubicBezTo>
                      <a:cubicBezTo>
                        <a:pt x="30132" y="356152"/>
                        <a:pt x="14883" y="373539"/>
                        <a:pt x="14996" y="388000"/>
                      </a:cubicBezTo>
                      <a:cubicBezTo>
                        <a:pt x="15109" y="399704"/>
                        <a:pt x="12576" y="410226"/>
                        <a:pt x="7006" y="416472"/>
                      </a:cubicBezTo>
                      <a:cubicBezTo>
                        <a:pt x="-1041" y="425587"/>
                        <a:pt x="-309" y="424800"/>
                        <a:pt x="422" y="436954"/>
                      </a:cubicBezTo>
                      <a:cubicBezTo>
                        <a:pt x="929" y="445844"/>
                        <a:pt x="5036" y="453947"/>
                        <a:pt x="2842" y="459124"/>
                      </a:cubicBezTo>
                      <a:cubicBezTo>
                        <a:pt x="2898" y="459011"/>
                        <a:pt x="2954" y="458955"/>
                        <a:pt x="3011" y="458842"/>
                      </a:cubicBezTo>
                      <a:cubicBezTo>
                        <a:pt x="4192" y="456141"/>
                        <a:pt x="14377" y="465032"/>
                        <a:pt x="21692" y="467339"/>
                      </a:cubicBezTo>
                      <a:cubicBezTo>
                        <a:pt x="29007" y="469589"/>
                        <a:pt x="37110" y="465820"/>
                        <a:pt x="40036" y="470377"/>
                      </a:cubicBezTo>
                      <a:cubicBezTo>
                        <a:pt x="42962" y="474935"/>
                        <a:pt x="48870" y="477973"/>
                        <a:pt x="51064" y="472628"/>
                      </a:cubicBezTo>
                      <a:cubicBezTo>
                        <a:pt x="53259" y="467339"/>
                        <a:pt x="66482" y="461374"/>
                        <a:pt x="65019" y="468183"/>
                      </a:cubicBezTo>
                      <a:cubicBezTo>
                        <a:pt x="63556" y="474991"/>
                        <a:pt x="58436" y="478705"/>
                        <a:pt x="66482" y="482475"/>
                      </a:cubicBezTo>
                      <a:cubicBezTo>
                        <a:pt x="74528" y="486245"/>
                        <a:pt x="70139" y="498399"/>
                        <a:pt x="81900" y="493841"/>
                      </a:cubicBezTo>
                      <a:cubicBezTo>
                        <a:pt x="89214" y="490972"/>
                        <a:pt x="99737" y="488440"/>
                        <a:pt x="105307" y="489002"/>
                      </a:cubicBezTo>
                      <a:cubicBezTo>
                        <a:pt x="115436" y="489959"/>
                        <a:pt x="98555" y="500706"/>
                        <a:pt x="111272" y="510553"/>
                      </a:cubicBezTo>
                      <a:cubicBezTo>
                        <a:pt x="117124" y="515111"/>
                        <a:pt x="119318" y="522707"/>
                        <a:pt x="123032" y="531035"/>
                      </a:cubicBezTo>
                      <a:cubicBezTo>
                        <a:pt x="126689" y="539363"/>
                        <a:pt x="137718" y="551517"/>
                        <a:pt x="131866" y="556075"/>
                      </a:cubicBezTo>
                      <a:cubicBezTo>
                        <a:pt x="126014" y="560632"/>
                        <a:pt x="126746" y="561364"/>
                        <a:pt x="133329" y="574306"/>
                      </a:cubicBezTo>
                      <a:cubicBezTo>
                        <a:pt x="139913" y="587191"/>
                        <a:pt x="142895" y="585672"/>
                        <a:pt x="145821" y="597826"/>
                      </a:cubicBezTo>
                      <a:cubicBezTo>
                        <a:pt x="146383" y="600077"/>
                        <a:pt x="147059" y="602215"/>
                        <a:pt x="147903" y="604184"/>
                      </a:cubicBezTo>
                      <a:cubicBezTo>
                        <a:pt x="148691" y="606041"/>
                        <a:pt x="150773" y="608911"/>
                        <a:pt x="147622" y="609699"/>
                      </a:cubicBezTo>
                      <a:cubicBezTo>
                        <a:pt x="148240" y="610205"/>
                        <a:pt x="148747" y="610599"/>
                        <a:pt x="149141" y="610768"/>
                      </a:cubicBezTo>
                      <a:cubicBezTo>
                        <a:pt x="150322" y="611162"/>
                        <a:pt x="150322" y="610768"/>
                        <a:pt x="151898" y="609080"/>
                      </a:cubicBezTo>
                      <a:cubicBezTo>
                        <a:pt x="153473" y="607392"/>
                        <a:pt x="153586" y="608180"/>
                        <a:pt x="154543" y="608686"/>
                      </a:cubicBezTo>
                      <a:cubicBezTo>
                        <a:pt x="155443" y="609192"/>
                        <a:pt x="156793" y="611837"/>
                        <a:pt x="156793" y="614482"/>
                      </a:cubicBezTo>
                      <a:cubicBezTo>
                        <a:pt x="156793" y="617126"/>
                        <a:pt x="160620" y="615945"/>
                        <a:pt x="161014" y="614482"/>
                      </a:cubicBezTo>
                      <a:cubicBezTo>
                        <a:pt x="161407" y="613019"/>
                        <a:pt x="161914" y="612231"/>
                        <a:pt x="163658" y="610374"/>
                      </a:cubicBezTo>
                      <a:cubicBezTo>
                        <a:pt x="165346" y="608517"/>
                        <a:pt x="168666" y="608686"/>
                        <a:pt x="171142" y="608011"/>
                      </a:cubicBezTo>
                      <a:cubicBezTo>
                        <a:pt x="173618" y="607336"/>
                        <a:pt x="171817" y="603003"/>
                        <a:pt x="171536" y="601146"/>
                      </a:cubicBezTo>
                      <a:cubicBezTo>
                        <a:pt x="171255" y="599289"/>
                        <a:pt x="171029" y="597714"/>
                        <a:pt x="172830" y="596026"/>
                      </a:cubicBezTo>
                      <a:cubicBezTo>
                        <a:pt x="174687" y="594337"/>
                        <a:pt x="175193" y="602215"/>
                        <a:pt x="176375" y="605647"/>
                      </a:cubicBezTo>
                      <a:cubicBezTo>
                        <a:pt x="177557" y="609080"/>
                        <a:pt x="178626" y="607898"/>
                        <a:pt x="179526" y="606942"/>
                      </a:cubicBezTo>
                      <a:cubicBezTo>
                        <a:pt x="180426" y="606041"/>
                        <a:pt x="180426" y="604691"/>
                        <a:pt x="179245" y="602834"/>
                      </a:cubicBezTo>
                      <a:cubicBezTo>
                        <a:pt x="178063" y="600977"/>
                        <a:pt x="179357" y="599683"/>
                        <a:pt x="179526" y="596532"/>
                      </a:cubicBezTo>
                      <a:cubicBezTo>
                        <a:pt x="179639" y="593381"/>
                        <a:pt x="179414" y="593212"/>
                        <a:pt x="178851" y="591018"/>
                      </a:cubicBezTo>
                      <a:cubicBezTo>
                        <a:pt x="178344" y="588767"/>
                        <a:pt x="179132" y="588373"/>
                        <a:pt x="180820" y="586798"/>
                      </a:cubicBezTo>
                      <a:cubicBezTo>
                        <a:pt x="182508" y="585222"/>
                        <a:pt x="186335" y="585334"/>
                        <a:pt x="189261" y="585616"/>
                      </a:cubicBezTo>
                      <a:cubicBezTo>
                        <a:pt x="192130" y="585897"/>
                        <a:pt x="192299" y="586798"/>
                        <a:pt x="194662" y="587304"/>
                      </a:cubicBezTo>
                      <a:cubicBezTo>
                        <a:pt x="197025" y="587810"/>
                        <a:pt x="198095" y="583759"/>
                        <a:pt x="198601" y="582183"/>
                      </a:cubicBezTo>
                      <a:cubicBezTo>
                        <a:pt x="199108" y="580608"/>
                        <a:pt x="202709" y="577288"/>
                        <a:pt x="204397" y="574700"/>
                      </a:cubicBezTo>
                      <a:cubicBezTo>
                        <a:pt x="206085" y="572055"/>
                        <a:pt x="200458" y="571267"/>
                        <a:pt x="198095" y="570873"/>
                      </a:cubicBezTo>
                      <a:cubicBezTo>
                        <a:pt x="195731" y="570479"/>
                        <a:pt x="193874" y="569016"/>
                        <a:pt x="192412" y="568116"/>
                      </a:cubicBezTo>
                      <a:cubicBezTo>
                        <a:pt x="190949" y="567216"/>
                        <a:pt x="192130" y="566147"/>
                        <a:pt x="194100" y="565865"/>
                      </a:cubicBezTo>
                      <a:cubicBezTo>
                        <a:pt x="196069" y="565584"/>
                        <a:pt x="200964" y="565978"/>
                        <a:pt x="204115" y="566541"/>
                      </a:cubicBezTo>
                      <a:cubicBezTo>
                        <a:pt x="207266" y="567047"/>
                        <a:pt x="212668" y="568679"/>
                        <a:pt x="214131" y="569861"/>
                      </a:cubicBezTo>
                      <a:cubicBezTo>
                        <a:pt x="215594" y="571042"/>
                        <a:pt x="216213" y="571942"/>
                        <a:pt x="217282" y="574475"/>
                      </a:cubicBezTo>
                      <a:cubicBezTo>
                        <a:pt x="218352" y="576950"/>
                        <a:pt x="219364" y="579877"/>
                        <a:pt x="219364" y="581846"/>
                      </a:cubicBezTo>
                      <a:cubicBezTo>
                        <a:pt x="219364" y="583815"/>
                        <a:pt x="216495" y="589498"/>
                        <a:pt x="215031" y="591186"/>
                      </a:cubicBezTo>
                      <a:cubicBezTo>
                        <a:pt x="213568" y="592875"/>
                        <a:pt x="215819" y="594450"/>
                        <a:pt x="216495" y="593944"/>
                      </a:cubicBezTo>
                      <a:cubicBezTo>
                        <a:pt x="217170" y="593437"/>
                        <a:pt x="219252" y="590511"/>
                        <a:pt x="220715" y="588542"/>
                      </a:cubicBezTo>
                      <a:cubicBezTo>
                        <a:pt x="222178" y="586573"/>
                        <a:pt x="222797" y="586573"/>
                        <a:pt x="223360" y="583422"/>
                      </a:cubicBezTo>
                      <a:cubicBezTo>
                        <a:pt x="223866" y="580270"/>
                        <a:pt x="223078" y="575938"/>
                        <a:pt x="222065" y="573293"/>
                      </a:cubicBezTo>
                      <a:cubicBezTo>
                        <a:pt x="220996" y="570648"/>
                        <a:pt x="222178" y="567103"/>
                        <a:pt x="223360" y="565022"/>
                      </a:cubicBezTo>
                      <a:cubicBezTo>
                        <a:pt x="224541" y="562940"/>
                        <a:pt x="223360" y="562264"/>
                        <a:pt x="222459" y="560126"/>
                      </a:cubicBezTo>
                      <a:cubicBezTo>
                        <a:pt x="221559" y="558044"/>
                        <a:pt x="223360" y="555231"/>
                        <a:pt x="225385" y="553655"/>
                      </a:cubicBezTo>
                      <a:cubicBezTo>
                        <a:pt x="227354" y="552080"/>
                        <a:pt x="228255" y="552867"/>
                        <a:pt x="229999" y="553374"/>
                      </a:cubicBezTo>
                      <a:cubicBezTo>
                        <a:pt x="231687" y="553880"/>
                        <a:pt x="232531" y="553093"/>
                        <a:pt x="233319" y="552305"/>
                      </a:cubicBezTo>
                      <a:cubicBezTo>
                        <a:pt x="234107" y="551517"/>
                        <a:pt x="235570" y="551405"/>
                        <a:pt x="236245" y="552192"/>
                      </a:cubicBezTo>
                      <a:cubicBezTo>
                        <a:pt x="236920" y="552980"/>
                        <a:pt x="232700" y="559169"/>
                        <a:pt x="231912" y="560238"/>
                      </a:cubicBezTo>
                      <a:cubicBezTo>
                        <a:pt x="231124" y="561308"/>
                        <a:pt x="230224" y="562208"/>
                        <a:pt x="229830" y="566934"/>
                      </a:cubicBezTo>
                      <a:cubicBezTo>
                        <a:pt x="229436" y="571661"/>
                        <a:pt x="232981" y="568004"/>
                        <a:pt x="234444" y="565472"/>
                      </a:cubicBezTo>
                      <a:cubicBezTo>
                        <a:pt x="235907" y="562996"/>
                        <a:pt x="239452" y="556750"/>
                        <a:pt x="241140" y="554556"/>
                      </a:cubicBezTo>
                      <a:cubicBezTo>
                        <a:pt x="242828" y="552305"/>
                        <a:pt x="245360" y="553768"/>
                        <a:pt x="246936" y="552586"/>
                      </a:cubicBezTo>
                      <a:cubicBezTo>
                        <a:pt x="248512" y="551405"/>
                        <a:pt x="247611" y="548254"/>
                        <a:pt x="247611" y="545102"/>
                      </a:cubicBezTo>
                      <a:cubicBezTo>
                        <a:pt x="247611" y="541951"/>
                        <a:pt x="248512" y="539813"/>
                        <a:pt x="249975" y="537619"/>
                      </a:cubicBezTo>
                      <a:cubicBezTo>
                        <a:pt x="251438" y="535368"/>
                        <a:pt x="251269" y="535931"/>
                        <a:pt x="248680" y="533905"/>
                      </a:cubicBezTo>
                      <a:cubicBezTo>
                        <a:pt x="246036" y="531935"/>
                        <a:pt x="250650" y="529685"/>
                        <a:pt x="252619" y="528390"/>
                      </a:cubicBezTo>
                      <a:cubicBezTo>
                        <a:pt x="254589" y="527096"/>
                        <a:pt x="255151" y="528390"/>
                        <a:pt x="255376" y="531541"/>
                      </a:cubicBezTo>
                      <a:cubicBezTo>
                        <a:pt x="255658" y="534693"/>
                        <a:pt x="259990" y="530866"/>
                        <a:pt x="261285" y="529572"/>
                      </a:cubicBezTo>
                      <a:cubicBezTo>
                        <a:pt x="262579" y="528278"/>
                        <a:pt x="265224" y="525239"/>
                        <a:pt x="265899" y="523664"/>
                      </a:cubicBezTo>
                      <a:cubicBezTo>
                        <a:pt x="266574" y="522088"/>
                        <a:pt x="268768" y="522088"/>
                        <a:pt x="271188" y="520907"/>
                      </a:cubicBezTo>
                      <a:cubicBezTo>
                        <a:pt x="273551" y="519725"/>
                        <a:pt x="273045" y="518374"/>
                        <a:pt x="273157" y="516799"/>
                      </a:cubicBezTo>
                      <a:cubicBezTo>
                        <a:pt x="273270" y="515223"/>
                        <a:pt x="272482" y="514323"/>
                        <a:pt x="270794" y="511510"/>
                      </a:cubicBezTo>
                      <a:cubicBezTo>
                        <a:pt x="269106" y="508753"/>
                        <a:pt x="262354" y="504533"/>
                        <a:pt x="260272" y="503463"/>
                      </a:cubicBezTo>
                      <a:cubicBezTo>
                        <a:pt x="258190" y="502394"/>
                        <a:pt x="255376" y="504364"/>
                        <a:pt x="251550" y="505433"/>
                      </a:cubicBezTo>
                      <a:cubicBezTo>
                        <a:pt x="247724" y="506502"/>
                        <a:pt x="242434" y="504139"/>
                        <a:pt x="240634" y="500931"/>
                      </a:cubicBezTo>
                      <a:cubicBezTo>
                        <a:pt x="238777" y="497780"/>
                        <a:pt x="243279" y="497218"/>
                        <a:pt x="246824" y="496598"/>
                      </a:cubicBezTo>
                      <a:cubicBezTo>
                        <a:pt x="250368" y="495923"/>
                        <a:pt x="253688" y="496598"/>
                        <a:pt x="256727" y="497105"/>
                      </a:cubicBezTo>
                      <a:cubicBezTo>
                        <a:pt x="259765" y="497612"/>
                        <a:pt x="258977" y="495923"/>
                        <a:pt x="259259" y="494742"/>
                      </a:cubicBezTo>
                      <a:cubicBezTo>
                        <a:pt x="259540" y="493560"/>
                        <a:pt x="259540" y="492266"/>
                        <a:pt x="260722" y="490916"/>
                      </a:cubicBezTo>
                      <a:cubicBezTo>
                        <a:pt x="261904" y="489621"/>
                        <a:pt x="261228" y="489340"/>
                        <a:pt x="260722" y="487483"/>
                      </a:cubicBezTo>
                      <a:cubicBezTo>
                        <a:pt x="260216" y="485626"/>
                        <a:pt x="256502" y="486583"/>
                        <a:pt x="252957" y="486020"/>
                      </a:cubicBezTo>
                      <a:cubicBezTo>
                        <a:pt x="249412" y="485514"/>
                        <a:pt x="253069" y="482306"/>
                        <a:pt x="254926" y="481518"/>
                      </a:cubicBezTo>
                      <a:cubicBezTo>
                        <a:pt x="256783" y="480731"/>
                        <a:pt x="257289" y="481518"/>
                        <a:pt x="259259" y="482194"/>
                      </a:cubicBezTo>
                      <a:cubicBezTo>
                        <a:pt x="261228" y="482869"/>
                        <a:pt x="262016" y="482869"/>
                        <a:pt x="263760" y="481912"/>
                      </a:cubicBezTo>
                      <a:cubicBezTo>
                        <a:pt x="265448" y="481012"/>
                        <a:pt x="266292" y="482419"/>
                        <a:pt x="266518" y="484444"/>
                      </a:cubicBezTo>
                      <a:cubicBezTo>
                        <a:pt x="266799" y="486414"/>
                        <a:pt x="265224" y="489959"/>
                        <a:pt x="264436" y="491985"/>
                      </a:cubicBezTo>
                      <a:cubicBezTo>
                        <a:pt x="263648" y="493954"/>
                        <a:pt x="264548" y="496036"/>
                        <a:pt x="266124" y="498174"/>
                      </a:cubicBezTo>
                      <a:cubicBezTo>
                        <a:pt x="267699" y="500312"/>
                        <a:pt x="271526" y="499862"/>
                        <a:pt x="274283" y="498174"/>
                      </a:cubicBezTo>
                      <a:cubicBezTo>
                        <a:pt x="277040" y="496486"/>
                        <a:pt x="278390" y="493166"/>
                        <a:pt x="278784" y="490015"/>
                      </a:cubicBezTo>
                      <a:cubicBezTo>
                        <a:pt x="279178" y="486864"/>
                        <a:pt x="277602" y="485964"/>
                        <a:pt x="274057" y="485964"/>
                      </a:cubicBezTo>
                      <a:cubicBezTo>
                        <a:pt x="270512" y="485964"/>
                        <a:pt x="271807" y="484107"/>
                        <a:pt x="271976" y="482644"/>
                      </a:cubicBezTo>
                      <a:cubicBezTo>
                        <a:pt x="272088" y="481181"/>
                        <a:pt x="269725" y="479887"/>
                        <a:pt x="268262" y="478142"/>
                      </a:cubicBezTo>
                      <a:cubicBezTo>
                        <a:pt x="266799" y="476454"/>
                        <a:pt x="268656" y="474597"/>
                        <a:pt x="270119" y="472740"/>
                      </a:cubicBezTo>
                      <a:cubicBezTo>
                        <a:pt x="271582" y="470884"/>
                        <a:pt x="271694" y="467057"/>
                        <a:pt x="272763" y="465876"/>
                      </a:cubicBezTo>
                      <a:cubicBezTo>
                        <a:pt x="273832" y="464694"/>
                        <a:pt x="275408" y="466270"/>
                        <a:pt x="276196" y="467732"/>
                      </a:cubicBezTo>
                      <a:cubicBezTo>
                        <a:pt x="276984" y="469196"/>
                        <a:pt x="276308" y="471784"/>
                        <a:pt x="276477" y="474316"/>
                      </a:cubicBezTo>
                      <a:cubicBezTo>
                        <a:pt x="276590" y="476848"/>
                        <a:pt x="278840" y="479830"/>
                        <a:pt x="282554" y="482081"/>
                      </a:cubicBezTo>
                      <a:cubicBezTo>
                        <a:pt x="286268" y="484332"/>
                        <a:pt x="285874" y="481800"/>
                        <a:pt x="288237" y="479324"/>
                      </a:cubicBezTo>
                      <a:cubicBezTo>
                        <a:pt x="290600" y="476848"/>
                        <a:pt x="290882" y="476567"/>
                        <a:pt x="293245" y="475610"/>
                      </a:cubicBezTo>
                      <a:cubicBezTo>
                        <a:pt x="295608" y="474710"/>
                        <a:pt x="300110" y="475104"/>
                        <a:pt x="301573" y="474935"/>
                      </a:cubicBezTo>
                      <a:cubicBezTo>
                        <a:pt x="303036" y="474822"/>
                        <a:pt x="303936" y="472403"/>
                        <a:pt x="304218" y="470828"/>
                      </a:cubicBezTo>
                      <a:cubicBezTo>
                        <a:pt x="304499" y="469252"/>
                        <a:pt x="302361" y="465144"/>
                        <a:pt x="302755" y="463175"/>
                      </a:cubicBezTo>
                      <a:cubicBezTo>
                        <a:pt x="303149" y="461205"/>
                        <a:pt x="304724" y="461599"/>
                        <a:pt x="305906" y="462781"/>
                      </a:cubicBezTo>
                      <a:cubicBezTo>
                        <a:pt x="307087" y="463963"/>
                        <a:pt x="309057" y="469477"/>
                        <a:pt x="309845" y="471503"/>
                      </a:cubicBezTo>
                      <a:cubicBezTo>
                        <a:pt x="310632" y="473472"/>
                        <a:pt x="312095" y="473585"/>
                        <a:pt x="313783" y="473585"/>
                      </a:cubicBezTo>
                      <a:cubicBezTo>
                        <a:pt x="315472" y="473585"/>
                        <a:pt x="316822" y="473191"/>
                        <a:pt x="319185" y="473303"/>
                      </a:cubicBezTo>
                      <a:cubicBezTo>
                        <a:pt x="321548" y="473416"/>
                        <a:pt x="321436" y="473979"/>
                        <a:pt x="321717" y="475948"/>
                      </a:cubicBezTo>
                      <a:cubicBezTo>
                        <a:pt x="321999" y="477917"/>
                        <a:pt x="322392" y="481350"/>
                        <a:pt x="321717" y="483432"/>
                      </a:cubicBezTo>
                      <a:cubicBezTo>
                        <a:pt x="321042" y="485514"/>
                        <a:pt x="323799" y="485795"/>
                        <a:pt x="325150" y="485514"/>
                      </a:cubicBezTo>
                      <a:cubicBezTo>
                        <a:pt x="326444" y="485232"/>
                        <a:pt x="328864" y="480224"/>
                        <a:pt x="329370" y="478030"/>
                      </a:cubicBezTo>
                      <a:cubicBezTo>
                        <a:pt x="329876" y="475779"/>
                        <a:pt x="332408" y="474316"/>
                        <a:pt x="333590" y="471728"/>
                      </a:cubicBezTo>
                      <a:cubicBezTo>
                        <a:pt x="334772" y="469083"/>
                        <a:pt x="332802" y="469083"/>
                        <a:pt x="331508" y="467789"/>
                      </a:cubicBezTo>
                      <a:cubicBezTo>
                        <a:pt x="330214" y="466495"/>
                        <a:pt x="330045" y="465932"/>
                        <a:pt x="330326" y="464469"/>
                      </a:cubicBezTo>
                      <a:cubicBezTo>
                        <a:pt x="330608" y="463006"/>
                        <a:pt x="332296" y="463175"/>
                        <a:pt x="334940" y="463006"/>
                      </a:cubicBezTo>
                      <a:cubicBezTo>
                        <a:pt x="337585" y="462893"/>
                        <a:pt x="337191" y="460755"/>
                        <a:pt x="337416" y="459180"/>
                      </a:cubicBezTo>
                      <a:cubicBezTo>
                        <a:pt x="337697" y="457604"/>
                        <a:pt x="340848" y="454678"/>
                        <a:pt x="341749" y="453778"/>
                      </a:cubicBezTo>
                      <a:cubicBezTo>
                        <a:pt x="342649" y="452878"/>
                        <a:pt x="344000" y="452428"/>
                        <a:pt x="343718" y="450627"/>
                      </a:cubicBezTo>
                      <a:cubicBezTo>
                        <a:pt x="343437" y="448770"/>
                        <a:pt x="341468" y="448658"/>
                        <a:pt x="339217" y="448658"/>
                      </a:cubicBezTo>
                      <a:cubicBezTo>
                        <a:pt x="336966" y="448658"/>
                        <a:pt x="334603" y="448770"/>
                        <a:pt x="332746" y="448658"/>
                      </a:cubicBezTo>
                      <a:cubicBezTo>
                        <a:pt x="330889" y="448545"/>
                        <a:pt x="328638" y="447476"/>
                        <a:pt x="328638" y="446688"/>
                      </a:cubicBezTo>
                      <a:cubicBezTo>
                        <a:pt x="328638" y="445900"/>
                        <a:pt x="328357" y="445000"/>
                        <a:pt x="326388" y="442862"/>
                      </a:cubicBezTo>
                      <a:cubicBezTo>
                        <a:pt x="324418" y="440724"/>
                        <a:pt x="327907" y="438360"/>
                        <a:pt x="329933" y="438360"/>
                      </a:cubicBezTo>
                      <a:cubicBezTo>
                        <a:pt x="331958" y="438360"/>
                        <a:pt x="334040" y="438585"/>
                        <a:pt x="335841" y="439598"/>
                      </a:cubicBezTo>
                      <a:cubicBezTo>
                        <a:pt x="337641" y="440611"/>
                        <a:pt x="337529" y="439936"/>
                        <a:pt x="339386" y="439936"/>
                      </a:cubicBezTo>
                      <a:cubicBezTo>
                        <a:pt x="341299" y="439936"/>
                        <a:pt x="344956" y="438248"/>
                        <a:pt x="346307" y="437798"/>
                      </a:cubicBezTo>
                      <a:cubicBezTo>
                        <a:pt x="347657" y="437348"/>
                        <a:pt x="348332" y="436335"/>
                        <a:pt x="350302" y="435434"/>
                      </a:cubicBezTo>
                      <a:cubicBezTo>
                        <a:pt x="352328" y="434534"/>
                        <a:pt x="358461" y="435660"/>
                        <a:pt x="360655" y="435660"/>
                      </a:cubicBezTo>
                      <a:cubicBezTo>
                        <a:pt x="362906" y="435660"/>
                        <a:pt x="362569" y="435884"/>
                        <a:pt x="363018" y="434534"/>
                      </a:cubicBezTo>
                      <a:cubicBezTo>
                        <a:pt x="363469" y="433184"/>
                        <a:pt x="357561" y="431102"/>
                        <a:pt x="355873" y="429751"/>
                      </a:cubicBezTo>
                      <a:cubicBezTo>
                        <a:pt x="354185" y="428401"/>
                        <a:pt x="355310" y="428176"/>
                        <a:pt x="355535" y="426769"/>
                      </a:cubicBezTo>
                      <a:cubicBezTo>
                        <a:pt x="355760" y="425306"/>
                        <a:pt x="362456" y="426882"/>
                        <a:pt x="364763" y="426882"/>
                      </a:cubicBezTo>
                      <a:cubicBezTo>
                        <a:pt x="367070" y="426882"/>
                        <a:pt x="366338" y="426319"/>
                        <a:pt x="366451" y="424293"/>
                      </a:cubicBezTo>
                      <a:cubicBezTo>
                        <a:pt x="366563" y="422268"/>
                        <a:pt x="365888" y="421649"/>
                        <a:pt x="365551" y="419960"/>
                      </a:cubicBezTo>
                      <a:cubicBezTo>
                        <a:pt x="365213" y="418272"/>
                        <a:pt x="366001" y="416190"/>
                        <a:pt x="365551" y="414390"/>
                      </a:cubicBezTo>
                      <a:cubicBezTo>
                        <a:pt x="365101" y="412589"/>
                        <a:pt x="360881" y="416753"/>
                        <a:pt x="358179" y="418160"/>
                      </a:cubicBezTo>
                      <a:cubicBezTo>
                        <a:pt x="355535" y="419623"/>
                        <a:pt x="354860" y="416809"/>
                        <a:pt x="353847" y="415065"/>
                      </a:cubicBezTo>
                      <a:cubicBezTo>
                        <a:pt x="352834" y="413264"/>
                        <a:pt x="349739" y="412477"/>
                        <a:pt x="348164" y="410507"/>
                      </a:cubicBezTo>
                      <a:cubicBezTo>
                        <a:pt x="346588" y="408482"/>
                        <a:pt x="354972" y="408594"/>
                        <a:pt x="357167" y="408144"/>
                      </a:cubicBezTo>
                      <a:cubicBezTo>
                        <a:pt x="359417" y="407694"/>
                        <a:pt x="358742" y="404374"/>
                        <a:pt x="358630" y="403249"/>
                      </a:cubicBezTo>
                      <a:cubicBezTo>
                        <a:pt x="358517" y="402123"/>
                        <a:pt x="357954" y="400154"/>
                        <a:pt x="357954" y="398691"/>
                      </a:cubicBezTo>
                      <a:cubicBezTo>
                        <a:pt x="357954" y="397228"/>
                        <a:pt x="356942" y="394245"/>
                        <a:pt x="356041" y="391770"/>
                      </a:cubicBezTo>
                      <a:cubicBezTo>
                        <a:pt x="355141" y="389350"/>
                        <a:pt x="352721" y="389350"/>
                        <a:pt x="350808" y="389012"/>
                      </a:cubicBezTo>
                      <a:cubicBezTo>
                        <a:pt x="348895" y="388675"/>
                        <a:pt x="356154" y="384455"/>
                        <a:pt x="357842" y="383892"/>
                      </a:cubicBezTo>
                      <a:cubicBezTo>
                        <a:pt x="359530" y="383329"/>
                        <a:pt x="359642" y="381979"/>
                        <a:pt x="361274" y="381641"/>
                      </a:cubicBezTo>
                      <a:cubicBezTo>
                        <a:pt x="362962" y="381304"/>
                        <a:pt x="365607" y="381529"/>
                        <a:pt x="368420" y="382204"/>
                      </a:cubicBezTo>
                      <a:cubicBezTo>
                        <a:pt x="371234" y="382879"/>
                        <a:pt x="365438" y="385749"/>
                        <a:pt x="362400" y="387887"/>
                      </a:cubicBezTo>
                      <a:cubicBezTo>
                        <a:pt x="359417" y="390025"/>
                        <a:pt x="364425" y="393796"/>
                        <a:pt x="366282" y="396215"/>
                      </a:cubicBezTo>
                      <a:cubicBezTo>
                        <a:pt x="368195" y="398635"/>
                        <a:pt x="368308" y="400773"/>
                        <a:pt x="368871" y="403361"/>
                      </a:cubicBezTo>
                      <a:cubicBezTo>
                        <a:pt x="369433" y="405949"/>
                        <a:pt x="372303" y="403586"/>
                        <a:pt x="374104" y="402573"/>
                      </a:cubicBezTo>
                      <a:cubicBezTo>
                        <a:pt x="375904" y="401561"/>
                        <a:pt x="377986" y="400998"/>
                        <a:pt x="380237" y="400266"/>
                      </a:cubicBezTo>
                      <a:cubicBezTo>
                        <a:pt x="382488" y="399479"/>
                        <a:pt x="382037" y="396384"/>
                        <a:pt x="382375" y="394808"/>
                      </a:cubicBezTo>
                      <a:cubicBezTo>
                        <a:pt x="382713" y="393233"/>
                        <a:pt x="386933" y="391376"/>
                        <a:pt x="388733" y="390926"/>
                      </a:cubicBezTo>
                      <a:cubicBezTo>
                        <a:pt x="390534" y="390475"/>
                        <a:pt x="391209" y="390926"/>
                        <a:pt x="393516" y="391601"/>
                      </a:cubicBezTo>
                      <a:cubicBezTo>
                        <a:pt x="395880" y="392276"/>
                        <a:pt x="396049" y="391263"/>
                        <a:pt x="396273" y="390363"/>
                      </a:cubicBezTo>
                      <a:cubicBezTo>
                        <a:pt x="396498" y="389463"/>
                        <a:pt x="395486" y="387493"/>
                        <a:pt x="395711" y="384680"/>
                      </a:cubicBezTo>
                      <a:cubicBezTo>
                        <a:pt x="395936" y="381923"/>
                        <a:pt x="402744" y="383892"/>
                        <a:pt x="404264" y="383779"/>
                      </a:cubicBezTo>
                      <a:cubicBezTo>
                        <a:pt x="405839" y="383667"/>
                        <a:pt x="406289" y="382654"/>
                        <a:pt x="405614" y="381022"/>
                      </a:cubicBezTo>
                      <a:cubicBezTo>
                        <a:pt x="404939" y="379334"/>
                        <a:pt x="401394" y="377477"/>
                        <a:pt x="399256" y="375564"/>
                      </a:cubicBezTo>
                      <a:cubicBezTo>
                        <a:pt x="397117" y="373651"/>
                        <a:pt x="393910" y="372582"/>
                        <a:pt x="391772" y="372469"/>
                      </a:cubicBezTo>
                      <a:cubicBezTo>
                        <a:pt x="389634" y="372357"/>
                        <a:pt x="385076" y="371907"/>
                        <a:pt x="381418" y="370669"/>
                      </a:cubicBezTo>
                      <a:cubicBezTo>
                        <a:pt x="377761" y="369431"/>
                        <a:pt x="376973" y="367462"/>
                        <a:pt x="375961" y="365773"/>
                      </a:cubicBezTo>
                      <a:cubicBezTo>
                        <a:pt x="374948" y="364085"/>
                        <a:pt x="376073" y="363185"/>
                        <a:pt x="376861" y="362679"/>
                      </a:cubicBezTo>
                      <a:cubicBezTo>
                        <a:pt x="377649" y="362116"/>
                        <a:pt x="378549" y="360878"/>
                        <a:pt x="379393" y="359697"/>
                      </a:cubicBezTo>
                      <a:cubicBezTo>
                        <a:pt x="380293" y="358459"/>
                        <a:pt x="380743" y="358121"/>
                        <a:pt x="382263" y="357671"/>
                      </a:cubicBezTo>
                      <a:cubicBezTo>
                        <a:pt x="383838" y="357221"/>
                        <a:pt x="386257" y="356433"/>
                        <a:pt x="389071" y="356208"/>
                      </a:cubicBezTo>
                      <a:cubicBezTo>
                        <a:pt x="391828" y="355983"/>
                        <a:pt x="392278" y="357221"/>
                        <a:pt x="395092" y="358121"/>
                      </a:cubicBezTo>
                      <a:cubicBezTo>
                        <a:pt x="397849" y="359021"/>
                        <a:pt x="397343" y="355251"/>
                        <a:pt x="397568" y="353788"/>
                      </a:cubicBezTo>
                      <a:cubicBezTo>
                        <a:pt x="397793" y="352325"/>
                        <a:pt x="397905" y="351763"/>
                        <a:pt x="398918" y="349793"/>
                      </a:cubicBezTo>
                      <a:cubicBezTo>
                        <a:pt x="399931" y="347768"/>
                        <a:pt x="398693" y="347148"/>
                        <a:pt x="397793" y="346136"/>
                      </a:cubicBezTo>
                      <a:cubicBezTo>
                        <a:pt x="396892" y="345123"/>
                        <a:pt x="395767" y="341915"/>
                        <a:pt x="395261" y="340003"/>
                      </a:cubicBezTo>
                      <a:cubicBezTo>
                        <a:pt x="394698" y="338089"/>
                        <a:pt x="395373" y="337358"/>
                        <a:pt x="397399" y="336570"/>
                      </a:cubicBezTo>
                      <a:cubicBezTo>
                        <a:pt x="399425" y="335782"/>
                        <a:pt x="400156" y="337133"/>
                        <a:pt x="400156" y="338258"/>
                      </a:cubicBezTo>
                      <a:cubicBezTo>
                        <a:pt x="400156" y="339383"/>
                        <a:pt x="402744" y="344391"/>
                        <a:pt x="403138" y="345179"/>
                      </a:cubicBezTo>
                      <a:cubicBezTo>
                        <a:pt x="403588" y="345967"/>
                        <a:pt x="408033" y="348161"/>
                        <a:pt x="411353" y="348330"/>
                      </a:cubicBezTo>
                      <a:cubicBezTo>
                        <a:pt x="414673" y="348555"/>
                        <a:pt x="417768" y="354182"/>
                        <a:pt x="418331" y="356095"/>
                      </a:cubicBezTo>
                      <a:cubicBezTo>
                        <a:pt x="418894" y="358065"/>
                        <a:pt x="417768" y="362735"/>
                        <a:pt x="416755" y="364254"/>
                      </a:cubicBezTo>
                      <a:cubicBezTo>
                        <a:pt x="415799" y="365830"/>
                        <a:pt x="416586" y="367968"/>
                        <a:pt x="418894" y="366787"/>
                      </a:cubicBezTo>
                      <a:cubicBezTo>
                        <a:pt x="421201" y="365605"/>
                        <a:pt x="423733" y="364254"/>
                        <a:pt x="426658" y="361891"/>
                      </a:cubicBezTo>
                      <a:cubicBezTo>
                        <a:pt x="429585" y="359584"/>
                        <a:pt x="430372" y="362060"/>
                        <a:pt x="432454" y="364648"/>
                      </a:cubicBezTo>
                      <a:cubicBezTo>
                        <a:pt x="434593" y="367180"/>
                        <a:pt x="435380" y="359753"/>
                        <a:pt x="436168" y="357446"/>
                      </a:cubicBezTo>
                      <a:cubicBezTo>
                        <a:pt x="436956" y="355139"/>
                        <a:pt x="434593" y="354520"/>
                        <a:pt x="434030" y="352775"/>
                      </a:cubicBezTo>
                      <a:cubicBezTo>
                        <a:pt x="433467" y="351031"/>
                        <a:pt x="431498" y="350412"/>
                        <a:pt x="430316" y="348893"/>
                      </a:cubicBezTo>
                      <a:cubicBezTo>
                        <a:pt x="429134" y="347317"/>
                        <a:pt x="426433" y="347711"/>
                        <a:pt x="424689" y="348330"/>
                      </a:cubicBezTo>
                      <a:cubicBezTo>
                        <a:pt x="422945" y="348893"/>
                        <a:pt x="424858" y="342084"/>
                        <a:pt x="425646" y="339946"/>
                      </a:cubicBezTo>
                      <a:cubicBezTo>
                        <a:pt x="426433" y="337808"/>
                        <a:pt x="424295" y="337414"/>
                        <a:pt x="421763" y="337414"/>
                      </a:cubicBezTo>
                      <a:cubicBezTo>
                        <a:pt x="419231" y="337414"/>
                        <a:pt x="419456" y="337414"/>
                        <a:pt x="418049" y="335051"/>
                      </a:cubicBezTo>
                      <a:cubicBezTo>
                        <a:pt x="416699" y="332744"/>
                        <a:pt x="416868" y="333475"/>
                        <a:pt x="411466" y="332125"/>
                      </a:cubicBezTo>
                      <a:cubicBezTo>
                        <a:pt x="406008" y="330774"/>
                        <a:pt x="411297" y="329199"/>
                        <a:pt x="411860" y="326104"/>
                      </a:cubicBezTo>
                      <a:cubicBezTo>
                        <a:pt x="412423" y="323009"/>
                        <a:pt x="422945" y="324360"/>
                        <a:pt x="425252" y="323966"/>
                      </a:cubicBezTo>
                      <a:cubicBezTo>
                        <a:pt x="427559" y="323572"/>
                        <a:pt x="427784" y="321827"/>
                        <a:pt x="427953" y="319858"/>
                      </a:cubicBezTo>
                      <a:cubicBezTo>
                        <a:pt x="428121" y="317889"/>
                        <a:pt x="428741" y="316145"/>
                        <a:pt x="429528" y="311305"/>
                      </a:cubicBezTo>
                      <a:cubicBezTo>
                        <a:pt x="430316" y="306466"/>
                        <a:pt x="427784" y="306241"/>
                        <a:pt x="424858" y="304103"/>
                      </a:cubicBezTo>
                      <a:cubicBezTo>
                        <a:pt x="421932" y="301965"/>
                        <a:pt x="430654" y="296338"/>
                        <a:pt x="433805" y="293581"/>
                      </a:cubicBezTo>
                      <a:cubicBezTo>
                        <a:pt x="436899" y="290824"/>
                        <a:pt x="436112" y="287560"/>
                        <a:pt x="437125" y="283452"/>
                      </a:cubicBezTo>
                      <a:cubicBezTo>
                        <a:pt x="438081" y="279345"/>
                        <a:pt x="433805" y="277432"/>
                        <a:pt x="432285" y="278219"/>
                      </a:cubicBezTo>
                      <a:cubicBezTo>
                        <a:pt x="430710" y="279007"/>
                        <a:pt x="429191" y="281145"/>
                        <a:pt x="423733" y="278782"/>
                      </a:cubicBezTo>
                      <a:cubicBezTo>
                        <a:pt x="418274" y="276475"/>
                        <a:pt x="418274" y="277825"/>
                        <a:pt x="413435" y="277825"/>
                      </a:cubicBezTo>
                      <a:cubicBezTo>
                        <a:pt x="408596" y="277825"/>
                        <a:pt x="411747" y="276137"/>
                        <a:pt x="413210" y="274674"/>
                      </a:cubicBezTo>
                      <a:cubicBezTo>
                        <a:pt x="414673" y="273211"/>
                        <a:pt x="414561" y="270060"/>
                        <a:pt x="415292" y="268316"/>
                      </a:cubicBezTo>
                      <a:cubicBezTo>
                        <a:pt x="416024" y="266515"/>
                        <a:pt x="419456" y="263871"/>
                        <a:pt x="421651" y="262971"/>
                      </a:cubicBezTo>
                      <a:cubicBezTo>
                        <a:pt x="423845" y="262070"/>
                        <a:pt x="424464" y="259426"/>
                        <a:pt x="425364" y="258075"/>
                      </a:cubicBezTo>
                      <a:cubicBezTo>
                        <a:pt x="426265" y="256724"/>
                        <a:pt x="426265" y="255374"/>
                        <a:pt x="427278" y="253461"/>
                      </a:cubicBezTo>
                      <a:cubicBezTo>
                        <a:pt x="428290" y="251548"/>
                        <a:pt x="430654" y="248847"/>
                        <a:pt x="431554" y="246652"/>
                      </a:cubicBezTo>
                      <a:cubicBezTo>
                        <a:pt x="432454" y="244402"/>
                        <a:pt x="438081" y="244402"/>
                        <a:pt x="440895" y="244008"/>
                      </a:cubicBezTo>
                      <a:cubicBezTo>
                        <a:pt x="443708" y="243558"/>
                        <a:pt x="452993" y="237931"/>
                        <a:pt x="456087" y="235568"/>
                      </a:cubicBezTo>
                      <a:cubicBezTo>
                        <a:pt x="459182" y="233204"/>
                        <a:pt x="458732" y="233654"/>
                        <a:pt x="458450" y="232585"/>
                      </a:cubicBezTo>
                      <a:cubicBezTo>
                        <a:pt x="458169" y="231572"/>
                        <a:pt x="456256" y="232417"/>
                        <a:pt x="452542" y="232866"/>
                      </a:cubicBezTo>
                      <a:cubicBezTo>
                        <a:pt x="448828" y="233317"/>
                        <a:pt x="449166" y="231235"/>
                        <a:pt x="448828" y="230053"/>
                      </a:cubicBezTo>
                      <a:cubicBezTo>
                        <a:pt x="448547" y="228872"/>
                        <a:pt x="447816" y="227690"/>
                        <a:pt x="446465" y="225777"/>
                      </a:cubicBezTo>
                      <a:cubicBezTo>
                        <a:pt x="445115" y="223864"/>
                        <a:pt x="443370" y="225608"/>
                        <a:pt x="442639" y="226846"/>
                      </a:cubicBezTo>
                      <a:cubicBezTo>
                        <a:pt x="441907" y="228027"/>
                        <a:pt x="440726" y="229209"/>
                        <a:pt x="437912" y="231010"/>
                      </a:cubicBezTo>
                      <a:cubicBezTo>
                        <a:pt x="435099" y="232810"/>
                        <a:pt x="435999" y="235455"/>
                        <a:pt x="433354" y="238887"/>
                      </a:cubicBezTo>
                      <a:cubicBezTo>
                        <a:pt x="430710" y="242320"/>
                        <a:pt x="427165" y="234442"/>
                        <a:pt x="426096" y="232191"/>
                      </a:cubicBezTo>
                      <a:cubicBezTo>
                        <a:pt x="425083" y="229941"/>
                        <a:pt x="425364" y="231178"/>
                        <a:pt x="425196" y="227296"/>
                      </a:cubicBezTo>
                      <a:cubicBezTo>
                        <a:pt x="425027" y="223413"/>
                        <a:pt x="418837" y="225383"/>
                        <a:pt x="416755" y="225664"/>
                      </a:cubicBezTo>
                      <a:cubicBezTo>
                        <a:pt x="414673" y="225946"/>
                        <a:pt x="413829" y="224933"/>
                        <a:pt x="414223" y="222682"/>
                      </a:cubicBezTo>
                      <a:cubicBezTo>
                        <a:pt x="414673" y="220431"/>
                        <a:pt x="420582" y="220037"/>
                        <a:pt x="422945" y="219418"/>
                      </a:cubicBezTo>
                      <a:cubicBezTo>
                        <a:pt x="425308" y="218799"/>
                        <a:pt x="426490" y="220600"/>
                        <a:pt x="427503" y="221500"/>
                      </a:cubicBezTo>
                      <a:cubicBezTo>
                        <a:pt x="428515" y="222401"/>
                        <a:pt x="429585" y="223132"/>
                        <a:pt x="432679" y="224314"/>
                      </a:cubicBezTo>
                      <a:cubicBezTo>
                        <a:pt x="435774" y="225495"/>
                        <a:pt x="436843" y="224764"/>
                        <a:pt x="439038" y="224933"/>
                      </a:cubicBezTo>
                      <a:cubicBezTo>
                        <a:pt x="441232" y="225101"/>
                        <a:pt x="442583" y="223470"/>
                        <a:pt x="443033" y="221838"/>
                      </a:cubicBezTo>
                      <a:cubicBezTo>
                        <a:pt x="443483" y="220206"/>
                        <a:pt x="442020" y="218293"/>
                        <a:pt x="440219" y="217111"/>
                      </a:cubicBezTo>
                      <a:cubicBezTo>
                        <a:pt x="438419" y="215930"/>
                        <a:pt x="437406" y="211316"/>
                        <a:pt x="436224" y="207939"/>
                      </a:cubicBezTo>
                      <a:cubicBezTo>
                        <a:pt x="435043" y="204507"/>
                        <a:pt x="427503" y="201694"/>
                        <a:pt x="424127" y="201243"/>
                      </a:cubicBezTo>
                      <a:cubicBezTo>
                        <a:pt x="420750" y="200794"/>
                        <a:pt x="419400" y="202706"/>
                        <a:pt x="416755" y="204957"/>
                      </a:cubicBezTo>
                      <a:cubicBezTo>
                        <a:pt x="414111" y="207208"/>
                        <a:pt x="412760" y="204507"/>
                        <a:pt x="412198" y="201975"/>
                      </a:cubicBezTo>
                      <a:cubicBezTo>
                        <a:pt x="411635" y="199443"/>
                        <a:pt x="414842" y="197530"/>
                        <a:pt x="416193" y="194998"/>
                      </a:cubicBezTo>
                      <a:cubicBezTo>
                        <a:pt x="417543" y="192465"/>
                        <a:pt x="411635" y="191903"/>
                        <a:pt x="409384" y="190721"/>
                      </a:cubicBezTo>
                      <a:cubicBezTo>
                        <a:pt x="407190" y="189540"/>
                        <a:pt x="409834" y="184475"/>
                        <a:pt x="409834" y="182731"/>
                      </a:cubicBezTo>
                      <a:cubicBezTo>
                        <a:pt x="409834" y="180930"/>
                        <a:pt x="411916" y="180649"/>
                        <a:pt x="413998" y="181099"/>
                      </a:cubicBezTo>
                      <a:cubicBezTo>
                        <a:pt x="416080" y="181549"/>
                        <a:pt x="417543" y="184081"/>
                        <a:pt x="419906" y="185826"/>
                      </a:cubicBezTo>
                      <a:cubicBezTo>
                        <a:pt x="422270" y="187626"/>
                        <a:pt x="424183" y="189540"/>
                        <a:pt x="425533" y="189990"/>
                      </a:cubicBezTo>
                      <a:cubicBezTo>
                        <a:pt x="426884" y="190440"/>
                        <a:pt x="426996" y="188358"/>
                        <a:pt x="427278" y="187008"/>
                      </a:cubicBezTo>
                      <a:cubicBezTo>
                        <a:pt x="427559" y="185657"/>
                        <a:pt x="428459" y="184194"/>
                        <a:pt x="429360" y="182731"/>
                      </a:cubicBezTo>
                      <a:cubicBezTo>
                        <a:pt x="430260" y="181268"/>
                        <a:pt x="430823" y="179467"/>
                        <a:pt x="430823" y="177104"/>
                      </a:cubicBezTo>
                      <a:cubicBezTo>
                        <a:pt x="430823" y="174741"/>
                        <a:pt x="433805" y="171196"/>
                        <a:pt x="436562" y="170296"/>
                      </a:cubicBezTo>
                      <a:cubicBezTo>
                        <a:pt x="439375" y="169395"/>
                        <a:pt x="437575" y="175810"/>
                        <a:pt x="436393" y="177273"/>
                      </a:cubicBezTo>
                      <a:cubicBezTo>
                        <a:pt x="435211" y="178736"/>
                        <a:pt x="436224" y="181549"/>
                        <a:pt x="436562" y="182731"/>
                      </a:cubicBezTo>
                      <a:cubicBezTo>
                        <a:pt x="436843" y="183913"/>
                        <a:pt x="437575" y="184194"/>
                        <a:pt x="436843" y="188077"/>
                      </a:cubicBezTo>
                      <a:cubicBezTo>
                        <a:pt x="436112" y="191959"/>
                        <a:pt x="438644" y="191340"/>
                        <a:pt x="440670" y="191340"/>
                      </a:cubicBezTo>
                      <a:cubicBezTo>
                        <a:pt x="442752" y="191340"/>
                        <a:pt x="443314" y="191622"/>
                        <a:pt x="445565" y="192353"/>
                      </a:cubicBezTo>
                      <a:cubicBezTo>
                        <a:pt x="447759" y="193084"/>
                        <a:pt x="448209" y="189821"/>
                        <a:pt x="448378" y="188358"/>
                      </a:cubicBezTo>
                      <a:cubicBezTo>
                        <a:pt x="448547" y="186895"/>
                        <a:pt x="450460" y="184363"/>
                        <a:pt x="450742" y="183294"/>
                      </a:cubicBezTo>
                      <a:cubicBezTo>
                        <a:pt x="451023" y="182281"/>
                        <a:pt x="450573" y="179749"/>
                        <a:pt x="450291" y="176935"/>
                      </a:cubicBezTo>
                      <a:cubicBezTo>
                        <a:pt x="450010" y="174122"/>
                        <a:pt x="455299" y="175754"/>
                        <a:pt x="456819" y="176204"/>
                      </a:cubicBezTo>
                      <a:cubicBezTo>
                        <a:pt x="458282" y="176654"/>
                        <a:pt x="458450" y="175641"/>
                        <a:pt x="462446" y="175641"/>
                      </a:cubicBezTo>
                      <a:cubicBezTo>
                        <a:pt x="466441" y="175641"/>
                        <a:pt x="461714" y="181549"/>
                        <a:pt x="459913" y="183800"/>
                      </a:cubicBezTo>
                      <a:cubicBezTo>
                        <a:pt x="458113" y="186051"/>
                        <a:pt x="456538" y="190440"/>
                        <a:pt x="455468" y="193422"/>
                      </a:cubicBezTo>
                      <a:cubicBezTo>
                        <a:pt x="454455" y="196404"/>
                        <a:pt x="451304" y="198768"/>
                        <a:pt x="447928" y="200681"/>
                      </a:cubicBezTo>
                      <a:cubicBezTo>
                        <a:pt x="444552" y="202594"/>
                        <a:pt x="443370" y="205407"/>
                        <a:pt x="442020" y="208840"/>
                      </a:cubicBezTo>
                      <a:cubicBezTo>
                        <a:pt x="440670" y="212272"/>
                        <a:pt x="442020" y="212722"/>
                        <a:pt x="444383" y="212722"/>
                      </a:cubicBezTo>
                      <a:cubicBezTo>
                        <a:pt x="446746" y="212722"/>
                        <a:pt x="449842" y="210078"/>
                        <a:pt x="453274" y="206927"/>
                      </a:cubicBezTo>
                      <a:cubicBezTo>
                        <a:pt x="456650" y="203832"/>
                        <a:pt x="462727" y="198318"/>
                        <a:pt x="464978" y="197586"/>
                      </a:cubicBezTo>
                      <a:cubicBezTo>
                        <a:pt x="467172" y="196855"/>
                        <a:pt x="466328" y="196686"/>
                        <a:pt x="467791" y="198486"/>
                      </a:cubicBezTo>
                      <a:cubicBezTo>
                        <a:pt x="469254" y="200287"/>
                        <a:pt x="470886" y="199218"/>
                        <a:pt x="471955" y="197023"/>
                      </a:cubicBezTo>
                      <a:cubicBezTo>
                        <a:pt x="472968" y="194773"/>
                        <a:pt x="472236" y="192859"/>
                        <a:pt x="470773" y="190215"/>
                      </a:cubicBezTo>
                      <a:cubicBezTo>
                        <a:pt x="469310" y="187570"/>
                        <a:pt x="471505" y="186670"/>
                        <a:pt x="472687" y="185151"/>
                      </a:cubicBezTo>
                      <a:cubicBezTo>
                        <a:pt x="473868" y="183688"/>
                        <a:pt x="471955" y="180706"/>
                        <a:pt x="471055" y="178342"/>
                      </a:cubicBezTo>
                      <a:cubicBezTo>
                        <a:pt x="470154" y="175979"/>
                        <a:pt x="468241" y="175810"/>
                        <a:pt x="466497" y="174797"/>
                      </a:cubicBezTo>
                      <a:cubicBezTo>
                        <a:pt x="464696" y="173784"/>
                        <a:pt x="462052" y="170183"/>
                        <a:pt x="461320" y="167707"/>
                      </a:cubicBezTo>
                      <a:cubicBezTo>
                        <a:pt x="460589" y="165175"/>
                        <a:pt x="467847" y="160167"/>
                        <a:pt x="470211" y="158930"/>
                      </a:cubicBezTo>
                      <a:cubicBezTo>
                        <a:pt x="472574" y="157748"/>
                        <a:pt x="474206" y="158479"/>
                        <a:pt x="475669" y="158310"/>
                      </a:cubicBezTo>
                      <a:cubicBezTo>
                        <a:pt x="477132" y="158142"/>
                        <a:pt x="478932" y="158930"/>
                        <a:pt x="481127" y="157129"/>
                      </a:cubicBezTo>
                      <a:cubicBezTo>
                        <a:pt x="483321" y="155328"/>
                        <a:pt x="483209" y="148689"/>
                        <a:pt x="483040" y="146719"/>
                      </a:cubicBezTo>
                      <a:cubicBezTo>
                        <a:pt x="482871" y="144806"/>
                        <a:pt x="483040" y="142105"/>
                        <a:pt x="483040" y="139573"/>
                      </a:cubicBezTo>
                      <a:cubicBezTo>
                        <a:pt x="483040" y="137041"/>
                        <a:pt x="480677" y="136872"/>
                        <a:pt x="479495" y="134115"/>
                      </a:cubicBezTo>
                      <a:cubicBezTo>
                        <a:pt x="478314" y="131301"/>
                        <a:pt x="484841" y="136197"/>
                        <a:pt x="486866" y="136760"/>
                      </a:cubicBezTo>
                      <a:cubicBezTo>
                        <a:pt x="488892" y="137322"/>
                        <a:pt x="489961" y="137209"/>
                        <a:pt x="491593" y="137041"/>
                      </a:cubicBezTo>
                      <a:cubicBezTo>
                        <a:pt x="493225" y="136872"/>
                        <a:pt x="494519" y="135240"/>
                        <a:pt x="495306" y="132877"/>
                      </a:cubicBezTo>
                      <a:cubicBezTo>
                        <a:pt x="496038" y="130513"/>
                        <a:pt x="496488" y="131864"/>
                        <a:pt x="498570" y="130064"/>
                      </a:cubicBezTo>
                      <a:cubicBezTo>
                        <a:pt x="500314" y="127869"/>
                        <a:pt x="498120" y="127869"/>
                        <a:pt x="497388" y="12803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>
                  <a:extLst>
                    <a:ext uri="{FF2B5EF4-FFF2-40B4-BE49-F238E27FC236}">
                      <a16:creationId xmlns:a16="http://schemas.microsoft.com/office/drawing/2014/main" id="{D71D1085-BDD9-5180-C281-45D33AC14502}"/>
                    </a:ext>
                  </a:extLst>
                </p:cNvPr>
                <p:cNvSpPr/>
                <p:nvPr/>
              </p:nvSpPr>
              <p:spPr>
                <a:xfrm>
                  <a:off x="6145634" y="4724228"/>
                  <a:ext cx="463542" cy="629594"/>
                </a:xfrm>
                <a:custGeom>
                  <a:avLst/>
                  <a:gdLst>
                    <a:gd name="connsiteX0" fmla="*/ 535168 w 541503"/>
                    <a:gd name="connsiteY0" fmla="*/ 215999 h 735482"/>
                    <a:gd name="connsiteX1" fmla="*/ 541189 w 541503"/>
                    <a:gd name="connsiteY1" fmla="*/ 195686 h 735482"/>
                    <a:gd name="connsiteX2" fmla="*/ 536069 w 541503"/>
                    <a:gd name="connsiteY2" fmla="*/ 178468 h 735482"/>
                    <a:gd name="connsiteX3" fmla="*/ 529260 w 541503"/>
                    <a:gd name="connsiteY3" fmla="*/ 152528 h 735482"/>
                    <a:gd name="connsiteX4" fmla="*/ 517556 w 541503"/>
                    <a:gd name="connsiteY4" fmla="*/ 142118 h 735482"/>
                    <a:gd name="connsiteX5" fmla="*/ 493923 w 541503"/>
                    <a:gd name="connsiteY5" fmla="*/ 122424 h 735482"/>
                    <a:gd name="connsiteX6" fmla="*/ 488803 w 541503"/>
                    <a:gd name="connsiteY6" fmla="*/ 108976 h 735482"/>
                    <a:gd name="connsiteX7" fmla="*/ 491279 w 541503"/>
                    <a:gd name="connsiteY7" fmla="*/ 92151 h 735482"/>
                    <a:gd name="connsiteX8" fmla="*/ 498312 w 541503"/>
                    <a:gd name="connsiteY8" fmla="*/ 83092 h 735482"/>
                    <a:gd name="connsiteX9" fmla="*/ 499438 w 541503"/>
                    <a:gd name="connsiteY9" fmla="*/ 81742 h 735482"/>
                    <a:gd name="connsiteX10" fmla="*/ 499832 w 541503"/>
                    <a:gd name="connsiteY10" fmla="*/ 71726 h 735482"/>
                    <a:gd name="connsiteX11" fmla="*/ 488859 w 541503"/>
                    <a:gd name="connsiteY11" fmla="*/ 66999 h 735482"/>
                    <a:gd name="connsiteX12" fmla="*/ 473160 w 541503"/>
                    <a:gd name="connsiteY12" fmla="*/ 51638 h 735482"/>
                    <a:gd name="connsiteX13" fmla="*/ 465226 w 541503"/>
                    <a:gd name="connsiteY13" fmla="*/ 51413 h 735482"/>
                    <a:gd name="connsiteX14" fmla="*/ 453466 w 541503"/>
                    <a:gd name="connsiteY14" fmla="*/ 52932 h 735482"/>
                    <a:gd name="connsiteX15" fmla="*/ 438161 w 541503"/>
                    <a:gd name="connsiteY15" fmla="*/ 52932 h 735482"/>
                    <a:gd name="connsiteX16" fmla="*/ 422462 w 541503"/>
                    <a:gd name="connsiteY16" fmla="*/ 46517 h 735482"/>
                    <a:gd name="connsiteX17" fmla="*/ 408057 w 541503"/>
                    <a:gd name="connsiteY17" fmla="*/ 27386 h 735482"/>
                    <a:gd name="connsiteX18" fmla="*/ 398604 w 541503"/>
                    <a:gd name="connsiteY18" fmla="*/ 24910 h 735482"/>
                    <a:gd name="connsiteX19" fmla="*/ 389713 w 541503"/>
                    <a:gd name="connsiteY19" fmla="*/ 21140 h 735482"/>
                    <a:gd name="connsiteX20" fmla="*/ 384030 w 541503"/>
                    <a:gd name="connsiteY20" fmla="*/ 12025 h 735482"/>
                    <a:gd name="connsiteX21" fmla="*/ 372889 w 541503"/>
                    <a:gd name="connsiteY21" fmla="*/ 24685 h 735482"/>
                    <a:gd name="connsiteX22" fmla="*/ 374971 w 541503"/>
                    <a:gd name="connsiteY22" fmla="*/ 36783 h 735482"/>
                    <a:gd name="connsiteX23" fmla="*/ 359047 w 541503"/>
                    <a:gd name="connsiteY23" fmla="*/ 53270 h 735482"/>
                    <a:gd name="connsiteX24" fmla="*/ 343742 w 541503"/>
                    <a:gd name="connsiteY24" fmla="*/ 65761 h 735482"/>
                    <a:gd name="connsiteX25" fmla="*/ 335414 w 541503"/>
                    <a:gd name="connsiteY25" fmla="*/ 63285 h 735482"/>
                    <a:gd name="connsiteX26" fmla="*/ 326355 w 541503"/>
                    <a:gd name="connsiteY26" fmla="*/ 55352 h 735482"/>
                    <a:gd name="connsiteX27" fmla="*/ 331644 w 541503"/>
                    <a:gd name="connsiteY27" fmla="*/ 40778 h 735482"/>
                    <a:gd name="connsiteX28" fmla="*/ 337496 w 541503"/>
                    <a:gd name="connsiteY28" fmla="*/ 30537 h 735482"/>
                    <a:gd name="connsiteX29" fmla="*/ 347737 w 541503"/>
                    <a:gd name="connsiteY29" fmla="*/ 16132 h 735482"/>
                    <a:gd name="connsiteX30" fmla="*/ 346218 w 541503"/>
                    <a:gd name="connsiteY30" fmla="*/ 9886 h 735482"/>
                    <a:gd name="connsiteX31" fmla="*/ 335808 w 541503"/>
                    <a:gd name="connsiteY31" fmla="*/ 4203 h 735482"/>
                    <a:gd name="connsiteX32" fmla="*/ 325229 w 541503"/>
                    <a:gd name="connsiteY32" fmla="*/ 39 h 735482"/>
                    <a:gd name="connsiteX33" fmla="*/ 315382 w 541503"/>
                    <a:gd name="connsiteY33" fmla="*/ 10055 h 735482"/>
                    <a:gd name="connsiteX34" fmla="*/ 299121 w 541503"/>
                    <a:gd name="connsiteY34" fmla="*/ 25754 h 735482"/>
                    <a:gd name="connsiteX35" fmla="*/ 280102 w 541503"/>
                    <a:gd name="connsiteY35" fmla="*/ 36445 h 735482"/>
                    <a:gd name="connsiteX36" fmla="*/ 268792 w 541503"/>
                    <a:gd name="connsiteY36" fmla="*/ 38133 h 735482"/>
                    <a:gd name="connsiteX37" fmla="*/ 262321 w 541503"/>
                    <a:gd name="connsiteY37" fmla="*/ 40609 h 735482"/>
                    <a:gd name="connsiteX38" fmla="*/ 258382 w 541503"/>
                    <a:gd name="connsiteY38" fmla="*/ 43141 h 735482"/>
                    <a:gd name="connsiteX39" fmla="*/ 243977 w 541503"/>
                    <a:gd name="connsiteY39" fmla="*/ 47136 h 735482"/>
                    <a:gd name="connsiteX40" fmla="*/ 225408 w 541503"/>
                    <a:gd name="connsiteY40" fmla="*/ 36614 h 735482"/>
                    <a:gd name="connsiteX41" fmla="*/ 210666 w 541503"/>
                    <a:gd name="connsiteY41" fmla="*/ 35264 h 735482"/>
                    <a:gd name="connsiteX42" fmla="*/ 197105 w 541503"/>
                    <a:gd name="connsiteY42" fmla="*/ 41791 h 735482"/>
                    <a:gd name="connsiteX43" fmla="*/ 190803 w 541503"/>
                    <a:gd name="connsiteY43" fmla="*/ 56702 h 735482"/>
                    <a:gd name="connsiteX44" fmla="*/ 178762 w 541503"/>
                    <a:gd name="connsiteY44" fmla="*/ 64130 h 735482"/>
                    <a:gd name="connsiteX45" fmla="*/ 164638 w 541503"/>
                    <a:gd name="connsiteY45" fmla="*/ 65480 h 735482"/>
                    <a:gd name="connsiteX46" fmla="*/ 156986 w 541503"/>
                    <a:gd name="connsiteY46" fmla="*/ 68912 h 735482"/>
                    <a:gd name="connsiteX47" fmla="*/ 157942 w 541503"/>
                    <a:gd name="connsiteY47" fmla="*/ 81910 h 735482"/>
                    <a:gd name="connsiteX48" fmla="*/ 146295 w 541503"/>
                    <a:gd name="connsiteY48" fmla="*/ 79604 h 735482"/>
                    <a:gd name="connsiteX49" fmla="*/ 135604 w 541503"/>
                    <a:gd name="connsiteY49" fmla="*/ 81517 h 735482"/>
                    <a:gd name="connsiteX50" fmla="*/ 127951 w 541503"/>
                    <a:gd name="connsiteY50" fmla="*/ 98735 h 735482"/>
                    <a:gd name="connsiteX51" fmla="*/ 117654 w 541503"/>
                    <a:gd name="connsiteY51" fmla="*/ 105037 h 735482"/>
                    <a:gd name="connsiteX52" fmla="*/ 109607 w 541503"/>
                    <a:gd name="connsiteY52" fmla="*/ 106162 h 735482"/>
                    <a:gd name="connsiteX53" fmla="*/ 96778 w 541503"/>
                    <a:gd name="connsiteY53" fmla="*/ 108863 h 735482"/>
                    <a:gd name="connsiteX54" fmla="*/ 82430 w 541503"/>
                    <a:gd name="connsiteY54" fmla="*/ 113421 h 735482"/>
                    <a:gd name="connsiteX55" fmla="*/ 70388 w 541503"/>
                    <a:gd name="connsiteY55" fmla="*/ 111677 h 735482"/>
                    <a:gd name="connsiteX56" fmla="*/ 61948 w 541503"/>
                    <a:gd name="connsiteY56" fmla="*/ 113027 h 735482"/>
                    <a:gd name="connsiteX57" fmla="*/ 59472 w 541503"/>
                    <a:gd name="connsiteY57" fmla="*/ 122593 h 735482"/>
                    <a:gd name="connsiteX58" fmla="*/ 55477 w 541503"/>
                    <a:gd name="connsiteY58" fmla="*/ 127376 h 735482"/>
                    <a:gd name="connsiteX59" fmla="*/ 43041 w 541503"/>
                    <a:gd name="connsiteY59" fmla="*/ 132890 h 735482"/>
                    <a:gd name="connsiteX60" fmla="*/ 35389 w 541503"/>
                    <a:gd name="connsiteY60" fmla="*/ 139192 h 735482"/>
                    <a:gd name="connsiteX61" fmla="*/ 26836 w 541503"/>
                    <a:gd name="connsiteY61" fmla="*/ 156692 h 735482"/>
                    <a:gd name="connsiteX62" fmla="*/ 35895 w 541503"/>
                    <a:gd name="connsiteY62" fmla="*/ 164513 h 735482"/>
                    <a:gd name="connsiteX63" fmla="*/ 42423 w 541503"/>
                    <a:gd name="connsiteY63" fmla="*/ 171378 h 735482"/>
                    <a:gd name="connsiteX64" fmla="*/ 54914 w 541503"/>
                    <a:gd name="connsiteY64" fmla="*/ 199287 h 735482"/>
                    <a:gd name="connsiteX65" fmla="*/ 58009 w 541503"/>
                    <a:gd name="connsiteY65" fmla="*/ 216449 h 735482"/>
                    <a:gd name="connsiteX66" fmla="*/ 65830 w 541503"/>
                    <a:gd name="connsiteY66" fmla="*/ 242727 h 735482"/>
                    <a:gd name="connsiteX67" fmla="*/ 43998 w 541503"/>
                    <a:gd name="connsiteY67" fmla="*/ 264728 h 735482"/>
                    <a:gd name="connsiteX68" fmla="*/ 38258 w 541503"/>
                    <a:gd name="connsiteY68" fmla="*/ 282453 h 735482"/>
                    <a:gd name="connsiteX69" fmla="*/ 14344 w 541503"/>
                    <a:gd name="connsiteY69" fmla="*/ 299108 h 735482"/>
                    <a:gd name="connsiteX70" fmla="*/ 8605 w 541503"/>
                    <a:gd name="connsiteY70" fmla="*/ 324879 h 735482"/>
                    <a:gd name="connsiteX71" fmla="*/ 1346 w 541503"/>
                    <a:gd name="connsiteY71" fmla="*/ 358697 h 735482"/>
                    <a:gd name="connsiteX72" fmla="*/ 16933 w 541503"/>
                    <a:gd name="connsiteY72" fmla="*/ 372651 h 735482"/>
                    <a:gd name="connsiteX73" fmla="*/ 31450 w 541503"/>
                    <a:gd name="connsiteY73" fmla="*/ 382330 h 735482"/>
                    <a:gd name="connsiteX74" fmla="*/ 28862 w 541503"/>
                    <a:gd name="connsiteY74" fmla="*/ 411308 h 735482"/>
                    <a:gd name="connsiteX75" fmla="*/ 34545 w 541503"/>
                    <a:gd name="connsiteY75" fmla="*/ 439217 h 735482"/>
                    <a:gd name="connsiteX76" fmla="*/ 47543 w 541503"/>
                    <a:gd name="connsiteY76" fmla="*/ 466058 h 735482"/>
                    <a:gd name="connsiteX77" fmla="*/ 58965 w 541503"/>
                    <a:gd name="connsiteY77" fmla="*/ 486990 h 735482"/>
                    <a:gd name="connsiteX78" fmla="*/ 61554 w 541503"/>
                    <a:gd name="connsiteY78" fmla="*/ 520807 h 735482"/>
                    <a:gd name="connsiteX79" fmla="*/ 77140 w 541503"/>
                    <a:gd name="connsiteY79" fmla="*/ 526153 h 735482"/>
                    <a:gd name="connsiteX80" fmla="*/ 60541 w 541503"/>
                    <a:gd name="connsiteY80" fmla="*/ 548717 h 735482"/>
                    <a:gd name="connsiteX81" fmla="*/ 47036 w 541503"/>
                    <a:gd name="connsiteY81" fmla="*/ 590018 h 735482"/>
                    <a:gd name="connsiteX82" fmla="*/ 50244 w 541503"/>
                    <a:gd name="connsiteY82" fmla="*/ 611907 h 735482"/>
                    <a:gd name="connsiteX83" fmla="*/ 51256 w 541503"/>
                    <a:gd name="connsiteY83" fmla="*/ 619447 h 735482"/>
                    <a:gd name="connsiteX84" fmla="*/ 56377 w 541503"/>
                    <a:gd name="connsiteY84" fmla="*/ 621191 h 735482"/>
                    <a:gd name="connsiteX85" fmla="*/ 63129 w 541503"/>
                    <a:gd name="connsiteY85" fmla="*/ 629012 h 735482"/>
                    <a:gd name="connsiteX86" fmla="*/ 67462 w 541503"/>
                    <a:gd name="connsiteY86" fmla="*/ 636271 h 735482"/>
                    <a:gd name="connsiteX87" fmla="*/ 85187 w 541503"/>
                    <a:gd name="connsiteY87" fmla="*/ 633064 h 735482"/>
                    <a:gd name="connsiteX88" fmla="*/ 99198 w 541503"/>
                    <a:gd name="connsiteY88" fmla="*/ 630925 h 735482"/>
                    <a:gd name="connsiteX89" fmla="*/ 120186 w 541503"/>
                    <a:gd name="connsiteY89" fmla="*/ 621754 h 735482"/>
                    <a:gd name="connsiteX90" fmla="*/ 136335 w 541503"/>
                    <a:gd name="connsiteY90" fmla="*/ 631432 h 735482"/>
                    <a:gd name="connsiteX91" fmla="*/ 140386 w 541503"/>
                    <a:gd name="connsiteY91" fmla="*/ 641391 h 735482"/>
                    <a:gd name="connsiteX92" fmla="*/ 141737 w 541503"/>
                    <a:gd name="connsiteY92" fmla="*/ 648650 h 735482"/>
                    <a:gd name="connsiteX93" fmla="*/ 133690 w 541503"/>
                    <a:gd name="connsiteY93" fmla="*/ 660242 h 735482"/>
                    <a:gd name="connsiteX94" fmla="*/ 117035 w 541503"/>
                    <a:gd name="connsiteY94" fmla="*/ 671551 h 735482"/>
                    <a:gd name="connsiteX95" fmla="*/ 105725 w 541503"/>
                    <a:gd name="connsiteY95" fmla="*/ 693328 h 735482"/>
                    <a:gd name="connsiteX96" fmla="*/ 97116 w 541503"/>
                    <a:gd name="connsiteY96" fmla="*/ 711896 h 735482"/>
                    <a:gd name="connsiteX97" fmla="*/ 92277 w 541503"/>
                    <a:gd name="connsiteY97" fmla="*/ 720224 h 735482"/>
                    <a:gd name="connsiteX98" fmla="*/ 119961 w 541503"/>
                    <a:gd name="connsiteY98" fmla="*/ 735304 h 735482"/>
                    <a:gd name="connsiteX99" fmla="*/ 183207 w 541503"/>
                    <a:gd name="connsiteY99" fmla="*/ 714035 h 735482"/>
                    <a:gd name="connsiteX100" fmla="*/ 213086 w 541503"/>
                    <a:gd name="connsiteY100" fmla="*/ 702218 h 735482"/>
                    <a:gd name="connsiteX101" fmla="*/ 230810 w 541503"/>
                    <a:gd name="connsiteY101" fmla="*/ 694678 h 735482"/>
                    <a:gd name="connsiteX102" fmla="*/ 256131 w 541503"/>
                    <a:gd name="connsiteY102" fmla="*/ 720224 h 735482"/>
                    <a:gd name="connsiteX103" fmla="*/ 270930 w 541503"/>
                    <a:gd name="connsiteY103" fmla="*/ 719155 h 735482"/>
                    <a:gd name="connsiteX104" fmla="*/ 268792 w 541503"/>
                    <a:gd name="connsiteY104" fmla="*/ 689839 h 735482"/>
                    <a:gd name="connsiteX105" fmla="*/ 273631 w 541503"/>
                    <a:gd name="connsiteY105" fmla="*/ 676391 h 735482"/>
                    <a:gd name="connsiteX106" fmla="*/ 280889 w 541503"/>
                    <a:gd name="connsiteY106" fmla="*/ 670989 h 735482"/>
                    <a:gd name="connsiteX107" fmla="*/ 280889 w 541503"/>
                    <a:gd name="connsiteY107" fmla="*/ 670989 h 735482"/>
                    <a:gd name="connsiteX108" fmla="*/ 278470 w 541503"/>
                    <a:gd name="connsiteY108" fmla="*/ 648875 h 735482"/>
                    <a:gd name="connsiteX109" fmla="*/ 285054 w 541503"/>
                    <a:gd name="connsiteY109" fmla="*/ 628393 h 735482"/>
                    <a:gd name="connsiteX110" fmla="*/ 293044 w 541503"/>
                    <a:gd name="connsiteY110" fmla="*/ 599921 h 735482"/>
                    <a:gd name="connsiteX111" fmla="*/ 307673 w 541503"/>
                    <a:gd name="connsiteY111" fmla="*/ 566441 h 735482"/>
                    <a:gd name="connsiteX112" fmla="*/ 310768 w 541503"/>
                    <a:gd name="connsiteY112" fmla="*/ 543427 h 735482"/>
                    <a:gd name="connsiteX113" fmla="*/ 332038 w 541503"/>
                    <a:gd name="connsiteY113" fmla="*/ 525984 h 735482"/>
                    <a:gd name="connsiteX114" fmla="*/ 336427 w 541503"/>
                    <a:gd name="connsiteY114" fmla="*/ 510060 h 735482"/>
                    <a:gd name="connsiteX115" fmla="*/ 332769 w 541503"/>
                    <a:gd name="connsiteY115" fmla="*/ 492617 h 735482"/>
                    <a:gd name="connsiteX116" fmla="*/ 340084 w 541503"/>
                    <a:gd name="connsiteY116" fmla="*/ 481250 h 735482"/>
                    <a:gd name="connsiteX117" fmla="*/ 351845 w 541503"/>
                    <a:gd name="connsiteY117" fmla="*/ 475961 h 735482"/>
                    <a:gd name="connsiteX118" fmla="*/ 341547 w 541503"/>
                    <a:gd name="connsiteY118" fmla="*/ 433478 h 735482"/>
                    <a:gd name="connsiteX119" fmla="*/ 359160 w 541503"/>
                    <a:gd name="connsiteY119" fmla="*/ 403149 h 735482"/>
                    <a:gd name="connsiteX120" fmla="*/ 399561 w 541503"/>
                    <a:gd name="connsiteY120" fmla="*/ 370513 h 735482"/>
                    <a:gd name="connsiteX121" fmla="*/ 396634 w 541503"/>
                    <a:gd name="connsiteY121" fmla="*/ 332588 h 735482"/>
                    <a:gd name="connsiteX122" fmla="*/ 390783 w 541503"/>
                    <a:gd name="connsiteY122" fmla="*/ 312894 h 735482"/>
                    <a:gd name="connsiteX123" fmla="*/ 416498 w 541503"/>
                    <a:gd name="connsiteY123" fmla="*/ 289374 h 735482"/>
                    <a:gd name="connsiteX124" fmla="*/ 428989 w 541503"/>
                    <a:gd name="connsiteY124" fmla="*/ 274181 h 735482"/>
                    <a:gd name="connsiteX125" fmla="*/ 450259 w 541503"/>
                    <a:gd name="connsiteY125" fmla="*/ 270411 h 735482"/>
                    <a:gd name="connsiteX126" fmla="*/ 471528 w 541503"/>
                    <a:gd name="connsiteY126" fmla="*/ 274181 h 735482"/>
                    <a:gd name="connsiteX127" fmla="*/ 503827 w 541503"/>
                    <a:gd name="connsiteY127" fmla="*/ 257469 h 735482"/>
                    <a:gd name="connsiteX128" fmla="*/ 534662 w 541503"/>
                    <a:gd name="connsiteY128" fmla="*/ 234737 h 735482"/>
                    <a:gd name="connsiteX129" fmla="*/ 533199 w 541503"/>
                    <a:gd name="connsiteY129" fmla="*/ 217968 h 735482"/>
                    <a:gd name="connsiteX130" fmla="*/ 535168 w 541503"/>
                    <a:gd name="connsiteY130" fmla="*/ 215999 h 735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541503" h="735482">
                      <a:moveTo>
                        <a:pt x="535168" y="215999"/>
                      </a:moveTo>
                      <a:cubicBezTo>
                        <a:pt x="543271" y="209191"/>
                        <a:pt x="541358" y="198668"/>
                        <a:pt x="541189" y="195686"/>
                      </a:cubicBezTo>
                      <a:cubicBezTo>
                        <a:pt x="541020" y="192647"/>
                        <a:pt x="537025" y="184320"/>
                        <a:pt x="536069" y="178468"/>
                      </a:cubicBezTo>
                      <a:cubicBezTo>
                        <a:pt x="535112" y="172616"/>
                        <a:pt x="532861" y="157086"/>
                        <a:pt x="529260" y="152528"/>
                      </a:cubicBezTo>
                      <a:cubicBezTo>
                        <a:pt x="525659" y="147970"/>
                        <a:pt x="521326" y="145326"/>
                        <a:pt x="517556" y="142118"/>
                      </a:cubicBezTo>
                      <a:cubicBezTo>
                        <a:pt x="513786" y="138911"/>
                        <a:pt x="496568" y="127150"/>
                        <a:pt x="493923" y="122424"/>
                      </a:cubicBezTo>
                      <a:cubicBezTo>
                        <a:pt x="491279" y="117697"/>
                        <a:pt x="489197" y="114828"/>
                        <a:pt x="488803" y="108976"/>
                      </a:cubicBezTo>
                      <a:cubicBezTo>
                        <a:pt x="488409" y="103124"/>
                        <a:pt x="489760" y="94965"/>
                        <a:pt x="491279" y="92151"/>
                      </a:cubicBezTo>
                      <a:cubicBezTo>
                        <a:pt x="492573" y="89732"/>
                        <a:pt x="496062" y="85793"/>
                        <a:pt x="498312" y="83092"/>
                      </a:cubicBezTo>
                      <a:cubicBezTo>
                        <a:pt x="498706" y="82642"/>
                        <a:pt x="499156" y="82079"/>
                        <a:pt x="499438" y="81742"/>
                      </a:cubicBezTo>
                      <a:cubicBezTo>
                        <a:pt x="501351" y="79266"/>
                        <a:pt x="504896" y="72063"/>
                        <a:pt x="499832" y="71726"/>
                      </a:cubicBezTo>
                      <a:cubicBezTo>
                        <a:pt x="494711" y="71332"/>
                        <a:pt x="490772" y="70038"/>
                        <a:pt x="488859" y="66999"/>
                      </a:cubicBezTo>
                      <a:cubicBezTo>
                        <a:pt x="486946" y="63961"/>
                        <a:pt x="479406" y="52820"/>
                        <a:pt x="473160" y="51638"/>
                      </a:cubicBezTo>
                      <a:cubicBezTo>
                        <a:pt x="470741" y="51188"/>
                        <a:pt x="467815" y="51244"/>
                        <a:pt x="465226" y="51413"/>
                      </a:cubicBezTo>
                      <a:cubicBezTo>
                        <a:pt x="461456" y="51638"/>
                        <a:pt x="457405" y="52594"/>
                        <a:pt x="453466" y="52932"/>
                      </a:cubicBezTo>
                      <a:cubicBezTo>
                        <a:pt x="449527" y="53270"/>
                        <a:pt x="443450" y="53889"/>
                        <a:pt x="438161" y="52932"/>
                      </a:cubicBezTo>
                      <a:cubicBezTo>
                        <a:pt x="432872" y="51975"/>
                        <a:pt x="425275" y="50119"/>
                        <a:pt x="422462" y="46517"/>
                      </a:cubicBezTo>
                      <a:cubicBezTo>
                        <a:pt x="419649" y="42916"/>
                        <a:pt x="413009" y="30031"/>
                        <a:pt x="408057" y="27386"/>
                      </a:cubicBezTo>
                      <a:cubicBezTo>
                        <a:pt x="403162" y="24741"/>
                        <a:pt x="401249" y="25304"/>
                        <a:pt x="398604" y="24910"/>
                      </a:cubicBezTo>
                      <a:cubicBezTo>
                        <a:pt x="395959" y="24516"/>
                        <a:pt x="390445" y="25473"/>
                        <a:pt x="389713" y="21140"/>
                      </a:cubicBezTo>
                      <a:cubicBezTo>
                        <a:pt x="388982" y="16807"/>
                        <a:pt x="388194" y="11293"/>
                        <a:pt x="384030" y="12025"/>
                      </a:cubicBezTo>
                      <a:cubicBezTo>
                        <a:pt x="379866" y="12813"/>
                        <a:pt x="372495" y="19790"/>
                        <a:pt x="372889" y="24685"/>
                      </a:cubicBezTo>
                      <a:cubicBezTo>
                        <a:pt x="373283" y="29581"/>
                        <a:pt x="376321" y="34532"/>
                        <a:pt x="374971" y="36783"/>
                      </a:cubicBezTo>
                      <a:cubicBezTo>
                        <a:pt x="373621" y="39034"/>
                        <a:pt x="363042" y="48881"/>
                        <a:pt x="359047" y="53270"/>
                      </a:cubicBezTo>
                      <a:cubicBezTo>
                        <a:pt x="355052" y="57602"/>
                        <a:pt x="347512" y="66493"/>
                        <a:pt x="343742" y="65761"/>
                      </a:cubicBezTo>
                      <a:cubicBezTo>
                        <a:pt x="339972" y="64973"/>
                        <a:pt x="337890" y="63510"/>
                        <a:pt x="335414" y="63285"/>
                      </a:cubicBezTo>
                      <a:cubicBezTo>
                        <a:pt x="332938" y="63117"/>
                        <a:pt x="324835" y="59516"/>
                        <a:pt x="326355" y="55352"/>
                      </a:cubicBezTo>
                      <a:cubicBezTo>
                        <a:pt x="327874" y="51188"/>
                        <a:pt x="330688" y="43029"/>
                        <a:pt x="331644" y="40778"/>
                      </a:cubicBezTo>
                      <a:cubicBezTo>
                        <a:pt x="332601" y="38527"/>
                        <a:pt x="335076" y="33407"/>
                        <a:pt x="337496" y="30537"/>
                      </a:cubicBezTo>
                      <a:cubicBezTo>
                        <a:pt x="339972" y="27724"/>
                        <a:pt x="346949" y="18608"/>
                        <a:pt x="347737" y="16132"/>
                      </a:cubicBezTo>
                      <a:cubicBezTo>
                        <a:pt x="348525" y="13656"/>
                        <a:pt x="347906" y="10843"/>
                        <a:pt x="346218" y="9886"/>
                      </a:cubicBezTo>
                      <a:cubicBezTo>
                        <a:pt x="344529" y="8930"/>
                        <a:pt x="339803" y="6117"/>
                        <a:pt x="335808" y="4203"/>
                      </a:cubicBezTo>
                      <a:cubicBezTo>
                        <a:pt x="331813" y="2290"/>
                        <a:pt x="328831" y="-355"/>
                        <a:pt x="325229" y="39"/>
                      </a:cubicBezTo>
                      <a:cubicBezTo>
                        <a:pt x="321628" y="433"/>
                        <a:pt x="318252" y="6679"/>
                        <a:pt x="315382" y="10055"/>
                      </a:cubicBezTo>
                      <a:cubicBezTo>
                        <a:pt x="312513" y="13488"/>
                        <a:pt x="302497" y="23335"/>
                        <a:pt x="299121" y="25754"/>
                      </a:cubicBezTo>
                      <a:cubicBezTo>
                        <a:pt x="295688" y="28230"/>
                        <a:pt x="286235" y="35883"/>
                        <a:pt x="280102" y="36445"/>
                      </a:cubicBezTo>
                      <a:cubicBezTo>
                        <a:pt x="276219" y="36783"/>
                        <a:pt x="272505" y="37177"/>
                        <a:pt x="268792" y="38133"/>
                      </a:cubicBezTo>
                      <a:cubicBezTo>
                        <a:pt x="266654" y="38696"/>
                        <a:pt x="264459" y="39428"/>
                        <a:pt x="262321" y="40609"/>
                      </a:cubicBezTo>
                      <a:cubicBezTo>
                        <a:pt x="260970" y="41341"/>
                        <a:pt x="259676" y="42241"/>
                        <a:pt x="258382" y="43141"/>
                      </a:cubicBezTo>
                      <a:cubicBezTo>
                        <a:pt x="253937" y="46180"/>
                        <a:pt x="249604" y="49331"/>
                        <a:pt x="243977" y="47136"/>
                      </a:cubicBezTo>
                      <a:cubicBezTo>
                        <a:pt x="236719" y="44267"/>
                        <a:pt x="230192" y="37965"/>
                        <a:pt x="225408" y="36614"/>
                      </a:cubicBezTo>
                      <a:cubicBezTo>
                        <a:pt x="220626" y="35264"/>
                        <a:pt x="216406" y="33913"/>
                        <a:pt x="210666" y="35264"/>
                      </a:cubicBezTo>
                      <a:cubicBezTo>
                        <a:pt x="204927" y="36614"/>
                        <a:pt x="199187" y="37346"/>
                        <a:pt x="197105" y="41791"/>
                      </a:cubicBezTo>
                      <a:cubicBezTo>
                        <a:pt x="195024" y="46180"/>
                        <a:pt x="193448" y="53663"/>
                        <a:pt x="190803" y="56702"/>
                      </a:cubicBezTo>
                      <a:cubicBezTo>
                        <a:pt x="188102" y="59741"/>
                        <a:pt x="184670" y="62610"/>
                        <a:pt x="178762" y="64130"/>
                      </a:cubicBezTo>
                      <a:cubicBezTo>
                        <a:pt x="172854" y="65649"/>
                        <a:pt x="168464" y="65480"/>
                        <a:pt x="164638" y="65480"/>
                      </a:cubicBezTo>
                      <a:cubicBezTo>
                        <a:pt x="160812" y="65480"/>
                        <a:pt x="155466" y="63961"/>
                        <a:pt x="156986" y="68912"/>
                      </a:cubicBezTo>
                      <a:cubicBezTo>
                        <a:pt x="158505" y="73864"/>
                        <a:pt x="162162" y="82304"/>
                        <a:pt x="157942" y="81910"/>
                      </a:cubicBezTo>
                      <a:cubicBezTo>
                        <a:pt x="153722" y="81517"/>
                        <a:pt x="149727" y="80166"/>
                        <a:pt x="146295" y="79604"/>
                      </a:cubicBezTo>
                      <a:cubicBezTo>
                        <a:pt x="142862" y="79041"/>
                        <a:pt x="138080" y="76171"/>
                        <a:pt x="135604" y="81517"/>
                      </a:cubicBezTo>
                      <a:cubicBezTo>
                        <a:pt x="133128" y="86862"/>
                        <a:pt x="131383" y="96034"/>
                        <a:pt x="127951" y="98735"/>
                      </a:cubicBezTo>
                      <a:cubicBezTo>
                        <a:pt x="124519" y="101436"/>
                        <a:pt x="119904" y="103686"/>
                        <a:pt x="117654" y="105037"/>
                      </a:cubicBezTo>
                      <a:cubicBezTo>
                        <a:pt x="115347" y="106388"/>
                        <a:pt x="113996" y="105825"/>
                        <a:pt x="109607" y="106162"/>
                      </a:cubicBezTo>
                      <a:cubicBezTo>
                        <a:pt x="105218" y="106556"/>
                        <a:pt x="101955" y="106162"/>
                        <a:pt x="96778" y="108863"/>
                      </a:cubicBezTo>
                      <a:cubicBezTo>
                        <a:pt x="91601" y="111508"/>
                        <a:pt x="88563" y="113646"/>
                        <a:pt x="82430" y="113421"/>
                      </a:cubicBezTo>
                      <a:cubicBezTo>
                        <a:pt x="76296" y="113252"/>
                        <a:pt x="74046" y="112464"/>
                        <a:pt x="70388" y="111677"/>
                      </a:cubicBezTo>
                      <a:cubicBezTo>
                        <a:pt x="66730" y="110889"/>
                        <a:pt x="64254" y="109764"/>
                        <a:pt x="61948" y="113027"/>
                      </a:cubicBezTo>
                      <a:cubicBezTo>
                        <a:pt x="59641" y="116291"/>
                        <a:pt x="60034" y="120848"/>
                        <a:pt x="59472" y="122593"/>
                      </a:cubicBezTo>
                      <a:cubicBezTo>
                        <a:pt x="58909" y="124337"/>
                        <a:pt x="58909" y="125238"/>
                        <a:pt x="55477" y="127376"/>
                      </a:cubicBezTo>
                      <a:cubicBezTo>
                        <a:pt x="52044" y="129458"/>
                        <a:pt x="46474" y="131765"/>
                        <a:pt x="43041" y="132890"/>
                      </a:cubicBezTo>
                      <a:cubicBezTo>
                        <a:pt x="39609" y="134015"/>
                        <a:pt x="37133" y="136154"/>
                        <a:pt x="35389" y="139192"/>
                      </a:cubicBezTo>
                      <a:cubicBezTo>
                        <a:pt x="34094" y="141443"/>
                        <a:pt x="29762" y="150615"/>
                        <a:pt x="26836" y="156692"/>
                      </a:cubicBezTo>
                      <a:cubicBezTo>
                        <a:pt x="29818" y="158942"/>
                        <a:pt x="32857" y="161531"/>
                        <a:pt x="35895" y="164513"/>
                      </a:cubicBezTo>
                      <a:cubicBezTo>
                        <a:pt x="38033" y="166595"/>
                        <a:pt x="40228" y="168846"/>
                        <a:pt x="42423" y="171378"/>
                      </a:cubicBezTo>
                      <a:cubicBezTo>
                        <a:pt x="52270" y="182632"/>
                        <a:pt x="54914" y="190172"/>
                        <a:pt x="54914" y="199287"/>
                      </a:cubicBezTo>
                      <a:cubicBezTo>
                        <a:pt x="54914" y="208403"/>
                        <a:pt x="49174" y="207334"/>
                        <a:pt x="58009" y="216449"/>
                      </a:cubicBezTo>
                      <a:cubicBezTo>
                        <a:pt x="66843" y="225565"/>
                        <a:pt x="75677" y="232542"/>
                        <a:pt x="65830" y="242727"/>
                      </a:cubicBezTo>
                      <a:cubicBezTo>
                        <a:pt x="55983" y="252911"/>
                        <a:pt x="42985" y="258820"/>
                        <a:pt x="43998" y="264728"/>
                      </a:cubicBezTo>
                      <a:cubicBezTo>
                        <a:pt x="45011" y="270636"/>
                        <a:pt x="51256" y="277614"/>
                        <a:pt x="38258" y="282453"/>
                      </a:cubicBezTo>
                      <a:cubicBezTo>
                        <a:pt x="25260" y="287292"/>
                        <a:pt x="14344" y="290499"/>
                        <a:pt x="14344" y="299108"/>
                      </a:cubicBezTo>
                      <a:cubicBezTo>
                        <a:pt x="14344" y="307717"/>
                        <a:pt x="18002" y="310925"/>
                        <a:pt x="8605" y="324879"/>
                      </a:cubicBezTo>
                      <a:cubicBezTo>
                        <a:pt x="-736" y="338834"/>
                        <a:pt x="-1242" y="345305"/>
                        <a:pt x="1346" y="358697"/>
                      </a:cubicBezTo>
                      <a:cubicBezTo>
                        <a:pt x="3934" y="372089"/>
                        <a:pt x="5004" y="377997"/>
                        <a:pt x="16933" y="372651"/>
                      </a:cubicBezTo>
                      <a:cubicBezTo>
                        <a:pt x="28862" y="367306"/>
                        <a:pt x="36683" y="366743"/>
                        <a:pt x="31450" y="382330"/>
                      </a:cubicBezTo>
                      <a:cubicBezTo>
                        <a:pt x="26273" y="397916"/>
                        <a:pt x="20534" y="397916"/>
                        <a:pt x="28862" y="411308"/>
                      </a:cubicBezTo>
                      <a:cubicBezTo>
                        <a:pt x="37189" y="424700"/>
                        <a:pt x="38202" y="427964"/>
                        <a:pt x="34545" y="439217"/>
                      </a:cubicBezTo>
                      <a:cubicBezTo>
                        <a:pt x="30887" y="450471"/>
                        <a:pt x="30887" y="459643"/>
                        <a:pt x="47543" y="466058"/>
                      </a:cubicBezTo>
                      <a:cubicBezTo>
                        <a:pt x="64142" y="472473"/>
                        <a:pt x="61554" y="465495"/>
                        <a:pt x="58965" y="486990"/>
                      </a:cubicBezTo>
                      <a:cubicBezTo>
                        <a:pt x="56377" y="508484"/>
                        <a:pt x="42872" y="525646"/>
                        <a:pt x="61554" y="520807"/>
                      </a:cubicBezTo>
                      <a:cubicBezTo>
                        <a:pt x="80235" y="515968"/>
                        <a:pt x="85975" y="518669"/>
                        <a:pt x="77140" y="526153"/>
                      </a:cubicBezTo>
                      <a:cubicBezTo>
                        <a:pt x="68306" y="533693"/>
                        <a:pt x="61047" y="537407"/>
                        <a:pt x="60541" y="548717"/>
                      </a:cubicBezTo>
                      <a:cubicBezTo>
                        <a:pt x="60034" y="559971"/>
                        <a:pt x="41297" y="577695"/>
                        <a:pt x="47036" y="590018"/>
                      </a:cubicBezTo>
                      <a:cubicBezTo>
                        <a:pt x="49906" y="596208"/>
                        <a:pt x="51200" y="604367"/>
                        <a:pt x="50244" y="611907"/>
                      </a:cubicBezTo>
                      <a:cubicBezTo>
                        <a:pt x="50244" y="611907"/>
                        <a:pt x="50807" y="615001"/>
                        <a:pt x="51256" y="619447"/>
                      </a:cubicBezTo>
                      <a:cubicBezTo>
                        <a:pt x="52551" y="619615"/>
                        <a:pt x="54182" y="620178"/>
                        <a:pt x="56377" y="621191"/>
                      </a:cubicBezTo>
                      <a:cubicBezTo>
                        <a:pt x="60428" y="623048"/>
                        <a:pt x="63129" y="625467"/>
                        <a:pt x="63129" y="629012"/>
                      </a:cubicBezTo>
                      <a:cubicBezTo>
                        <a:pt x="63129" y="632501"/>
                        <a:pt x="62060" y="637621"/>
                        <a:pt x="67462" y="636271"/>
                      </a:cubicBezTo>
                      <a:cubicBezTo>
                        <a:pt x="72864" y="634921"/>
                        <a:pt x="81473" y="632501"/>
                        <a:pt x="85187" y="633064"/>
                      </a:cubicBezTo>
                      <a:cubicBezTo>
                        <a:pt x="88957" y="633626"/>
                        <a:pt x="95146" y="632782"/>
                        <a:pt x="99198" y="630925"/>
                      </a:cubicBezTo>
                      <a:cubicBezTo>
                        <a:pt x="103249" y="629012"/>
                        <a:pt x="114278" y="620966"/>
                        <a:pt x="120186" y="621754"/>
                      </a:cubicBezTo>
                      <a:cubicBezTo>
                        <a:pt x="126094" y="622541"/>
                        <a:pt x="132846" y="627380"/>
                        <a:pt x="136335" y="631432"/>
                      </a:cubicBezTo>
                      <a:cubicBezTo>
                        <a:pt x="139824" y="635483"/>
                        <a:pt x="137686" y="640041"/>
                        <a:pt x="140386" y="641391"/>
                      </a:cubicBezTo>
                      <a:cubicBezTo>
                        <a:pt x="143087" y="642742"/>
                        <a:pt x="143368" y="645443"/>
                        <a:pt x="141737" y="648650"/>
                      </a:cubicBezTo>
                      <a:cubicBezTo>
                        <a:pt x="140105" y="651857"/>
                        <a:pt x="138755" y="657822"/>
                        <a:pt x="133690" y="660242"/>
                      </a:cubicBezTo>
                      <a:cubicBezTo>
                        <a:pt x="128570" y="662661"/>
                        <a:pt x="119173" y="667219"/>
                        <a:pt x="117035" y="671551"/>
                      </a:cubicBezTo>
                      <a:cubicBezTo>
                        <a:pt x="114896" y="675884"/>
                        <a:pt x="108988" y="684437"/>
                        <a:pt x="105725" y="693328"/>
                      </a:cubicBezTo>
                      <a:cubicBezTo>
                        <a:pt x="102518" y="702218"/>
                        <a:pt x="102236" y="708914"/>
                        <a:pt x="97116" y="711896"/>
                      </a:cubicBezTo>
                      <a:cubicBezTo>
                        <a:pt x="91995" y="714878"/>
                        <a:pt x="88788" y="716454"/>
                        <a:pt x="92277" y="720224"/>
                      </a:cubicBezTo>
                      <a:cubicBezTo>
                        <a:pt x="95765" y="723994"/>
                        <a:pt x="108426" y="737161"/>
                        <a:pt x="119961" y="735304"/>
                      </a:cubicBezTo>
                      <a:cubicBezTo>
                        <a:pt x="131552" y="733447"/>
                        <a:pt x="169984" y="718874"/>
                        <a:pt x="183207" y="714035"/>
                      </a:cubicBezTo>
                      <a:cubicBezTo>
                        <a:pt x="196374" y="709195"/>
                        <a:pt x="209597" y="705144"/>
                        <a:pt x="213086" y="702218"/>
                      </a:cubicBezTo>
                      <a:cubicBezTo>
                        <a:pt x="216574" y="699236"/>
                        <a:pt x="224114" y="688207"/>
                        <a:pt x="230810" y="694678"/>
                      </a:cubicBezTo>
                      <a:cubicBezTo>
                        <a:pt x="237563" y="701149"/>
                        <a:pt x="246678" y="716454"/>
                        <a:pt x="256131" y="720224"/>
                      </a:cubicBezTo>
                      <a:cubicBezTo>
                        <a:pt x="265528" y="723994"/>
                        <a:pt x="271493" y="724557"/>
                        <a:pt x="270930" y="719155"/>
                      </a:cubicBezTo>
                      <a:cubicBezTo>
                        <a:pt x="270367" y="713753"/>
                        <a:pt x="267160" y="696816"/>
                        <a:pt x="268792" y="689839"/>
                      </a:cubicBezTo>
                      <a:cubicBezTo>
                        <a:pt x="270424" y="682861"/>
                        <a:pt x="270142" y="678529"/>
                        <a:pt x="273631" y="676391"/>
                      </a:cubicBezTo>
                      <a:cubicBezTo>
                        <a:pt x="277007" y="674309"/>
                        <a:pt x="279652" y="673408"/>
                        <a:pt x="280889" y="670989"/>
                      </a:cubicBezTo>
                      <a:cubicBezTo>
                        <a:pt x="280889" y="670989"/>
                        <a:pt x="280889" y="670989"/>
                        <a:pt x="280889" y="670989"/>
                      </a:cubicBezTo>
                      <a:cubicBezTo>
                        <a:pt x="283084" y="665812"/>
                        <a:pt x="279033" y="657766"/>
                        <a:pt x="278470" y="648875"/>
                      </a:cubicBezTo>
                      <a:cubicBezTo>
                        <a:pt x="277738" y="636721"/>
                        <a:pt x="277007" y="637509"/>
                        <a:pt x="285054" y="628393"/>
                      </a:cubicBezTo>
                      <a:cubicBezTo>
                        <a:pt x="290624" y="622147"/>
                        <a:pt x="293156" y="611625"/>
                        <a:pt x="293044" y="599921"/>
                      </a:cubicBezTo>
                      <a:cubicBezTo>
                        <a:pt x="292931" y="585516"/>
                        <a:pt x="308180" y="568073"/>
                        <a:pt x="307673" y="566441"/>
                      </a:cubicBezTo>
                      <a:cubicBezTo>
                        <a:pt x="303847" y="554625"/>
                        <a:pt x="301934" y="545678"/>
                        <a:pt x="310768" y="543427"/>
                      </a:cubicBezTo>
                      <a:cubicBezTo>
                        <a:pt x="322529" y="540389"/>
                        <a:pt x="322529" y="533580"/>
                        <a:pt x="332038" y="525984"/>
                      </a:cubicBezTo>
                      <a:cubicBezTo>
                        <a:pt x="341604" y="518388"/>
                        <a:pt x="345261" y="510792"/>
                        <a:pt x="336427" y="510060"/>
                      </a:cubicBezTo>
                      <a:cubicBezTo>
                        <a:pt x="327593" y="509329"/>
                        <a:pt x="321009" y="504771"/>
                        <a:pt x="332769" y="492617"/>
                      </a:cubicBezTo>
                      <a:cubicBezTo>
                        <a:pt x="344529" y="480463"/>
                        <a:pt x="334964" y="480463"/>
                        <a:pt x="340084" y="481250"/>
                      </a:cubicBezTo>
                      <a:cubicBezTo>
                        <a:pt x="345205" y="481982"/>
                        <a:pt x="351845" y="484289"/>
                        <a:pt x="351845" y="475961"/>
                      </a:cubicBezTo>
                      <a:cubicBezTo>
                        <a:pt x="351845" y="467633"/>
                        <a:pt x="337890" y="453228"/>
                        <a:pt x="341547" y="433478"/>
                      </a:cubicBezTo>
                      <a:cubicBezTo>
                        <a:pt x="345205" y="413784"/>
                        <a:pt x="343010" y="409226"/>
                        <a:pt x="359160" y="403149"/>
                      </a:cubicBezTo>
                      <a:cubicBezTo>
                        <a:pt x="375309" y="397072"/>
                        <a:pt x="395115" y="387957"/>
                        <a:pt x="399561" y="370513"/>
                      </a:cubicBezTo>
                      <a:cubicBezTo>
                        <a:pt x="403950" y="353070"/>
                        <a:pt x="403218" y="337877"/>
                        <a:pt x="396634" y="332588"/>
                      </a:cubicBezTo>
                      <a:cubicBezTo>
                        <a:pt x="390051" y="327299"/>
                        <a:pt x="381217" y="318915"/>
                        <a:pt x="390783" y="312894"/>
                      </a:cubicBezTo>
                      <a:cubicBezTo>
                        <a:pt x="400348" y="306817"/>
                        <a:pt x="414978" y="300008"/>
                        <a:pt x="416498" y="289374"/>
                      </a:cubicBezTo>
                      <a:cubicBezTo>
                        <a:pt x="417961" y="278739"/>
                        <a:pt x="419424" y="281046"/>
                        <a:pt x="428989" y="274181"/>
                      </a:cubicBezTo>
                      <a:cubicBezTo>
                        <a:pt x="438555" y="267373"/>
                        <a:pt x="440749" y="258257"/>
                        <a:pt x="450259" y="270411"/>
                      </a:cubicBezTo>
                      <a:cubicBezTo>
                        <a:pt x="459825" y="282565"/>
                        <a:pt x="466408" y="284084"/>
                        <a:pt x="471528" y="274181"/>
                      </a:cubicBezTo>
                      <a:cubicBezTo>
                        <a:pt x="476649" y="264334"/>
                        <a:pt x="493530" y="262815"/>
                        <a:pt x="503827" y="257469"/>
                      </a:cubicBezTo>
                      <a:cubicBezTo>
                        <a:pt x="514124" y="252180"/>
                        <a:pt x="537588" y="241545"/>
                        <a:pt x="534662" y="234737"/>
                      </a:cubicBezTo>
                      <a:cubicBezTo>
                        <a:pt x="532074" y="228660"/>
                        <a:pt x="528304" y="223764"/>
                        <a:pt x="533199" y="217968"/>
                      </a:cubicBezTo>
                      <a:cubicBezTo>
                        <a:pt x="533593" y="217462"/>
                        <a:pt x="534324" y="216731"/>
                        <a:pt x="535168" y="21599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 dirty="0"/>
                </a:p>
              </p:txBody>
            </p:sp>
            <p:sp>
              <p:nvSpPr>
                <p:cNvPr id="164" name="任意多边形: 形状 163">
                  <a:extLst>
                    <a:ext uri="{FF2B5EF4-FFF2-40B4-BE49-F238E27FC236}">
                      <a16:creationId xmlns:a16="http://schemas.microsoft.com/office/drawing/2014/main" id="{FFBA343F-9174-FC56-15F7-C43756EF39E3}"/>
                    </a:ext>
                  </a:extLst>
                </p:cNvPr>
                <p:cNvSpPr/>
                <p:nvPr/>
              </p:nvSpPr>
              <p:spPr>
                <a:xfrm>
                  <a:off x="6172315" y="4861637"/>
                  <a:ext cx="144" cy="144"/>
                </a:xfrm>
                <a:custGeom>
                  <a:avLst/>
                  <a:gdLst>
                    <a:gd name="connsiteX0" fmla="*/ 0 w 168"/>
                    <a:gd name="connsiteY0" fmla="*/ 0 h 168"/>
                    <a:gd name="connsiteX1" fmla="*/ 169 w 168"/>
                    <a:gd name="connsiteY1" fmla="*/ 169 h 168"/>
                    <a:gd name="connsiteX2" fmla="*/ 0 w 168"/>
                    <a:gd name="connsiteY2" fmla="*/ 0 h 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" h="168">
                      <a:moveTo>
                        <a:pt x="0" y="0"/>
                      </a:moveTo>
                      <a:cubicBezTo>
                        <a:pt x="56" y="56"/>
                        <a:pt x="112" y="112"/>
                        <a:pt x="169" y="169"/>
                      </a:cubicBezTo>
                      <a:cubicBezTo>
                        <a:pt x="169" y="112"/>
                        <a:pt x="56" y="56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>
                  <a:extLst>
                    <a:ext uri="{FF2B5EF4-FFF2-40B4-BE49-F238E27FC236}">
                      <a16:creationId xmlns:a16="http://schemas.microsoft.com/office/drawing/2014/main" id="{F10BAE67-A59F-F4AD-B1FA-699CBA58C811}"/>
                    </a:ext>
                  </a:extLst>
                </p:cNvPr>
                <p:cNvSpPr/>
                <p:nvPr/>
              </p:nvSpPr>
              <p:spPr>
                <a:xfrm>
                  <a:off x="6176264" y="4865249"/>
                  <a:ext cx="4816" cy="4816"/>
                </a:xfrm>
                <a:custGeom>
                  <a:avLst/>
                  <a:gdLst>
                    <a:gd name="connsiteX0" fmla="*/ 0 w 5626"/>
                    <a:gd name="connsiteY0" fmla="*/ 0 h 5626"/>
                    <a:gd name="connsiteX1" fmla="*/ 0 w 5626"/>
                    <a:gd name="connsiteY1" fmla="*/ 0 h 5626"/>
                    <a:gd name="connsiteX2" fmla="*/ 0 w 5626"/>
                    <a:gd name="connsiteY2" fmla="*/ 0 h 5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6" h="562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>
                  <a:extLst>
                    <a:ext uri="{FF2B5EF4-FFF2-40B4-BE49-F238E27FC236}">
                      <a16:creationId xmlns:a16="http://schemas.microsoft.com/office/drawing/2014/main" id="{B63D5B78-399C-6931-AF6D-7909E3585A63}"/>
                    </a:ext>
                  </a:extLst>
                </p:cNvPr>
                <p:cNvSpPr/>
                <p:nvPr/>
              </p:nvSpPr>
              <p:spPr>
                <a:xfrm>
                  <a:off x="6172508" y="4861781"/>
                  <a:ext cx="3805" cy="3468"/>
                </a:xfrm>
                <a:custGeom>
                  <a:avLst/>
                  <a:gdLst>
                    <a:gd name="connsiteX0" fmla="*/ 0 w 4445"/>
                    <a:gd name="connsiteY0" fmla="*/ 0 h 4051"/>
                    <a:gd name="connsiteX1" fmla="*/ 4445 w 4445"/>
                    <a:gd name="connsiteY1" fmla="*/ 4052 h 4051"/>
                    <a:gd name="connsiteX2" fmla="*/ 0 w 4445"/>
                    <a:gd name="connsiteY2" fmla="*/ 0 h 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45" h="4051">
                      <a:moveTo>
                        <a:pt x="0" y="0"/>
                      </a:moveTo>
                      <a:cubicBezTo>
                        <a:pt x="1463" y="1294"/>
                        <a:pt x="2926" y="2645"/>
                        <a:pt x="4445" y="4052"/>
                      </a:cubicBezTo>
                      <a:cubicBezTo>
                        <a:pt x="2926" y="2588"/>
                        <a:pt x="1463" y="1238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>
                  <a:extLst>
                    <a:ext uri="{FF2B5EF4-FFF2-40B4-BE49-F238E27FC236}">
                      <a16:creationId xmlns:a16="http://schemas.microsoft.com/office/drawing/2014/main" id="{3773F2EB-248F-76BA-F263-0BFE7EA3B19F}"/>
                    </a:ext>
                  </a:extLst>
                </p:cNvPr>
                <p:cNvSpPr/>
                <p:nvPr/>
              </p:nvSpPr>
              <p:spPr>
                <a:xfrm>
                  <a:off x="6168509" y="4858554"/>
                  <a:ext cx="3805" cy="3083"/>
                </a:xfrm>
                <a:custGeom>
                  <a:avLst/>
                  <a:gdLst>
                    <a:gd name="connsiteX0" fmla="*/ 0 w 4445"/>
                    <a:gd name="connsiteY0" fmla="*/ 0 h 3601"/>
                    <a:gd name="connsiteX1" fmla="*/ 4445 w 4445"/>
                    <a:gd name="connsiteY1" fmla="*/ 3601 h 3601"/>
                    <a:gd name="connsiteX2" fmla="*/ 0 w 4445"/>
                    <a:gd name="connsiteY2" fmla="*/ 0 h 3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45" h="3601">
                      <a:moveTo>
                        <a:pt x="0" y="0"/>
                      </a:moveTo>
                      <a:cubicBezTo>
                        <a:pt x="1463" y="1125"/>
                        <a:pt x="2982" y="2307"/>
                        <a:pt x="4445" y="3601"/>
                      </a:cubicBezTo>
                      <a:cubicBezTo>
                        <a:pt x="2982" y="2307"/>
                        <a:pt x="1463" y="1125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>
                  <a:extLst>
                    <a:ext uri="{FF2B5EF4-FFF2-40B4-BE49-F238E27FC236}">
                      <a16:creationId xmlns:a16="http://schemas.microsoft.com/office/drawing/2014/main" id="{220ACC6A-5E0F-F2D7-A156-677B1A5D940A}"/>
                    </a:ext>
                  </a:extLst>
                </p:cNvPr>
                <p:cNvSpPr/>
                <p:nvPr/>
              </p:nvSpPr>
              <p:spPr>
                <a:xfrm>
                  <a:off x="5765340" y="5243702"/>
                  <a:ext cx="745768" cy="583900"/>
                </a:xfrm>
                <a:custGeom>
                  <a:avLst/>
                  <a:gdLst>
                    <a:gd name="connsiteX0" fmla="*/ 869980 w 871195"/>
                    <a:gd name="connsiteY0" fmla="*/ 209376 h 682104"/>
                    <a:gd name="connsiteX1" fmla="*/ 867898 w 871195"/>
                    <a:gd name="connsiteY1" fmla="*/ 203018 h 682104"/>
                    <a:gd name="connsiteX2" fmla="*/ 855406 w 871195"/>
                    <a:gd name="connsiteY2" fmla="*/ 179498 h 682104"/>
                    <a:gd name="connsiteX3" fmla="*/ 853943 w 871195"/>
                    <a:gd name="connsiteY3" fmla="*/ 161267 h 682104"/>
                    <a:gd name="connsiteX4" fmla="*/ 845109 w 871195"/>
                    <a:gd name="connsiteY4" fmla="*/ 136227 h 682104"/>
                    <a:gd name="connsiteX5" fmla="*/ 833349 w 871195"/>
                    <a:gd name="connsiteY5" fmla="*/ 115745 h 682104"/>
                    <a:gd name="connsiteX6" fmla="*/ 827384 w 871195"/>
                    <a:gd name="connsiteY6" fmla="*/ 94194 h 682104"/>
                    <a:gd name="connsiteX7" fmla="*/ 803976 w 871195"/>
                    <a:gd name="connsiteY7" fmla="*/ 99033 h 682104"/>
                    <a:gd name="connsiteX8" fmla="*/ 788558 w 871195"/>
                    <a:gd name="connsiteY8" fmla="*/ 87667 h 682104"/>
                    <a:gd name="connsiteX9" fmla="*/ 787095 w 871195"/>
                    <a:gd name="connsiteY9" fmla="*/ 73375 h 682104"/>
                    <a:gd name="connsiteX10" fmla="*/ 773141 w 871195"/>
                    <a:gd name="connsiteY10" fmla="*/ 77820 h 682104"/>
                    <a:gd name="connsiteX11" fmla="*/ 762112 w 871195"/>
                    <a:gd name="connsiteY11" fmla="*/ 75569 h 682104"/>
                    <a:gd name="connsiteX12" fmla="*/ 743768 w 871195"/>
                    <a:gd name="connsiteY12" fmla="*/ 72531 h 682104"/>
                    <a:gd name="connsiteX13" fmla="*/ 725087 w 871195"/>
                    <a:gd name="connsiteY13" fmla="*/ 64034 h 682104"/>
                    <a:gd name="connsiteX14" fmla="*/ 724918 w 871195"/>
                    <a:gd name="connsiteY14" fmla="*/ 64316 h 682104"/>
                    <a:gd name="connsiteX15" fmla="*/ 724918 w 871195"/>
                    <a:gd name="connsiteY15" fmla="*/ 64316 h 682104"/>
                    <a:gd name="connsiteX16" fmla="*/ 717660 w 871195"/>
                    <a:gd name="connsiteY16" fmla="*/ 69717 h 682104"/>
                    <a:gd name="connsiteX17" fmla="*/ 712821 w 871195"/>
                    <a:gd name="connsiteY17" fmla="*/ 83165 h 682104"/>
                    <a:gd name="connsiteX18" fmla="*/ 714959 w 871195"/>
                    <a:gd name="connsiteY18" fmla="*/ 112482 h 682104"/>
                    <a:gd name="connsiteX19" fmla="*/ 700160 w 871195"/>
                    <a:gd name="connsiteY19" fmla="*/ 113551 h 682104"/>
                    <a:gd name="connsiteX20" fmla="*/ 674839 w 871195"/>
                    <a:gd name="connsiteY20" fmla="*/ 88005 h 682104"/>
                    <a:gd name="connsiteX21" fmla="*/ 657115 w 871195"/>
                    <a:gd name="connsiteY21" fmla="*/ 95545 h 682104"/>
                    <a:gd name="connsiteX22" fmla="*/ 627236 w 871195"/>
                    <a:gd name="connsiteY22" fmla="*/ 107361 h 682104"/>
                    <a:gd name="connsiteX23" fmla="*/ 563990 w 871195"/>
                    <a:gd name="connsiteY23" fmla="*/ 128631 h 682104"/>
                    <a:gd name="connsiteX24" fmla="*/ 536305 w 871195"/>
                    <a:gd name="connsiteY24" fmla="*/ 113551 h 682104"/>
                    <a:gd name="connsiteX25" fmla="*/ 541145 w 871195"/>
                    <a:gd name="connsiteY25" fmla="*/ 105223 h 682104"/>
                    <a:gd name="connsiteX26" fmla="*/ 549754 w 871195"/>
                    <a:gd name="connsiteY26" fmla="*/ 86654 h 682104"/>
                    <a:gd name="connsiteX27" fmla="*/ 561064 w 871195"/>
                    <a:gd name="connsiteY27" fmla="*/ 64878 h 682104"/>
                    <a:gd name="connsiteX28" fmla="*/ 577719 w 871195"/>
                    <a:gd name="connsiteY28" fmla="*/ 53568 h 682104"/>
                    <a:gd name="connsiteX29" fmla="*/ 585766 w 871195"/>
                    <a:gd name="connsiteY29" fmla="*/ 41977 h 682104"/>
                    <a:gd name="connsiteX30" fmla="*/ 584415 w 871195"/>
                    <a:gd name="connsiteY30" fmla="*/ 34718 h 682104"/>
                    <a:gd name="connsiteX31" fmla="*/ 580364 w 871195"/>
                    <a:gd name="connsiteY31" fmla="*/ 24758 h 682104"/>
                    <a:gd name="connsiteX32" fmla="*/ 564215 w 871195"/>
                    <a:gd name="connsiteY32" fmla="*/ 15080 h 682104"/>
                    <a:gd name="connsiteX33" fmla="*/ 543227 w 871195"/>
                    <a:gd name="connsiteY33" fmla="*/ 24252 h 682104"/>
                    <a:gd name="connsiteX34" fmla="*/ 529216 w 871195"/>
                    <a:gd name="connsiteY34" fmla="*/ 26390 h 682104"/>
                    <a:gd name="connsiteX35" fmla="*/ 511491 w 871195"/>
                    <a:gd name="connsiteY35" fmla="*/ 29597 h 682104"/>
                    <a:gd name="connsiteX36" fmla="*/ 507158 w 871195"/>
                    <a:gd name="connsiteY36" fmla="*/ 22339 h 682104"/>
                    <a:gd name="connsiteX37" fmla="*/ 500406 w 871195"/>
                    <a:gd name="connsiteY37" fmla="*/ 14517 h 682104"/>
                    <a:gd name="connsiteX38" fmla="*/ 495285 w 871195"/>
                    <a:gd name="connsiteY38" fmla="*/ 12773 h 682104"/>
                    <a:gd name="connsiteX39" fmla="*/ 492866 w 871195"/>
                    <a:gd name="connsiteY39" fmla="*/ 13448 h 682104"/>
                    <a:gd name="connsiteX40" fmla="*/ 485832 w 871195"/>
                    <a:gd name="connsiteY40" fmla="*/ 21607 h 682104"/>
                    <a:gd name="connsiteX41" fmla="*/ 485326 w 871195"/>
                    <a:gd name="connsiteY41" fmla="*/ 22058 h 682104"/>
                    <a:gd name="connsiteX42" fmla="*/ 457079 w 871195"/>
                    <a:gd name="connsiteY42" fmla="*/ 29035 h 682104"/>
                    <a:gd name="connsiteX43" fmla="*/ 435528 w 871195"/>
                    <a:gd name="connsiteY43" fmla="*/ 22845 h 682104"/>
                    <a:gd name="connsiteX44" fmla="*/ 419941 w 871195"/>
                    <a:gd name="connsiteY44" fmla="*/ 7259 h 682104"/>
                    <a:gd name="connsiteX45" fmla="*/ 413189 w 871195"/>
                    <a:gd name="connsiteY45" fmla="*/ 0 h 682104"/>
                    <a:gd name="connsiteX46" fmla="*/ 397603 w 871195"/>
                    <a:gd name="connsiteY46" fmla="*/ 21270 h 682104"/>
                    <a:gd name="connsiteX47" fmla="*/ 385224 w 871195"/>
                    <a:gd name="connsiteY47" fmla="*/ 27741 h 682104"/>
                    <a:gd name="connsiteX48" fmla="*/ 371775 w 871195"/>
                    <a:gd name="connsiteY48" fmla="*/ 33142 h 682104"/>
                    <a:gd name="connsiteX49" fmla="*/ 384154 w 871195"/>
                    <a:gd name="connsiteY49" fmla="*/ 41470 h 682104"/>
                    <a:gd name="connsiteX50" fmla="*/ 384154 w 871195"/>
                    <a:gd name="connsiteY50" fmla="*/ 52218 h 682104"/>
                    <a:gd name="connsiteX51" fmla="*/ 386574 w 871195"/>
                    <a:gd name="connsiteY51" fmla="*/ 64316 h 682104"/>
                    <a:gd name="connsiteX52" fmla="*/ 384154 w 871195"/>
                    <a:gd name="connsiteY52" fmla="*/ 81815 h 682104"/>
                    <a:gd name="connsiteX53" fmla="*/ 364517 w 871195"/>
                    <a:gd name="connsiteY53" fmla="*/ 85022 h 682104"/>
                    <a:gd name="connsiteX54" fmla="*/ 350506 w 871195"/>
                    <a:gd name="connsiteY54" fmla="*/ 62965 h 682104"/>
                    <a:gd name="connsiteX55" fmla="*/ 329799 w 871195"/>
                    <a:gd name="connsiteY55" fmla="*/ 53793 h 682104"/>
                    <a:gd name="connsiteX56" fmla="*/ 310442 w 871195"/>
                    <a:gd name="connsiteY56" fmla="*/ 52724 h 682104"/>
                    <a:gd name="connsiteX57" fmla="*/ 295081 w 871195"/>
                    <a:gd name="connsiteY57" fmla="*/ 52724 h 682104"/>
                    <a:gd name="connsiteX58" fmla="*/ 287822 w 871195"/>
                    <a:gd name="connsiteY58" fmla="*/ 74781 h 682104"/>
                    <a:gd name="connsiteX59" fmla="*/ 289961 w 871195"/>
                    <a:gd name="connsiteY59" fmla="*/ 84178 h 682104"/>
                    <a:gd name="connsiteX60" fmla="*/ 284052 w 871195"/>
                    <a:gd name="connsiteY60" fmla="*/ 97908 h 682104"/>
                    <a:gd name="connsiteX61" fmla="*/ 273755 w 871195"/>
                    <a:gd name="connsiteY61" fmla="*/ 104435 h 682104"/>
                    <a:gd name="connsiteX62" fmla="*/ 265765 w 871195"/>
                    <a:gd name="connsiteY62" fmla="*/ 124805 h 682104"/>
                    <a:gd name="connsiteX63" fmla="*/ 274599 w 871195"/>
                    <a:gd name="connsiteY63" fmla="*/ 146806 h 682104"/>
                    <a:gd name="connsiteX64" fmla="*/ 270210 w 871195"/>
                    <a:gd name="connsiteY64" fmla="*/ 173365 h 682104"/>
                    <a:gd name="connsiteX65" fmla="*/ 259181 w 871195"/>
                    <a:gd name="connsiteY65" fmla="*/ 192327 h 682104"/>
                    <a:gd name="connsiteX66" fmla="*/ 260644 w 871195"/>
                    <a:gd name="connsiteY66" fmla="*/ 212809 h 682104"/>
                    <a:gd name="connsiteX67" fmla="*/ 245958 w 871195"/>
                    <a:gd name="connsiteY67" fmla="*/ 229521 h 682104"/>
                    <a:gd name="connsiteX68" fmla="*/ 232004 w 871195"/>
                    <a:gd name="connsiteY68" fmla="*/ 237848 h 682104"/>
                    <a:gd name="connsiteX69" fmla="*/ 220243 w 871195"/>
                    <a:gd name="connsiteY69" fmla="*/ 254560 h 682104"/>
                    <a:gd name="connsiteX70" fmla="*/ 199705 w 871195"/>
                    <a:gd name="connsiteY70" fmla="*/ 291698 h 682104"/>
                    <a:gd name="connsiteX71" fmla="*/ 201168 w 871195"/>
                    <a:gd name="connsiteY71" fmla="*/ 340989 h 682104"/>
                    <a:gd name="connsiteX72" fmla="*/ 186032 w 871195"/>
                    <a:gd name="connsiteY72" fmla="*/ 364172 h 682104"/>
                    <a:gd name="connsiteX73" fmla="*/ 171571 w 871195"/>
                    <a:gd name="connsiteY73" fmla="*/ 366816 h 682104"/>
                    <a:gd name="connsiteX74" fmla="*/ 159979 w 871195"/>
                    <a:gd name="connsiteY74" fmla="*/ 371543 h 682104"/>
                    <a:gd name="connsiteX75" fmla="*/ 156097 w 871195"/>
                    <a:gd name="connsiteY75" fmla="*/ 378352 h 682104"/>
                    <a:gd name="connsiteX76" fmla="*/ 130270 w 871195"/>
                    <a:gd name="connsiteY76" fmla="*/ 396414 h 682104"/>
                    <a:gd name="connsiteX77" fmla="*/ 130270 w 871195"/>
                    <a:gd name="connsiteY77" fmla="*/ 410875 h 682104"/>
                    <a:gd name="connsiteX78" fmla="*/ 125824 w 871195"/>
                    <a:gd name="connsiteY78" fmla="*/ 417065 h 682104"/>
                    <a:gd name="connsiteX79" fmla="*/ 127681 w 871195"/>
                    <a:gd name="connsiteY79" fmla="*/ 432989 h 682104"/>
                    <a:gd name="connsiteX80" fmla="*/ 127737 w 871195"/>
                    <a:gd name="connsiteY80" fmla="*/ 433270 h 682104"/>
                    <a:gd name="connsiteX81" fmla="*/ 127681 w 871195"/>
                    <a:gd name="connsiteY81" fmla="*/ 432989 h 682104"/>
                    <a:gd name="connsiteX82" fmla="*/ 115584 w 871195"/>
                    <a:gd name="connsiteY82" fmla="*/ 439910 h 682104"/>
                    <a:gd name="connsiteX83" fmla="*/ 109225 w 871195"/>
                    <a:gd name="connsiteY83" fmla="*/ 440810 h 682104"/>
                    <a:gd name="connsiteX84" fmla="*/ 95327 w 871195"/>
                    <a:gd name="connsiteY84" fmla="*/ 439966 h 682104"/>
                    <a:gd name="connsiteX85" fmla="*/ 85480 w 871195"/>
                    <a:gd name="connsiteY85" fmla="*/ 444636 h 682104"/>
                    <a:gd name="connsiteX86" fmla="*/ 88012 w 871195"/>
                    <a:gd name="connsiteY86" fmla="*/ 449250 h 682104"/>
                    <a:gd name="connsiteX87" fmla="*/ 88237 w 871195"/>
                    <a:gd name="connsiteY87" fmla="*/ 457241 h 682104"/>
                    <a:gd name="connsiteX88" fmla="*/ 93976 w 871195"/>
                    <a:gd name="connsiteY88" fmla="*/ 463599 h 682104"/>
                    <a:gd name="connsiteX89" fmla="*/ 84410 w 871195"/>
                    <a:gd name="connsiteY89" fmla="*/ 473052 h 682104"/>
                    <a:gd name="connsiteX90" fmla="*/ 72650 w 871195"/>
                    <a:gd name="connsiteY90" fmla="*/ 479692 h 682104"/>
                    <a:gd name="connsiteX91" fmla="*/ 33037 w 871195"/>
                    <a:gd name="connsiteY91" fmla="*/ 495616 h 682104"/>
                    <a:gd name="connsiteX92" fmla="*/ 13793 w 871195"/>
                    <a:gd name="connsiteY92" fmla="*/ 512890 h 682104"/>
                    <a:gd name="connsiteX93" fmla="*/ 11543 w 871195"/>
                    <a:gd name="connsiteY93" fmla="*/ 509233 h 682104"/>
                    <a:gd name="connsiteX94" fmla="*/ 10755 w 871195"/>
                    <a:gd name="connsiteY94" fmla="*/ 510921 h 682104"/>
                    <a:gd name="connsiteX95" fmla="*/ 17113 w 871195"/>
                    <a:gd name="connsiteY95" fmla="*/ 518574 h 682104"/>
                    <a:gd name="connsiteX96" fmla="*/ 17732 w 871195"/>
                    <a:gd name="connsiteY96" fmla="*/ 524819 h 682104"/>
                    <a:gd name="connsiteX97" fmla="*/ 21390 w 871195"/>
                    <a:gd name="connsiteY97" fmla="*/ 527070 h 682104"/>
                    <a:gd name="connsiteX98" fmla="*/ 29380 w 871195"/>
                    <a:gd name="connsiteY98" fmla="*/ 524651 h 682104"/>
                    <a:gd name="connsiteX99" fmla="*/ 32080 w 871195"/>
                    <a:gd name="connsiteY99" fmla="*/ 526733 h 682104"/>
                    <a:gd name="connsiteX100" fmla="*/ 31462 w 871195"/>
                    <a:gd name="connsiteY100" fmla="*/ 532978 h 682104"/>
                    <a:gd name="connsiteX101" fmla="*/ 32080 w 871195"/>
                    <a:gd name="connsiteY101" fmla="*/ 538268 h 682104"/>
                    <a:gd name="connsiteX102" fmla="*/ 26679 w 871195"/>
                    <a:gd name="connsiteY102" fmla="*/ 539393 h 682104"/>
                    <a:gd name="connsiteX103" fmla="*/ 14862 w 871195"/>
                    <a:gd name="connsiteY103" fmla="*/ 540181 h 682104"/>
                    <a:gd name="connsiteX104" fmla="*/ 13906 w 871195"/>
                    <a:gd name="connsiteY104" fmla="*/ 550872 h 682104"/>
                    <a:gd name="connsiteX105" fmla="*/ 12780 w 871195"/>
                    <a:gd name="connsiteY105" fmla="*/ 557287 h 682104"/>
                    <a:gd name="connsiteX106" fmla="*/ 11486 w 871195"/>
                    <a:gd name="connsiteY106" fmla="*/ 563983 h 682104"/>
                    <a:gd name="connsiteX107" fmla="*/ 8110 w 871195"/>
                    <a:gd name="connsiteY107" fmla="*/ 562238 h 682104"/>
                    <a:gd name="connsiteX108" fmla="*/ 3777 w 871195"/>
                    <a:gd name="connsiteY108" fmla="*/ 566683 h 682104"/>
                    <a:gd name="connsiteX109" fmla="*/ 3946 w 871195"/>
                    <a:gd name="connsiteY109" fmla="*/ 570679 h 682104"/>
                    <a:gd name="connsiteX110" fmla="*/ 6197 w 871195"/>
                    <a:gd name="connsiteY110" fmla="*/ 577712 h 682104"/>
                    <a:gd name="connsiteX111" fmla="*/ 2821 w 871195"/>
                    <a:gd name="connsiteY111" fmla="*/ 587278 h 682104"/>
                    <a:gd name="connsiteX112" fmla="*/ 120 w 871195"/>
                    <a:gd name="connsiteY112" fmla="*/ 594312 h 682104"/>
                    <a:gd name="connsiteX113" fmla="*/ 3608 w 871195"/>
                    <a:gd name="connsiteY113" fmla="*/ 606916 h 682104"/>
                    <a:gd name="connsiteX114" fmla="*/ 5859 w 871195"/>
                    <a:gd name="connsiteY114" fmla="*/ 605002 h 682104"/>
                    <a:gd name="connsiteX115" fmla="*/ 10980 w 871195"/>
                    <a:gd name="connsiteY115" fmla="*/ 610404 h 682104"/>
                    <a:gd name="connsiteX116" fmla="*/ 9067 w 871195"/>
                    <a:gd name="connsiteY116" fmla="*/ 616313 h 682104"/>
                    <a:gd name="connsiteX117" fmla="*/ 9854 w 871195"/>
                    <a:gd name="connsiteY117" fmla="*/ 620476 h 682104"/>
                    <a:gd name="connsiteX118" fmla="*/ 14975 w 871195"/>
                    <a:gd name="connsiteY118" fmla="*/ 622727 h 682104"/>
                    <a:gd name="connsiteX119" fmla="*/ 20376 w 871195"/>
                    <a:gd name="connsiteY119" fmla="*/ 622108 h 682104"/>
                    <a:gd name="connsiteX120" fmla="*/ 22740 w 871195"/>
                    <a:gd name="connsiteY120" fmla="*/ 623684 h 682104"/>
                    <a:gd name="connsiteX121" fmla="*/ 17619 w 871195"/>
                    <a:gd name="connsiteY121" fmla="*/ 626385 h 682104"/>
                    <a:gd name="connsiteX122" fmla="*/ 10417 w 871195"/>
                    <a:gd name="connsiteY122" fmla="*/ 628748 h 682104"/>
                    <a:gd name="connsiteX123" fmla="*/ 15200 w 871195"/>
                    <a:gd name="connsiteY123" fmla="*/ 633531 h 682104"/>
                    <a:gd name="connsiteX124" fmla="*/ 17451 w 871195"/>
                    <a:gd name="connsiteY124" fmla="*/ 638145 h 682104"/>
                    <a:gd name="connsiteX125" fmla="*/ 18745 w 871195"/>
                    <a:gd name="connsiteY125" fmla="*/ 646754 h 682104"/>
                    <a:gd name="connsiteX126" fmla="*/ 24991 w 871195"/>
                    <a:gd name="connsiteY126" fmla="*/ 649793 h 682104"/>
                    <a:gd name="connsiteX127" fmla="*/ 29154 w 871195"/>
                    <a:gd name="connsiteY127" fmla="*/ 655194 h 682104"/>
                    <a:gd name="connsiteX128" fmla="*/ 31068 w 871195"/>
                    <a:gd name="connsiteY128" fmla="*/ 655701 h 682104"/>
                    <a:gd name="connsiteX129" fmla="*/ 30899 w 871195"/>
                    <a:gd name="connsiteY129" fmla="*/ 649624 h 682104"/>
                    <a:gd name="connsiteX130" fmla="*/ 32362 w 871195"/>
                    <a:gd name="connsiteY130" fmla="*/ 646754 h 682104"/>
                    <a:gd name="connsiteX131" fmla="*/ 36695 w 871195"/>
                    <a:gd name="connsiteY131" fmla="*/ 654744 h 682104"/>
                    <a:gd name="connsiteX132" fmla="*/ 41027 w 871195"/>
                    <a:gd name="connsiteY132" fmla="*/ 656489 h 682104"/>
                    <a:gd name="connsiteX133" fmla="*/ 41984 w 871195"/>
                    <a:gd name="connsiteY133" fmla="*/ 662565 h 682104"/>
                    <a:gd name="connsiteX134" fmla="*/ 39564 w 871195"/>
                    <a:gd name="connsiteY134" fmla="*/ 668811 h 682104"/>
                    <a:gd name="connsiteX135" fmla="*/ 34950 w 871195"/>
                    <a:gd name="connsiteY135" fmla="*/ 661609 h 682104"/>
                    <a:gd name="connsiteX136" fmla="*/ 26679 w 871195"/>
                    <a:gd name="connsiteY136" fmla="*/ 660821 h 682104"/>
                    <a:gd name="connsiteX137" fmla="*/ 30843 w 871195"/>
                    <a:gd name="connsiteY137" fmla="*/ 671681 h 682104"/>
                    <a:gd name="connsiteX138" fmla="*/ 31180 w 871195"/>
                    <a:gd name="connsiteY138" fmla="*/ 678883 h 682104"/>
                    <a:gd name="connsiteX139" fmla="*/ 33881 w 871195"/>
                    <a:gd name="connsiteY139" fmla="*/ 681753 h 682104"/>
                    <a:gd name="connsiteX140" fmla="*/ 37370 w 871195"/>
                    <a:gd name="connsiteY140" fmla="*/ 678265 h 682104"/>
                    <a:gd name="connsiteX141" fmla="*/ 42772 w 871195"/>
                    <a:gd name="connsiteY141" fmla="*/ 677139 h 682104"/>
                    <a:gd name="connsiteX142" fmla="*/ 50255 w 871195"/>
                    <a:gd name="connsiteY142" fmla="*/ 676014 h 682104"/>
                    <a:gd name="connsiteX143" fmla="*/ 58864 w 871195"/>
                    <a:gd name="connsiteY143" fmla="*/ 680347 h 682104"/>
                    <a:gd name="connsiteX144" fmla="*/ 64266 w 871195"/>
                    <a:gd name="connsiteY144" fmla="*/ 681134 h 682104"/>
                    <a:gd name="connsiteX145" fmla="*/ 69837 w 871195"/>
                    <a:gd name="connsiteY145" fmla="*/ 678883 h 682104"/>
                    <a:gd name="connsiteX146" fmla="*/ 76702 w 871195"/>
                    <a:gd name="connsiteY146" fmla="*/ 679221 h 682104"/>
                    <a:gd name="connsiteX147" fmla="*/ 81034 w 871195"/>
                    <a:gd name="connsiteY147" fmla="*/ 679221 h 682104"/>
                    <a:gd name="connsiteX148" fmla="*/ 85986 w 871195"/>
                    <a:gd name="connsiteY148" fmla="*/ 674607 h 682104"/>
                    <a:gd name="connsiteX149" fmla="*/ 95383 w 871195"/>
                    <a:gd name="connsiteY149" fmla="*/ 671231 h 682104"/>
                    <a:gd name="connsiteX150" fmla="*/ 98422 w 871195"/>
                    <a:gd name="connsiteY150" fmla="*/ 665660 h 682104"/>
                    <a:gd name="connsiteX151" fmla="*/ 102754 w 871195"/>
                    <a:gd name="connsiteY151" fmla="*/ 660090 h 682104"/>
                    <a:gd name="connsiteX152" fmla="*/ 106580 w 871195"/>
                    <a:gd name="connsiteY152" fmla="*/ 653731 h 682104"/>
                    <a:gd name="connsiteX153" fmla="*/ 104161 w 871195"/>
                    <a:gd name="connsiteY153" fmla="*/ 642871 h 682104"/>
                    <a:gd name="connsiteX154" fmla="*/ 94426 w 871195"/>
                    <a:gd name="connsiteY154" fmla="*/ 638707 h 682104"/>
                    <a:gd name="connsiteX155" fmla="*/ 89981 w 871195"/>
                    <a:gd name="connsiteY155" fmla="*/ 629761 h 682104"/>
                    <a:gd name="connsiteX156" fmla="*/ 85648 w 871195"/>
                    <a:gd name="connsiteY156" fmla="*/ 630717 h 682104"/>
                    <a:gd name="connsiteX157" fmla="*/ 80078 w 871195"/>
                    <a:gd name="connsiteY157" fmla="*/ 630380 h 682104"/>
                    <a:gd name="connsiteX158" fmla="*/ 80078 w 871195"/>
                    <a:gd name="connsiteY158" fmla="*/ 624472 h 682104"/>
                    <a:gd name="connsiteX159" fmla="*/ 82160 w 871195"/>
                    <a:gd name="connsiteY159" fmla="*/ 617776 h 682104"/>
                    <a:gd name="connsiteX160" fmla="*/ 85198 w 871195"/>
                    <a:gd name="connsiteY160" fmla="*/ 621770 h 682104"/>
                    <a:gd name="connsiteX161" fmla="*/ 88687 w 871195"/>
                    <a:gd name="connsiteY161" fmla="*/ 622896 h 682104"/>
                    <a:gd name="connsiteX162" fmla="*/ 89306 w 871195"/>
                    <a:gd name="connsiteY162" fmla="*/ 615243 h 682104"/>
                    <a:gd name="connsiteX163" fmla="*/ 86886 w 871195"/>
                    <a:gd name="connsiteY163" fmla="*/ 608885 h 682104"/>
                    <a:gd name="connsiteX164" fmla="*/ 76533 w 871195"/>
                    <a:gd name="connsiteY164" fmla="*/ 606635 h 682104"/>
                    <a:gd name="connsiteX165" fmla="*/ 72200 w 871195"/>
                    <a:gd name="connsiteY165" fmla="*/ 605509 h 682104"/>
                    <a:gd name="connsiteX166" fmla="*/ 66461 w 871195"/>
                    <a:gd name="connsiteY166" fmla="*/ 605678 h 682104"/>
                    <a:gd name="connsiteX167" fmla="*/ 64379 w 871195"/>
                    <a:gd name="connsiteY167" fmla="*/ 598025 h 682104"/>
                    <a:gd name="connsiteX168" fmla="*/ 60215 w 871195"/>
                    <a:gd name="connsiteY168" fmla="*/ 589078 h 682104"/>
                    <a:gd name="connsiteX169" fmla="*/ 57683 w 871195"/>
                    <a:gd name="connsiteY169" fmla="*/ 583677 h 682104"/>
                    <a:gd name="connsiteX170" fmla="*/ 61678 w 871195"/>
                    <a:gd name="connsiteY170" fmla="*/ 583339 h 682104"/>
                    <a:gd name="connsiteX171" fmla="*/ 68036 w 871195"/>
                    <a:gd name="connsiteY171" fmla="*/ 582382 h 682104"/>
                    <a:gd name="connsiteX172" fmla="*/ 74113 w 871195"/>
                    <a:gd name="connsiteY172" fmla="*/ 573154 h 682104"/>
                    <a:gd name="connsiteX173" fmla="*/ 78446 w 871195"/>
                    <a:gd name="connsiteY173" fmla="*/ 570791 h 682104"/>
                    <a:gd name="connsiteX174" fmla="*/ 79065 w 871195"/>
                    <a:gd name="connsiteY174" fmla="*/ 576362 h 682104"/>
                    <a:gd name="connsiteX175" fmla="*/ 81316 w 871195"/>
                    <a:gd name="connsiteY175" fmla="*/ 578444 h 682104"/>
                    <a:gd name="connsiteX176" fmla="*/ 80022 w 871195"/>
                    <a:gd name="connsiteY176" fmla="*/ 582776 h 682104"/>
                    <a:gd name="connsiteX177" fmla="*/ 75689 w 871195"/>
                    <a:gd name="connsiteY177" fmla="*/ 588853 h 682104"/>
                    <a:gd name="connsiteX178" fmla="*/ 76814 w 871195"/>
                    <a:gd name="connsiteY178" fmla="*/ 590767 h 682104"/>
                    <a:gd name="connsiteX179" fmla="*/ 83679 w 871195"/>
                    <a:gd name="connsiteY179" fmla="*/ 587559 h 682104"/>
                    <a:gd name="connsiteX180" fmla="*/ 90037 w 871195"/>
                    <a:gd name="connsiteY180" fmla="*/ 586602 h 682104"/>
                    <a:gd name="connsiteX181" fmla="*/ 94989 w 871195"/>
                    <a:gd name="connsiteY181" fmla="*/ 585308 h 682104"/>
                    <a:gd name="connsiteX182" fmla="*/ 103429 w 871195"/>
                    <a:gd name="connsiteY182" fmla="*/ 592342 h 682104"/>
                    <a:gd name="connsiteX183" fmla="*/ 107087 w 871195"/>
                    <a:gd name="connsiteY183" fmla="*/ 590767 h 682104"/>
                    <a:gd name="connsiteX184" fmla="*/ 108043 w 871195"/>
                    <a:gd name="connsiteY184" fmla="*/ 579288 h 682104"/>
                    <a:gd name="connsiteX185" fmla="*/ 96058 w 871195"/>
                    <a:gd name="connsiteY185" fmla="*/ 577206 h 682104"/>
                    <a:gd name="connsiteX186" fmla="*/ 90656 w 871195"/>
                    <a:gd name="connsiteY186" fmla="*/ 574674 h 682104"/>
                    <a:gd name="connsiteX187" fmla="*/ 86492 w 871195"/>
                    <a:gd name="connsiteY187" fmla="*/ 574055 h 682104"/>
                    <a:gd name="connsiteX188" fmla="*/ 82835 w 871195"/>
                    <a:gd name="connsiteY188" fmla="*/ 572479 h 682104"/>
                    <a:gd name="connsiteX189" fmla="*/ 86324 w 871195"/>
                    <a:gd name="connsiteY189" fmla="*/ 568484 h 682104"/>
                    <a:gd name="connsiteX190" fmla="*/ 92232 w 871195"/>
                    <a:gd name="connsiteY190" fmla="*/ 562126 h 682104"/>
                    <a:gd name="connsiteX191" fmla="*/ 92569 w 871195"/>
                    <a:gd name="connsiteY191" fmla="*/ 554923 h 682104"/>
                    <a:gd name="connsiteX192" fmla="*/ 89081 w 871195"/>
                    <a:gd name="connsiteY192" fmla="*/ 550647 h 682104"/>
                    <a:gd name="connsiteX193" fmla="*/ 86661 w 871195"/>
                    <a:gd name="connsiteY193" fmla="*/ 545864 h 682104"/>
                    <a:gd name="connsiteX194" fmla="*/ 89531 w 871195"/>
                    <a:gd name="connsiteY194" fmla="*/ 543163 h 682104"/>
                    <a:gd name="connsiteX195" fmla="*/ 90656 w 871195"/>
                    <a:gd name="connsiteY195" fmla="*/ 541081 h 682104"/>
                    <a:gd name="connsiteX196" fmla="*/ 87618 w 871195"/>
                    <a:gd name="connsiteY196" fmla="*/ 535342 h 682104"/>
                    <a:gd name="connsiteX197" fmla="*/ 87280 w 871195"/>
                    <a:gd name="connsiteY197" fmla="*/ 529771 h 682104"/>
                    <a:gd name="connsiteX198" fmla="*/ 92232 w 871195"/>
                    <a:gd name="connsiteY198" fmla="*/ 534385 h 682104"/>
                    <a:gd name="connsiteX199" fmla="*/ 95102 w 871195"/>
                    <a:gd name="connsiteY199" fmla="*/ 539787 h 682104"/>
                    <a:gd name="connsiteX200" fmla="*/ 100222 w 871195"/>
                    <a:gd name="connsiteY200" fmla="*/ 548396 h 682104"/>
                    <a:gd name="connsiteX201" fmla="*/ 97184 w 871195"/>
                    <a:gd name="connsiteY201" fmla="*/ 551603 h 682104"/>
                    <a:gd name="connsiteX202" fmla="*/ 97521 w 871195"/>
                    <a:gd name="connsiteY202" fmla="*/ 558130 h 682104"/>
                    <a:gd name="connsiteX203" fmla="*/ 100728 w 871195"/>
                    <a:gd name="connsiteY203" fmla="*/ 557005 h 682104"/>
                    <a:gd name="connsiteX204" fmla="*/ 107087 w 871195"/>
                    <a:gd name="connsiteY204" fmla="*/ 556386 h 682104"/>
                    <a:gd name="connsiteX205" fmla="*/ 112489 w 871195"/>
                    <a:gd name="connsiteY205" fmla="*/ 553517 h 682104"/>
                    <a:gd name="connsiteX206" fmla="*/ 114402 w 871195"/>
                    <a:gd name="connsiteY206" fmla="*/ 558130 h 682104"/>
                    <a:gd name="connsiteX207" fmla="*/ 111194 w 871195"/>
                    <a:gd name="connsiteY207" fmla="*/ 561000 h 682104"/>
                    <a:gd name="connsiteX208" fmla="*/ 100672 w 871195"/>
                    <a:gd name="connsiteY208" fmla="*/ 562295 h 682104"/>
                    <a:gd name="connsiteX209" fmla="*/ 97296 w 871195"/>
                    <a:gd name="connsiteY209" fmla="*/ 565164 h 682104"/>
                    <a:gd name="connsiteX210" fmla="*/ 100785 w 871195"/>
                    <a:gd name="connsiteY210" fmla="*/ 566627 h 682104"/>
                    <a:gd name="connsiteX211" fmla="*/ 103823 w 871195"/>
                    <a:gd name="connsiteY211" fmla="*/ 565840 h 682104"/>
                    <a:gd name="connsiteX212" fmla="*/ 106693 w 871195"/>
                    <a:gd name="connsiteY212" fmla="*/ 571579 h 682104"/>
                    <a:gd name="connsiteX213" fmla="*/ 110351 w 871195"/>
                    <a:gd name="connsiteY213" fmla="*/ 573492 h 682104"/>
                    <a:gd name="connsiteX214" fmla="*/ 116709 w 871195"/>
                    <a:gd name="connsiteY214" fmla="*/ 566290 h 682104"/>
                    <a:gd name="connsiteX215" fmla="*/ 118791 w 871195"/>
                    <a:gd name="connsiteY215" fmla="*/ 556049 h 682104"/>
                    <a:gd name="connsiteX216" fmla="*/ 122786 w 871195"/>
                    <a:gd name="connsiteY216" fmla="*/ 548227 h 682104"/>
                    <a:gd name="connsiteX217" fmla="*/ 126612 w 871195"/>
                    <a:gd name="connsiteY217" fmla="*/ 542826 h 682104"/>
                    <a:gd name="connsiteX218" fmla="*/ 135559 w 871195"/>
                    <a:gd name="connsiteY218" fmla="*/ 534666 h 682104"/>
                    <a:gd name="connsiteX219" fmla="*/ 146588 w 871195"/>
                    <a:gd name="connsiteY219" fmla="*/ 535173 h 682104"/>
                    <a:gd name="connsiteX220" fmla="*/ 152946 w 871195"/>
                    <a:gd name="connsiteY220" fmla="*/ 532922 h 682104"/>
                    <a:gd name="connsiteX221" fmla="*/ 158348 w 871195"/>
                    <a:gd name="connsiteY221" fmla="*/ 529884 h 682104"/>
                    <a:gd name="connsiteX222" fmla="*/ 167744 w 871195"/>
                    <a:gd name="connsiteY222" fmla="*/ 528758 h 682104"/>
                    <a:gd name="connsiteX223" fmla="*/ 170783 w 871195"/>
                    <a:gd name="connsiteY223" fmla="*/ 523469 h 682104"/>
                    <a:gd name="connsiteX224" fmla="*/ 174947 w 871195"/>
                    <a:gd name="connsiteY224" fmla="*/ 520937 h 682104"/>
                    <a:gd name="connsiteX225" fmla="*/ 175566 w 871195"/>
                    <a:gd name="connsiteY225" fmla="*/ 524594 h 682104"/>
                    <a:gd name="connsiteX226" fmla="*/ 179730 w 871195"/>
                    <a:gd name="connsiteY226" fmla="*/ 525551 h 682104"/>
                    <a:gd name="connsiteX227" fmla="*/ 185976 w 871195"/>
                    <a:gd name="connsiteY227" fmla="*/ 524257 h 682104"/>
                    <a:gd name="connsiteX228" fmla="*/ 187889 w 871195"/>
                    <a:gd name="connsiteY228" fmla="*/ 519924 h 682104"/>
                    <a:gd name="connsiteX229" fmla="*/ 190083 w 871195"/>
                    <a:gd name="connsiteY229" fmla="*/ 517561 h 682104"/>
                    <a:gd name="connsiteX230" fmla="*/ 193685 w 871195"/>
                    <a:gd name="connsiteY230" fmla="*/ 519249 h 682104"/>
                    <a:gd name="connsiteX231" fmla="*/ 197117 w 871195"/>
                    <a:gd name="connsiteY231" fmla="*/ 521106 h 682104"/>
                    <a:gd name="connsiteX232" fmla="*/ 195541 w 871195"/>
                    <a:gd name="connsiteY232" fmla="*/ 526958 h 682104"/>
                    <a:gd name="connsiteX233" fmla="*/ 202688 w 871195"/>
                    <a:gd name="connsiteY233" fmla="*/ 525551 h 682104"/>
                    <a:gd name="connsiteX234" fmla="*/ 210284 w 871195"/>
                    <a:gd name="connsiteY234" fmla="*/ 519811 h 682104"/>
                    <a:gd name="connsiteX235" fmla="*/ 207583 w 871195"/>
                    <a:gd name="connsiteY235" fmla="*/ 517505 h 682104"/>
                    <a:gd name="connsiteX236" fmla="*/ 204151 w 871195"/>
                    <a:gd name="connsiteY236" fmla="*/ 519361 h 682104"/>
                    <a:gd name="connsiteX237" fmla="*/ 203306 w 871195"/>
                    <a:gd name="connsiteY237" fmla="*/ 517673 h 682104"/>
                    <a:gd name="connsiteX238" fmla="*/ 208427 w 871195"/>
                    <a:gd name="connsiteY238" fmla="*/ 513115 h 682104"/>
                    <a:gd name="connsiteX239" fmla="*/ 212310 w 871195"/>
                    <a:gd name="connsiteY239" fmla="*/ 511427 h 682104"/>
                    <a:gd name="connsiteX240" fmla="*/ 216305 w 871195"/>
                    <a:gd name="connsiteY240" fmla="*/ 507826 h 682104"/>
                    <a:gd name="connsiteX241" fmla="*/ 218161 w 871195"/>
                    <a:gd name="connsiteY241" fmla="*/ 510809 h 682104"/>
                    <a:gd name="connsiteX242" fmla="*/ 222888 w 871195"/>
                    <a:gd name="connsiteY242" fmla="*/ 516210 h 682104"/>
                    <a:gd name="connsiteX243" fmla="*/ 231441 w 871195"/>
                    <a:gd name="connsiteY243" fmla="*/ 517505 h 682104"/>
                    <a:gd name="connsiteX244" fmla="*/ 240613 w 871195"/>
                    <a:gd name="connsiteY244" fmla="*/ 515085 h 682104"/>
                    <a:gd name="connsiteX245" fmla="*/ 244777 w 871195"/>
                    <a:gd name="connsiteY245" fmla="*/ 508670 h 682104"/>
                    <a:gd name="connsiteX246" fmla="*/ 250516 w 871195"/>
                    <a:gd name="connsiteY246" fmla="*/ 504788 h 682104"/>
                    <a:gd name="connsiteX247" fmla="*/ 255074 w 871195"/>
                    <a:gd name="connsiteY247" fmla="*/ 502481 h 682104"/>
                    <a:gd name="connsiteX248" fmla="*/ 256931 w 871195"/>
                    <a:gd name="connsiteY248" fmla="*/ 493196 h 682104"/>
                    <a:gd name="connsiteX249" fmla="*/ 251079 w 871195"/>
                    <a:gd name="connsiteY249" fmla="*/ 490889 h 682104"/>
                    <a:gd name="connsiteX250" fmla="*/ 246521 w 871195"/>
                    <a:gd name="connsiteY250" fmla="*/ 486894 h 682104"/>
                    <a:gd name="connsiteX251" fmla="*/ 250516 w 871195"/>
                    <a:gd name="connsiteY251" fmla="*/ 485769 h 682104"/>
                    <a:gd name="connsiteX252" fmla="*/ 256368 w 871195"/>
                    <a:gd name="connsiteY252" fmla="*/ 483631 h 682104"/>
                    <a:gd name="connsiteX253" fmla="*/ 263233 w 871195"/>
                    <a:gd name="connsiteY253" fmla="*/ 485319 h 682104"/>
                    <a:gd name="connsiteX254" fmla="*/ 263964 w 871195"/>
                    <a:gd name="connsiteY254" fmla="*/ 488751 h 682104"/>
                    <a:gd name="connsiteX255" fmla="*/ 263233 w 871195"/>
                    <a:gd name="connsiteY255" fmla="*/ 493590 h 682104"/>
                    <a:gd name="connsiteX256" fmla="*/ 270548 w 871195"/>
                    <a:gd name="connsiteY256" fmla="*/ 495616 h 682104"/>
                    <a:gd name="connsiteX257" fmla="*/ 271954 w 871195"/>
                    <a:gd name="connsiteY257" fmla="*/ 499498 h 682104"/>
                    <a:gd name="connsiteX258" fmla="*/ 266665 w 871195"/>
                    <a:gd name="connsiteY258" fmla="*/ 500230 h 682104"/>
                    <a:gd name="connsiteX259" fmla="*/ 265652 w 871195"/>
                    <a:gd name="connsiteY259" fmla="*/ 504113 h 682104"/>
                    <a:gd name="connsiteX260" fmla="*/ 260926 w 871195"/>
                    <a:gd name="connsiteY260" fmla="*/ 510977 h 682104"/>
                    <a:gd name="connsiteX261" fmla="*/ 265371 w 871195"/>
                    <a:gd name="connsiteY261" fmla="*/ 512103 h 682104"/>
                    <a:gd name="connsiteX262" fmla="*/ 269816 w 871195"/>
                    <a:gd name="connsiteY262" fmla="*/ 510246 h 682104"/>
                    <a:gd name="connsiteX263" fmla="*/ 274374 w 871195"/>
                    <a:gd name="connsiteY263" fmla="*/ 506813 h 682104"/>
                    <a:gd name="connsiteX264" fmla="*/ 282533 w 871195"/>
                    <a:gd name="connsiteY264" fmla="*/ 504506 h 682104"/>
                    <a:gd name="connsiteX265" fmla="*/ 284559 w 871195"/>
                    <a:gd name="connsiteY265" fmla="*/ 501524 h 682104"/>
                    <a:gd name="connsiteX266" fmla="*/ 278426 w 871195"/>
                    <a:gd name="connsiteY266" fmla="*/ 498092 h 682104"/>
                    <a:gd name="connsiteX267" fmla="*/ 275162 w 871195"/>
                    <a:gd name="connsiteY267" fmla="*/ 494659 h 682104"/>
                    <a:gd name="connsiteX268" fmla="*/ 281014 w 871195"/>
                    <a:gd name="connsiteY268" fmla="*/ 485657 h 682104"/>
                    <a:gd name="connsiteX269" fmla="*/ 277131 w 871195"/>
                    <a:gd name="connsiteY269" fmla="*/ 479917 h 682104"/>
                    <a:gd name="connsiteX270" fmla="*/ 283715 w 871195"/>
                    <a:gd name="connsiteY270" fmla="*/ 477216 h 682104"/>
                    <a:gd name="connsiteX271" fmla="*/ 286978 w 871195"/>
                    <a:gd name="connsiteY271" fmla="*/ 480367 h 682104"/>
                    <a:gd name="connsiteX272" fmla="*/ 293280 w 871195"/>
                    <a:gd name="connsiteY272" fmla="*/ 480817 h 682104"/>
                    <a:gd name="connsiteX273" fmla="*/ 300708 w 871195"/>
                    <a:gd name="connsiteY273" fmla="*/ 480255 h 682104"/>
                    <a:gd name="connsiteX274" fmla="*/ 306110 w 871195"/>
                    <a:gd name="connsiteY274" fmla="*/ 479242 h 682104"/>
                    <a:gd name="connsiteX275" fmla="*/ 307122 w 871195"/>
                    <a:gd name="connsiteY275" fmla="*/ 486106 h 682104"/>
                    <a:gd name="connsiteX276" fmla="*/ 310274 w 871195"/>
                    <a:gd name="connsiteY276" fmla="*/ 488976 h 682104"/>
                    <a:gd name="connsiteX277" fmla="*/ 313987 w 871195"/>
                    <a:gd name="connsiteY277" fmla="*/ 493253 h 682104"/>
                    <a:gd name="connsiteX278" fmla="*/ 321584 w 871195"/>
                    <a:gd name="connsiteY278" fmla="*/ 491677 h 682104"/>
                    <a:gd name="connsiteX279" fmla="*/ 330699 w 871195"/>
                    <a:gd name="connsiteY279" fmla="*/ 487963 h 682104"/>
                    <a:gd name="connsiteX280" fmla="*/ 333850 w 871195"/>
                    <a:gd name="connsiteY280" fmla="*/ 483237 h 682104"/>
                    <a:gd name="connsiteX281" fmla="*/ 331825 w 871195"/>
                    <a:gd name="connsiteY281" fmla="*/ 470070 h 682104"/>
                    <a:gd name="connsiteX282" fmla="*/ 327548 w 871195"/>
                    <a:gd name="connsiteY282" fmla="*/ 459210 h 682104"/>
                    <a:gd name="connsiteX283" fmla="*/ 327098 w 871195"/>
                    <a:gd name="connsiteY283" fmla="*/ 451614 h 682104"/>
                    <a:gd name="connsiteX284" fmla="*/ 330362 w 871195"/>
                    <a:gd name="connsiteY284" fmla="*/ 446887 h 682104"/>
                    <a:gd name="connsiteX285" fmla="*/ 330474 w 871195"/>
                    <a:gd name="connsiteY285" fmla="*/ 451332 h 682104"/>
                    <a:gd name="connsiteX286" fmla="*/ 332162 w 871195"/>
                    <a:gd name="connsiteY286" fmla="*/ 459322 h 682104"/>
                    <a:gd name="connsiteX287" fmla="*/ 336889 w 871195"/>
                    <a:gd name="connsiteY287" fmla="*/ 459210 h 682104"/>
                    <a:gd name="connsiteX288" fmla="*/ 339871 w 871195"/>
                    <a:gd name="connsiteY288" fmla="*/ 458760 h 682104"/>
                    <a:gd name="connsiteX289" fmla="*/ 342853 w 871195"/>
                    <a:gd name="connsiteY289" fmla="*/ 456059 h 682104"/>
                    <a:gd name="connsiteX290" fmla="*/ 344710 w 871195"/>
                    <a:gd name="connsiteY290" fmla="*/ 459660 h 682104"/>
                    <a:gd name="connsiteX291" fmla="*/ 337395 w 871195"/>
                    <a:gd name="connsiteY291" fmla="*/ 464499 h 682104"/>
                    <a:gd name="connsiteX292" fmla="*/ 335370 w 871195"/>
                    <a:gd name="connsiteY292" fmla="*/ 471477 h 682104"/>
                    <a:gd name="connsiteX293" fmla="*/ 340209 w 871195"/>
                    <a:gd name="connsiteY293" fmla="*/ 476597 h 682104"/>
                    <a:gd name="connsiteX294" fmla="*/ 345048 w 871195"/>
                    <a:gd name="connsiteY294" fmla="*/ 479467 h 682104"/>
                    <a:gd name="connsiteX295" fmla="*/ 351519 w 871195"/>
                    <a:gd name="connsiteY295" fmla="*/ 484081 h 682104"/>
                    <a:gd name="connsiteX296" fmla="*/ 356639 w 871195"/>
                    <a:gd name="connsiteY296" fmla="*/ 484306 h 682104"/>
                    <a:gd name="connsiteX297" fmla="*/ 360690 w 871195"/>
                    <a:gd name="connsiteY297" fmla="*/ 481886 h 682104"/>
                    <a:gd name="connsiteX298" fmla="*/ 363223 w 871195"/>
                    <a:gd name="connsiteY298" fmla="*/ 473784 h 682104"/>
                    <a:gd name="connsiteX299" fmla="*/ 366711 w 871195"/>
                    <a:gd name="connsiteY299" fmla="*/ 469395 h 682104"/>
                    <a:gd name="connsiteX300" fmla="*/ 372507 w 871195"/>
                    <a:gd name="connsiteY300" fmla="*/ 466356 h 682104"/>
                    <a:gd name="connsiteX301" fmla="*/ 375039 w 871195"/>
                    <a:gd name="connsiteY301" fmla="*/ 461855 h 682104"/>
                    <a:gd name="connsiteX302" fmla="*/ 377458 w 871195"/>
                    <a:gd name="connsiteY302" fmla="*/ 460110 h 682104"/>
                    <a:gd name="connsiteX303" fmla="*/ 382523 w 871195"/>
                    <a:gd name="connsiteY303" fmla="*/ 458141 h 682104"/>
                    <a:gd name="connsiteX304" fmla="*/ 385618 w 871195"/>
                    <a:gd name="connsiteY304" fmla="*/ 458141 h 682104"/>
                    <a:gd name="connsiteX305" fmla="*/ 388656 w 871195"/>
                    <a:gd name="connsiteY305" fmla="*/ 462530 h 682104"/>
                    <a:gd name="connsiteX306" fmla="*/ 390175 w 871195"/>
                    <a:gd name="connsiteY306" fmla="*/ 468213 h 682104"/>
                    <a:gd name="connsiteX307" fmla="*/ 393664 w 871195"/>
                    <a:gd name="connsiteY307" fmla="*/ 470408 h 682104"/>
                    <a:gd name="connsiteX308" fmla="*/ 398728 w 871195"/>
                    <a:gd name="connsiteY308" fmla="*/ 468776 h 682104"/>
                    <a:gd name="connsiteX309" fmla="*/ 402779 w 871195"/>
                    <a:gd name="connsiteY309" fmla="*/ 462867 h 682104"/>
                    <a:gd name="connsiteX310" fmla="*/ 405537 w 871195"/>
                    <a:gd name="connsiteY310" fmla="*/ 458479 h 682104"/>
                    <a:gd name="connsiteX311" fmla="*/ 405480 w 871195"/>
                    <a:gd name="connsiteY311" fmla="*/ 447450 h 682104"/>
                    <a:gd name="connsiteX312" fmla="*/ 403736 w 871195"/>
                    <a:gd name="connsiteY312" fmla="*/ 441317 h 682104"/>
                    <a:gd name="connsiteX313" fmla="*/ 404355 w 871195"/>
                    <a:gd name="connsiteY313" fmla="*/ 435690 h 682104"/>
                    <a:gd name="connsiteX314" fmla="*/ 408857 w 871195"/>
                    <a:gd name="connsiteY314" fmla="*/ 428768 h 682104"/>
                    <a:gd name="connsiteX315" fmla="*/ 410995 w 871195"/>
                    <a:gd name="connsiteY315" fmla="*/ 419034 h 682104"/>
                    <a:gd name="connsiteX316" fmla="*/ 410882 w 871195"/>
                    <a:gd name="connsiteY316" fmla="*/ 410087 h 682104"/>
                    <a:gd name="connsiteX317" fmla="*/ 408744 w 871195"/>
                    <a:gd name="connsiteY317" fmla="*/ 402435 h 682104"/>
                    <a:gd name="connsiteX318" fmla="*/ 407562 w 871195"/>
                    <a:gd name="connsiteY318" fmla="*/ 396695 h 682104"/>
                    <a:gd name="connsiteX319" fmla="*/ 410376 w 871195"/>
                    <a:gd name="connsiteY319" fmla="*/ 395626 h 682104"/>
                    <a:gd name="connsiteX320" fmla="*/ 413077 w 871195"/>
                    <a:gd name="connsiteY320" fmla="*/ 401760 h 682104"/>
                    <a:gd name="connsiteX321" fmla="*/ 414033 w 871195"/>
                    <a:gd name="connsiteY321" fmla="*/ 405642 h 682104"/>
                    <a:gd name="connsiteX322" fmla="*/ 416509 w 871195"/>
                    <a:gd name="connsiteY322" fmla="*/ 412451 h 682104"/>
                    <a:gd name="connsiteX323" fmla="*/ 416284 w 871195"/>
                    <a:gd name="connsiteY323" fmla="*/ 419203 h 682104"/>
                    <a:gd name="connsiteX324" fmla="*/ 417972 w 871195"/>
                    <a:gd name="connsiteY324" fmla="*/ 420778 h 682104"/>
                    <a:gd name="connsiteX325" fmla="*/ 421179 w 871195"/>
                    <a:gd name="connsiteY325" fmla="*/ 418865 h 682104"/>
                    <a:gd name="connsiteX326" fmla="*/ 423543 w 871195"/>
                    <a:gd name="connsiteY326" fmla="*/ 415996 h 682104"/>
                    <a:gd name="connsiteX327" fmla="*/ 424443 w 871195"/>
                    <a:gd name="connsiteY327" fmla="*/ 418246 h 682104"/>
                    <a:gd name="connsiteX328" fmla="*/ 421292 w 871195"/>
                    <a:gd name="connsiteY328" fmla="*/ 421904 h 682104"/>
                    <a:gd name="connsiteX329" fmla="*/ 417409 w 871195"/>
                    <a:gd name="connsiteY329" fmla="*/ 426349 h 682104"/>
                    <a:gd name="connsiteX330" fmla="*/ 418872 w 871195"/>
                    <a:gd name="connsiteY330" fmla="*/ 440923 h 682104"/>
                    <a:gd name="connsiteX331" fmla="*/ 424331 w 871195"/>
                    <a:gd name="connsiteY331" fmla="*/ 441485 h 682104"/>
                    <a:gd name="connsiteX332" fmla="*/ 428100 w 871195"/>
                    <a:gd name="connsiteY332" fmla="*/ 440585 h 682104"/>
                    <a:gd name="connsiteX333" fmla="*/ 427763 w 871195"/>
                    <a:gd name="connsiteY333" fmla="*/ 444918 h 682104"/>
                    <a:gd name="connsiteX334" fmla="*/ 426187 w 871195"/>
                    <a:gd name="connsiteY334" fmla="*/ 451783 h 682104"/>
                    <a:gd name="connsiteX335" fmla="*/ 431420 w 871195"/>
                    <a:gd name="connsiteY335" fmla="*/ 450770 h 682104"/>
                    <a:gd name="connsiteX336" fmla="*/ 434740 w 871195"/>
                    <a:gd name="connsiteY336" fmla="*/ 449307 h 682104"/>
                    <a:gd name="connsiteX337" fmla="*/ 439973 w 871195"/>
                    <a:gd name="connsiteY337" fmla="*/ 443173 h 682104"/>
                    <a:gd name="connsiteX338" fmla="*/ 443180 w 871195"/>
                    <a:gd name="connsiteY338" fmla="*/ 435183 h 682104"/>
                    <a:gd name="connsiteX339" fmla="*/ 446444 w 871195"/>
                    <a:gd name="connsiteY339" fmla="*/ 430963 h 682104"/>
                    <a:gd name="connsiteX340" fmla="*/ 447907 w 871195"/>
                    <a:gd name="connsiteY340" fmla="*/ 423873 h 682104"/>
                    <a:gd name="connsiteX341" fmla="*/ 443349 w 871195"/>
                    <a:gd name="connsiteY341" fmla="*/ 417346 h 682104"/>
                    <a:gd name="connsiteX342" fmla="*/ 440029 w 871195"/>
                    <a:gd name="connsiteY342" fmla="*/ 408793 h 682104"/>
                    <a:gd name="connsiteX343" fmla="*/ 434684 w 871195"/>
                    <a:gd name="connsiteY343" fmla="*/ 402210 h 682104"/>
                    <a:gd name="connsiteX344" fmla="*/ 437610 w 871195"/>
                    <a:gd name="connsiteY344" fmla="*/ 399903 h 682104"/>
                    <a:gd name="connsiteX345" fmla="*/ 441605 w 871195"/>
                    <a:gd name="connsiteY345" fmla="*/ 402772 h 682104"/>
                    <a:gd name="connsiteX346" fmla="*/ 446388 w 871195"/>
                    <a:gd name="connsiteY346" fmla="*/ 412000 h 682104"/>
                    <a:gd name="connsiteX347" fmla="*/ 456179 w 871195"/>
                    <a:gd name="connsiteY347" fmla="*/ 425674 h 682104"/>
                    <a:gd name="connsiteX348" fmla="*/ 460736 w 871195"/>
                    <a:gd name="connsiteY348" fmla="*/ 427362 h 682104"/>
                    <a:gd name="connsiteX349" fmla="*/ 466195 w 871195"/>
                    <a:gd name="connsiteY349" fmla="*/ 426236 h 682104"/>
                    <a:gd name="connsiteX350" fmla="*/ 471203 w 871195"/>
                    <a:gd name="connsiteY350" fmla="*/ 423029 h 682104"/>
                    <a:gd name="connsiteX351" fmla="*/ 473340 w 871195"/>
                    <a:gd name="connsiteY351" fmla="*/ 418584 h 682104"/>
                    <a:gd name="connsiteX352" fmla="*/ 473678 w 871195"/>
                    <a:gd name="connsiteY352" fmla="*/ 415489 h 682104"/>
                    <a:gd name="connsiteX353" fmla="*/ 471427 w 871195"/>
                    <a:gd name="connsiteY353" fmla="*/ 412057 h 682104"/>
                    <a:gd name="connsiteX354" fmla="*/ 472553 w 871195"/>
                    <a:gd name="connsiteY354" fmla="*/ 410481 h 682104"/>
                    <a:gd name="connsiteX355" fmla="*/ 474916 w 871195"/>
                    <a:gd name="connsiteY355" fmla="*/ 408456 h 682104"/>
                    <a:gd name="connsiteX356" fmla="*/ 475816 w 871195"/>
                    <a:gd name="connsiteY356" fmla="*/ 404460 h 682104"/>
                    <a:gd name="connsiteX357" fmla="*/ 470921 w 871195"/>
                    <a:gd name="connsiteY357" fmla="*/ 399903 h 682104"/>
                    <a:gd name="connsiteX358" fmla="*/ 467995 w 871195"/>
                    <a:gd name="connsiteY358" fmla="*/ 396133 h 682104"/>
                    <a:gd name="connsiteX359" fmla="*/ 470583 w 871195"/>
                    <a:gd name="connsiteY359" fmla="*/ 385216 h 682104"/>
                    <a:gd name="connsiteX360" fmla="*/ 470921 w 871195"/>
                    <a:gd name="connsiteY360" fmla="*/ 378746 h 682104"/>
                    <a:gd name="connsiteX361" fmla="*/ 467264 w 871195"/>
                    <a:gd name="connsiteY361" fmla="*/ 374863 h 682104"/>
                    <a:gd name="connsiteX362" fmla="*/ 465350 w 871195"/>
                    <a:gd name="connsiteY362" fmla="*/ 370080 h 682104"/>
                    <a:gd name="connsiteX363" fmla="*/ 458880 w 871195"/>
                    <a:gd name="connsiteY363" fmla="*/ 361302 h 682104"/>
                    <a:gd name="connsiteX364" fmla="*/ 448076 w 871195"/>
                    <a:gd name="connsiteY364" fmla="*/ 356744 h 682104"/>
                    <a:gd name="connsiteX365" fmla="*/ 441830 w 871195"/>
                    <a:gd name="connsiteY365" fmla="*/ 352412 h 682104"/>
                    <a:gd name="connsiteX366" fmla="*/ 438679 w 871195"/>
                    <a:gd name="connsiteY366" fmla="*/ 346954 h 682104"/>
                    <a:gd name="connsiteX367" fmla="*/ 445938 w 871195"/>
                    <a:gd name="connsiteY367" fmla="*/ 349824 h 682104"/>
                    <a:gd name="connsiteX368" fmla="*/ 451733 w 871195"/>
                    <a:gd name="connsiteY368" fmla="*/ 352581 h 682104"/>
                    <a:gd name="connsiteX369" fmla="*/ 457079 w 871195"/>
                    <a:gd name="connsiteY369" fmla="*/ 353818 h 682104"/>
                    <a:gd name="connsiteX370" fmla="*/ 462424 w 871195"/>
                    <a:gd name="connsiteY370" fmla="*/ 356688 h 682104"/>
                    <a:gd name="connsiteX371" fmla="*/ 467770 w 871195"/>
                    <a:gd name="connsiteY371" fmla="*/ 364453 h 682104"/>
                    <a:gd name="connsiteX372" fmla="*/ 472553 w 871195"/>
                    <a:gd name="connsiteY372" fmla="*/ 366985 h 682104"/>
                    <a:gd name="connsiteX373" fmla="*/ 474354 w 871195"/>
                    <a:gd name="connsiteY373" fmla="*/ 364960 h 682104"/>
                    <a:gd name="connsiteX374" fmla="*/ 471990 w 871195"/>
                    <a:gd name="connsiteY374" fmla="*/ 359952 h 682104"/>
                    <a:gd name="connsiteX375" fmla="*/ 469627 w 871195"/>
                    <a:gd name="connsiteY375" fmla="*/ 357589 h 682104"/>
                    <a:gd name="connsiteX376" fmla="*/ 471765 w 871195"/>
                    <a:gd name="connsiteY376" fmla="*/ 351905 h 682104"/>
                    <a:gd name="connsiteX377" fmla="*/ 469964 w 871195"/>
                    <a:gd name="connsiteY377" fmla="*/ 345997 h 682104"/>
                    <a:gd name="connsiteX378" fmla="*/ 464056 w 871195"/>
                    <a:gd name="connsiteY378" fmla="*/ 343240 h 682104"/>
                    <a:gd name="connsiteX379" fmla="*/ 461130 w 871195"/>
                    <a:gd name="connsiteY379" fmla="*/ 339020 h 682104"/>
                    <a:gd name="connsiteX380" fmla="*/ 458767 w 871195"/>
                    <a:gd name="connsiteY380" fmla="*/ 334687 h 682104"/>
                    <a:gd name="connsiteX381" fmla="*/ 460005 w 871195"/>
                    <a:gd name="connsiteY381" fmla="*/ 327822 h 682104"/>
                    <a:gd name="connsiteX382" fmla="*/ 460680 w 871195"/>
                    <a:gd name="connsiteY382" fmla="*/ 321464 h 682104"/>
                    <a:gd name="connsiteX383" fmla="*/ 456797 w 871195"/>
                    <a:gd name="connsiteY383" fmla="*/ 314149 h 682104"/>
                    <a:gd name="connsiteX384" fmla="*/ 457923 w 871195"/>
                    <a:gd name="connsiteY384" fmla="*/ 311617 h 682104"/>
                    <a:gd name="connsiteX385" fmla="*/ 462031 w 871195"/>
                    <a:gd name="connsiteY385" fmla="*/ 314599 h 682104"/>
                    <a:gd name="connsiteX386" fmla="*/ 463606 w 871195"/>
                    <a:gd name="connsiteY386" fmla="*/ 319945 h 682104"/>
                    <a:gd name="connsiteX387" fmla="*/ 465519 w 871195"/>
                    <a:gd name="connsiteY387" fmla="*/ 330523 h 682104"/>
                    <a:gd name="connsiteX388" fmla="*/ 468333 w 871195"/>
                    <a:gd name="connsiteY388" fmla="*/ 331424 h 682104"/>
                    <a:gd name="connsiteX389" fmla="*/ 470696 w 871195"/>
                    <a:gd name="connsiteY389" fmla="*/ 327541 h 682104"/>
                    <a:gd name="connsiteX390" fmla="*/ 473172 w 871195"/>
                    <a:gd name="connsiteY390" fmla="*/ 325346 h 682104"/>
                    <a:gd name="connsiteX391" fmla="*/ 474410 w 871195"/>
                    <a:gd name="connsiteY391" fmla="*/ 329904 h 682104"/>
                    <a:gd name="connsiteX392" fmla="*/ 473059 w 871195"/>
                    <a:gd name="connsiteY392" fmla="*/ 332662 h 682104"/>
                    <a:gd name="connsiteX393" fmla="*/ 471709 w 871195"/>
                    <a:gd name="connsiteY393" fmla="*/ 335981 h 682104"/>
                    <a:gd name="connsiteX394" fmla="*/ 473847 w 871195"/>
                    <a:gd name="connsiteY394" fmla="*/ 345997 h 682104"/>
                    <a:gd name="connsiteX395" fmla="*/ 476210 w 871195"/>
                    <a:gd name="connsiteY395" fmla="*/ 347122 h 682104"/>
                    <a:gd name="connsiteX396" fmla="*/ 477673 w 871195"/>
                    <a:gd name="connsiteY396" fmla="*/ 348360 h 682104"/>
                    <a:gd name="connsiteX397" fmla="*/ 479136 w 871195"/>
                    <a:gd name="connsiteY397" fmla="*/ 350893 h 682104"/>
                    <a:gd name="connsiteX398" fmla="*/ 482625 w 871195"/>
                    <a:gd name="connsiteY398" fmla="*/ 351568 h 682104"/>
                    <a:gd name="connsiteX399" fmla="*/ 488308 w 871195"/>
                    <a:gd name="connsiteY399" fmla="*/ 350217 h 682104"/>
                    <a:gd name="connsiteX400" fmla="*/ 491515 w 871195"/>
                    <a:gd name="connsiteY400" fmla="*/ 353200 h 682104"/>
                    <a:gd name="connsiteX401" fmla="*/ 491965 w 871195"/>
                    <a:gd name="connsiteY401" fmla="*/ 360402 h 682104"/>
                    <a:gd name="connsiteX402" fmla="*/ 494723 w 871195"/>
                    <a:gd name="connsiteY402" fmla="*/ 365072 h 682104"/>
                    <a:gd name="connsiteX403" fmla="*/ 497199 w 871195"/>
                    <a:gd name="connsiteY403" fmla="*/ 369405 h 682104"/>
                    <a:gd name="connsiteX404" fmla="*/ 501644 w 871195"/>
                    <a:gd name="connsiteY404" fmla="*/ 375426 h 682104"/>
                    <a:gd name="connsiteX405" fmla="*/ 506652 w 871195"/>
                    <a:gd name="connsiteY405" fmla="*/ 377226 h 682104"/>
                    <a:gd name="connsiteX406" fmla="*/ 508227 w 871195"/>
                    <a:gd name="connsiteY406" fmla="*/ 380771 h 682104"/>
                    <a:gd name="connsiteX407" fmla="*/ 506089 w 871195"/>
                    <a:gd name="connsiteY407" fmla="*/ 383979 h 682104"/>
                    <a:gd name="connsiteX408" fmla="*/ 507102 w 871195"/>
                    <a:gd name="connsiteY408" fmla="*/ 385441 h 682104"/>
                    <a:gd name="connsiteX409" fmla="*/ 511435 w 871195"/>
                    <a:gd name="connsiteY409" fmla="*/ 384204 h 682104"/>
                    <a:gd name="connsiteX410" fmla="*/ 514248 w 871195"/>
                    <a:gd name="connsiteY410" fmla="*/ 381221 h 682104"/>
                    <a:gd name="connsiteX411" fmla="*/ 517737 w 871195"/>
                    <a:gd name="connsiteY411" fmla="*/ 378858 h 682104"/>
                    <a:gd name="connsiteX412" fmla="*/ 523757 w 871195"/>
                    <a:gd name="connsiteY412" fmla="*/ 379421 h 682104"/>
                    <a:gd name="connsiteX413" fmla="*/ 526571 w 871195"/>
                    <a:gd name="connsiteY413" fmla="*/ 382178 h 682104"/>
                    <a:gd name="connsiteX414" fmla="*/ 523757 w 871195"/>
                    <a:gd name="connsiteY414" fmla="*/ 387073 h 682104"/>
                    <a:gd name="connsiteX415" fmla="*/ 521394 w 871195"/>
                    <a:gd name="connsiteY415" fmla="*/ 385723 h 682104"/>
                    <a:gd name="connsiteX416" fmla="*/ 514248 w 871195"/>
                    <a:gd name="connsiteY416" fmla="*/ 390618 h 682104"/>
                    <a:gd name="connsiteX417" fmla="*/ 510478 w 871195"/>
                    <a:gd name="connsiteY417" fmla="*/ 396302 h 682104"/>
                    <a:gd name="connsiteX418" fmla="*/ 520212 w 871195"/>
                    <a:gd name="connsiteY418" fmla="*/ 400296 h 682104"/>
                    <a:gd name="connsiteX419" fmla="*/ 529047 w 871195"/>
                    <a:gd name="connsiteY419" fmla="*/ 398833 h 682104"/>
                    <a:gd name="connsiteX420" fmla="*/ 534280 w 871195"/>
                    <a:gd name="connsiteY420" fmla="*/ 398608 h 682104"/>
                    <a:gd name="connsiteX421" fmla="*/ 540188 w 871195"/>
                    <a:gd name="connsiteY421" fmla="*/ 406261 h 682104"/>
                    <a:gd name="connsiteX422" fmla="*/ 543508 w 871195"/>
                    <a:gd name="connsiteY422" fmla="*/ 407386 h 682104"/>
                    <a:gd name="connsiteX423" fmla="*/ 546827 w 871195"/>
                    <a:gd name="connsiteY423" fmla="*/ 405361 h 682104"/>
                    <a:gd name="connsiteX424" fmla="*/ 549754 w 871195"/>
                    <a:gd name="connsiteY424" fmla="*/ 407555 h 682104"/>
                    <a:gd name="connsiteX425" fmla="*/ 552905 w 871195"/>
                    <a:gd name="connsiteY425" fmla="*/ 406317 h 682104"/>
                    <a:gd name="connsiteX426" fmla="*/ 554705 w 871195"/>
                    <a:gd name="connsiteY426" fmla="*/ 409750 h 682104"/>
                    <a:gd name="connsiteX427" fmla="*/ 556506 w 871195"/>
                    <a:gd name="connsiteY427" fmla="*/ 412619 h 682104"/>
                    <a:gd name="connsiteX428" fmla="*/ 558081 w 871195"/>
                    <a:gd name="connsiteY428" fmla="*/ 411494 h 682104"/>
                    <a:gd name="connsiteX429" fmla="*/ 557744 w 871195"/>
                    <a:gd name="connsiteY429" fmla="*/ 405586 h 682104"/>
                    <a:gd name="connsiteX430" fmla="*/ 553186 w 871195"/>
                    <a:gd name="connsiteY430" fmla="*/ 401028 h 682104"/>
                    <a:gd name="connsiteX431" fmla="*/ 552173 w 871195"/>
                    <a:gd name="connsiteY431" fmla="*/ 398158 h 682104"/>
                    <a:gd name="connsiteX432" fmla="*/ 554537 w 871195"/>
                    <a:gd name="connsiteY432" fmla="*/ 395064 h 682104"/>
                    <a:gd name="connsiteX433" fmla="*/ 562245 w 871195"/>
                    <a:gd name="connsiteY433" fmla="*/ 396977 h 682104"/>
                    <a:gd name="connsiteX434" fmla="*/ 565678 w 871195"/>
                    <a:gd name="connsiteY434" fmla="*/ 397539 h 682104"/>
                    <a:gd name="connsiteX435" fmla="*/ 566015 w 871195"/>
                    <a:gd name="connsiteY435" fmla="*/ 392531 h 682104"/>
                    <a:gd name="connsiteX436" fmla="*/ 567816 w 871195"/>
                    <a:gd name="connsiteY436" fmla="*/ 388761 h 682104"/>
                    <a:gd name="connsiteX437" fmla="*/ 565790 w 871195"/>
                    <a:gd name="connsiteY437" fmla="*/ 387073 h 682104"/>
                    <a:gd name="connsiteX438" fmla="*/ 561345 w 871195"/>
                    <a:gd name="connsiteY438" fmla="*/ 385610 h 682104"/>
                    <a:gd name="connsiteX439" fmla="*/ 554199 w 871195"/>
                    <a:gd name="connsiteY439" fmla="*/ 387805 h 682104"/>
                    <a:gd name="connsiteX440" fmla="*/ 550316 w 871195"/>
                    <a:gd name="connsiteY440" fmla="*/ 389718 h 682104"/>
                    <a:gd name="connsiteX441" fmla="*/ 546434 w 871195"/>
                    <a:gd name="connsiteY441" fmla="*/ 394839 h 682104"/>
                    <a:gd name="connsiteX442" fmla="*/ 544183 w 871195"/>
                    <a:gd name="connsiteY442" fmla="*/ 391406 h 682104"/>
                    <a:gd name="connsiteX443" fmla="*/ 542945 w 871195"/>
                    <a:gd name="connsiteY443" fmla="*/ 389043 h 682104"/>
                    <a:gd name="connsiteX444" fmla="*/ 541482 w 871195"/>
                    <a:gd name="connsiteY444" fmla="*/ 387017 h 682104"/>
                    <a:gd name="connsiteX445" fmla="*/ 546603 w 871195"/>
                    <a:gd name="connsiteY445" fmla="*/ 386004 h 682104"/>
                    <a:gd name="connsiteX446" fmla="*/ 550372 w 871195"/>
                    <a:gd name="connsiteY446" fmla="*/ 383866 h 682104"/>
                    <a:gd name="connsiteX447" fmla="*/ 552736 w 871195"/>
                    <a:gd name="connsiteY447" fmla="*/ 384204 h 682104"/>
                    <a:gd name="connsiteX448" fmla="*/ 554987 w 871195"/>
                    <a:gd name="connsiteY448" fmla="*/ 383866 h 682104"/>
                    <a:gd name="connsiteX449" fmla="*/ 557800 w 871195"/>
                    <a:gd name="connsiteY449" fmla="*/ 380996 h 682104"/>
                    <a:gd name="connsiteX450" fmla="*/ 554649 w 871195"/>
                    <a:gd name="connsiteY450" fmla="*/ 379308 h 682104"/>
                    <a:gd name="connsiteX451" fmla="*/ 551892 w 871195"/>
                    <a:gd name="connsiteY451" fmla="*/ 377733 h 682104"/>
                    <a:gd name="connsiteX452" fmla="*/ 548741 w 871195"/>
                    <a:gd name="connsiteY452" fmla="*/ 376608 h 682104"/>
                    <a:gd name="connsiteX453" fmla="*/ 558419 w 871195"/>
                    <a:gd name="connsiteY453" fmla="*/ 368842 h 682104"/>
                    <a:gd name="connsiteX454" fmla="*/ 563540 w 871195"/>
                    <a:gd name="connsiteY454" fmla="*/ 367154 h 682104"/>
                    <a:gd name="connsiteX455" fmla="*/ 569898 w 871195"/>
                    <a:gd name="connsiteY455" fmla="*/ 369067 h 682104"/>
                    <a:gd name="connsiteX456" fmla="*/ 575018 w 871195"/>
                    <a:gd name="connsiteY456" fmla="*/ 371093 h 682104"/>
                    <a:gd name="connsiteX457" fmla="*/ 577832 w 871195"/>
                    <a:gd name="connsiteY457" fmla="*/ 375426 h 682104"/>
                    <a:gd name="connsiteX458" fmla="*/ 578395 w 871195"/>
                    <a:gd name="connsiteY458" fmla="*/ 384429 h 682104"/>
                    <a:gd name="connsiteX459" fmla="*/ 581264 w 871195"/>
                    <a:gd name="connsiteY459" fmla="*/ 386342 h 682104"/>
                    <a:gd name="connsiteX460" fmla="*/ 584584 w 871195"/>
                    <a:gd name="connsiteY460" fmla="*/ 383247 h 682104"/>
                    <a:gd name="connsiteX461" fmla="*/ 587622 w 871195"/>
                    <a:gd name="connsiteY461" fmla="*/ 381447 h 682104"/>
                    <a:gd name="connsiteX462" fmla="*/ 592293 w 871195"/>
                    <a:gd name="connsiteY462" fmla="*/ 379308 h 682104"/>
                    <a:gd name="connsiteX463" fmla="*/ 593081 w 871195"/>
                    <a:gd name="connsiteY463" fmla="*/ 376326 h 682104"/>
                    <a:gd name="connsiteX464" fmla="*/ 589536 w 871195"/>
                    <a:gd name="connsiteY464" fmla="*/ 374188 h 682104"/>
                    <a:gd name="connsiteX465" fmla="*/ 585766 w 871195"/>
                    <a:gd name="connsiteY465" fmla="*/ 372275 h 682104"/>
                    <a:gd name="connsiteX466" fmla="*/ 581546 w 871195"/>
                    <a:gd name="connsiteY466" fmla="*/ 373625 h 682104"/>
                    <a:gd name="connsiteX467" fmla="*/ 579745 w 871195"/>
                    <a:gd name="connsiteY467" fmla="*/ 372387 h 682104"/>
                    <a:gd name="connsiteX468" fmla="*/ 581320 w 871195"/>
                    <a:gd name="connsiteY468" fmla="*/ 369743 h 682104"/>
                    <a:gd name="connsiteX469" fmla="*/ 586666 w 871195"/>
                    <a:gd name="connsiteY469" fmla="*/ 367210 h 682104"/>
                    <a:gd name="connsiteX470" fmla="*/ 588917 w 871195"/>
                    <a:gd name="connsiteY470" fmla="*/ 363891 h 682104"/>
                    <a:gd name="connsiteX471" fmla="*/ 588917 w 871195"/>
                    <a:gd name="connsiteY471" fmla="*/ 360683 h 682104"/>
                    <a:gd name="connsiteX472" fmla="*/ 583346 w 871195"/>
                    <a:gd name="connsiteY472" fmla="*/ 360571 h 682104"/>
                    <a:gd name="connsiteX473" fmla="*/ 579351 w 871195"/>
                    <a:gd name="connsiteY473" fmla="*/ 360908 h 682104"/>
                    <a:gd name="connsiteX474" fmla="*/ 580927 w 871195"/>
                    <a:gd name="connsiteY474" fmla="*/ 355338 h 682104"/>
                    <a:gd name="connsiteX475" fmla="*/ 583402 w 871195"/>
                    <a:gd name="connsiteY475" fmla="*/ 350330 h 682104"/>
                    <a:gd name="connsiteX476" fmla="*/ 587735 w 871195"/>
                    <a:gd name="connsiteY476" fmla="*/ 349430 h 682104"/>
                    <a:gd name="connsiteX477" fmla="*/ 592968 w 871195"/>
                    <a:gd name="connsiteY477" fmla="*/ 347854 h 682104"/>
                    <a:gd name="connsiteX478" fmla="*/ 596851 w 871195"/>
                    <a:gd name="connsiteY478" fmla="*/ 345828 h 682104"/>
                    <a:gd name="connsiteX479" fmla="*/ 601746 w 871195"/>
                    <a:gd name="connsiteY479" fmla="*/ 342509 h 682104"/>
                    <a:gd name="connsiteX480" fmla="*/ 607654 w 871195"/>
                    <a:gd name="connsiteY480" fmla="*/ 341383 h 682104"/>
                    <a:gd name="connsiteX481" fmla="*/ 610580 w 871195"/>
                    <a:gd name="connsiteY481" fmla="*/ 338401 h 682104"/>
                    <a:gd name="connsiteX482" fmla="*/ 612268 w 871195"/>
                    <a:gd name="connsiteY482" fmla="*/ 336375 h 682104"/>
                    <a:gd name="connsiteX483" fmla="*/ 615194 w 871195"/>
                    <a:gd name="connsiteY483" fmla="*/ 338401 h 682104"/>
                    <a:gd name="connsiteX484" fmla="*/ 615307 w 871195"/>
                    <a:gd name="connsiteY484" fmla="*/ 341608 h 682104"/>
                    <a:gd name="connsiteX485" fmla="*/ 609624 w 871195"/>
                    <a:gd name="connsiteY485" fmla="*/ 346279 h 682104"/>
                    <a:gd name="connsiteX486" fmla="*/ 605966 w 871195"/>
                    <a:gd name="connsiteY486" fmla="*/ 350611 h 682104"/>
                    <a:gd name="connsiteX487" fmla="*/ 606979 w 871195"/>
                    <a:gd name="connsiteY487" fmla="*/ 354494 h 682104"/>
                    <a:gd name="connsiteX488" fmla="*/ 607429 w 871195"/>
                    <a:gd name="connsiteY488" fmla="*/ 359502 h 682104"/>
                    <a:gd name="connsiteX489" fmla="*/ 608104 w 871195"/>
                    <a:gd name="connsiteY489" fmla="*/ 366816 h 682104"/>
                    <a:gd name="connsiteX490" fmla="*/ 611143 w 871195"/>
                    <a:gd name="connsiteY490" fmla="*/ 368617 h 682104"/>
                    <a:gd name="connsiteX491" fmla="*/ 616939 w 871195"/>
                    <a:gd name="connsiteY491" fmla="*/ 365747 h 682104"/>
                    <a:gd name="connsiteX492" fmla="*/ 620821 w 871195"/>
                    <a:gd name="connsiteY492" fmla="*/ 365297 h 682104"/>
                    <a:gd name="connsiteX493" fmla="*/ 625942 w 871195"/>
                    <a:gd name="connsiteY493" fmla="*/ 369968 h 682104"/>
                    <a:gd name="connsiteX494" fmla="*/ 627630 w 871195"/>
                    <a:gd name="connsiteY494" fmla="*/ 369180 h 682104"/>
                    <a:gd name="connsiteX495" fmla="*/ 628305 w 871195"/>
                    <a:gd name="connsiteY495" fmla="*/ 362596 h 682104"/>
                    <a:gd name="connsiteX496" fmla="*/ 630218 w 871195"/>
                    <a:gd name="connsiteY496" fmla="*/ 359164 h 682104"/>
                    <a:gd name="connsiteX497" fmla="*/ 632244 w 871195"/>
                    <a:gd name="connsiteY497" fmla="*/ 356069 h 682104"/>
                    <a:gd name="connsiteX498" fmla="*/ 628474 w 871195"/>
                    <a:gd name="connsiteY498" fmla="*/ 350836 h 682104"/>
                    <a:gd name="connsiteX499" fmla="*/ 623691 w 871195"/>
                    <a:gd name="connsiteY499" fmla="*/ 349148 h 682104"/>
                    <a:gd name="connsiteX500" fmla="*/ 620877 w 871195"/>
                    <a:gd name="connsiteY500" fmla="*/ 346166 h 682104"/>
                    <a:gd name="connsiteX501" fmla="*/ 623804 w 871195"/>
                    <a:gd name="connsiteY501" fmla="*/ 344703 h 682104"/>
                    <a:gd name="connsiteX502" fmla="*/ 627573 w 871195"/>
                    <a:gd name="connsiteY502" fmla="*/ 344816 h 682104"/>
                    <a:gd name="connsiteX503" fmla="*/ 630781 w 871195"/>
                    <a:gd name="connsiteY503" fmla="*/ 344253 h 682104"/>
                    <a:gd name="connsiteX504" fmla="*/ 632581 w 871195"/>
                    <a:gd name="connsiteY504" fmla="*/ 348360 h 682104"/>
                    <a:gd name="connsiteX505" fmla="*/ 635507 w 871195"/>
                    <a:gd name="connsiteY505" fmla="*/ 352243 h 682104"/>
                    <a:gd name="connsiteX506" fmla="*/ 638996 w 871195"/>
                    <a:gd name="connsiteY506" fmla="*/ 351455 h 682104"/>
                    <a:gd name="connsiteX507" fmla="*/ 640909 w 871195"/>
                    <a:gd name="connsiteY507" fmla="*/ 347910 h 682104"/>
                    <a:gd name="connsiteX508" fmla="*/ 640234 w 871195"/>
                    <a:gd name="connsiteY508" fmla="*/ 343803 h 682104"/>
                    <a:gd name="connsiteX509" fmla="*/ 639559 w 871195"/>
                    <a:gd name="connsiteY509" fmla="*/ 339583 h 682104"/>
                    <a:gd name="connsiteX510" fmla="*/ 640796 w 871195"/>
                    <a:gd name="connsiteY510" fmla="*/ 337050 h 682104"/>
                    <a:gd name="connsiteX511" fmla="*/ 644904 w 871195"/>
                    <a:gd name="connsiteY511" fmla="*/ 337895 h 682104"/>
                    <a:gd name="connsiteX512" fmla="*/ 649800 w 871195"/>
                    <a:gd name="connsiteY512" fmla="*/ 336319 h 682104"/>
                    <a:gd name="connsiteX513" fmla="*/ 655821 w 871195"/>
                    <a:gd name="connsiteY513" fmla="*/ 337613 h 682104"/>
                    <a:gd name="connsiteX514" fmla="*/ 658184 w 871195"/>
                    <a:gd name="connsiteY514" fmla="*/ 334575 h 682104"/>
                    <a:gd name="connsiteX515" fmla="*/ 662798 w 871195"/>
                    <a:gd name="connsiteY515" fmla="*/ 330917 h 682104"/>
                    <a:gd name="connsiteX516" fmla="*/ 670563 w 871195"/>
                    <a:gd name="connsiteY516" fmla="*/ 326303 h 682104"/>
                    <a:gd name="connsiteX517" fmla="*/ 670056 w 871195"/>
                    <a:gd name="connsiteY517" fmla="*/ 329960 h 682104"/>
                    <a:gd name="connsiteX518" fmla="*/ 666905 w 871195"/>
                    <a:gd name="connsiteY518" fmla="*/ 334406 h 682104"/>
                    <a:gd name="connsiteX519" fmla="*/ 663079 w 871195"/>
                    <a:gd name="connsiteY519" fmla="*/ 336769 h 682104"/>
                    <a:gd name="connsiteX520" fmla="*/ 663529 w 871195"/>
                    <a:gd name="connsiteY520" fmla="*/ 338344 h 682104"/>
                    <a:gd name="connsiteX521" fmla="*/ 667974 w 871195"/>
                    <a:gd name="connsiteY521" fmla="*/ 338007 h 682104"/>
                    <a:gd name="connsiteX522" fmla="*/ 671970 w 871195"/>
                    <a:gd name="connsiteY522" fmla="*/ 336263 h 682104"/>
                    <a:gd name="connsiteX523" fmla="*/ 676077 w 871195"/>
                    <a:gd name="connsiteY523" fmla="*/ 338176 h 682104"/>
                    <a:gd name="connsiteX524" fmla="*/ 676246 w 871195"/>
                    <a:gd name="connsiteY524" fmla="*/ 341552 h 682104"/>
                    <a:gd name="connsiteX525" fmla="*/ 676246 w 871195"/>
                    <a:gd name="connsiteY525" fmla="*/ 344253 h 682104"/>
                    <a:gd name="connsiteX526" fmla="*/ 682267 w 871195"/>
                    <a:gd name="connsiteY526" fmla="*/ 348867 h 682104"/>
                    <a:gd name="connsiteX527" fmla="*/ 687050 w 871195"/>
                    <a:gd name="connsiteY527" fmla="*/ 348360 h 682104"/>
                    <a:gd name="connsiteX528" fmla="*/ 692283 w 871195"/>
                    <a:gd name="connsiteY528" fmla="*/ 347742 h 682104"/>
                    <a:gd name="connsiteX529" fmla="*/ 698134 w 871195"/>
                    <a:gd name="connsiteY529" fmla="*/ 349655 h 682104"/>
                    <a:gd name="connsiteX530" fmla="*/ 702130 w 871195"/>
                    <a:gd name="connsiteY530" fmla="*/ 351061 h 682104"/>
                    <a:gd name="connsiteX531" fmla="*/ 703536 w 871195"/>
                    <a:gd name="connsiteY531" fmla="*/ 346785 h 682104"/>
                    <a:gd name="connsiteX532" fmla="*/ 705449 w 871195"/>
                    <a:gd name="connsiteY532" fmla="*/ 342171 h 682104"/>
                    <a:gd name="connsiteX533" fmla="*/ 701623 w 871195"/>
                    <a:gd name="connsiteY533" fmla="*/ 341214 h 682104"/>
                    <a:gd name="connsiteX534" fmla="*/ 697797 w 871195"/>
                    <a:gd name="connsiteY534" fmla="*/ 339920 h 682104"/>
                    <a:gd name="connsiteX535" fmla="*/ 702580 w 871195"/>
                    <a:gd name="connsiteY535" fmla="*/ 333055 h 682104"/>
                    <a:gd name="connsiteX536" fmla="*/ 701961 w 871195"/>
                    <a:gd name="connsiteY536" fmla="*/ 330186 h 682104"/>
                    <a:gd name="connsiteX537" fmla="*/ 697516 w 871195"/>
                    <a:gd name="connsiteY537" fmla="*/ 328891 h 682104"/>
                    <a:gd name="connsiteX538" fmla="*/ 695602 w 871195"/>
                    <a:gd name="connsiteY538" fmla="*/ 323658 h 682104"/>
                    <a:gd name="connsiteX539" fmla="*/ 697178 w 871195"/>
                    <a:gd name="connsiteY539" fmla="*/ 320789 h 682104"/>
                    <a:gd name="connsiteX540" fmla="*/ 701173 w 871195"/>
                    <a:gd name="connsiteY540" fmla="*/ 322252 h 682104"/>
                    <a:gd name="connsiteX541" fmla="*/ 705787 w 871195"/>
                    <a:gd name="connsiteY541" fmla="*/ 325740 h 682104"/>
                    <a:gd name="connsiteX542" fmla="*/ 710401 w 871195"/>
                    <a:gd name="connsiteY542" fmla="*/ 325234 h 682104"/>
                    <a:gd name="connsiteX543" fmla="*/ 713440 w 871195"/>
                    <a:gd name="connsiteY543" fmla="*/ 318538 h 682104"/>
                    <a:gd name="connsiteX544" fmla="*/ 717266 w 871195"/>
                    <a:gd name="connsiteY544" fmla="*/ 313924 h 682104"/>
                    <a:gd name="connsiteX545" fmla="*/ 722330 w 871195"/>
                    <a:gd name="connsiteY545" fmla="*/ 313474 h 682104"/>
                    <a:gd name="connsiteX546" fmla="*/ 719798 w 871195"/>
                    <a:gd name="connsiteY546" fmla="*/ 317919 h 682104"/>
                    <a:gd name="connsiteX547" fmla="*/ 717604 w 871195"/>
                    <a:gd name="connsiteY547" fmla="*/ 322702 h 682104"/>
                    <a:gd name="connsiteX548" fmla="*/ 723793 w 871195"/>
                    <a:gd name="connsiteY548" fmla="*/ 324952 h 682104"/>
                    <a:gd name="connsiteX549" fmla="*/ 727901 w 871195"/>
                    <a:gd name="connsiteY549" fmla="*/ 326078 h 682104"/>
                    <a:gd name="connsiteX550" fmla="*/ 730770 w 871195"/>
                    <a:gd name="connsiteY550" fmla="*/ 336769 h 682104"/>
                    <a:gd name="connsiteX551" fmla="*/ 734090 w 871195"/>
                    <a:gd name="connsiteY551" fmla="*/ 337726 h 682104"/>
                    <a:gd name="connsiteX552" fmla="*/ 740899 w 871195"/>
                    <a:gd name="connsiteY552" fmla="*/ 331648 h 682104"/>
                    <a:gd name="connsiteX553" fmla="*/ 748382 w 871195"/>
                    <a:gd name="connsiteY553" fmla="*/ 329736 h 682104"/>
                    <a:gd name="connsiteX554" fmla="*/ 754741 w 871195"/>
                    <a:gd name="connsiteY554" fmla="*/ 325290 h 682104"/>
                    <a:gd name="connsiteX555" fmla="*/ 759636 w 871195"/>
                    <a:gd name="connsiteY555" fmla="*/ 324503 h 682104"/>
                    <a:gd name="connsiteX556" fmla="*/ 760255 w 871195"/>
                    <a:gd name="connsiteY556" fmla="*/ 321464 h 682104"/>
                    <a:gd name="connsiteX557" fmla="*/ 758680 w 871195"/>
                    <a:gd name="connsiteY557" fmla="*/ 317019 h 682104"/>
                    <a:gd name="connsiteX558" fmla="*/ 759636 w 871195"/>
                    <a:gd name="connsiteY558" fmla="*/ 312855 h 682104"/>
                    <a:gd name="connsiteX559" fmla="*/ 764082 w 871195"/>
                    <a:gd name="connsiteY559" fmla="*/ 314768 h 682104"/>
                    <a:gd name="connsiteX560" fmla="*/ 768864 w 871195"/>
                    <a:gd name="connsiteY560" fmla="*/ 315387 h 682104"/>
                    <a:gd name="connsiteX561" fmla="*/ 765713 w 871195"/>
                    <a:gd name="connsiteY561" fmla="*/ 320170 h 682104"/>
                    <a:gd name="connsiteX562" fmla="*/ 764925 w 871195"/>
                    <a:gd name="connsiteY562" fmla="*/ 323377 h 682104"/>
                    <a:gd name="connsiteX563" fmla="*/ 770496 w 871195"/>
                    <a:gd name="connsiteY563" fmla="*/ 322589 h 682104"/>
                    <a:gd name="connsiteX564" fmla="*/ 776236 w 871195"/>
                    <a:gd name="connsiteY564" fmla="*/ 315105 h 682104"/>
                    <a:gd name="connsiteX565" fmla="*/ 783213 w 871195"/>
                    <a:gd name="connsiteY565" fmla="*/ 309535 h 682104"/>
                    <a:gd name="connsiteX566" fmla="*/ 786364 w 871195"/>
                    <a:gd name="connsiteY566" fmla="*/ 305540 h 682104"/>
                    <a:gd name="connsiteX567" fmla="*/ 789065 w 871195"/>
                    <a:gd name="connsiteY567" fmla="*/ 304415 h 682104"/>
                    <a:gd name="connsiteX568" fmla="*/ 795705 w 871195"/>
                    <a:gd name="connsiteY568" fmla="*/ 308691 h 682104"/>
                    <a:gd name="connsiteX569" fmla="*/ 801894 w 871195"/>
                    <a:gd name="connsiteY569" fmla="*/ 309029 h 682104"/>
                    <a:gd name="connsiteX570" fmla="*/ 809547 w 871195"/>
                    <a:gd name="connsiteY570" fmla="*/ 306665 h 682104"/>
                    <a:gd name="connsiteX571" fmla="*/ 811629 w 871195"/>
                    <a:gd name="connsiteY571" fmla="*/ 300307 h 682104"/>
                    <a:gd name="connsiteX572" fmla="*/ 817199 w 871195"/>
                    <a:gd name="connsiteY572" fmla="*/ 298900 h 682104"/>
                    <a:gd name="connsiteX573" fmla="*/ 820238 w 871195"/>
                    <a:gd name="connsiteY573" fmla="*/ 294624 h 682104"/>
                    <a:gd name="connsiteX574" fmla="*/ 817875 w 871195"/>
                    <a:gd name="connsiteY574" fmla="*/ 283933 h 682104"/>
                    <a:gd name="connsiteX575" fmla="*/ 820125 w 871195"/>
                    <a:gd name="connsiteY575" fmla="*/ 278362 h 682104"/>
                    <a:gd name="connsiteX576" fmla="*/ 822657 w 871195"/>
                    <a:gd name="connsiteY576" fmla="*/ 273579 h 682104"/>
                    <a:gd name="connsiteX577" fmla="*/ 816468 w 871195"/>
                    <a:gd name="connsiteY577" fmla="*/ 272173 h 682104"/>
                    <a:gd name="connsiteX578" fmla="*/ 814104 w 871195"/>
                    <a:gd name="connsiteY578" fmla="*/ 270090 h 682104"/>
                    <a:gd name="connsiteX579" fmla="*/ 815680 w 871195"/>
                    <a:gd name="connsiteY579" fmla="*/ 267221 h 682104"/>
                    <a:gd name="connsiteX580" fmla="*/ 822657 w 871195"/>
                    <a:gd name="connsiteY580" fmla="*/ 266433 h 682104"/>
                    <a:gd name="connsiteX581" fmla="*/ 825190 w 871195"/>
                    <a:gd name="connsiteY581" fmla="*/ 269471 h 682104"/>
                    <a:gd name="connsiteX582" fmla="*/ 826765 w 871195"/>
                    <a:gd name="connsiteY582" fmla="*/ 277293 h 682104"/>
                    <a:gd name="connsiteX583" fmla="*/ 832504 w 871195"/>
                    <a:gd name="connsiteY583" fmla="*/ 271553 h 682104"/>
                    <a:gd name="connsiteX584" fmla="*/ 839482 w 871195"/>
                    <a:gd name="connsiteY584" fmla="*/ 267277 h 682104"/>
                    <a:gd name="connsiteX585" fmla="*/ 844265 w 871195"/>
                    <a:gd name="connsiteY585" fmla="*/ 270147 h 682104"/>
                    <a:gd name="connsiteX586" fmla="*/ 848710 w 871195"/>
                    <a:gd name="connsiteY586" fmla="*/ 268853 h 682104"/>
                    <a:gd name="connsiteX587" fmla="*/ 845052 w 871195"/>
                    <a:gd name="connsiteY587" fmla="*/ 264689 h 682104"/>
                    <a:gd name="connsiteX588" fmla="*/ 842802 w 871195"/>
                    <a:gd name="connsiteY588" fmla="*/ 259737 h 682104"/>
                    <a:gd name="connsiteX589" fmla="*/ 837569 w 871195"/>
                    <a:gd name="connsiteY589" fmla="*/ 256079 h 682104"/>
                    <a:gd name="connsiteX590" fmla="*/ 828510 w 871195"/>
                    <a:gd name="connsiteY590" fmla="*/ 257036 h 682104"/>
                    <a:gd name="connsiteX591" fmla="*/ 821701 w 871195"/>
                    <a:gd name="connsiteY591" fmla="*/ 259568 h 682104"/>
                    <a:gd name="connsiteX592" fmla="*/ 815005 w 871195"/>
                    <a:gd name="connsiteY592" fmla="*/ 249665 h 682104"/>
                    <a:gd name="connsiteX593" fmla="*/ 817256 w 871195"/>
                    <a:gd name="connsiteY593" fmla="*/ 247133 h 682104"/>
                    <a:gd name="connsiteX594" fmla="*/ 821701 w 871195"/>
                    <a:gd name="connsiteY594" fmla="*/ 250959 h 682104"/>
                    <a:gd name="connsiteX595" fmla="*/ 829185 w 871195"/>
                    <a:gd name="connsiteY595" fmla="*/ 252703 h 682104"/>
                    <a:gd name="connsiteX596" fmla="*/ 836331 w 871195"/>
                    <a:gd name="connsiteY596" fmla="*/ 252703 h 682104"/>
                    <a:gd name="connsiteX597" fmla="*/ 843927 w 871195"/>
                    <a:gd name="connsiteY597" fmla="*/ 252872 h 682104"/>
                    <a:gd name="connsiteX598" fmla="*/ 846628 w 871195"/>
                    <a:gd name="connsiteY598" fmla="*/ 246964 h 682104"/>
                    <a:gd name="connsiteX599" fmla="*/ 848372 w 871195"/>
                    <a:gd name="connsiteY599" fmla="*/ 243475 h 682104"/>
                    <a:gd name="connsiteX600" fmla="*/ 854393 w 871195"/>
                    <a:gd name="connsiteY600" fmla="*/ 236442 h 682104"/>
                    <a:gd name="connsiteX601" fmla="*/ 855518 w 871195"/>
                    <a:gd name="connsiteY601" fmla="*/ 219055 h 682104"/>
                    <a:gd name="connsiteX602" fmla="*/ 857600 w 871195"/>
                    <a:gd name="connsiteY602" fmla="*/ 214103 h 682104"/>
                    <a:gd name="connsiteX603" fmla="*/ 860920 w 871195"/>
                    <a:gd name="connsiteY603" fmla="*/ 217142 h 682104"/>
                    <a:gd name="connsiteX604" fmla="*/ 865197 w 871195"/>
                    <a:gd name="connsiteY604" fmla="*/ 217142 h 682104"/>
                    <a:gd name="connsiteX605" fmla="*/ 868291 w 871195"/>
                    <a:gd name="connsiteY605" fmla="*/ 215454 h 682104"/>
                    <a:gd name="connsiteX606" fmla="*/ 868798 w 871195"/>
                    <a:gd name="connsiteY606" fmla="*/ 215285 h 682104"/>
                    <a:gd name="connsiteX607" fmla="*/ 869980 w 871195"/>
                    <a:gd name="connsiteY607" fmla="*/ 209376 h 68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</a:cxnLst>
                  <a:rect l="l" t="t" r="r" b="b"/>
                  <a:pathLst>
                    <a:path w="871195" h="682104">
                      <a:moveTo>
                        <a:pt x="869980" y="209376"/>
                      </a:moveTo>
                      <a:cubicBezTo>
                        <a:pt x="869135" y="207407"/>
                        <a:pt x="868460" y="205325"/>
                        <a:pt x="867898" y="203018"/>
                      </a:cubicBezTo>
                      <a:cubicBezTo>
                        <a:pt x="864972" y="190864"/>
                        <a:pt x="862046" y="192383"/>
                        <a:pt x="855406" y="179498"/>
                      </a:cubicBezTo>
                      <a:cubicBezTo>
                        <a:pt x="848822" y="166612"/>
                        <a:pt x="848091" y="165824"/>
                        <a:pt x="853943" y="161267"/>
                      </a:cubicBezTo>
                      <a:cubicBezTo>
                        <a:pt x="859795" y="156709"/>
                        <a:pt x="848822" y="144555"/>
                        <a:pt x="845109" y="136227"/>
                      </a:cubicBezTo>
                      <a:cubicBezTo>
                        <a:pt x="841451" y="127899"/>
                        <a:pt x="839257" y="120303"/>
                        <a:pt x="833349" y="115745"/>
                      </a:cubicBezTo>
                      <a:cubicBezTo>
                        <a:pt x="820632" y="105898"/>
                        <a:pt x="837512" y="95151"/>
                        <a:pt x="827384" y="94194"/>
                      </a:cubicBezTo>
                      <a:cubicBezTo>
                        <a:pt x="821814" y="93688"/>
                        <a:pt x="811291" y="96220"/>
                        <a:pt x="803976" y="99033"/>
                      </a:cubicBezTo>
                      <a:cubicBezTo>
                        <a:pt x="792216" y="103591"/>
                        <a:pt x="796661" y="91437"/>
                        <a:pt x="788558" y="87667"/>
                      </a:cubicBezTo>
                      <a:cubicBezTo>
                        <a:pt x="780456" y="83897"/>
                        <a:pt x="785576" y="80183"/>
                        <a:pt x="787095" y="73375"/>
                      </a:cubicBezTo>
                      <a:cubicBezTo>
                        <a:pt x="788558" y="66566"/>
                        <a:pt x="775392" y="72531"/>
                        <a:pt x="773141" y="77820"/>
                      </a:cubicBezTo>
                      <a:cubicBezTo>
                        <a:pt x="770946" y="83109"/>
                        <a:pt x="765094" y="80071"/>
                        <a:pt x="762112" y="75569"/>
                      </a:cubicBezTo>
                      <a:cubicBezTo>
                        <a:pt x="759186" y="71012"/>
                        <a:pt x="751084" y="74781"/>
                        <a:pt x="743768" y="72531"/>
                      </a:cubicBezTo>
                      <a:cubicBezTo>
                        <a:pt x="736453" y="70224"/>
                        <a:pt x="726269" y="61389"/>
                        <a:pt x="725087" y="64034"/>
                      </a:cubicBezTo>
                      <a:cubicBezTo>
                        <a:pt x="725031" y="64147"/>
                        <a:pt x="724975" y="64203"/>
                        <a:pt x="724918" y="64316"/>
                      </a:cubicBezTo>
                      <a:cubicBezTo>
                        <a:pt x="724918" y="64316"/>
                        <a:pt x="724918" y="64316"/>
                        <a:pt x="724918" y="64316"/>
                      </a:cubicBezTo>
                      <a:cubicBezTo>
                        <a:pt x="723681" y="66735"/>
                        <a:pt x="721036" y="67635"/>
                        <a:pt x="717660" y="69717"/>
                      </a:cubicBezTo>
                      <a:cubicBezTo>
                        <a:pt x="714171" y="71855"/>
                        <a:pt x="714453" y="76188"/>
                        <a:pt x="712821" y="83165"/>
                      </a:cubicBezTo>
                      <a:cubicBezTo>
                        <a:pt x="711189" y="90143"/>
                        <a:pt x="714453" y="107136"/>
                        <a:pt x="714959" y="112482"/>
                      </a:cubicBezTo>
                      <a:cubicBezTo>
                        <a:pt x="715522" y="117883"/>
                        <a:pt x="709557" y="117321"/>
                        <a:pt x="700160" y="113551"/>
                      </a:cubicBezTo>
                      <a:cubicBezTo>
                        <a:pt x="690763" y="109781"/>
                        <a:pt x="681591" y="94476"/>
                        <a:pt x="674839" y="88005"/>
                      </a:cubicBezTo>
                      <a:cubicBezTo>
                        <a:pt x="668087" y="81534"/>
                        <a:pt x="660603" y="92562"/>
                        <a:pt x="657115" y="95545"/>
                      </a:cubicBezTo>
                      <a:cubicBezTo>
                        <a:pt x="653626" y="98527"/>
                        <a:pt x="640403" y="102522"/>
                        <a:pt x="627236" y="107361"/>
                      </a:cubicBezTo>
                      <a:cubicBezTo>
                        <a:pt x="614069" y="112200"/>
                        <a:pt x="575581" y="126717"/>
                        <a:pt x="563990" y="128631"/>
                      </a:cubicBezTo>
                      <a:cubicBezTo>
                        <a:pt x="552398" y="130544"/>
                        <a:pt x="539794" y="117321"/>
                        <a:pt x="536305" y="113551"/>
                      </a:cubicBezTo>
                      <a:cubicBezTo>
                        <a:pt x="532817" y="109781"/>
                        <a:pt x="536024" y="108149"/>
                        <a:pt x="541145" y="105223"/>
                      </a:cubicBezTo>
                      <a:cubicBezTo>
                        <a:pt x="546265" y="102241"/>
                        <a:pt x="546546" y="95545"/>
                        <a:pt x="549754" y="86654"/>
                      </a:cubicBezTo>
                      <a:cubicBezTo>
                        <a:pt x="552961" y="77764"/>
                        <a:pt x="558925" y="69155"/>
                        <a:pt x="561064" y="64878"/>
                      </a:cubicBezTo>
                      <a:cubicBezTo>
                        <a:pt x="563202" y="60602"/>
                        <a:pt x="572655" y="55988"/>
                        <a:pt x="577719" y="53568"/>
                      </a:cubicBezTo>
                      <a:cubicBezTo>
                        <a:pt x="582840" y="51149"/>
                        <a:pt x="584190" y="45240"/>
                        <a:pt x="585766" y="41977"/>
                      </a:cubicBezTo>
                      <a:cubicBezTo>
                        <a:pt x="587397" y="38769"/>
                        <a:pt x="587116" y="36069"/>
                        <a:pt x="584415" y="34718"/>
                      </a:cubicBezTo>
                      <a:cubicBezTo>
                        <a:pt x="581714" y="33368"/>
                        <a:pt x="583852" y="28810"/>
                        <a:pt x="580364" y="24758"/>
                      </a:cubicBezTo>
                      <a:cubicBezTo>
                        <a:pt x="576875" y="20707"/>
                        <a:pt x="570123" y="15868"/>
                        <a:pt x="564215" y="15080"/>
                      </a:cubicBezTo>
                      <a:cubicBezTo>
                        <a:pt x="558307" y="14293"/>
                        <a:pt x="547278" y="22339"/>
                        <a:pt x="543227" y="24252"/>
                      </a:cubicBezTo>
                      <a:cubicBezTo>
                        <a:pt x="539175" y="26109"/>
                        <a:pt x="532986" y="26953"/>
                        <a:pt x="529216" y="26390"/>
                      </a:cubicBezTo>
                      <a:cubicBezTo>
                        <a:pt x="525445" y="25828"/>
                        <a:pt x="516836" y="28303"/>
                        <a:pt x="511491" y="29597"/>
                      </a:cubicBezTo>
                      <a:cubicBezTo>
                        <a:pt x="506089" y="30948"/>
                        <a:pt x="507158" y="25828"/>
                        <a:pt x="507158" y="22339"/>
                      </a:cubicBezTo>
                      <a:cubicBezTo>
                        <a:pt x="507158" y="18850"/>
                        <a:pt x="504457" y="16431"/>
                        <a:pt x="500406" y="14517"/>
                      </a:cubicBezTo>
                      <a:cubicBezTo>
                        <a:pt x="498268" y="13505"/>
                        <a:pt x="496579" y="12942"/>
                        <a:pt x="495285" y="12773"/>
                      </a:cubicBezTo>
                      <a:cubicBezTo>
                        <a:pt x="494160" y="12660"/>
                        <a:pt x="493372" y="12829"/>
                        <a:pt x="492866" y="13448"/>
                      </a:cubicBezTo>
                      <a:cubicBezTo>
                        <a:pt x="491853" y="14743"/>
                        <a:pt x="488927" y="19075"/>
                        <a:pt x="485832" y="21607"/>
                      </a:cubicBezTo>
                      <a:cubicBezTo>
                        <a:pt x="485663" y="21776"/>
                        <a:pt x="485495" y="21945"/>
                        <a:pt x="485326" y="22058"/>
                      </a:cubicBezTo>
                      <a:cubicBezTo>
                        <a:pt x="482118" y="24477"/>
                        <a:pt x="465969" y="28247"/>
                        <a:pt x="457079" y="29035"/>
                      </a:cubicBezTo>
                      <a:cubicBezTo>
                        <a:pt x="448188" y="29823"/>
                        <a:pt x="440142" y="25546"/>
                        <a:pt x="435528" y="22845"/>
                      </a:cubicBezTo>
                      <a:cubicBezTo>
                        <a:pt x="430970" y="20144"/>
                        <a:pt x="422867" y="11029"/>
                        <a:pt x="419941" y="7259"/>
                      </a:cubicBezTo>
                      <a:cubicBezTo>
                        <a:pt x="416959" y="3489"/>
                        <a:pt x="415384" y="0"/>
                        <a:pt x="413189" y="0"/>
                      </a:cubicBezTo>
                      <a:cubicBezTo>
                        <a:pt x="410995" y="0"/>
                        <a:pt x="400304" y="17500"/>
                        <a:pt x="397603" y="21270"/>
                      </a:cubicBezTo>
                      <a:cubicBezTo>
                        <a:pt x="394902" y="25040"/>
                        <a:pt x="391413" y="26897"/>
                        <a:pt x="385224" y="27741"/>
                      </a:cubicBezTo>
                      <a:cubicBezTo>
                        <a:pt x="379034" y="28528"/>
                        <a:pt x="378471" y="29091"/>
                        <a:pt x="371775" y="33142"/>
                      </a:cubicBezTo>
                      <a:cubicBezTo>
                        <a:pt x="365023" y="37194"/>
                        <a:pt x="379034" y="39613"/>
                        <a:pt x="384154" y="41470"/>
                      </a:cubicBezTo>
                      <a:cubicBezTo>
                        <a:pt x="389275" y="43383"/>
                        <a:pt x="385786" y="49798"/>
                        <a:pt x="384154" y="52218"/>
                      </a:cubicBezTo>
                      <a:cubicBezTo>
                        <a:pt x="382523" y="54637"/>
                        <a:pt x="386011" y="60827"/>
                        <a:pt x="386574" y="64316"/>
                      </a:cubicBezTo>
                      <a:cubicBezTo>
                        <a:pt x="387137" y="67804"/>
                        <a:pt x="386011" y="77201"/>
                        <a:pt x="384154" y="81815"/>
                      </a:cubicBezTo>
                      <a:cubicBezTo>
                        <a:pt x="382241" y="86373"/>
                        <a:pt x="371213" y="85585"/>
                        <a:pt x="364517" y="85022"/>
                      </a:cubicBezTo>
                      <a:cubicBezTo>
                        <a:pt x="357764" y="84460"/>
                        <a:pt x="353488" y="68873"/>
                        <a:pt x="350506" y="62965"/>
                      </a:cubicBezTo>
                      <a:cubicBezTo>
                        <a:pt x="347523" y="57057"/>
                        <a:pt x="334357" y="53568"/>
                        <a:pt x="329799" y="53793"/>
                      </a:cubicBezTo>
                      <a:cubicBezTo>
                        <a:pt x="325241" y="54075"/>
                        <a:pt x="314437" y="53230"/>
                        <a:pt x="310442" y="52724"/>
                      </a:cubicBezTo>
                      <a:cubicBezTo>
                        <a:pt x="306391" y="52161"/>
                        <a:pt x="299695" y="51373"/>
                        <a:pt x="295081" y="52724"/>
                      </a:cubicBezTo>
                      <a:cubicBezTo>
                        <a:pt x="290523" y="54075"/>
                        <a:pt x="288891" y="70224"/>
                        <a:pt x="287822" y="74781"/>
                      </a:cubicBezTo>
                      <a:cubicBezTo>
                        <a:pt x="286753" y="79339"/>
                        <a:pt x="289454" y="81759"/>
                        <a:pt x="289961" y="84178"/>
                      </a:cubicBezTo>
                      <a:cubicBezTo>
                        <a:pt x="290523" y="86598"/>
                        <a:pt x="289961" y="91718"/>
                        <a:pt x="284052" y="97908"/>
                      </a:cubicBezTo>
                      <a:cubicBezTo>
                        <a:pt x="280789" y="101340"/>
                        <a:pt x="277019" y="103197"/>
                        <a:pt x="273755" y="104435"/>
                      </a:cubicBezTo>
                      <a:cubicBezTo>
                        <a:pt x="272742" y="105560"/>
                        <a:pt x="260870" y="119684"/>
                        <a:pt x="265765" y="124805"/>
                      </a:cubicBezTo>
                      <a:cubicBezTo>
                        <a:pt x="270885" y="130094"/>
                        <a:pt x="269422" y="137690"/>
                        <a:pt x="274599" y="146806"/>
                      </a:cubicBezTo>
                      <a:cubicBezTo>
                        <a:pt x="279720" y="155921"/>
                        <a:pt x="276793" y="170326"/>
                        <a:pt x="270210" y="173365"/>
                      </a:cubicBezTo>
                      <a:cubicBezTo>
                        <a:pt x="263627" y="176403"/>
                        <a:pt x="254061" y="178654"/>
                        <a:pt x="259181" y="192327"/>
                      </a:cubicBezTo>
                      <a:cubicBezTo>
                        <a:pt x="264302" y="206000"/>
                        <a:pt x="267228" y="208251"/>
                        <a:pt x="260644" y="212809"/>
                      </a:cubicBezTo>
                      <a:cubicBezTo>
                        <a:pt x="254061" y="217366"/>
                        <a:pt x="253273" y="229521"/>
                        <a:pt x="245958" y="229521"/>
                      </a:cubicBezTo>
                      <a:cubicBezTo>
                        <a:pt x="238643" y="229521"/>
                        <a:pt x="232004" y="229521"/>
                        <a:pt x="232004" y="237848"/>
                      </a:cubicBezTo>
                      <a:cubicBezTo>
                        <a:pt x="232004" y="246176"/>
                        <a:pt x="225420" y="252253"/>
                        <a:pt x="220243" y="254560"/>
                      </a:cubicBezTo>
                      <a:cubicBezTo>
                        <a:pt x="215123" y="256811"/>
                        <a:pt x="200437" y="278812"/>
                        <a:pt x="199705" y="291698"/>
                      </a:cubicBezTo>
                      <a:cubicBezTo>
                        <a:pt x="198974" y="304583"/>
                        <a:pt x="214392" y="322815"/>
                        <a:pt x="201168" y="340989"/>
                      </a:cubicBezTo>
                      <a:cubicBezTo>
                        <a:pt x="194135" y="350667"/>
                        <a:pt x="190140" y="358601"/>
                        <a:pt x="186032" y="364172"/>
                      </a:cubicBezTo>
                      <a:cubicBezTo>
                        <a:pt x="183781" y="367267"/>
                        <a:pt x="177423" y="367154"/>
                        <a:pt x="171571" y="366816"/>
                      </a:cubicBezTo>
                      <a:cubicBezTo>
                        <a:pt x="165663" y="366479"/>
                        <a:pt x="160711" y="364116"/>
                        <a:pt x="159979" y="371543"/>
                      </a:cubicBezTo>
                      <a:cubicBezTo>
                        <a:pt x="159754" y="374075"/>
                        <a:pt x="159248" y="376889"/>
                        <a:pt x="156097" y="378352"/>
                      </a:cubicBezTo>
                      <a:cubicBezTo>
                        <a:pt x="146588" y="382910"/>
                        <a:pt x="136403" y="389662"/>
                        <a:pt x="130270" y="396414"/>
                      </a:cubicBezTo>
                      <a:cubicBezTo>
                        <a:pt x="125880" y="401253"/>
                        <a:pt x="130326" y="410256"/>
                        <a:pt x="130270" y="410875"/>
                      </a:cubicBezTo>
                      <a:cubicBezTo>
                        <a:pt x="130101" y="412788"/>
                        <a:pt x="123799" y="412057"/>
                        <a:pt x="125824" y="417065"/>
                      </a:cubicBezTo>
                      <a:cubicBezTo>
                        <a:pt x="127794" y="421960"/>
                        <a:pt x="127794" y="429894"/>
                        <a:pt x="127681" y="432989"/>
                      </a:cubicBezTo>
                      <a:cubicBezTo>
                        <a:pt x="127681" y="433101"/>
                        <a:pt x="127737" y="433101"/>
                        <a:pt x="127737" y="433270"/>
                      </a:cubicBezTo>
                      <a:cubicBezTo>
                        <a:pt x="127569" y="434902"/>
                        <a:pt x="127625" y="434508"/>
                        <a:pt x="127681" y="432989"/>
                      </a:cubicBezTo>
                      <a:cubicBezTo>
                        <a:pt x="127512" y="430344"/>
                        <a:pt x="121267" y="437940"/>
                        <a:pt x="115584" y="439910"/>
                      </a:cubicBezTo>
                      <a:cubicBezTo>
                        <a:pt x="113108" y="440754"/>
                        <a:pt x="110969" y="439685"/>
                        <a:pt x="109225" y="440810"/>
                      </a:cubicBezTo>
                      <a:cubicBezTo>
                        <a:pt x="102698" y="444918"/>
                        <a:pt x="99434" y="444974"/>
                        <a:pt x="95327" y="439966"/>
                      </a:cubicBezTo>
                      <a:cubicBezTo>
                        <a:pt x="90656" y="434283"/>
                        <a:pt x="86886" y="438672"/>
                        <a:pt x="85480" y="444636"/>
                      </a:cubicBezTo>
                      <a:cubicBezTo>
                        <a:pt x="84861" y="447281"/>
                        <a:pt x="87393" y="448013"/>
                        <a:pt x="88012" y="449250"/>
                      </a:cubicBezTo>
                      <a:cubicBezTo>
                        <a:pt x="89081" y="451332"/>
                        <a:pt x="88237" y="455384"/>
                        <a:pt x="88237" y="457241"/>
                      </a:cubicBezTo>
                      <a:cubicBezTo>
                        <a:pt x="88237" y="459154"/>
                        <a:pt x="93301" y="461686"/>
                        <a:pt x="93976" y="463599"/>
                      </a:cubicBezTo>
                      <a:cubicBezTo>
                        <a:pt x="95496" y="467875"/>
                        <a:pt x="88856" y="471533"/>
                        <a:pt x="84410" y="473052"/>
                      </a:cubicBezTo>
                      <a:cubicBezTo>
                        <a:pt x="82272" y="473784"/>
                        <a:pt x="78334" y="479354"/>
                        <a:pt x="72650" y="479692"/>
                      </a:cubicBezTo>
                      <a:cubicBezTo>
                        <a:pt x="49918" y="481211"/>
                        <a:pt x="46204" y="472883"/>
                        <a:pt x="33037" y="495616"/>
                      </a:cubicBezTo>
                      <a:cubicBezTo>
                        <a:pt x="26116" y="507545"/>
                        <a:pt x="18632" y="510696"/>
                        <a:pt x="13793" y="512890"/>
                      </a:cubicBezTo>
                      <a:cubicBezTo>
                        <a:pt x="13343" y="513059"/>
                        <a:pt x="12386" y="511090"/>
                        <a:pt x="11543" y="509233"/>
                      </a:cubicBezTo>
                      <a:cubicBezTo>
                        <a:pt x="11036" y="510302"/>
                        <a:pt x="10755" y="510921"/>
                        <a:pt x="10755" y="510921"/>
                      </a:cubicBezTo>
                      <a:cubicBezTo>
                        <a:pt x="10755" y="510921"/>
                        <a:pt x="16044" y="517167"/>
                        <a:pt x="17113" y="518574"/>
                      </a:cubicBezTo>
                      <a:cubicBezTo>
                        <a:pt x="18239" y="519980"/>
                        <a:pt x="17901" y="522737"/>
                        <a:pt x="17732" y="524819"/>
                      </a:cubicBezTo>
                      <a:cubicBezTo>
                        <a:pt x="17563" y="526901"/>
                        <a:pt x="19307" y="527070"/>
                        <a:pt x="21390" y="527070"/>
                      </a:cubicBezTo>
                      <a:cubicBezTo>
                        <a:pt x="23471" y="527070"/>
                        <a:pt x="27635" y="525495"/>
                        <a:pt x="29380" y="524651"/>
                      </a:cubicBezTo>
                      <a:cubicBezTo>
                        <a:pt x="31124" y="523863"/>
                        <a:pt x="31462" y="525270"/>
                        <a:pt x="32080" y="526733"/>
                      </a:cubicBezTo>
                      <a:cubicBezTo>
                        <a:pt x="32699" y="528196"/>
                        <a:pt x="32249" y="530728"/>
                        <a:pt x="31462" y="532978"/>
                      </a:cubicBezTo>
                      <a:cubicBezTo>
                        <a:pt x="30674" y="535229"/>
                        <a:pt x="31462" y="536354"/>
                        <a:pt x="32080" y="538268"/>
                      </a:cubicBezTo>
                      <a:cubicBezTo>
                        <a:pt x="32699" y="540181"/>
                        <a:pt x="28873" y="539562"/>
                        <a:pt x="26679" y="539393"/>
                      </a:cubicBezTo>
                      <a:cubicBezTo>
                        <a:pt x="24428" y="539224"/>
                        <a:pt x="18857" y="540181"/>
                        <a:pt x="14862" y="540181"/>
                      </a:cubicBezTo>
                      <a:cubicBezTo>
                        <a:pt x="10867" y="540181"/>
                        <a:pt x="13118" y="547665"/>
                        <a:pt x="13906" y="550872"/>
                      </a:cubicBezTo>
                      <a:cubicBezTo>
                        <a:pt x="14694" y="554079"/>
                        <a:pt x="12949" y="556161"/>
                        <a:pt x="12780" y="557287"/>
                      </a:cubicBezTo>
                      <a:cubicBezTo>
                        <a:pt x="12612" y="558412"/>
                        <a:pt x="11992" y="562857"/>
                        <a:pt x="11486" y="563983"/>
                      </a:cubicBezTo>
                      <a:cubicBezTo>
                        <a:pt x="10980" y="565108"/>
                        <a:pt x="9404" y="564151"/>
                        <a:pt x="8110" y="562238"/>
                      </a:cubicBezTo>
                      <a:cubicBezTo>
                        <a:pt x="6816" y="560325"/>
                        <a:pt x="4903" y="564939"/>
                        <a:pt x="3777" y="566683"/>
                      </a:cubicBezTo>
                      <a:cubicBezTo>
                        <a:pt x="2652" y="568428"/>
                        <a:pt x="3440" y="569553"/>
                        <a:pt x="3946" y="570679"/>
                      </a:cubicBezTo>
                      <a:cubicBezTo>
                        <a:pt x="4453" y="571804"/>
                        <a:pt x="6028" y="574055"/>
                        <a:pt x="6197" y="577712"/>
                      </a:cubicBezTo>
                      <a:cubicBezTo>
                        <a:pt x="6366" y="581370"/>
                        <a:pt x="3665" y="585984"/>
                        <a:pt x="2821" y="587278"/>
                      </a:cubicBezTo>
                      <a:cubicBezTo>
                        <a:pt x="2033" y="588572"/>
                        <a:pt x="908" y="589810"/>
                        <a:pt x="120" y="594312"/>
                      </a:cubicBezTo>
                      <a:cubicBezTo>
                        <a:pt x="-668" y="598757"/>
                        <a:pt x="2652" y="605002"/>
                        <a:pt x="3608" y="606916"/>
                      </a:cubicBezTo>
                      <a:cubicBezTo>
                        <a:pt x="4565" y="608829"/>
                        <a:pt x="4903" y="606297"/>
                        <a:pt x="5859" y="605002"/>
                      </a:cubicBezTo>
                      <a:cubicBezTo>
                        <a:pt x="6816" y="603708"/>
                        <a:pt x="9686" y="608379"/>
                        <a:pt x="10980" y="610404"/>
                      </a:cubicBezTo>
                      <a:cubicBezTo>
                        <a:pt x="12274" y="612486"/>
                        <a:pt x="9686" y="614850"/>
                        <a:pt x="9067" y="616313"/>
                      </a:cubicBezTo>
                      <a:cubicBezTo>
                        <a:pt x="8447" y="617776"/>
                        <a:pt x="9067" y="619520"/>
                        <a:pt x="9854" y="620476"/>
                      </a:cubicBezTo>
                      <a:cubicBezTo>
                        <a:pt x="10642" y="621433"/>
                        <a:pt x="13343" y="622896"/>
                        <a:pt x="14975" y="622727"/>
                      </a:cubicBezTo>
                      <a:cubicBezTo>
                        <a:pt x="16550" y="622558"/>
                        <a:pt x="16888" y="621939"/>
                        <a:pt x="20376" y="622108"/>
                      </a:cubicBezTo>
                      <a:cubicBezTo>
                        <a:pt x="23865" y="622277"/>
                        <a:pt x="23246" y="623065"/>
                        <a:pt x="22740" y="623684"/>
                      </a:cubicBezTo>
                      <a:cubicBezTo>
                        <a:pt x="22233" y="624303"/>
                        <a:pt x="20658" y="625935"/>
                        <a:pt x="17619" y="626385"/>
                      </a:cubicBezTo>
                      <a:cubicBezTo>
                        <a:pt x="14581" y="626891"/>
                        <a:pt x="13624" y="626554"/>
                        <a:pt x="10417" y="628748"/>
                      </a:cubicBezTo>
                      <a:cubicBezTo>
                        <a:pt x="7210" y="630999"/>
                        <a:pt x="12949" y="632574"/>
                        <a:pt x="15200" y="633531"/>
                      </a:cubicBezTo>
                      <a:cubicBezTo>
                        <a:pt x="17451" y="634487"/>
                        <a:pt x="17282" y="636569"/>
                        <a:pt x="17451" y="638145"/>
                      </a:cubicBezTo>
                      <a:cubicBezTo>
                        <a:pt x="17619" y="639720"/>
                        <a:pt x="18239" y="643715"/>
                        <a:pt x="18745" y="646754"/>
                      </a:cubicBezTo>
                      <a:cubicBezTo>
                        <a:pt x="19251" y="649793"/>
                        <a:pt x="22571" y="649174"/>
                        <a:pt x="24991" y="649793"/>
                      </a:cubicBezTo>
                      <a:cubicBezTo>
                        <a:pt x="27354" y="650411"/>
                        <a:pt x="27523" y="653281"/>
                        <a:pt x="29154" y="655194"/>
                      </a:cubicBezTo>
                      <a:cubicBezTo>
                        <a:pt x="30730" y="657107"/>
                        <a:pt x="30449" y="656657"/>
                        <a:pt x="31068" y="655701"/>
                      </a:cubicBezTo>
                      <a:cubicBezTo>
                        <a:pt x="31687" y="654744"/>
                        <a:pt x="30899" y="652325"/>
                        <a:pt x="30899" y="649624"/>
                      </a:cubicBezTo>
                      <a:cubicBezTo>
                        <a:pt x="30899" y="646923"/>
                        <a:pt x="30730" y="647711"/>
                        <a:pt x="32362" y="646754"/>
                      </a:cubicBezTo>
                      <a:cubicBezTo>
                        <a:pt x="33937" y="645797"/>
                        <a:pt x="35738" y="652325"/>
                        <a:pt x="36695" y="654744"/>
                      </a:cubicBezTo>
                      <a:cubicBezTo>
                        <a:pt x="37651" y="657164"/>
                        <a:pt x="39058" y="656826"/>
                        <a:pt x="41027" y="656489"/>
                      </a:cubicBezTo>
                      <a:cubicBezTo>
                        <a:pt x="42940" y="656151"/>
                        <a:pt x="42153" y="661103"/>
                        <a:pt x="41984" y="662565"/>
                      </a:cubicBezTo>
                      <a:cubicBezTo>
                        <a:pt x="41815" y="664028"/>
                        <a:pt x="41477" y="667179"/>
                        <a:pt x="39564" y="668811"/>
                      </a:cubicBezTo>
                      <a:cubicBezTo>
                        <a:pt x="37651" y="670387"/>
                        <a:pt x="36188" y="663241"/>
                        <a:pt x="34950" y="661609"/>
                      </a:cubicBezTo>
                      <a:cubicBezTo>
                        <a:pt x="33656" y="660034"/>
                        <a:pt x="29042" y="660146"/>
                        <a:pt x="26679" y="660821"/>
                      </a:cubicBezTo>
                      <a:cubicBezTo>
                        <a:pt x="24315" y="661440"/>
                        <a:pt x="29717" y="669599"/>
                        <a:pt x="30843" y="671681"/>
                      </a:cubicBezTo>
                      <a:cubicBezTo>
                        <a:pt x="31968" y="673763"/>
                        <a:pt x="31462" y="676633"/>
                        <a:pt x="31180" y="678883"/>
                      </a:cubicBezTo>
                      <a:cubicBezTo>
                        <a:pt x="30843" y="681134"/>
                        <a:pt x="31968" y="682879"/>
                        <a:pt x="33881" y="681753"/>
                      </a:cubicBezTo>
                      <a:cubicBezTo>
                        <a:pt x="35794" y="680628"/>
                        <a:pt x="35625" y="679840"/>
                        <a:pt x="37370" y="678265"/>
                      </a:cubicBezTo>
                      <a:cubicBezTo>
                        <a:pt x="39114" y="676689"/>
                        <a:pt x="41027" y="677139"/>
                        <a:pt x="42772" y="677139"/>
                      </a:cubicBezTo>
                      <a:cubicBezTo>
                        <a:pt x="44516" y="677139"/>
                        <a:pt x="47892" y="675564"/>
                        <a:pt x="50255" y="676014"/>
                      </a:cubicBezTo>
                      <a:cubicBezTo>
                        <a:pt x="52619" y="676520"/>
                        <a:pt x="55657" y="678715"/>
                        <a:pt x="58864" y="680347"/>
                      </a:cubicBezTo>
                      <a:cubicBezTo>
                        <a:pt x="62072" y="681922"/>
                        <a:pt x="62522" y="681303"/>
                        <a:pt x="64266" y="681134"/>
                      </a:cubicBezTo>
                      <a:cubicBezTo>
                        <a:pt x="66011" y="680965"/>
                        <a:pt x="67924" y="680515"/>
                        <a:pt x="69837" y="678883"/>
                      </a:cubicBezTo>
                      <a:cubicBezTo>
                        <a:pt x="71750" y="677308"/>
                        <a:pt x="74957" y="678546"/>
                        <a:pt x="76702" y="679221"/>
                      </a:cubicBezTo>
                      <a:cubicBezTo>
                        <a:pt x="78446" y="679840"/>
                        <a:pt x="79065" y="679840"/>
                        <a:pt x="81034" y="679221"/>
                      </a:cubicBezTo>
                      <a:cubicBezTo>
                        <a:pt x="82948" y="678602"/>
                        <a:pt x="83735" y="676689"/>
                        <a:pt x="85986" y="674607"/>
                      </a:cubicBezTo>
                      <a:cubicBezTo>
                        <a:pt x="88237" y="672525"/>
                        <a:pt x="93188" y="672187"/>
                        <a:pt x="95383" y="671231"/>
                      </a:cubicBezTo>
                      <a:cubicBezTo>
                        <a:pt x="97634" y="670275"/>
                        <a:pt x="96959" y="667742"/>
                        <a:pt x="98422" y="665660"/>
                      </a:cubicBezTo>
                      <a:cubicBezTo>
                        <a:pt x="99828" y="663579"/>
                        <a:pt x="100953" y="661834"/>
                        <a:pt x="102754" y="660090"/>
                      </a:cubicBezTo>
                      <a:cubicBezTo>
                        <a:pt x="104498" y="658345"/>
                        <a:pt x="105793" y="656432"/>
                        <a:pt x="106580" y="653731"/>
                      </a:cubicBezTo>
                      <a:cubicBezTo>
                        <a:pt x="107368" y="651030"/>
                        <a:pt x="105961" y="645910"/>
                        <a:pt x="104161" y="642871"/>
                      </a:cubicBezTo>
                      <a:cubicBezTo>
                        <a:pt x="102416" y="639833"/>
                        <a:pt x="96002" y="639383"/>
                        <a:pt x="94426" y="638707"/>
                      </a:cubicBezTo>
                      <a:cubicBezTo>
                        <a:pt x="92851" y="638089"/>
                        <a:pt x="91219" y="632180"/>
                        <a:pt x="89981" y="629761"/>
                      </a:cubicBezTo>
                      <a:cubicBezTo>
                        <a:pt x="88687" y="627341"/>
                        <a:pt x="86774" y="630099"/>
                        <a:pt x="85648" y="630717"/>
                      </a:cubicBezTo>
                      <a:cubicBezTo>
                        <a:pt x="84523" y="631336"/>
                        <a:pt x="83116" y="632180"/>
                        <a:pt x="80078" y="630380"/>
                      </a:cubicBezTo>
                      <a:cubicBezTo>
                        <a:pt x="77039" y="628635"/>
                        <a:pt x="79740" y="626554"/>
                        <a:pt x="80078" y="624472"/>
                      </a:cubicBezTo>
                      <a:cubicBezTo>
                        <a:pt x="80416" y="622390"/>
                        <a:pt x="80584" y="620139"/>
                        <a:pt x="82160" y="617776"/>
                      </a:cubicBezTo>
                      <a:cubicBezTo>
                        <a:pt x="83735" y="615356"/>
                        <a:pt x="84861" y="620645"/>
                        <a:pt x="85198" y="621770"/>
                      </a:cubicBezTo>
                      <a:cubicBezTo>
                        <a:pt x="85536" y="622896"/>
                        <a:pt x="86943" y="622896"/>
                        <a:pt x="88687" y="622896"/>
                      </a:cubicBezTo>
                      <a:cubicBezTo>
                        <a:pt x="90431" y="622896"/>
                        <a:pt x="89475" y="617157"/>
                        <a:pt x="89306" y="615243"/>
                      </a:cubicBezTo>
                      <a:cubicBezTo>
                        <a:pt x="89137" y="613330"/>
                        <a:pt x="88968" y="612711"/>
                        <a:pt x="86886" y="608885"/>
                      </a:cubicBezTo>
                      <a:cubicBezTo>
                        <a:pt x="84804" y="605059"/>
                        <a:pt x="77602" y="606635"/>
                        <a:pt x="76533" y="606635"/>
                      </a:cubicBezTo>
                      <a:cubicBezTo>
                        <a:pt x="75408" y="606635"/>
                        <a:pt x="73832" y="607141"/>
                        <a:pt x="72200" y="605509"/>
                      </a:cubicBezTo>
                      <a:cubicBezTo>
                        <a:pt x="70625" y="603933"/>
                        <a:pt x="70118" y="605340"/>
                        <a:pt x="66461" y="605678"/>
                      </a:cubicBezTo>
                      <a:cubicBezTo>
                        <a:pt x="62803" y="606015"/>
                        <a:pt x="64548" y="599770"/>
                        <a:pt x="64379" y="598025"/>
                      </a:cubicBezTo>
                      <a:cubicBezTo>
                        <a:pt x="64210" y="596281"/>
                        <a:pt x="62634" y="592905"/>
                        <a:pt x="60215" y="589078"/>
                      </a:cubicBezTo>
                      <a:cubicBezTo>
                        <a:pt x="57852" y="585252"/>
                        <a:pt x="57683" y="585702"/>
                        <a:pt x="57683" y="583677"/>
                      </a:cubicBezTo>
                      <a:cubicBezTo>
                        <a:pt x="57683" y="581595"/>
                        <a:pt x="59258" y="581595"/>
                        <a:pt x="61678" y="583339"/>
                      </a:cubicBezTo>
                      <a:cubicBezTo>
                        <a:pt x="64097" y="585083"/>
                        <a:pt x="64885" y="584296"/>
                        <a:pt x="68036" y="582382"/>
                      </a:cubicBezTo>
                      <a:cubicBezTo>
                        <a:pt x="71244" y="580469"/>
                        <a:pt x="72369" y="575687"/>
                        <a:pt x="74113" y="573154"/>
                      </a:cubicBezTo>
                      <a:cubicBezTo>
                        <a:pt x="75858" y="570622"/>
                        <a:pt x="76026" y="570904"/>
                        <a:pt x="78446" y="570791"/>
                      </a:cubicBezTo>
                      <a:cubicBezTo>
                        <a:pt x="80865" y="570622"/>
                        <a:pt x="79740" y="575405"/>
                        <a:pt x="79065" y="576362"/>
                      </a:cubicBezTo>
                      <a:cubicBezTo>
                        <a:pt x="78446" y="577318"/>
                        <a:pt x="78728" y="577769"/>
                        <a:pt x="81316" y="578444"/>
                      </a:cubicBezTo>
                      <a:cubicBezTo>
                        <a:pt x="83848" y="579063"/>
                        <a:pt x="81147" y="581651"/>
                        <a:pt x="80022" y="582776"/>
                      </a:cubicBezTo>
                      <a:cubicBezTo>
                        <a:pt x="78896" y="583902"/>
                        <a:pt x="76983" y="586602"/>
                        <a:pt x="75689" y="588853"/>
                      </a:cubicBezTo>
                      <a:cubicBezTo>
                        <a:pt x="74395" y="591104"/>
                        <a:pt x="75689" y="591273"/>
                        <a:pt x="76814" y="590767"/>
                      </a:cubicBezTo>
                      <a:cubicBezTo>
                        <a:pt x="77940" y="590260"/>
                        <a:pt x="82047" y="588234"/>
                        <a:pt x="83679" y="587559"/>
                      </a:cubicBezTo>
                      <a:cubicBezTo>
                        <a:pt x="85255" y="586940"/>
                        <a:pt x="88800" y="586602"/>
                        <a:pt x="90037" y="586602"/>
                      </a:cubicBezTo>
                      <a:cubicBezTo>
                        <a:pt x="91332" y="586602"/>
                        <a:pt x="91782" y="585646"/>
                        <a:pt x="94989" y="585308"/>
                      </a:cubicBezTo>
                      <a:cubicBezTo>
                        <a:pt x="98196" y="584971"/>
                        <a:pt x="101235" y="588009"/>
                        <a:pt x="103429" y="592342"/>
                      </a:cubicBezTo>
                      <a:cubicBezTo>
                        <a:pt x="105680" y="596675"/>
                        <a:pt x="106806" y="593467"/>
                        <a:pt x="107087" y="590767"/>
                      </a:cubicBezTo>
                      <a:cubicBezTo>
                        <a:pt x="107424" y="588066"/>
                        <a:pt x="108662" y="582776"/>
                        <a:pt x="108043" y="579288"/>
                      </a:cubicBezTo>
                      <a:cubicBezTo>
                        <a:pt x="107424" y="575799"/>
                        <a:pt x="98647" y="577375"/>
                        <a:pt x="96058" y="577206"/>
                      </a:cubicBezTo>
                      <a:cubicBezTo>
                        <a:pt x="93526" y="577037"/>
                        <a:pt x="91894" y="576418"/>
                        <a:pt x="90656" y="574674"/>
                      </a:cubicBezTo>
                      <a:cubicBezTo>
                        <a:pt x="89362" y="572929"/>
                        <a:pt x="87618" y="574055"/>
                        <a:pt x="86492" y="574055"/>
                      </a:cubicBezTo>
                      <a:cubicBezTo>
                        <a:pt x="85367" y="574055"/>
                        <a:pt x="85198" y="574392"/>
                        <a:pt x="82835" y="572479"/>
                      </a:cubicBezTo>
                      <a:cubicBezTo>
                        <a:pt x="80472" y="570566"/>
                        <a:pt x="84129" y="569610"/>
                        <a:pt x="86324" y="568484"/>
                      </a:cubicBezTo>
                      <a:cubicBezTo>
                        <a:pt x="88575" y="567359"/>
                        <a:pt x="91444" y="563701"/>
                        <a:pt x="92232" y="562126"/>
                      </a:cubicBezTo>
                      <a:cubicBezTo>
                        <a:pt x="93020" y="560550"/>
                        <a:pt x="92738" y="556386"/>
                        <a:pt x="92569" y="554923"/>
                      </a:cubicBezTo>
                      <a:cubicBezTo>
                        <a:pt x="92401" y="553517"/>
                        <a:pt x="90319" y="551547"/>
                        <a:pt x="89081" y="550647"/>
                      </a:cubicBezTo>
                      <a:cubicBezTo>
                        <a:pt x="87787" y="549690"/>
                        <a:pt x="86830" y="548115"/>
                        <a:pt x="86661" y="545864"/>
                      </a:cubicBezTo>
                      <a:cubicBezTo>
                        <a:pt x="86492" y="543613"/>
                        <a:pt x="87787" y="543444"/>
                        <a:pt x="89531" y="543163"/>
                      </a:cubicBezTo>
                      <a:cubicBezTo>
                        <a:pt x="91275" y="542826"/>
                        <a:pt x="90825" y="542544"/>
                        <a:pt x="90656" y="541081"/>
                      </a:cubicBezTo>
                      <a:cubicBezTo>
                        <a:pt x="90488" y="539618"/>
                        <a:pt x="89081" y="538043"/>
                        <a:pt x="87618" y="535342"/>
                      </a:cubicBezTo>
                      <a:cubicBezTo>
                        <a:pt x="86155" y="532641"/>
                        <a:pt x="86155" y="531347"/>
                        <a:pt x="87280" y="529771"/>
                      </a:cubicBezTo>
                      <a:cubicBezTo>
                        <a:pt x="88406" y="528196"/>
                        <a:pt x="90938" y="532022"/>
                        <a:pt x="92232" y="534385"/>
                      </a:cubicBezTo>
                      <a:cubicBezTo>
                        <a:pt x="93526" y="536805"/>
                        <a:pt x="94314" y="538043"/>
                        <a:pt x="95102" y="539787"/>
                      </a:cubicBezTo>
                      <a:cubicBezTo>
                        <a:pt x="95889" y="541531"/>
                        <a:pt x="98759" y="546146"/>
                        <a:pt x="100222" y="548396"/>
                      </a:cubicBezTo>
                      <a:cubicBezTo>
                        <a:pt x="101685" y="550647"/>
                        <a:pt x="98140" y="551097"/>
                        <a:pt x="97184" y="551603"/>
                      </a:cubicBezTo>
                      <a:cubicBezTo>
                        <a:pt x="96227" y="552110"/>
                        <a:pt x="97521" y="556218"/>
                        <a:pt x="97521" y="558130"/>
                      </a:cubicBezTo>
                      <a:cubicBezTo>
                        <a:pt x="97521" y="560044"/>
                        <a:pt x="99265" y="558637"/>
                        <a:pt x="100728" y="557005"/>
                      </a:cubicBezTo>
                      <a:cubicBezTo>
                        <a:pt x="102192" y="555430"/>
                        <a:pt x="104217" y="556499"/>
                        <a:pt x="107087" y="556386"/>
                      </a:cubicBezTo>
                      <a:cubicBezTo>
                        <a:pt x="109957" y="556218"/>
                        <a:pt x="110294" y="554923"/>
                        <a:pt x="112489" y="553517"/>
                      </a:cubicBezTo>
                      <a:cubicBezTo>
                        <a:pt x="114739" y="552054"/>
                        <a:pt x="114908" y="556218"/>
                        <a:pt x="114402" y="558130"/>
                      </a:cubicBezTo>
                      <a:cubicBezTo>
                        <a:pt x="113896" y="560044"/>
                        <a:pt x="112939" y="561000"/>
                        <a:pt x="111194" y="561000"/>
                      </a:cubicBezTo>
                      <a:cubicBezTo>
                        <a:pt x="109450" y="561000"/>
                        <a:pt x="102585" y="562126"/>
                        <a:pt x="100672" y="562295"/>
                      </a:cubicBezTo>
                      <a:cubicBezTo>
                        <a:pt x="98759" y="562463"/>
                        <a:pt x="97296" y="562632"/>
                        <a:pt x="97296" y="565164"/>
                      </a:cubicBezTo>
                      <a:cubicBezTo>
                        <a:pt x="97296" y="567696"/>
                        <a:pt x="100785" y="566627"/>
                        <a:pt x="100785" y="566627"/>
                      </a:cubicBezTo>
                      <a:cubicBezTo>
                        <a:pt x="100785" y="566627"/>
                        <a:pt x="102248" y="565840"/>
                        <a:pt x="103823" y="565840"/>
                      </a:cubicBezTo>
                      <a:cubicBezTo>
                        <a:pt x="105399" y="565840"/>
                        <a:pt x="106524" y="569216"/>
                        <a:pt x="106693" y="571579"/>
                      </a:cubicBezTo>
                      <a:cubicBezTo>
                        <a:pt x="106862" y="573942"/>
                        <a:pt x="108775" y="573830"/>
                        <a:pt x="110351" y="573492"/>
                      </a:cubicBezTo>
                      <a:cubicBezTo>
                        <a:pt x="111926" y="573154"/>
                        <a:pt x="114683" y="570622"/>
                        <a:pt x="116709" y="566290"/>
                      </a:cubicBezTo>
                      <a:cubicBezTo>
                        <a:pt x="118791" y="561957"/>
                        <a:pt x="118284" y="558468"/>
                        <a:pt x="118791" y="556049"/>
                      </a:cubicBezTo>
                      <a:cubicBezTo>
                        <a:pt x="119297" y="553629"/>
                        <a:pt x="121323" y="549972"/>
                        <a:pt x="122786" y="548227"/>
                      </a:cubicBezTo>
                      <a:cubicBezTo>
                        <a:pt x="124249" y="546483"/>
                        <a:pt x="124080" y="546483"/>
                        <a:pt x="126612" y="542826"/>
                      </a:cubicBezTo>
                      <a:cubicBezTo>
                        <a:pt x="129144" y="539168"/>
                        <a:pt x="133308" y="536467"/>
                        <a:pt x="135559" y="534666"/>
                      </a:cubicBezTo>
                      <a:cubicBezTo>
                        <a:pt x="137810" y="532922"/>
                        <a:pt x="143549" y="534835"/>
                        <a:pt x="146588" y="535173"/>
                      </a:cubicBezTo>
                      <a:cubicBezTo>
                        <a:pt x="149626" y="535511"/>
                        <a:pt x="151708" y="533879"/>
                        <a:pt x="152946" y="532922"/>
                      </a:cubicBezTo>
                      <a:cubicBezTo>
                        <a:pt x="154240" y="531966"/>
                        <a:pt x="156153" y="530221"/>
                        <a:pt x="158348" y="529884"/>
                      </a:cubicBezTo>
                      <a:cubicBezTo>
                        <a:pt x="160599" y="529546"/>
                        <a:pt x="165550" y="528758"/>
                        <a:pt x="167744" y="528758"/>
                      </a:cubicBezTo>
                      <a:cubicBezTo>
                        <a:pt x="169995" y="528758"/>
                        <a:pt x="170446" y="527183"/>
                        <a:pt x="170783" y="523469"/>
                      </a:cubicBezTo>
                      <a:cubicBezTo>
                        <a:pt x="171121" y="519811"/>
                        <a:pt x="172528" y="520937"/>
                        <a:pt x="174947" y="520937"/>
                      </a:cubicBezTo>
                      <a:cubicBezTo>
                        <a:pt x="177310" y="520937"/>
                        <a:pt x="176241" y="522850"/>
                        <a:pt x="175566" y="524594"/>
                      </a:cubicBezTo>
                      <a:cubicBezTo>
                        <a:pt x="174947" y="526339"/>
                        <a:pt x="176860" y="526170"/>
                        <a:pt x="179730" y="525551"/>
                      </a:cubicBezTo>
                      <a:cubicBezTo>
                        <a:pt x="182600" y="524932"/>
                        <a:pt x="183894" y="524426"/>
                        <a:pt x="185976" y="524257"/>
                      </a:cubicBezTo>
                      <a:cubicBezTo>
                        <a:pt x="188058" y="524088"/>
                        <a:pt x="188226" y="522962"/>
                        <a:pt x="187889" y="519924"/>
                      </a:cubicBezTo>
                      <a:cubicBezTo>
                        <a:pt x="187551" y="516886"/>
                        <a:pt x="189071" y="517280"/>
                        <a:pt x="190083" y="517561"/>
                      </a:cubicBezTo>
                      <a:cubicBezTo>
                        <a:pt x="191096" y="517842"/>
                        <a:pt x="192672" y="518292"/>
                        <a:pt x="193685" y="519249"/>
                      </a:cubicBezTo>
                      <a:cubicBezTo>
                        <a:pt x="194697" y="520262"/>
                        <a:pt x="195710" y="519980"/>
                        <a:pt x="197117" y="521106"/>
                      </a:cubicBezTo>
                      <a:cubicBezTo>
                        <a:pt x="198524" y="522231"/>
                        <a:pt x="197567" y="522962"/>
                        <a:pt x="195541" y="526958"/>
                      </a:cubicBezTo>
                      <a:cubicBezTo>
                        <a:pt x="193516" y="530953"/>
                        <a:pt x="200099" y="527802"/>
                        <a:pt x="202688" y="525551"/>
                      </a:cubicBezTo>
                      <a:cubicBezTo>
                        <a:pt x="205276" y="523244"/>
                        <a:pt x="208539" y="521274"/>
                        <a:pt x="210284" y="519811"/>
                      </a:cubicBezTo>
                      <a:cubicBezTo>
                        <a:pt x="212028" y="518405"/>
                        <a:pt x="209721" y="517673"/>
                        <a:pt x="207583" y="517505"/>
                      </a:cubicBezTo>
                      <a:cubicBezTo>
                        <a:pt x="205445" y="517336"/>
                        <a:pt x="204994" y="518349"/>
                        <a:pt x="204151" y="519361"/>
                      </a:cubicBezTo>
                      <a:cubicBezTo>
                        <a:pt x="203306" y="520374"/>
                        <a:pt x="202012" y="520487"/>
                        <a:pt x="203306" y="517673"/>
                      </a:cubicBezTo>
                      <a:cubicBezTo>
                        <a:pt x="204601" y="514804"/>
                        <a:pt x="206570" y="513678"/>
                        <a:pt x="208427" y="513115"/>
                      </a:cubicBezTo>
                      <a:cubicBezTo>
                        <a:pt x="210284" y="512553"/>
                        <a:pt x="210565" y="511990"/>
                        <a:pt x="212310" y="511427"/>
                      </a:cubicBezTo>
                      <a:cubicBezTo>
                        <a:pt x="213998" y="510865"/>
                        <a:pt x="215573" y="508727"/>
                        <a:pt x="216305" y="507826"/>
                      </a:cubicBezTo>
                      <a:cubicBezTo>
                        <a:pt x="217036" y="506982"/>
                        <a:pt x="217993" y="508839"/>
                        <a:pt x="218161" y="510809"/>
                      </a:cubicBezTo>
                      <a:cubicBezTo>
                        <a:pt x="218274" y="512834"/>
                        <a:pt x="220187" y="515254"/>
                        <a:pt x="222888" y="516210"/>
                      </a:cubicBezTo>
                      <a:cubicBezTo>
                        <a:pt x="225589" y="517223"/>
                        <a:pt x="229472" y="517617"/>
                        <a:pt x="231441" y="517505"/>
                      </a:cubicBezTo>
                      <a:cubicBezTo>
                        <a:pt x="233467" y="517336"/>
                        <a:pt x="239037" y="516379"/>
                        <a:pt x="240613" y="515085"/>
                      </a:cubicBezTo>
                      <a:cubicBezTo>
                        <a:pt x="242188" y="513791"/>
                        <a:pt x="244158" y="511371"/>
                        <a:pt x="244777" y="508670"/>
                      </a:cubicBezTo>
                      <a:cubicBezTo>
                        <a:pt x="245339" y="505969"/>
                        <a:pt x="248772" y="504957"/>
                        <a:pt x="250516" y="504788"/>
                      </a:cubicBezTo>
                      <a:cubicBezTo>
                        <a:pt x="252204" y="504619"/>
                        <a:pt x="253498" y="503944"/>
                        <a:pt x="255074" y="502481"/>
                      </a:cubicBezTo>
                      <a:cubicBezTo>
                        <a:pt x="256649" y="501074"/>
                        <a:pt x="257099" y="496629"/>
                        <a:pt x="256931" y="493196"/>
                      </a:cubicBezTo>
                      <a:cubicBezTo>
                        <a:pt x="256762" y="489764"/>
                        <a:pt x="252767" y="490608"/>
                        <a:pt x="251079" y="490889"/>
                      </a:cubicBezTo>
                      <a:cubicBezTo>
                        <a:pt x="249391" y="491171"/>
                        <a:pt x="246915" y="490158"/>
                        <a:pt x="246521" y="486894"/>
                      </a:cubicBezTo>
                      <a:cubicBezTo>
                        <a:pt x="246071" y="483631"/>
                        <a:pt x="248378" y="485037"/>
                        <a:pt x="250516" y="485769"/>
                      </a:cubicBezTo>
                      <a:cubicBezTo>
                        <a:pt x="252654" y="486500"/>
                        <a:pt x="253780" y="484475"/>
                        <a:pt x="256368" y="483631"/>
                      </a:cubicBezTo>
                      <a:cubicBezTo>
                        <a:pt x="258956" y="482787"/>
                        <a:pt x="261207" y="485206"/>
                        <a:pt x="263233" y="485319"/>
                      </a:cubicBezTo>
                      <a:cubicBezTo>
                        <a:pt x="265258" y="485431"/>
                        <a:pt x="264808" y="487738"/>
                        <a:pt x="263964" y="488751"/>
                      </a:cubicBezTo>
                      <a:cubicBezTo>
                        <a:pt x="263120" y="489764"/>
                        <a:pt x="263120" y="490608"/>
                        <a:pt x="263233" y="493590"/>
                      </a:cubicBezTo>
                      <a:cubicBezTo>
                        <a:pt x="263346" y="496572"/>
                        <a:pt x="268353" y="495616"/>
                        <a:pt x="270548" y="495616"/>
                      </a:cubicBezTo>
                      <a:cubicBezTo>
                        <a:pt x="272686" y="495616"/>
                        <a:pt x="272405" y="497473"/>
                        <a:pt x="271954" y="499498"/>
                      </a:cubicBezTo>
                      <a:cubicBezTo>
                        <a:pt x="271504" y="501524"/>
                        <a:pt x="267791" y="500793"/>
                        <a:pt x="266665" y="500230"/>
                      </a:cubicBezTo>
                      <a:cubicBezTo>
                        <a:pt x="265540" y="499667"/>
                        <a:pt x="265934" y="502087"/>
                        <a:pt x="265652" y="504113"/>
                      </a:cubicBezTo>
                      <a:cubicBezTo>
                        <a:pt x="265371" y="506138"/>
                        <a:pt x="262051" y="507826"/>
                        <a:pt x="260926" y="510977"/>
                      </a:cubicBezTo>
                      <a:cubicBezTo>
                        <a:pt x="259801" y="514129"/>
                        <a:pt x="263346" y="512834"/>
                        <a:pt x="265371" y="512103"/>
                      </a:cubicBezTo>
                      <a:cubicBezTo>
                        <a:pt x="267397" y="511371"/>
                        <a:pt x="267791" y="511540"/>
                        <a:pt x="269816" y="510246"/>
                      </a:cubicBezTo>
                      <a:cubicBezTo>
                        <a:pt x="271842" y="508952"/>
                        <a:pt x="271673" y="508108"/>
                        <a:pt x="274374" y="506813"/>
                      </a:cubicBezTo>
                      <a:cubicBezTo>
                        <a:pt x="277075" y="505519"/>
                        <a:pt x="280507" y="505688"/>
                        <a:pt x="282533" y="504506"/>
                      </a:cubicBezTo>
                      <a:cubicBezTo>
                        <a:pt x="284559" y="503381"/>
                        <a:pt x="284840" y="504225"/>
                        <a:pt x="284559" y="501524"/>
                      </a:cubicBezTo>
                      <a:cubicBezTo>
                        <a:pt x="284277" y="498823"/>
                        <a:pt x="281126" y="498373"/>
                        <a:pt x="278426" y="498092"/>
                      </a:cubicBezTo>
                      <a:cubicBezTo>
                        <a:pt x="275724" y="497810"/>
                        <a:pt x="275556" y="497810"/>
                        <a:pt x="275162" y="494659"/>
                      </a:cubicBezTo>
                      <a:cubicBezTo>
                        <a:pt x="274712" y="491508"/>
                        <a:pt x="278144" y="487963"/>
                        <a:pt x="281014" y="485657"/>
                      </a:cubicBezTo>
                      <a:cubicBezTo>
                        <a:pt x="283883" y="483349"/>
                        <a:pt x="279044" y="482674"/>
                        <a:pt x="277131" y="479917"/>
                      </a:cubicBezTo>
                      <a:cubicBezTo>
                        <a:pt x="275274" y="477216"/>
                        <a:pt x="280732" y="477329"/>
                        <a:pt x="283715" y="477216"/>
                      </a:cubicBezTo>
                      <a:cubicBezTo>
                        <a:pt x="286697" y="477047"/>
                        <a:pt x="286134" y="478792"/>
                        <a:pt x="286978" y="480367"/>
                      </a:cubicBezTo>
                      <a:cubicBezTo>
                        <a:pt x="287822" y="481943"/>
                        <a:pt x="290692" y="481098"/>
                        <a:pt x="293280" y="480817"/>
                      </a:cubicBezTo>
                      <a:cubicBezTo>
                        <a:pt x="295869" y="480536"/>
                        <a:pt x="297444" y="480367"/>
                        <a:pt x="300708" y="480255"/>
                      </a:cubicBezTo>
                      <a:cubicBezTo>
                        <a:pt x="303971" y="480086"/>
                        <a:pt x="303859" y="479804"/>
                        <a:pt x="306110" y="479242"/>
                      </a:cubicBezTo>
                      <a:cubicBezTo>
                        <a:pt x="308417" y="478679"/>
                        <a:pt x="307404" y="483687"/>
                        <a:pt x="307122" y="486106"/>
                      </a:cubicBezTo>
                      <a:cubicBezTo>
                        <a:pt x="306841" y="488526"/>
                        <a:pt x="309261" y="489539"/>
                        <a:pt x="310274" y="488976"/>
                      </a:cubicBezTo>
                      <a:cubicBezTo>
                        <a:pt x="311286" y="488414"/>
                        <a:pt x="312130" y="491846"/>
                        <a:pt x="313987" y="493253"/>
                      </a:cubicBezTo>
                      <a:cubicBezTo>
                        <a:pt x="315844" y="494659"/>
                        <a:pt x="319108" y="492971"/>
                        <a:pt x="321584" y="491677"/>
                      </a:cubicBezTo>
                      <a:cubicBezTo>
                        <a:pt x="324003" y="490383"/>
                        <a:pt x="329292" y="488976"/>
                        <a:pt x="330699" y="487963"/>
                      </a:cubicBezTo>
                      <a:cubicBezTo>
                        <a:pt x="332106" y="486951"/>
                        <a:pt x="333119" y="486275"/>
                        <a:pt x="333850" y="483237"/>
                      </a:cubicBezTo>
                      <a:cubicBezTo>
                        <a:pt x="334582" y="480255"/>
                        <a:pt x="332725" y="474234"/>
                        <a:pt x="331825" y="470070"/>
                      </a:cubicBezTo>
                      <a:cubicBezTo>
                        <a:pt x="330980" y="465906"/>
                        <a:pt x="329124" y="462192"/>
                        <a:pt x="327548" y="459210"/>
                      </a:cubicBezTo>
                      <a:cubicBezTo>
                        <a:pt x="325972" y="456228"/>
                        <a:pt x="326986" y="453752"/>
                        <a:pt x="327098" y="451614"/>
                      </a:cubicBezTo>
                      <a:cubicBezTo>
                        <a:pt x="327267" y="449475"/>
                        <a:pt x="328392" y="447900"/>
                        <a:pt x="330362" y="446887"/>
                      </a:cubicBezTo>
                      <a:cubicBezTo>
                        <a:pt x="332387" y="445874"/>
                        <a:pt x="331093" y="449025"/>
                        <a:pt x="330474" y="451332"/>
                      </a:cubicBezTo>
                      <a:cubicBezTo>
                        <a:pt x="329911" y="453640"/>
                        <a:pt x="331599" y="458310"/>
                        <a:pt x="332162" y="459322"/>
                      </a:cubicBezTo>
                      <a:cubicBezTo>
                        <a:pt x="332725" y="460336"/>
                        <a:pt x="335032" y="459773"/>
                        <a:pt x="336889" y="459210"/>
                      </a:cubicBezTo>
                      <a:cubicBezTo>
                        <a:pt x="338746" y="458647"/>
                        <a:pt x="338577" y="458760"/>
                        <a:pt x="339871" y="458760"/>
                      </a:cubicBezTo>
                      <a:cubicBezTo>
                        <a:pt x="341165" y="458760"/>
                        <a:pt x="341278" y="457634"/>
                        <a:pt x="342853" y="456059"/>
                      </a:cubicBezTo>
                      <a:cubicBezTo>
                        <a:pt x="344429" y="454483"/>
                        <a:pt x="344710" y="458085"/>
                        <a:pt x="344710" y="459660"/>
                      </a:cubicBezTo>
                      <a:cubicBezTo>
                        <a:pt x="344710" y="461236"/>
                        <a:pt x="339308" y="463205"/>
                        <a:pt x="337395" y="464499"/>
                      </a:cubicBezTo>
                      <a:cubicBezTo>
                        <a:pt x="335538" y="465793"/>
                        <a:pt x="335088" y="468044"/>
                        <a:pt x="335370" y="471477"/>
                      </a:cubicBezTo>
                      <a:cubicBezTo>
                        <a:pt x="335651" y="474909"/>
                        <a:pt x="339027" y="476203"/>
                        <a:pt x="340209" y="476597"/>
                      </a:cubicBezTo>
                      <a:cubicBezTo>
                        <a:pt x="341390" y="477047"/>
                        <a:pt x="343078" y="477554"/>
                        <a:pt x="345048" y="479467"/>
                      </a:cubicBezTo>
                      <a:cubicBezTo>
                        <a:pt x="347017" y="481324"/>
                        <a:pt x="349887" y="482955"/>
                        <a:pt x="351519" y="484081"/>
                      </a:cubicBezTo>
                      <a:cubicBezTo>
                        <a:pt x="353150" y="485206"/>
                        <a:pt x="355232" y="484531"/>
                        <a:pt x="356639" y="484306"/>
                      </a:cubicBezTo>
                      <a:cubicBezTo>
                        <a:pt x="358046" y="484081"/>
                        <a:pt x="359734" y="483293"/>
                        <a:pt x="360690" y="481886"/>
                      </a:cubicBezTo>
                      <a:cubicBezTo>
                        <a:pt x="361647" y="480480"/>
                        <a:pt x="362435" y="476428"/>
                        <a:pt x="363223" y="473784"/>
                      </a:cubicBezTo>
                      <a:cubicBezTo>
                        <a:pt x="364010" y="471139"/>
                        <a:pt x="364967" y="470183"/>
                        <a:pt x="366711" y="469395"/>
                      </a:cubicBezTo>
                      <a:cubicBezTo>
                        <a:pt x="368456" y="468607"/>
                        <a:pt x="370875" y="467538"/>
                        <a:pt x="372507" y="466356"/>
                      </a:cubicBezTo>
                      <a:cubicBezTo>
                        <a:pt x="374139" y="465175"/>
                        <a:pt x="374476" y="463374"/>
                        <a:pt x="375039" y="461855"/>
                      </a:cubicBezTo>
                      <a:cubicBezTo>
                        <a:pt x="375602" y="460336"/>
                        <a:pt x="376221" y="460785"/>
                        <a:pt x="377458" y="460110"/>
                      </a:cubicBezTo>
                      <a:cubicBezTo>
                        <a:pt x="378640" y="459435"/>
                        <a:pt x="381285" y="458929"/>
                        <a:pt x="382523" y="458141"/>
                      </a:cubicBezTo>
                      <a:cubicBezTo>
                        <a:pt x="383704" y="457353"/>
                        <a:pt x="384267" y="457353"/>
                        <a:pt x="385618" y="458141"/>
                      </a:cubicBezTo>
                      <a:cubicBezTo>
                        <a:pt x="386912" y="458929"/>
                        <a:pt x="388037" y="460336"/>
                        <a:pt x="388656" y="462530"/>
                      </a:cubicBezTo>
                      <a:cubicBezTo>
                        <a:pt x="389331" y="464724"/>
                        <a:pt x="389331" y="466018"/>
                        <a:pt x="390175" y="468213"/>
                      </a:cubicBezTo>
                      <a:cubicBezTo>
                        <a:pt x="391075" y="470408"/>
                        <a:pt x="392370" y="470408"/>
                        <a:pt x="393664" y="470408"/>
                      </a:cubicBezTo>
                      <a:cubicBezTo>
                        <a:pt x="394958" y="470408"/>
                        <a:pt x="397040" y="469732"/>
                        <a:pt x="398728" y="468776"/>
                      </a:cubicBezTo>
                      <a:cubicBezTo>
                        <a:pt x="400360" y="467819"/>
                        <a:pt x="401767" y="464949"/>
                        <a:pt x="402779" y="462867"/>
                      </a:cubicBezTo>
                      <a:cubicBezTo>
                        <a:pt x="403736" y="460785"/>
                        <a:pt x="404974" y="459716"/>
                        <a:pt x="405537" y="458479"/>
                      </a:cubicBezTo>
                      <a:cubicBezTo>
                        <a:pt x="406099" y="457297"/>
                        <a:pt x="405706" y="448969"/>
                        <a:pt x="405480" y="447450"/>
                      </a:cubicBezTo>
                      <a:cubicBezTo>
                        <a:pt x="405255" y="445930"/>
                        <a:pt x="404636" y="443455"/>
                        <a:pt x="403736" y="441317"/>
                      </a:cubicBezTo>
                      <a:cubicBezTo>
                        <a:pt x="402892" y="439178"/>
                        <a:pt x="403736" y="437321"/>
                        <a:pt x="404355" y="435690"/>
                      </a:cubicBezTo>
                      <a:cubicBezTo>
                        <a:pt x="404974" y="434058"/>
                        <a:pt x="407562" y="431582"/>
                        <a:pt x="408857" y="428768"/>
                      </a:cubicBezTo>
                      <a:cubicBezTo>
                        <a:pt x="410151" y="425955"/>
                        <a:pt x="410995" y="421003"/>
                        <a:pt x="410995" y="419034"/>
                      </a:cubicBezTo>
                      <a:cubicBezTo>
                        <a:pt x="410995" y="417065"/>
                        <a:pt x="410882" y="412451"/>
                        <a:pt x="410882" y="410087"/>
                      </a:cubicBezTo>
                      <a:cubicBezTo>
                        <a:pt x="410882" y="407724"/>
                        <a:pt x="409475" y="404686"/>
                        <a:pt x="408744" y="402435"/>
                      </a:cubicBezTo>
                      <a:cubicBezTo>
                        <a:pt x="408012" y="400184"/>
                        <a:pt x="407562" y="398665"/>
                        <a:pt x="407562" y="396695"/>
                      </a:cubicBezTo>
                      <a:cubicBezTo>
                        <a:pt x="407562" y="394726"/>
                        <a:pt x="409082" y="395401"/>
                        <a:pt x="410376" y="395626"/>
                      </a:cubicBezTo>
                      <a:cubicBezTo>
                        <a:pt x="411670" y="395851"/>
                        <a:pt x="413189" y="400409"/>
                        <a:pt x="413077" y="401760"/>
                      </a:cubicBezTo>
                      <a:cubicBezTo>
                        <a:pt x="412964" y="403166"/>
                        <a:pt x="413527" y="404573"/>
                        <a:pt x="414033" y="405642"/>
                      </a:cubicBezTo>
                      <a:cubicBezTo>
                        <a:pt x="414596" y="406711"/>
                        <a:pt x="416059" y="410256"/>
                        <a:pt x="416509" y="412451"/>
                      </a:cubicBezTo>
                      <a:cubicBezTo>
                        <a:pt x="416959" y="414645"/>
                        <a:pt x="416734" y="417571"/>
                        <a:pt x="416284" y="419203"/>
                      </a:cubicBezTo>
                      <a:cubicBezTo>
                        <a:pt x="415834" y="420778"/>
                        <a:pt x="417072" y="421454"/>
                        <a:pt x="417972" y="420778"/>
                      </a:cubicBezTo>
                      <a:cubicBezTo>
                        <a:pt x="418872" y="420103"/>
                        <a:pt x="420448" y="419428"/>
                        <a:pt x="421179" y="418865"/>
                      </a:cubicBezTo>
                      <a:cubicBezTo>
                        <a:pt x="421855" y="418303"/>
                        <a:pt x="422192" y="416727"/>
                        <a:pt x="423543" y="415996"/>
                      </a:cubicBezTo>
                      <a:cubicBezTo>
                        <a:pt x="424893" y="415321"/>
                        <a:pt x="424668" y="416783"/>
                        <a:pt x="424443" y="418246"/>
                      </a:cubicBezTo>
                      <a:cubicBezTo>
                        <a:pt x="424218" y="419709"/>
                        <a:pt x="422305" y="421116"/>
                        <a:pt x="421292" y="421904"/>
                      </a:cubicBezTo>
                      <a:cubicBezTo>
                        <a:pt x="420279" y="422692"/>
                        <a:pt x="418535" y="424154"/>
                        <a:pt x="417409" y="426349"/>
                      </a:cubicBezTo>
                      <a:cubicBezTo>
                        <a:pt x="416284" y="428544"/>
                        <a:pt x="417522" y="437490"/>
                        <a:pt x="418872" y="440923"/>
                      </a:cubicBezTo>
                      <a:cubicBezTo>
                        <a:pt x="420223" y="444355"/>
                        <a:pt x="423205" y="442386"/>
                        <a:pt x="424331" y="441485"/>
                      </a:cubicBezTo>
                      <a:cubicBezTo>
                        <a:pt x="425456" y="440585"/>
                        <a:pt x="426018" y="440473"/>
                        <a:pt x="428100" y="440585"/>
                      </a:cubicBezTo>
                      <a:cubicBezTo>
                        <a:pt x="430126" y="440697"/>
                        <a:pt x="428325" y="443567"/>
                        <a:pt x="427763" y="444918"/>
                      </a:cubicBezTo>
                      <a:cubicBezTo>
                        <a:pt x="427200" y="446268"/>
                        <a:pt x="427088" y="448125"/>
                        <a:pt x="426187" y="451783"/>
                      </a:cubicBezTo>
                      <a:cubicBezTo>
                        <a:pt x="425287" y="455440"/>
                        <a:pt x="430520" y="451557"/>
                        <a:pt x="431420" y="450770"/>
                      </a:cubicBezTo>
                      <a:cubicBezTo>
                        <a:pt x="432321" y="449982"/>
                        <a:pt x="433446" y="449869"/>
                        <a:pt x="434740" y="449307"/>
                      </a:cubicBezTo>
                      <a:cubicBezTo>
                        <a:pt x="435978" y="448744"/>
                        <a:pt x="438060" y="446775"/>
                        <a:pt x="439973" y="443173"/>
                      </a:cubicBezTo>
                      <a:cubicBezTo>
                        <a:pt x="441886" y="439516"/>
                        <a:pt x="442562" y="436590"/>
                        <a:pt x="443180" y="435183"/>
                      </a:cubicBezTo>
                      <a:cubicBezTo>
                        <a:pt x="443743" y="433833"/>
                        <a:pt x="444981" y="432932"/>
                        <a:pt x="446444" y="430963"/>
                      </a:cubicBezTo>
                      <a:cubicBezTo>
                        <a:pt x="447907" y="429050"/>
                        <a:pt x="447907" y="425955"/>
                        <a:pt x="447907" y="423873"/>
                      </a:cubicBezTo>
                      <a:cubicBezTo>
                        <a:pt x="447907" y="421848"/>
                        <a:pt x="445994" y="419991"/>
                        <a:pt x="443349" y="417346"/>
                      </a:cubicBezTo>
                      <a:cubicBezTo>
                        <a:pt x="440761" y="414701"/>
                        <a:pt x="441549" y="411663"/>
                        <a:pt x="440029" y="408793"/>
                      </a:cubicBezTo>
                      <a:cubicBezTo>
                        <a:pt x="438566" y="405923"/>
                        <a:pt x="435472" y="403898"/>
                        <a:pt x="434684" y="402210"/>
                      </a:cubicBezTo>
                      <a:cubicBezTo>
                        <a:pt x="433896" y="400522"/>
                        <a:pt x="435472" y="399678"/>
                        <a:pt x="437610" y="399903"/>
                      </a:cubicBezTo>
                      <a:cubicBezTo>
                        <a:pt x="439748" y="400128"/>
                        <a:pt x="440198" y="401141"/>
                        <a:pt x="441605" y="402772"/>
                      </a:cubicBezTo>
                      <a:cubicBezTo>
                        <a:pt x="442955" y="404348"/>
                        <a:pt x="444925" y="408680"/>
                        <a:pt x="446388" y="412000"/>
                      </a:cubicBezTo>
                      <a:cubicBezTo>
                        <a:pt x="447851" y="415321"/>
                        <a:pt x="455109" y="424774"/>
                        <a:pt x="456179" y="425674"/>
                      </a:cubicBezTo>
                      <a:cubicBezTo>
                        <a:pt x="457191" y="426574"/>
                        <a:pt x="458767" y="427249"/>
                        <a:pt x="460736" y="427362"/>
                      </a:cubicBezTo>
                      <a:cubicBezTo>
                        <a:pt x="462650" y="427474"/>
                        <a:pt x="464169" y="426912"/>
                        <a:pt x="466195" y="426236"/>
                      </a:cubicBezTo>
                      <a:cubicBezTo>
                        <a:pt x="468220" y="425561"/>
                        <a:pt x="470415" y="424211"/>
                        <a:pt x="471203" y="423029"/>
                      </a:cubicBezTo>
                      <a:cubicBezTo>
                        <a:pt x="471990" y="421904"/>
                        <a:pt x="471765" y="420384"/>
                        <a:pt x="473340" y="418584"/>
                      </a:cubicBezTo>
                      <a:cubicBezTo>
                        <a:pt x="474916" y="416783"/>
                        <a:pt x="474354" y="417121"/>
                        <a:pt x="473678" y="415489"/>
                      </a:cubicBezTo>
                      <a:cubicBezTo>
                        <a:pt x="473003" y="413914"/>
                        <a:pt x="471878" y="412957"/>
                        <a:pt x="471427" y="412057"/>
                      </a:cubicBezTo>
                      <a:cubicBezTo>
                        <a:pt x="470977" y="411156"/>
                        <a:pt x="471427" y="410819"/>
                        <a:pt x="472553" y="410481"/>
                      </a:cubicBezTo>
                      <a:cubicBezTo>
                        <a:pt x="473678" y="410144"/>
                        <a:pt x="474016" y="410031"/>
                        <a:pt x="474916" y="408456"/>
                      </a:cubicBezTo>
                      <a:cubicBezTo>
                        <a:pt x="475816" y="406880"/>
                        <a:pt x="475591" y="406205"/>
                        <a:pt x="475816" y="404460"/>
                      </a:cubicBezTo>
                      <a:cubicBezTo>
                        <a:pt x="476042" y="402772"/>
                        <a:pt x="472046" y="400240"/>
                        <a:pt x="470921" y="399903"/>
                      </a:cubicBezTo>
                      <a:cubicBezTo>
                        <a:pt x="469796" y="399565"/>
                        <a:pt x="469120" y="398777"/>
                        <a:pt x="467995" y="396133"/>
                      </a:cubicBezTo>
                      <a:cubicBezTo>
                        <a:pt x="466870" y="393488"/>
                        <a:pt x="470133" y="386680"/>
                        <a:pt x="470583" y="385216"/>
                      </a:cubicBezTo>
                      <a:cubicBezTo>
                        <a:pt x="471034" y="383753"/>
                        <a:pt x="470921" y="380546"/>
                        <a:pt x="470921" y="378746"/>
                      </a:cubicBezTo>
                      <a:cubicBezTo>
                        <a:pt x="470921" y="376945"/>
                        <a:pt x="468895" y="375763"/>
                        <a:pt x="467264" y="374863"/>
                      </a:cubicBezTo>
                      <a:cubicBezTo>
                        <a:pt x="465688" y="373963"/>
                        <a:pt x="466251" y="372669"/>
                        <a:pt x="465350" y="370080"/>
                      </a:cubicBezTo>
                      <a:cubicBezTo>
                        <a:pt x="464450" y="367436"/>
                        <a:pt x="461018" y="363947"/>
                        <a:pt x="458880" y="361302"/>
                      </a:cubicBezTo>
                      <a:cubicBezTo>
                        <a:pt x="456741" y="358658"/>
                        <a:pt x="449482" y="357195"/>
                        <a:pt x="448076" y="356744"/>
                      </a:cubicBezTo>
                      <a:cubicBezTo>
                        <a:pt x="446725" y="356294"/>
                        <a:pt x="443856" y="354438"/>
                        <a:pt x="441830" y="352412"/>
                      </a:cubicBezTo>
                      <a:cubicBezTo>
                        <a:pt x="439804" y="350386"/>
                        <a:pt x="438792" y="349430"/>
                        <a:pt x="438679" y="346954"/>
                      </a:cubicBezTo>
                      <a:cubicBezTo>
                        <a:pt x="438566" y="344422"/>
                        <a:pt x="444475" y="348529"/>
                        <a:pt x="445938" y="349824"/>
                      </a:cubicBezTo>
                      <a:cubicBezTo>
                        <a:pt x="447401" y="351061"/>
                        <a:pt x="450045" y="352018"/>
                        <a:pt x="451733" y="352581"/>
                      </a:cubicBezTo>
                      <a:cubicBezTo>
                        <a:pt x="453421" y="353143"/>
                        <a:pt x="454828" y="353593"/>
                        <a:pt x="457079" y="353818"/>
                      </a:cubicBezTo>
                      <a:cubicBezTo>
                        <a:pt x="459330" y="354044"/>
                        <a:pt x="460962" y="355619"/>
                        <a:pt x="462424" y="356688"/>
                      </a:cubicBezTo>
                      <a:cubicBezTo>
                        <a:pt x="463887" y="357701"/>
                        <a:pt x="466419" y="362596"/>
                        <a:pt x="467770" y="364453"/>
                      </a:cubicBezTo>
                      <a:cubicBezTo>
                        <a:pt x="469120" y="366254"/>
                        <a:pt x="471540" y="367098"/>
                        <a:pt x="472553" y="366985"/>
                      </a:cubicBezTo>
                      <a:cubicBezTo>
                        <a:pt x="473566" y="366873"/>
                        <a:pt x="473791" y="366873"/>
                        <a:pt x="474354" y="364960"/>
                      </a:cubicBezTo>
                      <a:cubicBezTo>
                        <a:pt x="474916" y="363047"/>
                        <a:pt x="472891" y="360965"/>
                        <a:pt x="471990" y="359952"/>
                      </a:cubicBezTo>
                      <a:cubicBezTo>
                        <a:pt x="471090" y="358939"/>
                        <a:pt x="470189" y="359389"/>
                        <a:pt x="469627" y="357589"/>
                      </a:cubicBezTo>
                      <a:cubicBezTo>
                        <a:pt x="469064" y="355788"/>
                        <a:pt x="470865" y="354044"/>
                        <a:pt x="471765" y="351905"/>
                      </a:cubicBezTo>
                      <a:cubicBezTo>
                        <a:pt x="472665" y="349767"/>
                        <a:pt x="471652" y="348023"/>
                        <a:pt x="469964" y="345997"/>
                      </a:cubicBezTo>
                      <a:cubicBezTo>
                        <a:pt x="468276" y="343971"/>
                        <a:pt x="465744" y="343803"/>
                        <a:pt x="464056" y="343240"/>
                      </a:cubicBezTo>
                      <a:cubicBezTo>
                        <a:pt x="462368" y="342677"/>
                        <a:pt x="461468" y="340877"/>
                        <a:pt x="461130" y="339020"/>
                      </a:cubicBezTo>
                      <a:cubicBezTo>
                        <a:pt x="460793" y="337219"/>
                        <a:pt x="459892" y="336656"/>
                        <a:pt x="458767" y="334687"/>
                      </a:cubicBezTo>
                      <a:cubicBezTo>
                        <a:pt x="457642" y="332774"/>
                        <a:pt x="459442" y="329567"/>
                        <a:pt x="460005" y="327822"/>
                      </a:cubicBezTo>
                      <a:cubicBezTo>
                        <a:pt x="460568" y="326134"/>
                        <a:pt x="460793" y="324952"/>
                        <a:pt x="460680" y="321464"/>
                      </a:cubicBezTo>
                      <a:cubicBezTo>
                        <a:pt x="460568" y="317919"/>
                        <a:pt x="457585" y="315331"/>
                        <a:pt x="456797" y="314149"/>
                      </a:cubicBezTo>
                      <a:cubicBezTo>
                        <a:pt x="456010" y="313023"/>
                        <a:pt x="457248" y="312236"/>
                        <a:pt x="457923" y="311617"/>
                      </a:cubicBezTo>
                      <a:cubicBezTo>
                        <a:pt x="458598" y="311054"/>
                        <a:pt x="461355" y="313305"/>
                        <a:pt x="462031" y="314599"/>
                      </a:cubicBezTo>
                      <a:cubicBezTo>
                        <a:pt x="462706" y="315837"/>
                        <a:pt x="463156" y="317807"/>
                        <a:pt x="463606" y="319945"/>
                      </a:cubicBezTo>
                      <a:cubicBezTo>
                        <a:pt x="464056" y="322139"/>
                        <a:pt x="465407" y="328385"/>
                        <a:pt x="465519" y="330523"/>
                      </a:cubicBezTo>
                      <a:cubicBezTo>
                        <a:pt x="465632" y="332718"/>
                        <a:pt x="467320" y="332436"/>
                        <a:pt x="468333" y="331424"/>
                      </a:cubicBezTo>
                      <a:cubicBezTo>
                        <a:pt x="469346" y="330411"/>
                        <a:pt x="469908" y="328779"/>
                        <a:pt x="470696" y="327541"/>
                      </a:cubicBezTo>
                      <a:cubicBezTo>
                        <a:pt x="471484" y="326303"/>
                        <a:pt x="471596" y="326415"/>
                        <a:pt x="473172" y="325346"/>
                      </a:cubicBezTo>
                      <a:cubicBezTo>
                        <a:pt x="474747" y="324334"/>
                        <a:pt x="474522" y="329117"/>
                        <a:pt x="474410" y="329904"/>
                      </a:cubicBezTo>
                      <a:cubicBezTo>
                        <a:pt x="474297" y="330692"/>
                        <a:pt x="473509" y="331705"/>
                        <a:pt x="473059" y="332662"/>
                      </a:cubicBezTo>
                      <a:cubicBezTo>
                        <a:pt x="472609" y="333562"/>
                        <a:pt x="471934" y="334237"/>
                        <a:pt x="471709" y="335981"/>
                      </a:cubicBezTo>
                      <a:cubicBezTo>
                        <a:pt x="471484" y="337669"/>
                        <a:pt x="473622" y="345209"/>
                        <a:pt x="473847" y="345997"/>
                      </a:cubicBezTo>
                      <a:cubicBezTo>
                        <a:pt x="474072" y="346785"/>
                        <a:pt x="475197" y="347235"/>
                        <a:pt x="476210" y="347122"/>
                      </a:cubicBezTo>
                      <a:cubicBezTo>
                        <a:pt x="477223" y="347010"/>
                        <a:pt x="477223" y="347798"/>
                        <a:pt x="477673" y="348360"/>
                      </a:cubicBezTo>
                      <a:cubicBezTo>
                        <a:pt x="478123" y="348923"/>
                        <a:pt x="478686" y="350048"/>
                        <a:pt x="479136" y="350893"/>
                      </a:cubicBezTo>
                      <a:cubicBezTo>
                        <a:pt x="479587" y="351680"/>
                        <a:pt x="481499" y="351568"/>
                        <a:pt x="482625" y="351568"/>
                      </a:cubicBezTo>
                      <a:cubicBezTo>
                        <a:pt x="483750" y="351568"/>
                        <a:pt x="486395" y="350780"/>
                        <a:pt x="488308" y="350217"/>
                      </a:cubicBezTo>
                      <a:cubicBezTo>
                        <a:pt x="490221" y="349655"/>
                        <a:pt x="491122" y="351793"/>
                        <a:pt x="491515" y="353200"/>
                      </a:cubicBezTo>
                      <a:cubicBezTo>
                        <a:pt x="491853" y="354550"/>
                        <a:pt x="491965" y="358208"/>
                        <a:pt x="491965" y="360402"/>
                      </a:cubicBezTo>
                      <a:cubicBezTo>
                        <a:pt x="491965" y="362596"/>
                        <a:pt x="493541" y="363722"/>
                        <a:pt x="494723" y="365072"/>
                      </a:cubicBezTo>
                      <a:cubicBezTo>
                        <a:pt x="495848" y="366423"/>
                        <a:pt x="496298" y="367604"/>
                        <a:pt x="497199" y="369405"/>
                      </a:cubicBezTo>
                      <a:cubicBezTo>
                        <a:pt x="498099" y="371206"/>
                        <a:pt x="500856" y="374300"/>
                        <a:pt x="501644" y="375426"/>
                      </a:cubicBezTo>
                      <a:cubicBezTo>
                        <a:pt x="502432" y="376551"/>
                        <a:pt x="505639" y="376776"/>
                        <a:pt x="506652" y="377226"/>
                      </a:cubicBezTo>
                      <a:cubicBezTo>
                        <a:pt x="507665" y="377677"/>
                        <a:pt x="508340" y="379421"/>
                        <a:pt x="508227" y="380771"/>
                      </a:cubicBezTo>
                      <a:cubicBezTo>
                        <a:pt x="508115" y="382122"/>
                        <a:pt x="506877" y="383416"/>
                        <a:pt x="506089" y="383979"/>
                      </a:cubicBezTo>
                      <a:cubicBezTo>
                        <a:pt x="505301" y="384541"/>
                        <a:pt x="506427" y="385441"/>
                        <a:pt x="507102" y="385441"/>
                      </a:cubicBezTo>
                      <a:cubicBezTo>
                        <a:pt x="507777" y="385441"/>
                        <a:pt x="510253" y="384992"/>
                        <a:pt x="511435" y="384204"/>
                      </a:cubicBezTo>
                      <a:cubicBezTo>
                        <a:pt x="512560" y="383416"/>
                        <a:pt x="513348" y="382628"/>
                        <a:pt x="514248" y="381221"/>
                      </a:cubicBezTo>
                      <a:cubicBezTo>
                        <a:pt x="515148" y="379871"/>
                        <a:pt x="516161" y="379083"/>
                        <a:pt x="517737" y="378858"/>
                      </a:cubicBezTo>
                      <a:cubicBezTo>
                        <a:pt x="519312" y="378633"/>
                        <a:pt x="521957" y="378971"/>
                        <a:pt x="523757" y="379421"/>
                      </a:cubicBezTo>
                      <a:cubicBezTo>
                        <a:pt x="525558" y="379871"/>
                        <a:pt x="525896" y="380321"/>
                        <a:pt x="526571" y="382178"/>
                      </a:cubicBezTo>
                      <a:cubicBezTo>
                        <a:pt x="527246" y="383979"/>
                        <a:pt x="525108" y="386061"/>
                        <a:pt x="523757" y="387073"/>
                      </a:cubicBezTo>
                      <a:cubicBezTo>
                        <a:pt x="522407" y="388086"/>
                        <a:pt x="521844" y="387073"/>
                        <a:pt x="521394" y="385723"/>
                      </a:cubicBezTo>
                      <a:cubicBezTo>
                        <a:pt x="520944" y="384373"/>
                        <a:pt x="515598" y="389155"/>
                        <a:pt x="514248" y="390618"/>
                      </a:cubicBezTo>
                      <a:cubicBezTo>
                        <a:pt x="512898" y="392081"/>
                        <a:pt x="511153" y="393038"/>
                        <a:pt x="510478" y="396302"/>
                      </a:cubicBezTo>
                      <a:cubicBezTo>
                        <a:pt x="509803" y="399621"/>
                        <a:pt x="517624" y="400184"/>
                        <a:pt x="520212" y="400296"/>
                      </a:cubicBezTo>
                      <a:cubicBezTo>
                        <a:pt x="522801" y="400409"/>
                        <a:pt x="527246" y="399284"/>
                        <a:pt x="529047" y="398833"/>
                      </a:cubicBezTo>
                      <a:cubicBezTo>
                        <a:pt x="530847" y="398384"/>
                        <a:pt x="531635" y="398608"/>
                        <a:pt x="534280" y="398608"/>
                      </a:cubicBezTo>
                      <a:cubicBezTo>
                        <a:pt x="536868" y="398608"/>
                        <a:pt x="539625" y="405080"/>
                        <a:pt x="540188" y="406261"/>
                      </a:cubicBezTo>
                      <a:cubicBezTo>
                        <a:pt x="540751" y="407386"/>
                        <a:pt x="542214" y="407274"/>
                        <a:pt x="543508" y="407386"/>
                      </a:cubicBezTo>
                      <a:cubicBezTo>
                        <a:pt x="544746" y="407499"/>
                        <a:pt x="545421" y="406486"/>
                        <a:pt x="546827" y="405361"/>
                      </a:cubicBezTo>
                      <a:cubicBezTo>
                        <a:pt x="548178" y="404235"/>
                        <a:pt x="549078" y="406711"/>
                        <a:pt x="549754" y="407555"/>
                      </a:cubicBezTo>
                      <a:cubicBezTo>
                        <a:pt x="550429" y="408343"/>
                        <a:pt x="550992" y="408118"/>
                        <a:pt x="552905" y="406317"/>
                      </a:cubicBezTo>
                      <a:cubicBezTo>
                        <a:pt x="554818" y="404517"/>
                        <a:pt x="554255" y="408568"/>
                        <a:pt x="554705" y="409750"/>
                      </a:cubicBezTo>
                      <a:cubicBezTo>
                        <a:pt x="555156" y="410875"/>
                        <a:pt x="555718" y="411663"/>
                        <a:pt x="556506" y="412619"/>
                      </a:cubicBezTo>
                      <a:cubicBezTo>
                        <a:pt x="557294" y="413520"/>
                        <a:pt x="558081" y="413632"/>
                        <a:pt x="558081" y="411494"/>
                      </a:cubicBezTo>
                      <a:cubicBezTo>
                        <a:pt x="558081" y="409300"/>
                        <a:pt x="558307" y="407161"/>
                        <a:pt x="557744" y="405586"/>
                      </a:cubicBezTo>
                      <a:cubicBezTo>
                        <a:pt x="557181" y="404010"/>
                        <a:pt x="554818" y="402716"/>
                        <a:pt x="553186" y="401028"/>
                      </a:cubicBezTo>
                      <a:cubicBezTo>
                        <a:pt x="551611" y="399340"/>
                        <a:pt x="551948" y="400015"/>
                        <a:pt x="552173" y="398158"/>
                      </a:cubicBezTo>
                      <a:cubicBezTo>
                        <a:pt x="552398" y="396358"/>
                        <a:pt x="552736" y="395739"/>
                        <a:pt x="554537" y="395064"/>
                      </a:cubicBezTo>
                      <a:cubicBezTo>
                        <a:pt x="556337" y="394388"/>
                        <a:pt x="560895" y="396639"/>
                        <a:pt x="562245" y="396977"/>
                      </a:cubicBezTo>
                      <a:cubicBezTo>
                        <a:pt x="563596" y="397314"/>
                        <a:pt x="564721" y="397652"/>
                        <a:pt x="565678" y="397539"/>
                      </a:cubicBezTo>
                      <a:cubicBezTo>
                        <a:pt x="566578" y="397427"/>
                        <a:pt x="566128" y="394107"/>
                        <a:pt x="566015" y="392531"/>
                      </a:cubicBezTo>
                      <a:cubicBezTo>
                        <a:pt x="565903" y="390956"/>
                        <a:pt x="567703" y="390000"/>
                        <a:pt x="567816" y="388761"/>
                      </a:cubicBezTo>
                      <a:cubicBezTo>
                        <a:pt x="567928" y="387524"/>
                        <a:pt x="567253" y="386961"/>
                        <a:pt x="565790" y="387073"/>
                      </a:cubicBezTo>
                      <a:cubicBezTo>
                        <a:pt x="564327" y="387186"/>
                        <a:pt x="563540" y="386173"/>
                        <a:pt x="561345" y="385610"/>
                      </a:cubicBezTo>
                      <a:cubicBezTo>
                        <a:pt x="559207" y="385048"/>
                        <a:pt x="555099" y="387186"/>
                        <a:pt x="554199" y="387805"/>
                      </a:cubicBezTo>
                      <a:cubicBezTo>
                        <a:pt x="553299" y="388368"/>
                        <a:pt x="552286" y="388818"/>
                        <a:pt x="550316" y="389718"/>
                      </a:cubicBezTo>
                      <a:cubicBezTo>
                        <a:pt x="548403" y="390618"/>
                        <a:pt x="546996" y="393376"/>
                        <a:pt x="546434" y="394839"/>
                      </a:cubicBezTo>
                      <a:cubicBezTo>
                        <a:pt x="545871" y="396302"/>
                        <a:pt x="544070" y="392813"/>
                        <a:pt x="544183" y="391406"/>
                      </a:cubicBezTo>
                      <a:cubicBezTo>
                        <a:pt x="544296" y="390056"/>
                        <a:pt x="543508" y="390168"/>
                        <a:pt x="542945" y="389043"/>
                      </a:cubicBezTo>
                      <a:cubicBezTo>
                        <a:pt x="542382" y="387917"/>
                        <a:pt x="541820" y="388593"/>
                        <a:pt x="541482" y="387017"/>
                      </a:cubicBezTo>
                      <a:cubicBezTo>
                        <a:pt x="541145" y="385441"/>
                        <a:pt x="545252" y="386229"/>
                        <a:pt x="546603" y="386004"/>
                      </a:cubicBezTo>
                      <a:cubicBezTo>
                        <a:pt x="547953" y="385779"/>
                        <a:pt x="549360" y="384316"/>
                        <a:pt x="550372" y="383866"/>
                      </a:cubicBezTo>
                      <a:cubicBezTo>
                        <a:pt x="551386" y="383416"/>
                        <a:pt x="551386" y="383416"/>
                        <a:pt x="552736" y="384204"/>
                      </a:cubicBezTo>
                      <a:cubicBezTo>
                        <a:pt x="554086" y="384992"/>
                        <a:pt x="554086" y="384429"/>
                        <a:pt x="554987" y="383866"/>
                      </a:cubicBezTo>
                      <a:cubicBezTo>
                        <a:pt x="555887" y="383304"/>
                        <a:pt x="556675" y="382178"/>
                        <a:pt x="557800" y="380996"/>
                      </a:cubicBezTo>
                      <a:cubicBezTo>
                        <a:pt x="558925" y="379871"/>
                        <a:pt x="555437" y="379759"/>
                        <a:pt x="554649" y="379308"/>
                      </a:cubicBezTo>
                      <a:cubicBezTo>
                        <a:pt x="553861" y="378858"/>
                        <a:pt x="553186" y="378183"/>
                        <a:pt x="551892" y="377733"/>
                      </a:cubicBezTo>
                      <a:cubicBezTo>
                        <a:pt x="550654" y="377283"/>
                        <a:pt x="550766" y="378070"/>
                        <a:pt x="548741" y="376608"/>
                      </a:cubicBezTo>
                      <a:cubicBezTo>
                        <a:pt x="546715" y="375144"/>
                        <a:pt x="556562" y="369405"/>
                        <a:pt x="558419" y="368842"/>
                      </a:cubicBezTo>
                      <a:cubicBezTo>
                        <a:pt x="560220" y="368280"/>
                        <a:pt x="561120" y="367492"/>
                        <a:pt x="563540" y="367154"/>
                      </a:cubicBezTo>
                      <a:cubicBezTo>
                        <a:pt x="565903" y="366816"/>
                        <a:pt x="568997" y="368055"/>
                        <a:pt x="569898" y="369067"/>
                      </a:cubicBezTo>
                      <a:cubicBezTo>
                        <a:pt x="570798" y="370080"/>
                        <a:pt x="573893" y="370418"/>
                        <a:pt x="575018" y="371093"/>
                      </a:cubicBezTo>
                      <a:cubicBezTo>
                        <a:pt x="576144" y="371768"/>
                        <a:pt x="577044" y="372781"/>
                        <a:pt x="577832" y="375426"/>
                      </a:cubicBezTo>
                      <a:cubicBezTo>
                        <a:pt x="578620" y="378014"/>
                        <a:pt x="578507" y="382347"/>
                        <a:pt x="578395" y="384429"/>
                      </a:cubicBezTo>
                      <a:cubicBezTo>
                        <a:pt x="578282" y="386455"/>
                        <a:pt x="580195" y="386342"/>
                        <a:pt x="581264" y="386342"/>
                      </a:cubicBezTo>
                      <a:cubicBezTo>
                        <a:pt x="582277" y="386342"/>
                        <a:pt x="583402" y="384316"/>
                        <a:pt x="584584" y="383247"/>
                      </a:cubicBezTo>
                      <a:cubicBezTo>
                        <a:pt x="585709" y="382234"/>
                        <a:pt x="585597" y="382347"/>
                        <a:pt x="587622" y="381447"/>
                      </a:cubicBezTo>
                      <a:cubicBezTo>
                        <a:pt x="589648" y="380546"/>
                        <a:pt x="591280" y="380096"/>
                        <a:pt x="592293" y="379308"/>
                      </a:cubicBezTo>
                      <a:cubicBezTo>
                        <a:pt x="593306" y="378520"/>
                        <a:pt x="593081" y="377395"/>
                        <a:pt x="593081" y="376326"/>
                      </a:cubicBezTo>
                      <a:cubicBezTo>
                        <a:pt x="593081" y="375313"/>
                        <a:pt x="590717" y="374526"/>
                        <a:pt x="589536" y="374188"/>
                      </a:cubicBezTo>
                      <a:cubicBezTo>
                        <a:pt x="588410" y="373850"/>
                        <a:pt x="586947" y="372725"/>
                        <a:pt x="585766" y="372275"/>
                      </a:cubicBezTo>
                      <a:cubicBezTo>
                        <a:pt x="584640" y="371824"/>
                        <a:pt x="582840" y="373175"/>
                        <a:pt x="581546" y="373625"/>
                      </a:cubicBezTo>
                      <a:cubicBezTo>
                        <a:pt x="580308" y="374075"/>
                        <a:pt x="580083" y="373400"/>
                        <a:pt x="579745" y="372387"/>
                      </a:cubicBezTo>
                      <a:cubicBezTo>
                        <a:pt x="579407" y="371374"/>
                        <a:pt x="580420" y="370361"/>
                        <a:pt x="581320" y="369743"/>
                      </a:cubicBezTo>
                      <a:cubicBezTo>
                        <a:pt x="582221" y="369180"/>
                        <a:pt x="585428" y="368280"/>
                        <a:pt x="586666" y="367210"/>
                      </a:cubicBezTo>
                      <a:cubicBezTo>
                        <a:pt x="587904" y="366198"/>
                        <a:pt x="588129" y="365297"/>
                        <a:pt x="588917" y="363891"/>
                      </a:cubicBezTo>
                      <a:cubicBezTo>
                        <a:pt x="589705" y="362540"/>
                        <a:pt x="590380" y="361977"/>
                        <a:pt x="588917" y="360683"/>
                      </a:cubicBezTo>
                      <a:cubicBezTo>
                        <a:pt x="587454" y="359445"/>
                        <a:pt x="584471" y="360233"/>
                        <a:pt x="583346" y="360571"/>
                      </a:cubicBezTo>
                      <a:cubicBezTo>
                        <a:pt x="582221" y="360908"/>
                        <a:pt x="580983" y="360796"/>
                        <a:pt x="579351" y="360908"/>
                      </a:cubicBezTo>
                      <a:cubicBezTo>
                        <a:pt x="577775" y="361021"/>
                        <a:pt x="579801" y="357251"/>
                        <a:pt x="580927" y="355338"/>
                      </a:cubicBezTo>
                      <a:cubicBezTo>
                        <a:pt x="582052" y="353425"/>
                        <a:pt x="582389" y="351793"/>
                        <a:pt x="583402" y="350330"/>
                      </a:cubicBezTo>
                      <a:cubicBezTo>
                        <a:pt x="584415" y="348867"/>
                        <a:pt x="585991" y="349655"/>
                        <a:pt x="587735" y="349430"/>
                      </a:cubicBezTo>
                      <a:cubicBezTo>
                        <a:pt x="589423" y="349205"/>
                        <a:pt x="591505" y="348417"/>
                        <a:pt x="592968" y="347854"/>
                      </a:cubicBezTo>
                      <a:cubicBezTo>
                        <a:pt x="594431" y="347291"/>
                        <a:pt x="595556" y="346954"/>
                        <a:pt x="596851" y="345828"/>
                      </a:cubicBezTo>
                      <a:cubicBezTo>
                        <a:pt x="598089" y="344703"/>
                        <a:pt x="600283" y="343184"/>
                        <a:pt x="601746" y="342509"/>
                      </a:cubicBezTo>
                      <a:cubicBezTo>
                        <a:pt x="603209" y="341833"/>
                        <a:pt x="605966" y="341495"/>
                        <a:pt x="607654" y="341383"/>
                      </a:cubicBezTo>
                      <a:cubicBezTo>
                        <a:pt x="609342" y="341271"/>
                        <a:pt x="609567" y="340033"/>
                        <a:pt x="610580" y="338401"/>
                      </a:cubicBezTo>
                      <a:cubicBezTo>
                        <a:pt x="611593" y="336825"/>
                        <a:pt x="611030" y="336938"/>
                        <a:pt x="612268" y="336375"/>
                      </a:cubicBezTo>
                      <a:cubicBezTo>
                        <a:pt x="613506" y="335813"/>
                        <a:pt x="614519" y="337050"/>
                        <a:pt x="615194" y="338401"/>
                      </a:cubicBezTo>
                      <a:cubicBezTo>
                        <a:pt x="615869" y="339751"/>
                        <a:pt x="615982" y="340201"/>
                        <a:pt x="615307" y="341608"/>
                      </a:cubicBezTo>
                      <a:cubicBezTo>
                        <a:pt x="614632" y="342959"/>
                        <a:pt x="611424" y="344928"/>
                        <a:pt x="609624" y="346279"/>
                      </a:cubicBezTo>
                      <a:cubicBezTo>
                        <a:pt x="607823" y="347629"/>
                        <a:pt x="606867" y="349261"/>
                        <a:pt x="605966" y="350611"/>
                      </a:cubicBezTo>
                      <a:cubicBezTo>
                        <a:pt x="605066" y="351962"/>
                        <a:pt x="606867" y="353256"/>
                        <a:pt x="606979" y="354494"/>
                      </a:cubicBezTo>
                      <a:cubicBezTo>
                        <a:pt x="607092" y="355732"/>
                        <a:pt x="607204" y="357701"/>
                        <a:pt x="607429" y="359502"/>
                      </a:cubicBezTo>
                      <a:cubicBezTo>
                        <a:pt x="607654" y="361302"/>
                        <a:pt x="607767" y="365072"/>
                        <a:pt x="608104" y="366816"/>
                      </a:cubicBezTo>
                      <a:cubicBezTo>
                        <a:pt x="608442" y="368505"/>
                        <a:pt x="609905" y="369067"/>
                        <a:pt x="611143" y="368617"/>
                      </a:cubicBezTo>
                      <a:cubicBezTo>
                        <a:pt x="612381" y="368167"/>
                        <a:pt x="615363" y="366816"/>
                        <a:pt x="616939" y="365747"/>
                      </a:cubicBezTo>
                      <a:cubicBezTo>
                        <a:pt x="618514" y="364735"/>
                        <a:pt x="618402" y="365185"/>
                        <a:pt x="620821" y="365297"/>
                      </a:cubicBezTo>
                      <a:cubicBezTo>
                        <a:pt x="623184" y="365410"/>
                        <a:pt x="624816" y="368167"/>
                        <a:pt x="625942" y="369968"/>
                      </a:cubicBezTo>
                      <a:cubicBezTo>
                        <a:pt x="627067" y="371768"/>
                        <a:pt x="627180" y="370643"/>
                        <a:pt x="627630" y="369180"/>
                      </a:cubicBezTo>
                      <a:cubicBezTo>
                        <a:pt x="628080" y="367717"/>
                        <a:pt x="627742" y="364397"/>
                        <a:pt x="628305" y="362596"/>
                      </a:cubicBezTo>
                      <a:cubicBezTo>
                        <a:pt x="628868" y="360796"/>
                        <a:pt x="628868" y="360458"/>
                        <a:pt x="630218" y="359164"/>
                      </a:cubicBezTo>
                      <a:cubicBezTo>
                        <a:pt x="631569" y="357926"/>
                        <a:pt x="632019" y="358039"/>
                        <a:pt x="632244" y="356069"/>
                      </a:cubicBezTo>
                      <a:cubicBezTo>
                        <a:pt x="632469" y="354156"/>
                        <a:pt x="630668" y="352187"/>
                        <a:pt x="628474" y="350836"/>
                      </a:cubicBezTo>
                      <a:cubicBezTo>
                        <a:pt x="626335" y="349486"/>
                        <a:pt x="626448" y="349824"/>
                        <a:pt x="623691" y="349148"/>
                      </a:cubicBezTo>
                      <a:cubicBezTo>
                        <a:pt x="620990" y="348473"/>
                        <a:pt x="621215" y="348360"/>
                        <a:pt x="620877" y="346166"/>
                      </a:cubicBezTo>
                      <a:cubicBezTo>
                        <a:pt x="620540" y="343971"/>
                        <a:pt x="621440" y="344703"/>
                        <a:pt x="623804" y="344703"/>
                      </a:cubicBezTo>
                      <a:cubicBezTo>
                        <a:pt x="626167" y="344703"/>
                        <a:pt x="626392" y="344928"/>
                        <a:pt x="627573" y="344816"/>
                      </a:cubicBezTo>
                      <a:cubicBezTo>
                        <a:pt x="628699" y="344703"/>
                        <a:pt x="629261" y="344591"/>
                        <a:pt x="630781" y="344253"/>
                      </a:cubicBezTo>
                      <a:cubicBezTo>
                        <a:pt x="632244" y="343915"/>
                        <a:pt x="632356" y="346785"/>
                        <a:pt x="632581" y="348360"/>
                      </a:cubicBezTo>
                      <a:cubicBezTo>
                        <a:pt x="632806" y="349936"/>
                        <a:pt x="634720" y="351455"/>
                        <a:pt x="635507" y="352243"/>
                      </a:cubicBezTo>
                      <a:cubicBezTo>
                        <a:pt x="636295" y="353031"/>
                        <a:pt x="637758" y="352806"/>
                        <a:pt x="638996" y="351455"/>
                      </a:cubicBezTo>
                      <a:cubicBezTo>
                        <a:pt x="640234" y="350105"/>
                        <a:pt x="640909" y="349261"/>
                        <a:pt x="640909" y="347910"/>
                      </a:cubicBezTo>
                      <a:cubicBezTo>
                        <a:pt x="640909" y="346560"/>
                        <a:pt x="640684" y="345603"/>
                        <a:pt x="640234" y="343803"/>
                      </a:cubicBezTo>
                      <a:cubicBezTo>
                        <a:pt x="639784" y="342002"/>
                        <a:pt x="639559" y="340933"/>
                        <a:pt x="639559" y="339583"/>
                      </a:cubicBezTo>
                      <a:cubicBezTo>
                        <a:pt x="639559" y="338232"/>
                        <a:pt x="640234" y="337782"/>
                        <a:pt x="640796" y="337050"/>
                      </a:cubicBezTo>
                      <a:cubicBezTo>
                        <a:pt x="641359" y="336375"/>
                        <a:pt x="642203" y="337388"/>
                        <a:pt x="644904" y="337895"/>
                      </a:cubicBezTo>
                      <a:cubicBezTo>
                        <a:pt x="647605" y="338401"/>
                        <a:pt x="648055" y="336769"/>
                        <a:pt x="649800" y="336319"/>
                      </a:cubicBezTo>
                      <a:cubicBezTo>
                        <a:pt x="651544" y="335813"/>
                        <a:pt x="654695" y="336938"/>
                        <a:pt x="655821" y="337613"/>
                      </a:cubicBezTo>
                      <a:cubicBezTo>
                        <a:pt x="656946" y="338232"/>
                        <a:pt x="657733" y="335869"/>
                        <a:pt x="658184" y="334575"/>
                      </a:cubicBezTo>
                      <a:cubicBezTo>
                        <a:pt x="658634" y="333280"/>
                        <a:pt x="661222" y="331874"/>
                        <a:pt x="662798" y="330917"/>
                      </a:cubicBezTo>
                      <a:cubicBezTo>
                        <a:pt x="664373" y="329960"/>
                        <a:pt x="668199" y="326753"/>
                        <a:pt x="670563" y="326303"/>
                      </a:cubicBezTo>
                      <a:cubicBezTo>
                        <a:pt x="672926" y="325853"/>
                        <a:pt x="671350" y="329511"/>
                        <a:pt x="670056" y="329960"/>
                      </a:cubicBezTo>
                      <a:cubicBezTo>
                        <a:pt x="668762" y="330411"/>
                        <a:pt x="667187" y="332999"/>
                        <a:pt x="666905" y="334406"/>
                      </a:cubicBezTo>
                      <a:cubicBezTo>
                        <a:pt x="666568" y="335813"/>
                        <a:pt x="663867" y="335981"/>
                        <a:pt x="663079" y="336769"/>
                      </a:cubicBezTo>
                      <a:cubicBezTo>
                        <a:pt x="662291" y="337557"/>
                        <a:pt x="663417" y="337388"/>
                        <a:pt x="663529" y="338344"/>
                      </a:cubicBezTo>
                      <a:cubicBezTo>
                        <a:pt x="663698" y="339301"/>
                        <a:pt x="666568" y="338176"/>
                        <a:pt x="667974" y="338007"/>
                      </a:cubicBezTo>
                      <a:cubicBezTo>
                        <a:pt x="669381" y="337838"/>
                        <a:pt x="670675" y="336263"/>
                        <a:pt x="671970" y="336263"/>
                      </a:cubicBezTo>
                      <a:cubicBezTo>
                        <a:pt x="673264" y="336263"/>
                        <a:pt x="674670" y="336713"/>
                        <a:pt x="676077" y="338176"/>
                      </a:cubicBezTo>
                      <a:cubicBezTo>
                        <a:pt x="677484" y="339583"/>
                        <a:pt x="676584" y="340258"/>
                        <a:pt x="676246" y="341552"/>
                      </a:cubicBezTo>
                      <a:cubicBezTo>
                        <a:pt x="675908" y="342846"/>
                        <a:pt x="675458" y="343296"/>
                        <a:pt x="676246" y="344253"/>
                      </a:cubicBezTo>
                      <a:cubicBezTo>
                        <a:pt x="677034" y="345209"/>
                        <a:pt x="679285" y="348417"/>
                        <a:pt x="682267" y="348867"/>
                      </a:cubicBezTo>
                      <a:cubicBezTo>
                        <a:pt x="685305" y="349373"/>
                        <a:pt x="684799" y="349205"/>
                        <a:pt x="687050" y="348360"/>
                      </a:cubicBezTo>
                      <a:cubicBezTo>
                        <a:pt x="689300" y="347573"/>
                        <a:pt x="690538" y="347742"/>
                        <a:pt x="692283" y="347742"/>
                      </a:cubicBezTo>
                      <a:cubicBezTo>
                        <a:pt x="694027" y="347742"/>
                        <a:pt x="697347" y="348867"/>
                        <a:pt x="698134" y="349655"/>
                      </a:cubicBezTo>
                      <a:cubicBezTo>
                        <a:pt x="698922" y="350442"/>
                        <a:pt x="700385" y="350780"/>
                        <a:pt x="702130" y="351061"/>
                      </a:cubicBezTo>
                      <a:cubicBezTo>
                        <a:pt x="703874" y="351399"/>
                        <a:pt x="703536" y="348023"/>
                        <a:pt x="703536" y="346785"/>
                      </a:cubicBezTo>
                      <a:cubicBezTo>
                        <a:pt x="703536" y="345491"/>
                        <a:pt x="704155" y="343915"/>
                        <a:pt x="705449" y="342171"/>
                      </a:cubicBezTo>
                      <a:cubicBezTo>
                        <a:pt x="706744" y="340426"/>
                        <a:pt x="703536" y="341214"/>
                        <a:pt x="701623" y="341214"/>
                      </a:cubicBezTo>
                      <a:cubicBezTo>
                        <a:pt x="699710" y="341214"/>
                        <a:pt x="699710" y="341214"/>
                        <a:pt x="697797" y="339920"/>
                      </a:cubicBezTo>
                      <a:cubicBezTo>
                        <a:pt x="695884" y="338626"/>
                        <a:pt x="702580" y="333055"/>
                        <a:pt x="702580" y="333055"/>
                      </a:cubicBezTo>
                      <a:cubicBezTo>
                        <a:pt x="702580" y="333055"/>
                        <a:pt x="702749" y="330973"/>
                        <a:pt x="701961" y="330186"/>
                      </a:cubicBezTo>
                      <a:cubicBezTo>
                        <a:pt x="701173" y="329398"/>
                        <a:pt x="699091" y="329060"/>
                        <a:pt x="697516" y="328891"/>
                      </a:cubicBezTo>
                      <a:cubicBezTo>
                        <a:pt x="695940" y="328723"/>
                        <a:pt x="696390" y="325065"/>
                        <a:pt x="695602" y="323658"/>
                      </a:cubicBezTo>
                      <a:cubicBezTo>
                        <a:pt x="694815" y="322252"/>
                        <a:pt x="695940" y="321295"/>
                        <a:pt x="697178" y="320789"/>
                      </a:cubicBezTo>
                      <a:cubicBezTo>
                        <a:pt x="698416" y="320282"/>
                        <a:pt x="700216" y="320789"/>
                        <a:pt x="701173" y="322252"/>
                      </a:cubicBezTo>
                      <a:cubicBezTo>
                        <a:pt x="702130" y="323658"/>
                        <a:pt x="704493" y="324615"/>
                        <a:pt x="705787" y="325740"/>
                      </a:cubicBezTo>
                      <a:cubicBezTo>
                        <a:pt x="707081" y="326866"/>
                        <a:pt x="708938" y="326528"/>
                        <a:pt x="710401" y="325234"/>
                      </a:cubicBezTo>
                      <a:cubicBezTo>
                        <a:pt x="711808" y="323940"/>
                        <a:pt x="712314" y="321239"/>
                        <a:pt x="713440" y="318538"/>
                      </a:cubicBezTo>
                      <a:cubicBezTo>
                        <a:pt x="714565" y="315837"/>
                        <a:pt x="715184" y="315162"/>
                        <a:pt x="717266" y="313924"/>
                      </a:cubicBezTo>
                      <a:cubicBezTo>
                        <a:pt x="719348" y="312630"/>
                        <a:pt x="720586" y="312517"/>
                        <a:pt x="722330" y="313474"/>
                      </a:cubicBezTo>
                      <a:cubicBezTo>
                        <a:pt x="724074" y="314430"/>
                        <a:pt x="721542" y="316512"/>
                        <a:pt x="719798" y="317919"/>
                      </a:cubicBezTo>
                      <a:cubicBezTo>
                        <a:pt x="718054" y="319326"/>
                        <a:pt x="717604" y="320282"/>
                        <a:pt x="717604" y="322702"/>
                      </a:cubicBezTo>
                      <a:cubicBezTo>
                        <a:pt x="717604" y="325065"/>
                        <a:pt x="722218" y="324784"/>
                        <a:pt x="723793" y="324952"/>
                      </a:cubicBezTo>
                      <a:cubicBezTo>
                        <a:pt x="725369" y="325121"/>
                        <a:pt x="726044" y="324446"/>
                        <a:pt x="727901" y="326078"/>
                      </a:cubicBezTo>
                      <a:cubicBezTo>
                        <a:pt x="729814" y="327654"/>
                        <a:pt x="730433" y="333899"/>
                        <a:pt x="730770" y="336769"/>
                      </a:cubicBezTo>
                      <a:cubicBezTo>
                        <a:pt x="731108" y="339639"/>
                        <a:pt x="733134" y="338344"/>
                        <a:pt x="734090" y="337726"/>
                      </a:cubicBezTo>
                      <a:cubicBezTo>
                        <a:pt x="735047" y="337107"/>
                        <a:pt x="739661" y="332155"/>
                        <a:pt x="740899" y="331648"/>
                      </a:cubicBezTo>
                      <a:cubicBezTo>
                        <a:pt x="742193" y="331142"/>
                        <a:pt x="745794" y="330186"/>
                        <a:pt x="748382" y="329736"/>
                      </a:cubicBezTo>
                      <a:cubicBezTo>
                        <a:pt x="750915" y="329229"/>
                        <a:pt x="753278" y="325909"/>
                        <a:pt x="754741" y="325290"/>
                      </a:cubicBezTo>
                      <a:cubicBezTo>
                        <a:pt x="756148" y="324671"/>
                        <a:pt x="757892" y="324334"/>
                        <a:pt x="759636" y="324503"/>
                      </a:cubicBezTo>
                      <a:cubicBezTo>
                        <a:pt x="761381" y="324671"/>
                        <a:pt x="760593" y="322758"/>
                        <a:pt x="760255" y="321464"/>
                      </a:cubicBezTo>
                      <a:cubicBezTo>
                        <a:pt x="759918" y="320170"/>
                        <a:pt x="758680" y="318257"/>
                        <a:pt x="758680" y="317019"/>
                      </a:cubicBezTo>
                      <a:cubicBezTo>
                        <a:pt x="758680" y="315725"/>
                        <a:pt x="759017" y="314318"/>
                        <a:pt x="759636" y="312855"/>
                      </a:cubicBezTo>
                      <a:cubicBezTo>
                        <a:pt x="760255" y="311448"/>
                        <a:pt x="763294" y="313811"/>
                        <a:pt x="764082" y="314768"/>
                      </a:cubicBezTo>
                      <a:cubicBezTo>
                        <a:pt x="764869" y="315725"/>
                        <a:pt x="767401" y="315274"/>
                        <a:pt x="768864" y="315387"/>
                      </a:cubicBezTo>
                      <a:cubicBezTo>
                        <a:pt x="770271" y="315556"/>
                        <a:pt x="766614" y="319213"/>
                        <a:pt x="765713" y="320170"/>
                      </a:cubicBezTo>
                      <a:cubicBezTo>
                        <a:pt x="764757" y="321126"/>
                        <a:pt x="764588" y="321745"/>
                        <a:pt x="764925" y="323377"/>
                      </a:cubicBezTo>
                      <a:cubicBezTo>
                        <a:pt x="765263" y="324952"/>
                        <a:pt x="768752" y="324503"/>
                        <a:pt x="770496" y="322589"/>
                      </a:cubicBezTo>
                      <a:cubicBezTo>
                        <a:pt x="772241" y="320676"/>
                        <a:pt x="774491" y="317975"/>
                        <a:pt x="776236" y="315105"/>
                      </a:cubicBezTo>
                      <a:cubicBezTo>
                        <a:pt x="777980" y="312236"/>
                        <a:pt x="781638" y="310829"/>
                        <a:pt x="783213" y="309535"/>
                      </a:cubicBezTo>
                      <a:cubicBezTo>
                        <a:pt x="784789" y="308241"/>
                        <a:pt x="785464" y="307453"/>
                        <a:pt x="786364" y="305540"/>
                      </a:cubicBezTo>
                      <a:cubicBezTo>
                        <a:pt x="787321" y="303627"/>
                        <a:pt x="787321" y="304133"/>
                        <a:pt x="789065" y="304415"/>
                      </a:cubicBezTo>
                      <a:cubicBezTo>
                        <a:pt x="790809" y="304752"/>
                        <a:pt x="794636" y="307734"/>
                        <a:pt x="795705" y="308691"/>
                      </a:cubicBezTo>
                      <a:cubicBezTo>
                        <a:pt x="796830" y="309647"/>
                        <a:pt x="798743" y="309647"/>
                        <a:pt x="801894" y="309029"/>
                      </a:cubicBezTo>
                      <a:cubicBezTo>
                        <a:pt x="805045" y="308410"/>
                        <a:pt x="807915" y="307734"/>
                        <a:pt x="809547" y="306665"/>
                      </a:cubicBezTo>
                      <a:cubicBezTo>
                        <a:pt x="811122" y="305540"/>
                        <a:pt x="811291" y="302670"/>
                        <a:pt x="811629" y="300307"/>
                      </a:cubicBezTo>
                      <a:cubicBezTo>
                        <a:pt x="811966" y="297943"/>
                        <a:pt x="814949" y="299350"/>
                        <a:pt x="817199" y="298900"/>
                      </a:cubicBezTo>
                      <a:cubicBezTo>
                        <a:pt x="819450" y="298394"/>
                        <a:pt x="820238" y="296031"/>
                        <a:pt x="820238" y="294624"/>
                      </a:cubicBezTo>
                      <a:cubicBezTo>
                        <a:pt x="820238" y="293217"/>
                        <a:pt x="818831" y="287140"/>
                        <a:pt x="817875" y="283933"/>
                      </a:cubicBezTo>
                      <a:cubicBezTo>
                        <a:pt x="816918" y="280725"/>
                        <a:pt x="818831" y="280275"/>
                        <a:pt x="820125" y="278362"/>
                      </a:cubicBezTo>
                      <a:cubicBezTo>
                        <a:pt x="821420" y="276449"/>
                        <a:pt x="822376" y="276280"/>
                        <a:pt x="822657" y="273579"/>
                      </a:cubicBezTo>
                      <a:cubicBezTo>
                        <a:pt x="822995" y="270878"/>
                        <a:pt x="817875" y="272173"/>
                        <a:pt x="816468" y="272173"/>
                      </a:cubicBezTo>
                      <a:cubicBezTo>
                        <a:pt x="815061" y="272173"/>
                        <a:pt x="814217" y="272004"/>
                        <a:pt x="814104" y="270090"/>
                      </a:cubicBezTo>
                      <a:cubicBezTo>
                        <a:pt x="813936" y="268177"/>
                        <a:pt x="815680" y="267221"/>
                        <a:pt x="815680" y="267221"/>
                      </a:cubicBezTo>
                      <a:cubicBezTo>
                        <a:pt x="815680" y="267221"/>
                        <a:pt x="821082" y="266433"/>
                        <a:pt x="822657" y="266433"/>
                      </a:cubicBezTo>
                      <a:cubicBezTo>
                        <a:pt x="824233" y="266433"/>
                        <a:pt x="825021" y="268177"/>
                        <a:pt x="825190" y="269471"/>
                      </a:cubicBezTo>
                      <a:cubicBezTo>
                        <a:pt x="825358" y="270766"/>
                        <a:pt x="825808" y="274086"/>
                        <a:pt x="826765" y="277293"/>
                      </a:cubicBezTo>
                      <a:cubicBezTo>
                        <a:pt x="827722" y="280500"/>
                        <a:pt x="830760" y="274086"/>
                        <a:pt x="832504" y="271553"/>
                      </a:cubicBezTo>
                      <a:cubicBezTo>
                        <a:pt x="834249" y="269022"/>
                        <a:pt x="837118" y="267390"/>
                        <a:pt x="839482" y="267277"/>
                      </a:cubicBezTo>
                      <a:cubicBezTo>
                        <a:pt x="841845" y="267108"/>
                        <a:pt x="843139" y="268740"/>
                        <a:pt x="844265" y="270147"/>
                      </a:cubicBezTo>
                      <a:cubicBezTo>
                        <a:pt x="845390" y="271553"/>
                        <a:pt x="846966" y="270653"/>
                        <a:pt x="848710" y="268853"/>
                      </a:cubicBezTo>
                      <a:cubicBezTo>
                        <a:pt x="850454" y="267108"/>
                        <a:pt x="846628" y="265814"/>
                        <a:pt x="845052" y="264689"/>
                      </a:cubicBezTo>
                      <a:cubicBezTo>
                        <a:pt x="843477" y="263563"/>
                        <a:pt x="843308" y="262438"/>
                        <a:pt x="842802" y="259737"/>
                      </a:cubicBezTo>
                      <a:cubicBezTo>
                        <a:pt x="842351" y="257036"/>
                        <a:pt x="840720" y="256867"/>
                        <a:pt x="837569" y="256079"/>
                      </a:cubicBezTo>
                      <a:cubicBezTo>
                        <a:pt x="834418" y="255292"/>
                        <a:pt x="830254" y="256417"/>
                        <a:pt x="828510" y="257036"/>
                      </a:cubicBezTo>
                      <a:cubicBezTo>
                        <a:pt x="826765" y="257655"/>
                        <a:pt x="824233" y="259118"/>
                        <a:pt x="821701" y="259568"/>
                      </a:cubicBezTo>
                      <a:cubicBezTo>
                        <a:pt x="819169" y="260075"/>
                        <a:pt x="815511" y="253322"/>
                        <a:pt x="815005" y="249665"/>
                      </a:cubicBezTo>
                      <a:cubicBezTo>
                        <a:pt x="814498" y="246007"/>
                        <a:pt x="816412" y="246626"/>
                        <a:pt x="817256" y="247133"/>
                      </a:cubicBezTo>
                      <a:cubicBezTo>
                        <a:pt x="818043" y="247583"/>
                        <a:pt x="820294" y="250003"/>
                        <a:pt x="821701" y="250959"/>
                      </a:cubicBezTo>
                      <a:cubicBezTo>
                        <a:pt x="823108" y="251916"/>
                        <a:pt x="826765" y="252422"/>
                        <a:pt x="829185" y="252703"/>
                      </a:cubicBezTo>
                      <a:cubicBezTo>
                        <a:pt x="831548" y="253041"/>
                        <a:pt x="833630" y="252703"/>
                        <a:pt x="836331" y="252703"/>
                      </a:cubicBezTo>
                      <a:cubicBezTo>
                        <a:pt x="839032" y="252703"/>
                        <a:pt x="841901" y="253829"/>
                        <a:pt x="843927" y="252872"/>
                      </a:cubicBezTo>
                      <a:cubicBezTo>
                        <a:pt x="846009" y="251916"/>
                        <a:pt x="846178" y="248596"/>
                        <a:pt x="846628" y="246964"/>
                      </a:cubicBezTo>
                      <a:cubicBezTo>
                        <a:pt x="847078" y="245389"/>
                        <a:pt x="847078" y="244432"/>
                        <a:pt x="848372" y="243475"/>
                      </a:cubicBezTo>
                      <a:cubicBezTo>
                        <a:pt x="849610" y="242519"/>
                        <a:pt x="852480" y="240099"/>
                        <a:pt x="854393" y="236442"/>
                      </a:cubicBezTo>
                      <a:cubicBezTo>
                        <a:pt x="856306" y="232784"/>
                        <a:pt x="855687" y="221756"/>
                        <a:pt x="855518" y="219055"/>
                      </a:cubicBezTo>
                      <a:cubicBezTo>
                        <a:pt x="855350" y="216354"/>
                        <a:pt x="856306" y="215397"/>
                        <a:pt x="857600" y="214103"/>
                      </a:cubicBezTo>
                      <a:cubicBezTo>
                        <a:pt x="858838" y="212809"/>
                        <a:pt x="859964" y="215228"/>
                        <a:pt x="860920" y="217142"/>
                      </a:cubicBezTo>
                      <a:cubicBezTo>
                        <a:pt x="861877" y="219055"/>
                        <a:pt x="864240" y="217929"/>
                        <a:pt x="865197" y="217142"/>
                      </a:cubicBezTo>
                      <a:cubicBezTo>
                        <a:pt x="866153" y="216354"/>
                        <a:pt x="864353" y="216016"/>
                        <a:pt x="868291" y="215454"/>
                      </a:cubicBezTo>
                      <a:cubicBezTo>
                        <a:pt x="868517" y="215397"/>
                        <a:pt x="868629" y="215341"/>
                        <a:pt x="868798" y="215285"/>
                      </a:cubicBezTo>
                      <a:cubicBezTo>
                        <a:pt x="872793" y="214103"/>
                        <a:pt x="870767" y="211233"/>
                        <a:pt x="869980" y="20937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>
                  <a:extLst>
                    <a:ext uri="{FF2B5EF4-FFF2-40B4-BE49-F238E27FC236}">
                      <a16:creationId xmlns:a16="http://schemas.microsoft.com/office/drawing/2014/main" id="{44A5FA70-61E6-19B7-ED04-F689EFDF8EC8}"/>
                    </a:ext>
                  </a:extLst>
                </p:cNvPr>
                <p:cNvSpPr/>
                <p:nvPr/>
              </p:nvSpPr>
              <p:spPr>
                <a:xfrm>
                  <a:off x="5874783" y="5614498"/>
                  <a:ext cx="96" cy="1143"/>
                </a:xfrm>
                <a:custGeom>
                  <a:avLst/>
                  <a:gdLst>
                    <a:gd name="connsiteX0" fmla="*/ 113 w 112"/>
                    <a:gd name="connsiteY0" fmla="*/ 281 h 1335"/>
                    <a:gd name="connsiteX1" fmla="*/ 56 w 112"/>
                    <a:gd name="connsiteY1" fmla="*/ 0 h 1335"/>
                    <a:gd name="connsiteX2" fmla="*/ 113 w 112"/>
                    <a:gd name="connsiteY2" fmla="*/ 281 h 1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2" h="1335">
                      <a:moveTo>
                        <a:pt x="113" y="281"/>
                      </a:moveTo>
                      <a:cubicBezTo>
                        <a:pt x="113" y="112"/>
                        <a:pt x="56" y="112"/>
                        <a:pt x="56" y="0"/>
                      </a:cubicBezTo>
                      <a:cubicBezTo>
                        <a:pt x="0" y="1519"/>
                        <a:pt x="-56" y="1913"/>
                        <a:pt x="113" y="28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>
                  <a:extLst>
                    <a:ext uri="{FF2B5EF4-FFF2-40B4-BE49-F238E27FC236}">
                      <a16:creationId xmlns:a16="http://schemas.microsoft.com/office/drawing/2014/main" id="{3AB01602-2B6E-9D8F-CA1E-C2E1676A9F23}"/>
                    </a:ext>
                  </a:extLst>
                </p:cNvPr>
                <p:cNvSpPr/>
                <p:nvPr/>
              </p:nvSpPr>
              <p:spPr>
                <a:xfrm>
                  <a:off x="5684841" y="4742330"/>
                  <a:ext cx="530378" cy="604718"/>
                </a:xfrm>
                <a:custGeom>
                  <a:avLst/>
                  <a:gdLst>
                    <a:gd name="connsiteX0" fmla="*/ 599846 w 619580"/>
                    <a:gd name="connsiteY0" fmla="*/ 499887 h 706423"/>
                    <a:gd name="connsiteX1" fmla="*/ 597257 w 619580"/>
                    <a:gd name="connsiteY1" fmla="*/ 466069 h 706423"/>
                    <a:gd name="connsiteX2" fmla="*/ 585835 w 619580"/>
                    <a:gd name="connsiteY2" fmla="*/ 445137 h 706423"/>
                    <a:gd name="connsiteX3" fmla="*/ 572837 w 619580"/>
                    <a:gd name="connsiteY3" fmla="*/ 418297 h 706423"/>
                    <a:gd name="connsiteX4" fmla="*/ 567153 w 619580"/>
                    <a:gd name="connsiteY4" fmla="*/ 390388 h 706423"/>
                    <a:gd name="connsiteX5" fmla="*/ 569742 w 619580"/>
                    <a:gd name="connsiteY5" fmla="*/ 361409 h 706423"/>
                    <a:gd name="connsiteX6" fmla="*/ 555224 w 619580"/>
                    <a:gd name="connsiteY6" fmla="*/ 351731 h 706423"/>
                    <a:gd name="connsiteX7" fmla="*/ 539638 w 619580"/>
                    <a:gd name="connsiteY7" fmla="*/ 337776 h 706423"/>
                    <a:gd name="connsiteX8" fmla="*/ 546897 w 619580"/>
                    <a:gd name="connsiteY8" fmla="*/ 303959 h 706423"/>
                    <a:gd name="connsiteX9" fmla="*/ 552636 w 619580"/>
                    <a:gd name="connsiteY9" fmla="*/ 278188 h 706423"/>
                    <a:gd name="connsiteX10" fmla="*/ 576550 w 619580"/>
                    <a:gd name="connsiteY10" fmla="*/ 261532 h 706423"/>
                    <a:gd name="connsiteX11" fmla="*/ 582290 w 619580"/>
                    <a:gd name="connsiteY11" fmla="*/ 243808 h 706423"/>
                    <a:gd name="connsiteX12" fmla="*/ 604122 w 619580"/>
                    <a:gd name="connsiteY12" fmla="*/ 221806 h 706423"/>
                    <a:gd name="connsiteX13" fmla="*/ 596301 w 619580"/>
                    <a:gd name="connsiteY13" fmla="*/ 195529 h 706423"/>
                    <a:gd name="connsiteX14" fmla="*/ 593206 w 619580"/>
                    <a:gd name="connsiteY14" fmla="*/ 178367 h 706423"/>
                    <a:gd name="connsiteX15" fmla="*/ 580714 w 619580"/>
                    <a:gd name="connsiteY15" fmla="*/ 150457 h 706423"/>
                    <a:gd name="connsiteX16" fmla="*/ 574187 w 619580"/>
                    <a:gd name="connsiteY16" fmla="*/ 143593 h 706423"/>
                    <a:gd name="connsiteX17" fmla="*/ 574187 w 619580"/>
                    <a:gd name="connsiteY17" fmla="*/ 143593 h 706423"/>
                    <a:gd name="connsiteX18" fmla="*/ 569742 w 619580"/>
                    <a:gd name="connsiteY18" fmla="*/ 139541 h 706423"/>
                    <a:gd name="connsiteX19" fmla="*/ 569573 w 619580"/>
                    <a:gd name="connsiteY19" fmla="*/ 139373 h 706423"/>
                    <a:gd name="connsiteX20" fmla="*/ 565128 w 619580"/>
                    <a:gd name="connsiteY20" fmla="*/ 135771 h 706423"/>
                    <a:gd name="connsiteX21" fmla="*/ 562708 w 619580"/>
                    <a:gd name="connsiteY21" fmla="*/ 133971 h 706423"/>
                    <a:gd name="connsiteX22" fmla="*/ 557869 w 619580"/>
                    <a:gd name="connsiteY22" fmla="*/ 130932 h 706423"/>
                    <a:gd name="connsiteX23" fmla="*/ 554380 w 619580"/>
                    <a:gd name="connsiteY23" fmla="*/ 122773 h 706423"/>
                    <a:gd name="connsiteX24" fmla="*/ 551623 w 619580"/>
                    <a:gd name="connsiteY24" fmla="*/ 115627 h 706423"/>
                    <a:gd name="connsiteX25" fmla="*/ 536993 w 619580"/>
                    <a:gd name="connsiteY25" fmla="*/ 114220 h 706423"/>
                    <a:gd name="connsiteX26" fmla="*/ 532436 w 619580"/>
                    <a:gd name="connsiteY26" fmla="*/ 98184 h 706423"/>
                    <a:gd name="connsiteX27" fmla="*/ 538344 w 619580"/>
                    <a:gd name="connsiteY27" fmla="*/ 87493 h 706423"/>
                    <a:gd name="connsiteX28" fmla="*/ 544083 w 619580"/>
                    <a:gd name="connsiteY28" fmla="*/ 76014 h 706423"/>
                    <a:gd name="connsiteX29" fmla="*/ 542677 w 619580"/>
                    <a:gd name="connsiteY29" fmla="*/ 70274 h 706423"/>
                    <a:gd name="connsiteX30" fmla="*/ 538513 w 619580"/>
                    <a:gd name="connsiteY30" fmla="*/ 64704 h 706423"/>
                    <a:gd name="connsiteX31" fmla="*/ 539919 w 619580"/>
                    <a:gd name="connsiteY31" fmla="*/ 54969 h 706423"/>
                    <a:gd name="connsiteX32" fmla="*/ 537950 w 619580"/>
                    <a:gd name="connsiteY32" fmla="*/ 49792 h 706423"/>
                    <a:gd name="connsiteX33" fmla="*/ 530241 w 619580"/>
                    <a:gd name="connsiteY33" fmla="*/ 46641 h 706423"/>
                    <a:gd name="connsiteX34" fmla="*/ 526471 w 619580"/>
                    <a:gd name="connsiteY34" fmla="*/ 40508 h 706423"/>
                    <a:gd name="connsiteX35" fmla="*/ 516793 w 619580"/>
                    <a:gd name="connsiteY35" fmla="*/ 29817 h 706423"/>
                    <a:gd name="connsiteX36" fmla="*/ 501769 w 619580"/>
                    <a:gd name="connsiteY36" fmla="*/ 46641 h 706423"/>
                    <a:gd name="connsiteX37" fmla="*/ 482244 w 619580"/>
                    <a:gd name="connsiteY37" fmla="*/ 74382 h 706423"/>
                    <a:gd name="connsiteX38" fmla="*/ 471947 w 619580"/>
                    <a:gd name="connsiteY38" fmla="*/ 78715 h 706423"/>
                    <a:gd name="connsiteX39" fmla="*/ 459511 w 619580"/>
                    <a:gd name="connsiteY39" fmla="*/ 72356 h 706423"/>
                    <a:gd name="connsiteX40" fmla="*/ 454785 w 619580"/>
                    <a:gd name="connsiteY40" fmla="*/ 60878 h 706423"/>
                    <a:gd name="connsiteX41" fmla="*/ 459511 w 619580"/>
                    <a:gd name="connsiteY41" fmla="*/ 50186 h 706423"/>
                    <a:gd name="connsiteX42" fmla="*/ 460524 w 619580"/>
                    <a:gd name="connsiteY42" fmla="*/ 43434 h 706423"/>
                    <a:gd name="connsiteX43" fmla="*/ 458161 w 619580"/>
                    <a:gd name="connsiteY43" fmla="*/ 38876 h 706423"/>
                    <a:gd name="connsiteX44" fmla="*/ 447695 w 619580"/>
                    <a:gd name="connsiteY44" fmla="*/ 37470 h 706423"/>
                    <a:gd name="connsiteX45" fmla="*/ 440999 w 619580"/>
                    <a:gd name="connsiteY45" fmla="*/ 47204 h 706423"/>
                    <a:gd name="connsiteX46" fmla="*/ 435653 w 619580"/>
                    <a:gd name="connsiteY46" fmla="*/ 56094 h 706423"/>
                    <a:gd name="connsiteX47" fmla="*/ 424174 w 619580"/>
                    <a:gd name="connsiteY47" fmla="*/ 62622 h 706423"/>
                    <a:gd name="connsiteX48" fmla="*/ 415678 w 619580"/>
                    <a:gd name="connsiteY48" fmla="*/ 61046 h 706423"/>
                    <a:gd name="connsiteX49" fmla="*/ 406225 w 619580"/>
                    <a:gd name="connsiteY49" fmla="*/ 60033 h 706423"/>
                    <a:gd name="connsiteX50" fmla="*/ 395533 w 619580"/>
                    <a:gd name="connsiteY50" fmla="*/ 65210 h 706423"/>
                    <a:gd name="connsiteX51" fmla="*/ 387262 w 619580"/>
                    <a:gd name="connsiteY51" fmla="*/ 70387 h 706423"/>
                    <a:gd name="connsiteX52" fmla="*/ 377359 w 619580"/>
                    <a:gd name="connsiteY52" fmla="*/ 66842 h 706423"/>
                    <a:gd name="connsiteX53" fmla="*/ 360590 w 619580"/>
                    <a:gd name="connsiteY53" fmla="*/ 53169 h 706423"/>
                    <a:gd name="connsiteX54" fmla="*/ 347536 w 619580"/>
                    <a:gd name="connsiteY54" fmla="*/ 41859 h 706423"/>
                    <a:gd name="connsiteX55" fmla="*/ 336901 w 619580"/>
                    <a:gd name="connsiteY55" fmla="*/ 30774 h 706423"/>
                    <a:gd name="connsiteX56" fmla="*/ 326210 w 619580"/>
                    <a:gd name="connsiteY56" fmla="*/ 24415 h 706423"/>
                    <a:gd name="connsiteX57" fmla="*/ 301902 w 619580"/>
                    <a:gd name="connsiteY57" fmla="*/ 23628 h 706423"/>
                    <a:gd name="connsiteX58" fmla="*/ 267916 w 619580"/>
                    <a:gd name="connsiteY58" fmla="*/ 14906 h 706423"/>
                    <a:gd name="connsiteX59" fmla="*/ 241863 w 619580"/>
                    <a:gd name="connsiteY59" fmla="*/ 3427 h 706423"/>
                    <a:gd name="connsiteX60" fmla="*/ 226446 w 619580"/>
                    <a:gd name="connsiteY60" fmla="*/ 51 h 706423"/>
                    <a:gd name="connsiteX61" fmla="*/ 213785 w 619580"/>
                    <a:gd name="connsiteY61" fmla="*/ 3202 h 706423"/>
                    <a:gd name="connsiteX62" fmla="*/ 205289 w 619580"/>
                    <a:gd name="connsiteY62" fmla="*/ 7366 h 706423"/>
                    <a:gd name="connsiteX63" fmla="*/ 188127 w 619580"/>
                    <a:gd name="connsiteY63" fmla="*/ 5959 h 706423"/>
                    <a:gd name="connsiteX64" fmla="*/ 184188 w 619580"/>
                    <a:gd name="connsiteY64" fmla="*/ 16481 h 706423"/>
                    <a:gd name="connsiteX65" fmla="*/ 193641 w 619580"/>
                    <a:gd name="connsiteY65" fmla="*/ 33925 h 706423"/>
                    <a:gd name="connsiteX66" fmla="*/ 197580 w 619580"/>
                    <a:gd name="connsiteY66" fmla="*/ 44616 h 706423"/>
                    <a:gd name="connsiteX67" fmla="*/ 183569 w 619580"/>
                    <a:gd name="connsiteY67" fmla="*/ 53956 h 706423"/>
                    <a:gd name="connsiteX68" fmla="*/ 168770 w 619580"/>
                    <a:gd name="connsiteY68" fmla="*/ 60484 h 706423"/>
                    <a:gd name="connsiteX69" fmla="*/ 159711 w 619580"/>
                    <a:gd name="connsiteY69" fmla="*/ 51987 h 706423"/>
                    <a:gd name="connsiteX70" fmla="*/ 149020 w 619580"/>
                    <a:gd name="connsiteY70" fmla="*/ 46023 h 706423"/>
                    <a:gd name="connsiteX71" fmla="*/ 127469 w 619580"/>
                    <a:gd name="connsiteY71" fmla="*/ 44447 h 706423"/>
                    <a:gd name="connsiteX72" fmla="*/ 105355 w 619580"/>
                    <a:gd name="connsiteY72" fmla="*/ 51762 h 706423"/>
                    <a:gd name="connsiteX73" fmla="*/ 92526 w 619580"/>
                    <a:gd name="connsiteY73" fmla="*/ 65041 h 706423"/>
                    <a:gd name="connsiteX74" fmla="*/ 83635 w 619580"/>
                    <a:gd name="connsiteY74" fmla="*/ 65660 h 706423"/>
                    <a:gd name="connsiteX75" fmla="*/ 78684 w 619580"/>
                    <a:gd name="connsiteY75" fmla="*/ 69430 h 706423"/>
                    <a:gd name="connsiteX76" fmla="*/ 71988 w 619580"/>
                    <a:gd name="connsiteY76" fmla="*/ 72807 h 706423"/>
                    <a:gd name="connsiteX77" fmla="*/ 64110 w 619580"/>
                    <a:gd name="connsiteY77" fmla="*/ 85467 h 706423"/>
                    <a:gd name="connsiteX78" fmla="*/ 64110 w 619580"/>
                    <a:gd name="connsiteY78" fmla="*/ 98127 h 706423"/>
                    <a:gd name="connsiteX79" fmla="*/ 59946 w 619580"/>
                    <a:gd name="connsiteY79" fmla="*/ 103867 h 706423"/>
                    <a:gd name="connsiteX80" fmla="*/ 54994 w 619580"/>
                    <a:gd name="connsiteY80" fmla="*/ 110225 h 706423"/>
                    <a:gd name="connsiteX81" fmla="*/ 44191 w 619580"/>
                    <a:gd name="connsiteY81" fmla="*/ 134083 h 706423"/>
                    <a:gd name="connsiteX82" fmla="*/ 48073 w 619580"/>
                    <a:gd name="connsiteY82" fmla="*/ 138359 h 706423"/>
                    <a:gd name="connsiteX83" fmla="*/ 48355 w 619580"/>
                    <a:gd name="connsiteY83" fmla="*/ 148376 h 706423"/>
                    <a:gd name="connsiteX84" fmla="*/ 43459 w 619580"/>
                    <a:gd name="connsiteY84" fmla="*/ 173584 h 706423"/>
                    <a:gd name="connsiteX85" fmla="*/ 44135 w 619580"/>
                    <a:gd name="connsiteY85" fmla="*/ 178254 h 706423"/>
                    <a:gd name="connsiteX86" fmla="*/ 44810 w 619580"/>
                    <a:gd name="connsiteY86" fmla="*/ 182249 h 706423"/>
                    <a:gd name="connsiteX87" fmla="*/ 40534 w 619580"/>
                    <a:gd name="connsiteY87" fmla="*/ 186807 h 706423"/>
                    <a:gd name="connsiteX88" fmla="*/ 39465 w 619580"/>
                    <a:gd name="connsiteY88" fmla="*/ 191084 h 706423"/>
                    <a:gd name="connsiteX89" fmla="*/ 45316 w 619580"/>
                    <a:gd name="connsiteY89" fmla="*/ 193334 h 706423"/>
                    <a:gd name="connsiteX90" fmla="*/ 47455 w 619580"/>
                    <a:gd name="connsiteY90" fmla="*/ 195304 h 706423"/>
                    <a:gd name="connsiteX91" fmla="*/ 45992 w 619580"/>
                    <a:gd name="connsiteY91" fmla="*/ 201043 h 706423"/>
                    <a:gd name="connsiteX92" fmla="*/ 44135 w 619580"/>
                    <a:gd name="connsiteY92" fmla="*/ 212578 h 706423"/>
                    <a:gd name="connsiteX93" fmla="*/ 43178 w 619580"/>
                    <a:gd name="connsiteY93" fmla="*/ 217755 h 706423"/>
                    <a:gd name="connsiteX94" fmla="*/ 45260 w 619580"/>
                    <a:gd name="connsiteY94" fmla="*/ 217248 h 706423"/>
                    <a:gd name="connsiteX95" fmla="*/ 46892 w 619580"/>
                    <a:gd name="connsiteY95" fmla="*/ 229346 h 706423"/>
                    <a:gd name="connsiteX96" fmla="*/ 48298 w 619580"/>
                    <a:gd name="connsiteY96" fmla="*/ 239812 h 706423"/>
                    <a:gd name="connsiteX97" fmla="*/ 57076 w 619580"/>
                    <a:gd name="connsiteY97" fmla="*/ 246959 h 706423"/>
                    <a:gd name="connsiteX98" fmla="*/ 54713 w 619580"/>
                    <a:gd name="connsiteY98" fmla="*/ 256468 h 706423"/>
                    <a:gd name="connsiteX99" fmla="*/ 51394 w 619580"/>
                    <a:gd name="connsiteY99" fmla="*/ 268116 h 706423"/>
                    <a:gd name="connsiteX100" fmla="*/ 55670 w 619580"/>
                    <a:gd name="connsiteY100" fmla="*/ 274305 h 706423"/>
                    <a:gd name="connsiteX101" fmla="*/ 54938 w 619580"/>
                    <a:gd name="connsiteY101" fmla="*/ 281451 h 706423"/>
                    <a:gd name="connsiteX102" fmla="*/ 54488 w 619580"/>
                    <a:gd name="connsiteY102" fmla="*/ 292142 h 706423"/>
                    <a:gd name="connsiteX103" fmla="*/ 58765 w 619580"/>
                    <a:gd name="connsiteY103" fmla="*/ 304972 h 706423"/>
                    <a:gd name="connsiteX104" fmla="*/ 66080 w 619580"/>
                    <a:gd name="connsiteY104" fmla="*/ 316113 h 706423"/>
                    <a:gd name="connsiteX105" fmla="*/ 71988 w 619580"/>
                    <a:gd name="connsiteY105" fmla="*/ 325622 h 706423"/>
                    <a:gd name="connsiteX106" fmla="*/ 70581 w 619580"/>
                    <a:gd name="connsiteY106" fmla="*/ 332037 h 706423"/>
                    <a:gd name="connsiteX107" fmla="*/ 58539 w 619580"/>
                    <a:gd name="connsiteY107" fmla="*/ 340365 h 706423"/>
                    <a:gd name="connsiteX108" fmla="*/ 54038 w 619580"/>
                    <a:gd name="connsiteY108" fmla="*/ 349649 h 706423"/>
                    <a:gd name="connsiteX109" fmla="*/ 48130 w 619580"/>
                    <a:gd name="connsiteY109" fmla="*/ 351562 h 706423"/>
                    <a:gd name="connsiteX110" fmla="*/ 39858 w 619580"/>
                    <a:gd name="connsiteY110" fmla="*/ 350606 h 706423"/>
                    <a:gd name="connsiteX111" fmla="*/ 31362 w 619580"/>
                    <a:gd name="connsiteY111" fmla="*/ 361522 h 706423"/>
                    <a:gd name="connsiteX112" fmla="*/ 23090 w 619580"/>
                    <a:gd name="connsiteY112" fmla="*/ 371256 h 706423"/>
                    <a:gd name="connsiteX113" fmla="*/ 11724 w 619580"/>
                    <a:gd name="connsiteY113" fmla="*/ 379078 h 706423"/>
                    <a:gd name="connsiteX114" fmla="*/ 7222 w 619580"/>
                    <a:gd name="connsiteY114" fmla="*/ 391176 h 706423"/>
                    <a:gd name="connsiteX115" fmla="*/ 1089 w 619580"/>
                    <a:gd name="connsiteY115" fmla="*/ 397590 h 706423"/>
                    <a:gd name="connsiteX116" fmla="*/ 4634 w 619580"/>
                    <a:gd name="connsiteY116" fmla="*/ 403554 h 706423"/>
                    <a:gd name="connsiteX117" fmla="*/ 16675 w 619580"/>
                    <a:gd name="connsiteY117" fmla="*/ 401416 h 706423"/>
                    <a:gd name="connsiteX118" fmla="*/ 30180 w 619580"/>
                    <a:gd name="connsiteY118" fmla="*/ 394270 h 706423"/>
                    <a:gd name="connsiteX119" fmla="*/ 34175 w 619580"/>
                    <a:gd name="connsiteY119" fmla="*/ 398040 h 706423"/>
                    <a:gd name="connsiteX120" fmla="*/ 49537 w 619580"/>
                    <a:gd name="connsiteY120" fmla="*/ 391176 h 706423"/>
                    <a:gd name="connsiteX121" fmla="*/ 62310 w 619580"/>
                    <a:gd name="connsiteY121" fmla="*/ 389487 h 706423"/>
                    <a:gd name="connsiteX122" fmla="*/ 75814 w 619580"/>
                    <a:gd name="connsiteY122" fmla="*/ 399222 h 706423"/>
                    <a:gd name="connsiteX123" fmla="*/ 82623 w 619580"/>
                    <a:gd name="connsiteY123" fmla="*/ 413402 h 706423"/>
                    <a:gd name="connsiteX124" fmla="*/ 76770 w 619580"/>
                    <a:gd name="connsiteY124" fmla="*/ 419028 h 706423"/>
                    <a:gd name="connsiteX125" fmla="*/ 76546 w 619580"/>
                    <a:gd name="connsiteY125" fmla="*/ 426569 h 706423"/>
                    <a:gd name="connsiteX126" fmla="*/ 78402 w 619580"/>
                    <a:gd name="connsiteY126" fmla="*/ 435234 h 706423"/>
                    <a:gd name="connsiteX127" fmla="*/ 72100 w 619580"/>
                    <a:gd name="connsiteY127" fmla="*/ 440186 h 706423"/>
                    <a:gd name="connsiteX128" fmla="*/ 64392 w 619580"/>
                    <a:gd name="connsiteY128" fmla="*/ 445587 h 706423"/>
                    <a:gd name="connsiteX129" fmla="*/ 56457 w 619580"/>
                    <a:gd name="connsiteY129" fmla="*/ 448401 h 706423"/>
                    <a:gd name="connsiteX130" fmla="*/ 58314 w 619580"/>
                    <a:gd name="connsiteY130" fmla="*/ 456616 h 706423"/>
                    <a:gd name="connsiteX131" fmla="*/ 64392 w 619580"/>
                    <a:gd name="connsiteY131" fmla="*/ 465788 h 706423"/>
                    <a:gd name="connsiteX132" fmla="*/ 57864 w 619580"/>
                    <a:gd name="connsiteY132" fmla="*/ 482219 h 706423"/>
                    <a:gd name="connsiteX133" fmla="*/ 51787 w 619580"/>
                    <a:gd name="connsiteY133" fmla="*/ 496567 h 706423"/>
                    <a:gd name="connsiteX134" fmla="*/ 56964 w 619580"/>
                    <a:gd name="connsiteY134" fmla="*/ 501519 h 706423"/>
                    <a:gd name="connsiteX135" fmla="*/ 67036 w 619580"/>
                    <a:gd name="connsiteY135" fmla="*/ 502925 h 706423"/>
                    <a:gd name="connsiteX136" fmla="*/ 70075 w 619580"/>
                    <a:gd name="connsiteY136" fmla="*/ 511872 h 706423"/>
                    <a:gd name="connsiteX137" fmla="*/ 76658 w 619580"/>
                    <a:gd name="connsiteY137" fmla="*/ 523407 h 706423"/>
                    <a:gd name="connsiteX138" fmla="*/ 73394 w 619580"/>
                    <a:gd name="connsiteY138" fmla="*/ 528359 h 706423"/>
                    <a:gd name="connsiteX139" fmla="*/ 72438 w 619580"/>
                    <a:gd name="connsiteY139" fmla="*/ 534211 h 706423"/>
                    <a:gd name="connsiteX140" fmla="*/ 70187 w 619580"/>
                    <a:gd name="connsiteY140" fmla="*/ 541695 h 706423"/>
                    <a:gd name="connsiteX141" fmla="*/ 76095 w 619580"/>
                    <a:gd name="connsiteY141" fmla="*/ 536236 h 706423"/>
                    <a:gd name="connsiteX142" fmla="*/ 88418 w 619580"/>
                    <a:gd name="connsiteY142" fmla="*/ 535730 h 706423"/>
                    <a:gd name="connsiteX143" fmla="*/ 99785 w 619580"/>
                    <a:gd name="connsiteY143" fmla="*/ 536687 h 706423"/>
                    <a:gd name="connsiteX144" fmla="*/ 98322 w 619580"/>
                    <a:gd name="connsiteY144" fmla="*/ 546084 h 706423"/>
                    <a:gd name="connsiteX145" fmla="*/ 105749 w 619580"/>
                    <a:gd name="connsiteY145" fmla="*/ 552555 h 706423"/>
                    <a:gd name="connsiteX146" fmla="*/ 114640 w 619580"/>
                    <a:gd name="connsiteY146" fmla="*/ 549572 h 706423"/>
                    <a:gd name="connsiteX147" fmla="*/ 111207 w 619580"/>
                    <a:gd name="connsiteY147" fmla="*/ 536687 h 706423"/>
                    <a:gd name="connsiteX148" fmla="*/ 119085 w 619580"/>
                    <a:gd name="connsiteY148" fmla="*/ 531228 h 706423"/>
                    <a:gd name="connsiteX149" fmla="*/ 124487 w 619580"/>
                    <a:gd name="connsiteY149" fmla="*/ 519356 h 706423"/>
                    <a:gd name="connsiteX150" fmla="*/ 130901 w 619580"/>
                    <a:gd name="connsiteY150" fmla="*/ 512941 h 706423"/>
                    <a:gd name="connsiteX151" fmla="*/ 141761 w 619580"/>
                    <a:gd name="connsiteY151" fmla="*/ 516430 h 706423"/>
                    <a:gd name="connsiteX152" fmla="*/ 142267 w 619580"/>
                    <a:gd name="connsiteY152" fmla="*/ 527852 h 706423"/>
                    <a:gd name="connsiteX153" fmla="*/ 153634 w 619580"/>
                    <a:gd name="connsiteY153" fmla="*/ 529822 h 706423"/>
                    <a:gd name="connsiteX154" fmla="*/ 163031 w 619580"/>
                    <a:gd name="connsiteY154" fmla="*/ 535786 h 706423"/>
                    <a:gd name="connsiteX155" fmla="*/ 176366 w 619580"/>
                    <a:gd name="connsiteY155" fmla="*/ 526840 h 706423"/>
                    <a:gd name="connsiteX156" fmla="*/ 183288 w 619580"/>
                    <a:gd name="connsiteY156" fmla="*/ 517443 h 706423"/>
                    <a:gd name="connsiteX157" fmla="*/ 194654 w 619580"/>
                    <a:gd name="connsiteY157" fmla="*/ 505064 h 706423"/>
                    <a:gd name="connsiteX158" fmla="*/ 203544 w 619580"/>
                    <a:gd name="connsiteY158" fmla="*/ 495160 h 706423"/>
                    <a:gd name="connsiteX159" fmla="*/ 220312 w 619580"/>
                    <a:gd name="connsiteY159" fmla="*/ 497636 h 706423"/>
                    <a:gd name="connsiteX160" fmla="*/ 234155 w 619580"/>
                    <a:gd name="connsiteY160" fmla="*/ 498649 h 706423"/>
                    <a:gd name="connsiteX161" fmla="*/ 245521 w 619580"/>
                    <a:gd name="connsiteY161" fmla="*/ 488746 h 706423"/>
                    <a:gd name="connsiteX162" fmla="*/ 252948 w 619580"/>
                    <a:gd name="connsiteY162" fmla="*/ 492234 h 706423"/>
                    <a:gd name="connsiteX163" fmla="*/ 268760 w 619580"/>
                    <a:gd name="connsiteY163" fmla="*/ 497186 h 706423"/>
                    <a:gd name="connsiteX164" fmla="*/ 280126 w 619580"/>
                    <a:gd name="connsiteY164" fmla="*/ 503150 h 706423"/>
                    <a:gd name="connsiteX165" fmla="*/ 277650 w 619580"/>
                    <a:gd name="connsiteY165" fmla="*/ 523970 h 706423"/>
                    <a:gd name="connsiteX166" fmla="*/ 277650 w 619580"/>
                    <a:gd name="connsiteY166" fmla="*/ 547265 h 706423"/>
                    <a:gd name="connsiteX167" fmla="*/ 295938 w 619580"/>
                    <a:gd name="connsiteY167" fmla="*/ 550754 h 706423"/>
                    <a:gd name="connsiteX168" fmla="*/ 301340 w 619580"/>
                    <a:gd name="connsiteY168" fmla="*/ 561164 h 706423"/>
                    <a:gd name="connsiteX169" fmla="*/ 288510 w 619580"/>
                    <a:gd name="connsiteY169" fmla="*/ 570054 h 706423"/>
                    <a:gd name="connsiteX170" fmla="*/ 287554 w 619580"/>
                    <a:gd name="connsiteY170" fmla="*/ 588398 h 706423"/>
                    <a:gd name="connsiteX171" fmla="*/ 274218 w 619580"/>
                    <a:gd name="connsiteY171" fmla="*/ 616644 h 706423"/>
                    <a:gd name="connsiteX172" fmla="*/ 261895 w 619580"/>
                    <a:gd name="connsiteY172" fmla="*/ 637971 h 706423"/>
                    <a:gd name="connsiteX173" fmla="*/ 252048 w 619580"/>
                    <a:gd name="connsiteY173" fmla="*/ 643428 h 706423"/>
                    <a:gd name="connsiteX174" fmla="*/ 246590 w 619580"/>
                    <a:gd name="connsiteY174" fmla="*/ 669200 h 706423"/>
                    <a:gd name="connsiteX175" fmla="*/ 258913 w 619580"/>
                    <a:gd name="connsiteY175" fmla="*/ 668187 h 706423"/>
                    <a:gd name="connsiteX176" fmla="*/ 268310 w 619580"/>
                    <a:gd name="connsiteY176" fmla="*/ 656821 h 706423"/>
                    <a:gd name="connsiteX177" fmla="*/ 277707 w 619580"/>
                    <a:gd name="connsiteY177" fmla="*/ 647424 h 706423"/>
                    <a:gd name="connsiteX178" fmla="*/ 285584 w 619580"/>
                    <a:gd name="connsiteY178" fmla="*/ 650406 h 706423"/>
                    <a:gd name="connsiteX179" fmla="*/ 288566 w 619580"/>
                    <a:gd name="connsiteY179" fmla="*/ 652882 h 706423"/>
                    <a:gd name="connsiteX180" fmla="*/ 299933 w 619580"/>
                    <a:gd name="connsiteY180" fmla="*/ 649393 h 706423"/>
                    <a:gd name="connsiteX181" fmla="*/ 305391 w 619580"/>
                    <a:gd name="connsiteY181" fmla="*/ 669200 h 706423"/>
                    <a:gd name="connsiteX182" fmla="*/ 306854 w 619580"/>
                    <a:gd name="connsiteY182" fmla="*/ 685574 h 706423"/>
                    <a:gd name="connsiteX183" fmla="*/ 305391 w 619580"/>
                    <a:gd name="connsiteY183" fmla="*/ 699923 h 706423"/>
                    <a:gd name="connsiteX184" fmla="*/ 313268 w 619580"/>
                    <a:gd name="connsiteY184" fmla="*/ 706393 h 706423"/>
                    <a:gd name="connsiteX185" fmla="*/ 327111 w 619580"/>
                    <a:gd name="connsiteY185" fmla="*/ 695477 h 706423"/>
                    <a:gd name="connsiteX186" fmla="*/ 338477 w 619580"/>
                    <a:gd name="connsiteY186" fmla="*/ 689513 h 706423"/>
                    <a:gd name="connsiteX187" fmla="*/ 368356 w 619580"/>
                    <a:gd name="connsiteY187" fmla="*/ 690525 h 706423"/>
                    <a:gd name="connsiteX188" fmla="*/ 368243 w 619580"/>
                    <a:gd name="connsiteY188" fmla="*/ 690638 h 706423"/>
                    <a:gd name="connsiteX189" fmla="*/ 378540 w 619580"/>
                    <a:gd name="connsiteY189" fmla="*/ 684111 h 706423"/>
                    <a:gd name="connsiteX190" fmla="*/ 384449 w 619580"/>
                    <a:gd name="connsiteY190" fmla="*/ 670381 h 706423"/>
                    <a:gd name="connsiteX191" fmla="*/ 382310 w 619580"/>
                    <a:gd name="connsiteY191" fmla="*/ 660984 h 706423"/>
                    <a:gd name="connsiteX192" fmla="*/ 389569 w 619580"/>
                    <a:gd name="connsiteY192" fmla="*/ 638927 h 706423"/>
                    <a:gd name="connsiteX193" fmla="*/ 404930 w 619580"/>
                    <a:gd name="connsiteY193" fmla="*/ 638927 h 706423"/>
                    <a:gd name="connsiteX194" fmla="*/ 424287 w 619580"/>
                    <a:gd name="connsiteY194" fmla="*/ 639996 h 706423"/>
                    <a:gd name="connsiteX195" fmla="*/ 444994 w 619580"/>
                    <a:gd name="connsiteY195" fmla="*/ 649168 h 706423"/>
                    <a:gd name="connsiteX196" fmla="*/ 459005 w 619580"/>
                    <a:gd name="connsiteY196" fmla="*/ 671225 h 706423"/>
                    <a:gd name="connsiteX197" fmla="*/ 478643 w 619580"/>
                    <a:gd name="connsiteY197" fmla="*/ 668018 h 706423"/>
                    <a:gd name="connsiteX198" fmla="*/ 481062 w 619580"/>
                    <a:gd name="connsiteY198" fmla="*/ 650518 h 706423"/>
                    <a:gd name="connsiteX199" fmla="*/ 478643 w 619580"/>
                    <a:gd name="connsiteY199" fmla="*/ 638421 h 706423"/>
                    <a:gd name="connsiteX200" fmla="*/ 478643 w 619580"/>
                    <a:gd name="connsiteY200" fmla="*/ 627673 h 706423"/>
                    <a:gd name="connsiteX201" fmla="*/ 466263 w 619580"/>
                    <a:gd name="connsiteY201" fmla="*/ 619346 h 706423"/>
                    <a:gd name="connsiteX202" fmla="*/ 479712 w 619580"/>
                    <a:gd name="connsiteY202" fmla="*/ 613944 h 706423"/>
                    <a:gd name="connsiteX203" fmla="*/ 492091 w 619580"/>
                    <a:gd name="connsiteY203" fmla="*/ 607473 h 706423"/>
                    <a:gd name="connsiteX204" fmla="*/ 507677 w 619580"/>
                    <a:gd name="connsiteY204" fmla="*/ 586203 h 706423"/>
                    <a:gd name="connsiteX205" fmla="*/ 514429 w 619580"/>
                    <a:gd name="connsiteY205" fmla="*/ 593462 h 706423"/>
                    <a:gd name="connsiteX206" fmla="*/ 530016 w 619580"/>
                    <a:gd name="connsiteY206" fmla="*/ 609048 h 706423"/>
                    <a:gd name="connsiteX207" fmla="*/ 551567 w 619580"/>
                    <a:gd name="connsiteY207" fmla="*/ 615238 h 706423"/>
                    <a:gd name="connsiteX208" fmla="*/ 579814 w 619580"/>
                    <a:gd name="connsiteY208" fmla="*/ 608260 h 706423"/>
                    <a:gd name="connsiteX209" fmla="*/ 580320 w 619580"/>
                    <a:gd name="connsiteY209" fmla="*/ 607811 h 706423"/>
                    <a:gd name="connsiteX210" fmla="*/ 587354 w 619580"/>
                    <a:gd name="connsiteY210" fmla="*/ 599652 h 706423"/>
                    <a:gd name="connsiteX211" fmla="*/ 589774 w 619580"/>
                    <a:gd name="connsiteY211" fmla="*/ 598976 h 706423"/>
                    <a:gd name="connsiteX212" fmla="*/ 588761 w 619580"/>
                    <a:gd name="connsiteY212" fmla="*/ 591436 h 706423"/>
                    <a:gd name="connsiteX213" fmla="*/ 585553 w 619580"/>
                    <a:gd name="connsiteY213" fmla="*/ 569548 h 706423"/>
                    <a:gd name="connsiteX214" fmla="*/ 599058 w 619580"/>
                    <a:gd name="connsiteY214" fmla="*/ 528246 h 706423"/>
                    <a:gd name="connsiteX215" fmla="*/ 615657 w 619580"/>
                    <a:gd name="connsiteY215" fmla="*/ 505683 h 706423"/>
                    <a:gd name="connsiteX216" fmla="*/ 599846 w 619580"/>
                    <a:gd name="connsiteY216" fmla="*/ 499887 h 706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619580" h="706423">
                      <a:moveTo>
                        <a:pt x="599846" y="499887"/>
                      </a:moveTo>
                      <a:cubicBezTo>
                        <a:pt x="581164" y="504726"/>
                        <a:pt x="594669" y="487564"/>
                        <a:pt x="597257" y="466069"/>
                      </a:cubicBezTo>
                      <a:cubicBezTo>
                        <a:pt x="599846" y="444575"/>
                        <a:pt x="602434" y="451552"/>
                        <a:pt x="585835" y="445137"/>
                      </a:cubicBezTo>
                      <a:cubicBezTo>
                        <a:pt x="569235" y="438667"/>
                        <a:pt x="569235" y="429551"/>
                        <a:pt x="572837" y="418297"/>
                      </a:cubicBezTo>
                      <a:cubicBezTo>
                        <a:pt x="576494" y="407043"/>
                        <a:pt x="575425" y="403780"/>
                        <a:pt x="567153" y="390388"/>
                      </a:cubicBezTo>
                      <a:cubicBezTo>
                        <a:pt x="558882" y="376996"/>
                        <a:pt x="564565" y="376996"/>
                        <a:pt x="569742" y="361409"/>
                      </a:cubicBezTo>
                      <a:cubicBezTo>
                        <a:pt x="574918" y="345823"/>
                        <a:pt x="567153" y="346386"/>
                        <a:pt x="555224" y="351731"/>
                      </a:cubicBezTo>
                      <a:cubicBezTo>
                        <a:pt x="543295" y="357077"/>
                        <a:pt x="542226" y="351168"/>
                        <a:pt x="539638" y="337776"/>
                      </a:cubicBezTo>
                      <a:cubicBezTo>
                        <a:pt x="537050" y="324385"/>
                        <a:pt x="537556" y="317913"/>
                        <a:pt x="546897" y="303959"/>
                      </a:cubicBezTo>
                      <a:cubicBezTo>
                        <a:pt x="556237" y="290004"/>
                        <a:pt x="552636" y="286797"/>
                        <a:pt x="552636" y="278188"/>
                      </a:cubicBezTo>
                      <a:cubicBezTo>
                        <a:pt x="552636" y="269578"/>
                        <a:pt x="563552" y="266371"/>
                        <a:pt x="576550" y="261532"/>
                      </a:cubicBezTo>
                      <a:cubicBezTo>
                        <a:pt x="589548" y="256693"/>
                        <a:pt x="583302" y="249716"/>
                        <a:pt x="582290" y="243808"/>
                      </a:cubicBezTo>
                      <a:cubicBezTo>
                        <a:pt x="581221" y="237899"/>
                        <a:pt x="594219" y="231991"/>
                        <a:pt x="604122" y="221806"/>
                      </a:cubicBezTo>
                      <a:cubicBezTo>
                        <a:pt x="613969" y="211622"/>
                        <a:pt x="605135" y="204644"/>
                        <a:pt x="596301" y="195529"/>
                      </a:cubicBezTo>
                      <a:cubicBezTo>
                        <a:pt x="587466" y="186413"/>
                        <a:pt x="593206" y="187482"/>
                        <a:pt x="593206" y="178367"/>
                      </a:cubicBezTo>
                      <a:cubicBezTo>
                        <a:pt x="593206" y="169251"/>
                        <a:pt x="590617" y="161711"/>
                        <a:pt x="580714" y="150457"/>
                      </a:cubicBezTo>
                      <a:cubicBezTo>
                        <a:pt x="578520" y="147925"/>
                        <a:pt x="576325" y="145675"/>
                        <a:pt x="574187" y="143593"/>
                      </a:cubicBezTo>
                      <a:cubicBezTo>
                        <a:pt x="574187" y="143593"/>
                        <a:pt x="574187" y="143593"/>
                        <a:pt x="574187" y="143593"/>
                      </a:cubicBezTo>
                      <a:cubicBezTo>
                        <a:pt x="572724" y="142130"/>
                        <a:pt x="571205" y="140779"/>
                        <a:pt x="569742" y="139541"/>
                      </a:cubicBezTo>
                      <a:cubicBezTo>
                        <a:pt x="569686" y="139485"/>
                        <a:pt x="569629" y="139429"/>
                        <a:pt x="569573" y="139373"/>
                      </a:cubicBezTo>
                      <a:cubicBezTo>
                        <a:pt x="568054" y="138078"/>
                        <a:pt x="566591" y="136897"/>
                        <a:pt x="565128" y="135771"/>
                      </a:cubicBezTo>
                      <a:cubicBezTo>
                        <a:pt x="564340" y="135152"/>
                        <a:pt x="563496" y="134533"/>
                        <a:pt x="562708" y="133971"/>
                      </a:cubicBezTo>
                      <a:cubicBezTo>
                        <a:pt x="560851" y="132677"/>
                        <a:pt x="558994" y="132170"/>
                        <a:pt x="557869" y="130932"/>
                      </a:cubicBezTo>
                      <a:cubicBezTo>
                        <a:pt x="555337" y="128119"/>
                        <a:pt x="554662" y="124686"/>
                        <a:pt x="554380" y="122773"/>
                      </a:cubicBezTo>
                      <a:cubicBezTo>
                        <a:pt x="554099" y="120860"/>
                        <a:pt x="554606" y="115627"/>
                        <a:pt x="551623" y="115627"/>
                      </a:cubicBezTo>
                      <a:cubicBezTo>
                        <a:pt x="548641" y="115627"/>
                        <a:pt x="540369" y="118609"/>
                        <a:pt x="536993" y="114220"/>
                      </a:cubicBezTo>
                      <a:cubicBezTo>
                        <a:pt x="533617" y="109887"/>
                        <a:pt x="531085" y="102910"/>
                        <a:pt x="532436" y="98184"/>
                      </a:cubicBezTo>
                      <a:cubicBezTo>
                        <a:pt x="533842" y="93401"/>
                        <a:pt x="535981" y="90250"/>
                        <a:pt x="538344" y="87493"/>
                      </a:cubicBezTo>
                      <a:cubicBezTo>
                        <a:pt x="540707" y="84735"/>
                        <a:pt x="544083" y="78377"/>
                        <a:pt x="544083" y="76014"/>
                      </a:cubicBezTo>
                      <a:cubicBezTo>
                        <a:pt x="544083" y="73650"/>
                        <a:pt x="544083" y="71850"/>
                        <a:pt x="542677" y="70274"/>
                      </a:cubicBezTo>
                      <a:cubicBezTo>
                        <a:pt x="541270" y="68699"/>
                        <a:pt x="538344" y="68080"/>
                        <a:pt x="538513" y="64704"/>
                      </a:cubicBezTo>
                      <a:cubicBezTo>
                        <a:pt x="538738" y="61328"/>
                        <a:pt x="539919" y="57164"/>
                        <a:pt x="539919" y="54969"/>
                      </a:cubicBezTo>
                      <a:cubicBezTo>
                        <a:pt x="539919" y="52775"/>
                        <a:pt x="540313" y="50637"/>
                        <a:pt x="537950" y="49792"/>
                      </a:cubicBezTo>
                      <a:cubicBezTo>
                        <a:pt x="535587" y="49005"/>
                        <a:pt x="530466" y="48386"/>
                        <a:pt x="530241" y="46641"/>
                      </a:cubicBezTo>
                      <a:cubicBezTo>
                        <a:pt x="530016" y="44841"/>
                        <a:pt x="528834" y="43096"/>
                        <a:pt x="526471" y="40508"/>
                      </a:cubicBezTo>
                      <a:cubicBezTo>
                        <a:pt x="524108" y="37920"/>
                        <a:pt x="516793" y="29817"/>
                        <a:pt x="516793" y="29817"/>
                      </a:cubicBezTo>
                      <a:cubicBezTo>
                        <a:pt x="516793" y="29817"/>
                        <a:pt x="505933" y="43096"/>
                        <a:pt x="501769" y="46641"/>
                      </a:cubicBezTo>
                      <a:cubicBezTo>
                        <a:pt x="497605" y="50186"/>
                        <a:pt x="486351" y="71006"/>
                        <a:pt x="482244" y="74382"/>
                      </a:cubicBezTo>
                      <a:cubicBezTo>
                        <a:pt x="478080" y="77758"/>
                        <a:pt x="476504" y="79109"/>
                        <a:pt x="471947" y="78715"/>
                      </a:cubicBezTo>
                      <a:cubicBezTo>
                        <a:pt x="467389" y="78321"/>
                        <a:pt x="462100" y="75170"/>
                        <a:pt x="459511" y="72356"/>
                      </a:cubicBezTo>
                      <a:cubicBezTo>
                        <a:pt x="456923" y="69599"/>
                        <a:pt x="454559" y="64029"/>
                        <a:pt x="454785" y="60878"/>
                      </a:cubicBezTo>
                      <a:cubicBezTo>
                        <a:pt x="455010" y="57727"/>
                        <a:pt x="458555" y="53169"/>
                        <a:pt x="459511" y="50186"/>
                      </a:cubicBezTo>
                      <a:cubicBezTo>
                        <a:pt x="460018" y="48611"/>
                        <a:pt x="460749" y="45741"/>
                        <a:pt x="460524" y="43434"/>
                      </a:cubicBezTo>
                      <a:cubicBezTo>
                        <a:pt x="460355" y="41408"/>
                        <a:pt x="459342" y="39889"/>
                        <a:pt x="458161" y="38876"/>
                      </a:cubicBezTo>
                      <a:cubicBezTo>
                        <a:pt x="456979" y="37863"/>
                        <a:pt x="452027" y="33306"/>
                        <a:pt x="447695" y="37470"/>
                      </a:cubicBezTo>
                      <a:cubicBezTo>
                        <a:pt x="443362" y="41634"/>
                        <a:pt x="442180" y="44391"/>
                        <a:pt x="440999" y="47204"/>
                      </a:cubicBezTo>
                      <a:cubicBezTo>
                        <a:pt x="439817" y="49961"/>
                        <a:pt x="438242" y="54350"/>
                        <a:pt x="435653" y="56094"/>
                      </a:cubicBezTo>
                      <a:cubicBezTo>
                        <a:pt x="433065" y="57895"/>
                        <a:pt x="427550" y="62622"/>
                        <a:pt x="424174" y="62622"/>
                      </a:cubicBezTo>
                      <a:cubicBezTo>
                        <a:pt x="420798" y="62622"/>
                        <a:pt x="418660" y="62397"/>
                        <a:pt x="415678" y="61046"/>
                      </a:cubicBezTo>
                      <a:cubicBezTo>
                        <a:pt x="412695" y="59639"/>
                        <a:pt x="409150" y="59246"/>
                        <a:pt x="406225" y="60033"/>
                      </a:cubicBezTo>
                      <a:cubicBezTo>
                        <a:pt x="403299" y="60821"/>
                        <a:pt x="398347" y="62791"/>
                        <a:pt x="395533" y="65210"/>
                      </a:cubicBezTo>
                      <a:cubicBezTo>
                        <a:pt x="392776" y="67574"/>
                        <a:pt x="390019" y="70387"/>
                        <a:pt x="387262" y="70387"/>
                      </a:cubicBezTo>
                      <a:cubicBezTo>
                        <a:pt x="384505" y="70387"/>
                        <a:pt x="380172" y="68417"/>
                        <a:pt x="377359" y="66842"/>
                      </a:cubicBezTo>
                      <a:cubicBezTo>
                        <a:pt x="374602" y="65266"/>
                        <a:pt x="362335" y="55363"/>
                        <a:pt x="360590" y="53169"/>
                      </a:cubicBezTo>
                      <a:cubicBezTo>
                        <a:pt x="358790" y="50974"/>
                        <a:pt x="350124" y="44447"/>
                        <a:pt x="347536" y="41859"/>
                      </a:cubicBezTo>
                      <a:cubicBezTo>
                        <a:pt x="344948" y="39270"/>
                        <a:pt x="338252" y="32349"/>
                        <a:pt x="336901" y="30774"/>
                      </a:cubicBezTo>
                      <a:cubicBezTo>
                        <a:pt x="335495" y="29198"/>
                        <a:pt x="331387" y="25428"/>
                        <a:pt x="326210" y="24415"/>
                      </a:cubicBezTo>
                      <a:cubicBezTo>
                        <a:pt x="321090" y="23402"/>
                        <a:pt x="309442" y="24640"/>
                        <a:pt x="301902" y="23628"/>
                      </a:cubicBezTo>
                      <a:cubicBezTo>
                        <a:pt x="294419" y="22615"/>
                        <a:pt x="275625" y="18451"/>
                        <a:pt x="267916" y="14906"/>
                      </a:cubicBezTo>
                      <a:cubicBezTo>
                        <a:pt x="260207" y="11361"/>
                        <a:pt x="245183" y="4383"/>
                        <a:pt x="241863" y="3427"/>
                      </a:cubicBezTo>
                      <a:cubicBezTo>
                        <a:pt x="238487" y="2414"/>
                        <a:pt x="233367" y="445"/>
                        <a:pt x="226446" y="51"/>
                      </a:cubicBezTo>
                      <a:cubicBezTo>
                        <a:pt x="219525" y="-343"/>
                        <a:pt x="216767" y="1626"/>
                        <a:pt x="213785" y="3202"/>
                      </a:cubicBezTo>
                      <a:cubicBezTo>
                        <a:pt x="210803" y="4777"/>
                        <a:pt x="208834" y="7534"/>
                        <a:pt x="205289" y="7366"/>
                      </a:cubicBezTo>
                      <a:cubicBezTo>
                        <a:pt x="201744" y="7141"/>
                        <a:pt x="190884" y="5003"/>
                        <a:pt x="188127" y="5959"/>
                      </a:cubicBezTo>
                      <a:cubicBezTo>
                        <a:pt x="185370" y="6972"/>
                        <a:pt x="183006" y="10742"/>
                        <a:pt x="184188" y="16481"/>
                      </a:cubicBezTo>
                      <a:cubicBezTo>
                        <a:pt x="185370" y="22221"/>
                        <a:pt x="190884" y="30774"/>
                        <a:pt x="193641" y="33925"/>
                      </a:cubicBezTo>
                      <a:cubicBezTo>
                        <a:pt x="196398" y="37076"/>
                        <a:pt x="200562" y="42421"/>
                        <a:pt x="197580" y="44616"/>
                      </a:cubicBezTo>
                      <a:cubicBezTo>
                        <a:pt x="194597" y="46810"/>
                        <a:pt x="185932" y="51931"/>
                        <a:pt x="183569" y="53956"/>
                      </a:cubicBezTo>
                      <a:cubicBezTo>
                        <a:pt x="181206" y="55926"/>
                        <a:pt x="173103" y="63297"/>
                        <a:pt x="168770" y="60484"/>
                      </a:cubicBezTo>
                      <a:cubicBezTo>
                        <a:pt x="164437" y="57727"/>
                        <a:pt x="162243" y="54350"/>
                        <a:pt x="159711" y="51987"/>
                      </a:cubicBezTo>
                      <a:cubicBezTo>
                        <a:pt x="157122" y="49624"/>
                        <a:pt x="153971" y="47035"/>
                        <a:pt x="149020" y="46023"/>
                      </a:cubicBezTo>
                      <a:cubicBezTo>
                        <a:pt x="144068" y="45010"/>
                        <a:pt x="135403" y="43659"/>
                        <a:pt x="127469" y="44447"/>
                      </a:cubicBezTo>
                      <a:cubicBezTo>
                        <a:pt x="119591" y="45235"/>
                        <a:pt x="110701" y="47204"/>
                        <a:pt x="105355" y="51762"/>
                      </a:cubicBezTo>
                      <a:cubicBezTo>
                        <a:pt x="100010" y="56320"/>
                        <a:pt x="95452" y="64029"/>
                        <a:pt x="92526" y="65041"/>
                      </a:cubicBezTo>
                      <a:cubicBezTo>
                        <a:pt x="89544" y="66054"/>
                        <a:pt x="85605" y="65266"/>
                        <a:pt x="83635" y="65660"/>
                      </a:cubicBezTo>
                      <a:cubicBezTo>
                        <a:pt x="81666" y="66054"/>
                        <a:pt x="80259" y="67855"/>
                        <a:pt x="78684" y="69430"/>
                      </a:cubicBezTo>
                      <a:cubicBezTo>
                        <a:pt x="77108" y="71006"/>
                        <a:pt x="74126" y="71006"/>
                        <a:pt x="71988" y="72807"/>
                      </a:cubicBezTo>
                      <a:cubicBezTo>
                        <a:pt x="69793" y="74607"/>
                        <a:pt x="64504" y="80740"/>
                        <a:pt x="64110" y="85467"/>
                      </a:cubicBezTo>
                      <a:cubicBezTo>
                        <a:pt x="63716" y="90250"/>
                        <a:pt x="65292" y="95764"/>
                        <a:pt x="64110" y="98127"/>
                      </a:cubicBezTo>
                      <a:cubicBezTo>
                        <a:pt x="62929" y="100491"/>
                        <a:pt x="61353" y="102066"/>
                        <a:pt x="59946" y="103867"/>
                      </a:cubicBezTo>
                      <a:cubicBezTo>
                        <a:pt x="58539" y="105667"/>
                        <a:pt x="56401" y="107018"/>
                        <a:pt x="54994" y="110225"/>
                      </a:cubicBezTo>
                      <a:cubicBezTo>
                        <a:pt x="53925" y="112757"/>
                        <a:pt x="47004" y="127837"/>
                        <a:pt x="44191" y="134083"/>
                      </a:cubicBezTo>
                      <a:cubicBezTo>
                        <a:pt x="45035" y="135040"/>
                        <a:pt x="46610" y="136784"/>
                        <a:pt x="48073" y="138359"/>
                      </a:cubicBezTo>
                      <a:cubicBezTo>
                        <a:pt x="50212" y="140610"/>
                        <a:pt x="48355" y="148376"/>
                        <a:pt x="48355" y="148376"/>
                      </a:cubicBezTo>
                      <a:cubicBezTo>
                        <a:pt x="48355" y="148376"/>
                        <a:pt x="43966" y="171277"/>
                        <a:pt x="43459" y="173584"/>
                      </a:cubicBezTo>
                      <a:cubicBezTo>
                        <a:pt x="42953" y="175835"/>
                        <a:pt x="43741" y="177298"/>
                        <a:pt x="44135" y="178254"/>
                      </a:cubicBezTo>
                      <a:cubicBezTo>
                        <a:pt x="44529" y="179154"/>
                        <a:pt x="45710" y="180786"/>
                        <a:pt x="44810" y="182249"/>
                      </a:cubicBezTo>
                      <a:cubicBezTo>
                        <a:pt x="43853" y="183712"/>
                        <a:pt x="42447" y="185850"/>
                        <a:pt x="40534" y="186807"/>
                      </a:cubicBezTo>
                      <a:cubicBezTo>
                        <a:pt x="38677" y="187764"/>
                        <a:pt x="39465" y="188552"/>
                        <a:pt x="39465" y="191084"/>
                      </a:cubicBezTo>
                      <a:cubicBezTo>
                        <a:pt x="39465" y="193616"/>
                        <a:pt x="42784" y="193334"/>
                        <a:pt x="45316" y="193334"/>
                      </a:cubicBezTo>
                      <a:cubicBezTo>
                        <a:pt x="47849" y="193334"/>
                        <a:pt x="47173" y="194009"/>
                        <a:pt x="47455" y="195304"/>
                      </a:cubicBezTo>
                      <a:cubicBezTo>
                        <a:pt x="47736" y="196654"/>
                        <a:pt x="46779" y="199974"/>
                        <a:pt x="45992" y="201043"/>
                      </a:cubicBezTo>
                      <a:cubicBezTo>
                        <a:pt x="45204" y="202112"/>
                        <a:pt x="44135" y="212578"/>
                        <a:pt x="44135" y="212578"/>
                      </a:cubicBezTo>
                      <a:cubicBezTo>
                        <a:pt x="44135" y="212578"/>
                        <a:pt x="43741" y="214660"/>
                        <a:pt x="43178" y="217755"/>
                      </a:cubicBezTo>
                      <a:cubicBezTo>
                        <a:pt x="43853" y="217586"/>
                        <a:pt x="44529" y="217417"/>
                        <a:pt x="45260" y="217248"/>
                      </a:cubicBezTo>
                      <a:cubicBezTo>
                        <a:pt x="47623" y="216742"/>
                        <a:pt x="47173" y="225576"/>
                        <a:pt x="46892" y="229346"/>
                      </a:cubicBezTo>
                      <a:cubicBezTo>
                        <a:pt x="46667" y="233173"/>
                        <a:pt x="48298" y="237393"/>
                        <a:pt x="48298" y="239812"/>
                      </a:cubicBezTo>
                      <a:cubicBezTo>
                        <a:pt x="48298" y="242176"/>
                        <a:pt x="56120" y="244314"/>
                        <a:pt x="57076" y="246959"/>
                      </a:cubicBezTo>
                      <a:cubicBezTo>
                        <a:pt x="58033" y="249547"/>
                        <a:pt x="56345" y="252923"/>
                        <a:pt x="54713" y="256468"/>
                      </a:cubicBezTo>
                      <a:cubicBezTo>
                        <a:pt x="53081" y="260013"/>
                        <a:pt x="52125" y="263839"/>
                        <a:pt x="51394" y="268116"/>
                      </a:cubicBezTo>
                      <a:cubicBezTo>
                        <a:pt x="50662" y="272392"/>
                        <a:pt x="53982" y="272392"/>
                        <a:pt x="55670" y="274305"/>
                      </a:cubicBezTo>
                      <a:cubicBezTo>
                        <a:pt x="57302" y="276218"/>
                        <a:pt x="55895" y="278582"/>
                        <a:pt x="54938" y="281451"/>
                      </a:cubicBezTo>
                      <a:cubicBezTo>
                        <a:pt x="53982" y="284321"/>
                        <a:pt x="54488" y="287134"/>
                        <a:pt x="54488" y="292142"/>
                      </a:cubicBezTo>
                      <a:cubicBezTo>
                        <a:pt x="54488" y="297150"/>
                        <a:pt x="57583" y="301370"/>
                        <a:pt x="58765" y="304972"/>
                      </a:cubicBezTo>
                      <a:cubicBezTo>
                        <a:pt x="59946" y="308517"/>
                        <a:pt x="63941" y="313750"/>
                        <a:pt x="66080" y="316113"/>
                      </a:cubicBezTo>
                      <a:cubicBezTo>
                        <a:pt x="68218" y="318476"/>
                        <a:pt x="71031" y="323484"/>
                        <a:pt x="71988" y="325622"/>
                      </a:cubicBezTo>
                      <a:cubicBezTo>
                        <a:pt x="72944" y="327761"/>
                        <a:pt x="71763" y="330855"/>
                        <a:pt x="70581" y="332037"/>
                      </a:cubicBezTo>
                      <a:cubicBezTo>
                        <a:pt x="69399" y="333218"/>
                        <a:pt x="62760" y="337495"/>
                        <a:pt x="58539" y="340365"/>
                      </a:cubicBezTo>
                      <a:cubicBezTo>
                        <a:pt x="54263" y="343234"/>
                        <a:pt x="54994" y="347004"/>
                        <a:pt x="54038" y="349649"/>
                      </a:cubicBezTo>
                      <a:cubicBezTo>
                        <a:pt x="53081" y="352237"/>
                        <a:pt x="49312" y="351787"/>
                        <a:pt x="48130" y="351562"/>
                      </a:cubicBezTo>
                      <a:cubicBezTo>
                        <a:pt x="46948" y="351337"/>
                        <a:pt x="43403" y="350155"/>
                        <a:pt x="39858" y="350606"/>
                      </a:cubicBezTo>
                      <a:cubicBezTo>
                        <a:pt x="36314" y="351056"/>
                        <a:pt x="33218" y="356795"/>
                        <a:pt x="31362" y="361522"/>
                      </a:cubicBezTo>
                      <a:cubicBezTo>
                        <a:pt x="29449" y="366248"/>
                        <a:pt x="25228" y="368893"/>
                        <a:pt x="23090" y="371256"/>
                      </a:cubicBezTo>
                      <a:cubicBezTo>
                        <a:pt x="20952" y="373620"/>
                        <a:pt x="14312" y="377164"/>
                        <a:pt x="11724" y="379078"/>
                      </a:cubicBezTo>
                      <a:cubicBezTo>
                        <a:pt x="9136" y="380991"/>
                        <a:pt x="9136" y="387405"/>
                        <a:pt x="7222" y="391176"/>
                      </a:cubicBezTo>
                      <a:cubicBezTo>
                        <a:pt x="5309" y="394946"/>
                        <a:pt x="3677" y="395452"/>
                        <a:pt x="1089" y="397590"/>
                      </a:cubicBezTo>
                      <a:cubicBezTo>
                        <a:pt x="-1499" y="399728"/>
                        <a:pt x="864" y="401642"/>
                        <a:pt x="4634" y="403554"/>
                      </a:cubicBezTo>
                      <a:cubicBezTo>
                        <a:pt x="8404" y="405468"/>
                        <a:pt x="13862" y="402373"/>
                        <a:pt x="16675" y="401416"/>
                      </a:cubicBezTo>
                      <a:cubicBezTo>
                        <a:pt x="19489" y="400460"/>
                        <a:pt x="28267" y="395227"/>
                        <a:pt x="30180" y="394270"/>
                      </a:cubicBezTo>
                      <a:cubicBezTo>
                        <a:pt x="32093" y="393314"/>
                        <a:pt x="31812" y="396183"/>
                        <a:pt x="34175" y="398040"/>
                      </a:cubicBezTo>
                      <a:cubicBezTo>
                        <a:pt x="36538" y="399954"/>
                        <a:pt x="45541" y="393032"/>
                        <a:pt x="49537" y="391176"/>
                      </a:cubicBezTo>
                      <a:cubicBezTo>
                        <a:pt x="53532" y="389262"/>
                        <a:pt x="57133" y="389262"/>
                        <a:pt x="62310" y="389487"/>
                      </a:cubicBezTo>
                      <a:cubicBezTo>
                        <a:pt x="67543" y="389713"/>
                        <a:pt x="74351" y="397534"/>
                        <a:pt x="75814" y="399222"/>
                      </a:cubicBezTo>
                      <a:cubicBezTo>
                        <a:pt x="77221" y="400910"/>
                        <a:pt x="81216" y="410588"/>
                        <a:pt x="82623" y="413402"/>
                      </a:cubicBezTo>
                      <a:cubicBezTo>
                        <a:pt x="84029" y="416215"/>
                        <a:pt x="80259" y="417172"/>
                        <a:pt x="76770" y="419028"/>
                      </a:cubicBezTo>
                      <a:cubicBezTo>
                        <a:pt x="73282" y="420885"/>
                        <a:pt x="75814" y="424655"/>
                        <a:pt x="76546" y="426569"/>
                      </a:cubicBezTo>
                      <a:cubicBezTo>
                        <a:pt x="77221" y="428426"/>
                        <a:pt x="78177" y="429832"/>
                        <a:pt x="78402" y="435234"/>
                      </a:cubicBezTo>
                      <a:cubicBezTo>
                        <a:pt x="78627" y="440636"/>
                        <a:pt x="74182" y="440186"/>
                        <a:pt x="72100" y="440186"/>
                      </a:cubicBezTo>
                      <a:cubicBezTo>
                        <a:pt x="70018" y="440186"/>
                        <a:pt x="66474" y="443956"/>
                        <a:pt x="64392" y="445587"/>
                      </a:cubicBezTo>
                      <a:cubicBezTo>
                        <a:pt x="62310" y="447219"/>
                        <a:pt x="59946" y="446769"/>
                        <a:pt x="56457" y="448401"/>
                      </a:cubicBezTo>
                      <a:cubicBezTo>
                        <a:pt x="52969" y="450033"/>
                        <a:pt x="56008" y="454759"/>
                        <a:pt x="58314" y="456616"/>
                      </a:cubicBezTo>
                      <a:cubicBezTo>
                        <a:pt x="60678" y="458473"/>
                        <a:pt x="62084" y="460611"/>
                        <a:pt x="64392" y="465788"/>
                      </a:cubicBezTo>
                      <a:cubicBezTo>
                        <a:pt x="66755" y="470965"/>
                        <a:pt x="61128" y="477042"/>
                        <a:pt x="57864" y="482219"/>
                      </a:cubicBezTo>
                      <a:cubicBezTo>
                        <a:pt x="54601" y="487395"/>
                        <a:pt x="52744" y="492572"/>
                        <a:pt x="51787" y="496567"/>
                      </a:cubicBezTo>
                      <a:cubicBezTo>
                        <a:pt x="50831" y="500562"/>
                        <a:pt x="54376" y="501519"/>
                        <a:pt x="56964" y="501519"/>
                      </a:cubicBezTo>
                      <a:cubicBezTo>
                        <a:pt x="59552" y="501519"/>
                        <a:pt x="64223" y="502194"/>
                        <a:pt x="67036" y="502925"/>
                      </a:cubicBezTo>
                      <a:cubicBezTo>
                        <a:pt x="69849" y="503601"/>
                        <a:pt x="69625" y="507146"/>
                        <a:pt x="70075" y="511872"/>
                      </a:cubicBezTo>
                      <a:cubicBezTo>
                        <a:pt x="70525" y="516599"/>
                        <a:pt x="74745" y="520819"/>
                        <a:pt x="76658" y="523407"/>
                      </a:cubicBezTo>
                      <a:cubicBezTo>
                        <a:pt x="78515" y="525995"/>
                        <a:pt x="74801" y="527177"/>
                        <a:pt x="73394" y="528359"/>
                      </a:cubicBezTo>
                      <a:cubicBezTo>
                        <a:pt x="71988" y="529540"/>
                        <a:pt x="72663" y="532804"/>
                        <a:pt x="72438" y="534211"/>
                      </a:cubicBezTo>
                      <a:cubicBezTo>
                        <a:pt x="72213" y="535618"/>
                        <a:pt x="72663" y="538712"/>
                        <a:pt x="70187" y="541695"/>
                      </a:cubicBezTo>
                      <a:cubicBezTo>
                        <a:pt x="72663" y="538712"/>
                        <a:pt x="73170" y="538712"/>
                        <a:pt x="76095" y="536236"/>
                      </a:cubicBezTo>
                      <a:cubicBezTo>
                        <a:pt x="79078" y="533761"/>
                        <a:pt x="82510" y="536236"/>
                        <a:pt x="88418" y="535730"/>
                      </a:cubicBezTo>
                      <a:cubicBezTo>
                        <a:pt x="94327" y="535224"/>
                        <a:pt x="94833" y="533254"/>
                        <a:pt x="99785" y="536687"/>
                      </a:cubicBezTo>
                      <a:cubicBezTo>
                        <a:pt x="104736" y="540175"/>
                        <a:pt x="101754" y="541638"/>
                        <a:pt x="98322" y="546084"/>
                      </a:cubicBezTo>
                      <a:cubicBezTo>
                        <a:pt x="94889" y="550529"/>
                        <a:pt x="99785" y="552555"/>
                        <a:pt x="105749" y="552555"/>
                      </a:cubicBezTo>
                      <a:cubicBezTo>
                        <a:pt x="111714" y="552555"/>
                        <a:pt x="112164" y="553567"/>
                        <a:pt x="114640" y="549572"/>
                      </a:cubicBezTo>
                      <a:cubicBezTo>
                        <a:pt x="117115" y="545633"/>
                        <a:pt x="112670" y="542651"/>
                        <a:pt x="111207" y="536687"/>
                      </a:cubicBezTo>
                      <a:cubicBezTo>
                        <a:pt x="109744" y="530722"/>
                        <a:pt x="116665" y="534211"/>
                        <a:pt x="119085" y="531228"/>
                      </a:cubicBezTo>
                      <a:cubicBezTo>
                        <a:pt x="121561" y="528246"/>
                        <a:pt x="122517" y="522338"/>
                        <a:pt x="124487" y="519356"/>
                      </a:cubicBezTo>
                      <a:cubicBezTo>
                        <a:pt x="126456" y="516374"/>
                        <a:pt x="126962" y="514404"/>
                        <a:pt x="130901" y="512941"/>
                      </a:cubicBezTo>
                      <a:cubicBezTo>
                        <a:pt x="134840" y="511478"/>
                        <a:pt x="138779" y="513954"/>
                        <a:pt x="141761" y="516430"/>
                      </a:cubicBezTo>
                      <a:cubicBezTo>
                        <a:pt x="144743" y="518906"/>
                        <a:pt x="142774" y="520875"/>
                        <a:pt x="142267" y="527852"/>
                      </a:cubicBezTo>
                      <a:cubicBezTo>
                        <a:pt x="141761" y="534773"/>
                        <a:pt x="150651" y="532804"/>
                        <a:pt x="153634" y="529822"/>
                      </a:cubicBezTo>
                      <a:cubicBezTo>
                        <a:pt x="156616" y="526840"/>
                        <a:pt x="158586" y="529316"/>
                        <a:pt x="163031" y="535786"/>
                      </a:cubicBezTo>
                      <a:cubicBezTo>
                        <a:pt x="167476" y="542201"/>
                        <a:pt x="174903" y="531848"/>
                        <a:pt x="176366" y="526840"/>
                      </a:cubicBezTo>
                      <a:cubicBezTo>
                        <a:pt x="177829" y="521888"/>
                        <a:pt x="181318" y="522394"/>
                        <a:pt x="183288" y="517443"/>
                      </a:cubicBezTo>
                      <a:cubicBezTo>
                        <a:pt x="185257" y="512491"/>
                        <a:pt x="192684" y="509003"/>
                        <a:pt x="194654" y="505064"/>
                      </a:cubicBezTo>
                      <a:cubicBezTo>
                        <a:pt x="196623" y="501125"/>
                        <a:pt x="200056" y="497130"/>
                        <a:pt x="203544" y="495160"/>
                      </a:cubicBezTo>
                      <a:cubicBezTo>
                        <a:pt x="206977" y="493191"/>
                        <a:pt x="213391" y="495160"/>
                        <a:pt x="220312" y="497636"/>
                      </a:cubicBezTo>
                      <a:cubicBezTo>
                        <a:pt x="227234" y="500112"/>
                        <a:pt x="229709" y="500618"/>
                        <a:pt x="234155" y="498649"/>
                      </a:cubicBezTo>
                      <a:cubicBezTo>
                        <a:pt x="238600" y="496680"/>
                        <a:pt x="240569" y="493191"/>
                        <a:pt x="245521" y="488746"/>
                      </a:cubicBezTo>
                      <a:cubicBezTo>
                        <a:pt x="250473" y="484300"/>
                        <a:pt x="250473" y="489758"/>
                        <a:pt x="252948" y="492234"/>
                      </a:cubicBezTo>
                      <a:cubicBezTo>
                        <a:pt x="255424" y="494710"/>
                        <a:pt x="264315" y="495723"/>
                        <a:pt x="268760" y="497186"/>
                      </a:cubicBezTo>
                      <a:cubicBezTo>
                        <a:pt x="273205" y="498649"/>
                        <a:pt x="274218" y="498199"/>
                        <a:pt x="280126" y="503150"/>
                      </a:cubicBezTo>
                      <a:cubicBezTo>
                        <a:pt x="286034" y="508102"/>
                        <a:pt x="280126" y="519018"/>
                        <a:pt x="277650" y="523970"/>
                      </a:cubicBezTo>
                      <a:cubicBezTo>
                        <a:pt x="275174" y="528922"/>
                        <a:pt x="276694" y="538318"/>
                        <a:pt x="277650" y="547265"/>
                      </a:cubicBezTo>
                      <a:cubicBezTo>
                        <a:pt x="278663" y="556156"/>
                        <a:pt x="285528" y="551204"/>
                        <a:pt x="295938" y="550754"/>
                      </a:cubicBezTo>
                      <a:cubicBezTo>
                        <a:pt x="306291" y="550247"/>
                        <a:pt x="304322" y="558181"/>
                        <a:pt x="301340" y="561164"/>
                      </a:cubicBezTo>
                      <a:cubicBezTo>
                        <a:pt x="298357" y="564146"/>
                        <a:pt x="291492" y="568085"/>
                        <a:pt x="288510" y="570054"/>
                      </a:cubicBezTo>
                      <a:cubicBezTo>
                        <a:pt x="285528" y="572023"/>
                        <a:pt x="286541" y="579451"/>
                        <a:pt x="287554" y="588398"/>
                      </a:cubicBezTo>
                      <a:cubicBezTo>
                        <a:pt x="288510" y="597288"/>
                        <a:pt x="279170" y="610680"/>
                        <a:pt x="274218" y="616644"/>
                      </a:cubicBezTo>
                      <a:cubicBezTo>
                        <a:pt x="269266" y="622609"/>
                        <a:pt x="263358" y="634482"/>
                        <a:pt x="261895" y="637971"/>
                      </a:cubicBezTo>
                      <a:cubicBezTo>
                        <a:pt x="260432" y="641459"/>
                        <a:pt x="255480" y="641909"/>
                        <a:pt x="252048" y="643428"/>
                      </a:cubicBezTo>
                      <a:cubicBezTo>
                        <a:pt x="248616" y="644892"/>
                        <a:pt x="247603" y="659296"/>
                        <a:pt x="246590" y="669200"/>
                      </a:cubicBezTo>
                      <a:cubicBezTo>
                        <a:pt x="245633" y="679103"/>
                        <a:pt x="254017" y="671169"/>
                        <a:pt x="258913" y="668187"/>
                      </a:cubicBezTo>
                      <a:cubicBezTo>
                        <a:pt x="263864" y="665205"/>
                        <a:pt x="266340" y="661266"/>
                        <a:pt x="268310" y="656821"/>
                      </a:cubicBezTo>
                      <a:cubicBezTo>
                        <a:pt x="270279" y="652375"/>
                        <a:pt x="272755" y="650350"/>
                        <a:pt x="277707" y="647424"/>
                      </a:cubicBezTo>
                      <a:cubicBezTo>
                        <a:pt x="282658" y="644441"/>
                        <a:pt x="285584" y="647424"/>
                        <a:pt x="285584" y="650406"/>
                      </a:cubicBezTo>
                      <a:cubicBezTo>
                        <a:pt x="285584" y="653388"/>
                        <a:pt x="285078" y="654851"/>
                        <a:pt x="288566" y="652882"/>
                      </a:cubicBezTo>
                      <a:cubicBezTo>
                        <a:pt x="291999" y="650912"/>
                        <a:pt x="294475" y="648437"/>
                        <a:pt x="299933" y="649393"/>
                      </a:cubicBezTo>
                      <a:cubicBezTo>
                        <a:pt x="305391" y="650406"/>
                        <a:pt x="305391" y="664248"/>
                        <a:pt x="305391" y="669200"/>
                      </a:cubicBezTo>
                      <a:cubicBezTo>
                        <a:pt x="305391" y="674151"/>
                        <a:pt x="306854" y="680622"/>
                        <a:pt x="306854" y="685574"/>
                      </a:cubicBezTo>
                      <a:cubicBezTo>
                        <a:pt x="306854" y="690525"/>
                        <a:pt x="305391" y="695984"/>
                        <a:pt x="305391" y="699923"/>
                      </a:cubicBezTo>
                      <a:cubicBezTo>
                        <a:pt x="305391" y="703861"/>
                        <a:pt x="308823" y="705887"/>
                        <a:pt x="313268" y="706393"/>
                      </a:cubicBezTo>
                      <a:cubicBezTo>
                        <a:pt x="317714" y="706900"/>
                        <a:pt x="321652" y="700935"/>
                        <a:pt x="327111" y="695477"/>
                      </a:cubicBezTo>
                      <a:cubicBezTo>
                        <a:pt x="332512" y="690019"/>
                        <a:pt x="338477" y="689513"/>
                        <a:pt x="338477" y="689513"/>
                      </a:cubicBezTo>
                      <a:lnTo>
                        <a:pt x="368356" y="690525"/>
                      </a:lnTo>
                      <a:cubicBezTo>
                        <a:pt x="368356" y="690525"/>
                        <a:pt x="368300" y="690582"/>
                        <a:pt x="368243" y="690638"/>
                      </a:cubicBezTo>
                      <a:cubicBezTo>
                        <a:pt x="371507" y="689400"/>
                        <a:pt x="375277" y="687543"/>
                        <a:pt x="378540" y="684111"/>
                      </a:cubicBezTo>
                      <a:cubicBezTo>
                        <a:pt x="384449" y="677921"/>
                        <a:pt x="385011" y="672801"/>
                        <a:pt x="384449" y="670381"/>
                      </a:cubicBezTo>
                      <a:cubicBezTo>
                        <a:pt x="383886" y="667962"/>
                        <a:pt x="381241" y="665542"/>
                        <a:pt x="382310" y="660984"/>
                      </a:cubicBezTo>
                      <a:cubicBezTo>
                        <a:pt x="383380" y="656427"/>
                        <a:pt x="385011" y="640277"/>
                        <a:pt x="389569" y="638927"/>
                      </a:cubicBezTo>
                      <a:cubicBezTo>
                        <a:pt x="394127" y="637577"/>
                        <a:pt x="400879" y="638365"/>
                        <a:pt x="404930" y="638927"/>
                      </a:cubicBezTo>
                      <a:cubicBezTo>
                        <a:pt x="408982" y="639490"/>
                        <a:pt x="419729" y="640277"/>
                        <a:pt x="424287" y="639996"/>
                      </a:cubicBezTo>
                      <a:cubicBezTo>
                        <a:pt x="428844" y="639715"/>
                        <a:pt x="442012" y="643204"/>
                        <a:pt x="444994" y="649168"/>
                      </a:cubicBezTo>
                      <a:cubicBezTo>
                        <a:pt x="447976" y="655076"/>
                        <a:pt x="452253" y="670719"/>
                        <a:pt x="459005" y="671225"/>
                      </a:cubicBezTo>
                      <a:cubicBezTo>
                        <a:pt x="465757" y="671788"/>
                        <a:pt x="476786" y="672576"/>
                        <a:pt x="478643" y="668018"/>
                      </a:cubicBezTo>
                      <a:cubicBezTo>
                        <a:pt x="480499" y="663460"/>
                        <a:pt x="481568" y="654007"/>
                        <a:pt x="481062" y="650518"/>
                      </a:cubicBezTo>
                      <a:cubicBezTo>
                        <a:pt x="480499" y="647030"/>
                        <a:pt x="477011" y="640840"/>
                        <a:pt x="478643" y="638421"/>
                      </a:cubicBezTo>
                      <a:cubicBezTo>
                        <a:pt x="480274" y="636001"/>
                        <a:pt x="483763" y="629530"/>
                        <a:pt x="478643" y="627673"/>
                      </a:cubicBezTo>
                      <a:cubicBezTo>
                        <a:pt x="473522" y="625816"/>
                        <a:pt x="459511" y="623397"/>
                        <a:pt x="466263" y="619346"/>
                      </a:cubicBezTo>
                      <a:cubicBezTo>
                        <a:pt x="473016" y="615294"/>
                        <a:pt x="473522" y="614788"/>
                        <a:pt x="479712" y="613944"/>
                      </a:cubicBezTo>
                      <a:cubicBezTo>
                        <a:pt x="485901" y="613156"/>
                        <a:pt x="489390" y="611243"/>
                        <a:pt x="492091" y="607473"/>
                      </a:cubicBezTo>
                      <a:cubicBezTo>
                        <a:pt x="494792" y="603703"/>
                        <a:pt x="505539" y="586203"/>
                        <a:pt x="507677" y="586203"/>
                      </a:cubicBezTo>
                      <a:cubicBezTo>
                        <a:pt x="509815" y="586203"/>
                        <a:pt x="511447" y="589692"/>
                        <a:pt x="514429" y="593462"/>
                      </a:cubicBezTo>
                      <a:cubicBezTo>
                        <a:pt x="517412" y="597232"/>
                        <a:pt x="525458" y="606404"/>
                        <a:pt x="530016" y="609048"/>
                      </a:cubicBezTo>
                      <a:cubicBezTo>
                        <a:pt x="534574" y="611749"/>
                        <a:pt x="542677" y="616026"/>
                        <a:pt x="551567" y="615238"/>
                      </a:cubicBezTo>
                      <a:cubicBezTo>
                        <a:pt x="560457" y="614450"/>
                        <a:pt x="576606" y="610680"/>
                        <a:pt x="579814" y="608260"/>
                      </a:cubicBezTo>
                      <a:cubicBezTo>
                        <a:pt x="579983" y="608148"/>
                        <a:pt x="580151" y="607923"/>
                        <a:pt x="580320" y="607811"/>
                      </a:cubicBezTo>
                      <a:cubicBezTo>
                        <a:pt x="583359" y="605278"/>
                        <a:pt x="586341" y="600946"/>
                        <a:pt x="587354" y="599652"/>
                      </a:cubicBezTo>
                      <a:cubicBezTo>
                        <a:pt x="587860" y="599033"/>
                        <a:pt x="588704" y="598864"/>
                        <a:pt x="589774" y="598976"/>
                      </a:cubicBezTo>
                      <a:cubicBezTo>
                        <a:pt x="589323" y="594531"/>
                        <a:pt x="588761" y="591436"/>
                        <a:pt x="588761" y="591436"/>
                      </a:cubicBezTo>
                      <a:cubicBezTo>
                        <a:pt x="589717" y="583896"/>
                        <a:pt x="588423" y="575737"/>
                        <a:pt x="585553" y="569548"/>
                      </a:cubicBezTo>
                      <a:cubicBezTo>
                        <a:pt x="579814" y="557225"/>
                        <a:pt x="598551" y="539500"/>
                        <a:pt x="599058" y="528246"/>
                      </a:cubicBezTo>
                      <a:cubicBezTo>
                        <a:pt x="599564" y="516993"/>
                        <a:pt x="606823" y="513223"/>
                        <a:pt x="615657" y="505683"/>
                      </a:cubicBezTo>
                      <a:cubicBezTo>
                        <a:pt x="624266" y="497749"/>
                        <a:pt x="618583" y="495104"/>
                        <a:pt x="599846" y="499887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>
                  <a:extLst>
                    <a:ext uri="{FF2B5EF4-FFF2-40B4-BE49-F238E27FC236}">
                      <a16:creationId xmlns:a16="http://schemas.microsoft.com/office/drawing/2014/main" id="{1B5FDB4B-6F20-B7EC-0CE6-8F3A55071257}"/>
                    </a:ext>
                  </a:extLst>
                </p:cNvPr>
                <p:cNvSpPr/>
                <p:nvPr/>
              </p:nvSpPr>
              <p:spPr>
                <a:xfrm>
                  <a:off x="5639524" y="4391600"/>
                  <a:ext cx="736396" cy="467001"/>
                </a:xfrm>
                <a:custGeom>
                  <a:avLst/>
                  <a:gdLst>
                    <a:gd name="connsiteX0" fmla="*/ 855408 w 860247"/>
                    <a:gd name="connsiteY0" fmla="*/ 421078 h 545544"/>
                    <a:gd name="connsiteX1" fmla="*/ 848262 w 860247"/>
                    <a:gd name="connsiteY1" fmla="*/ 394182 h 545544"/>
                    <a:gd name="connsiteX2" fmla="*/ 840272 w 860247"/>
                    <a:gd name="connsiteY2" fmla="*/ 373306 h 545544"/>
                    <a:gd name="connsiteX3" fmla="*/ 828174 w 860247"/>
                    <a:gd name="connsiteY3" fmla="*/ 361208 h 545544"/>
                    <a:gd name="connsiteX4" fmla="*/ 827049 w 860247"/>
                    <a:gd name="connsiteY4" fmla="*/ 351586 h 545544"/>
                    <a:gd name="connsiteX5" fmla="*/ 820184 w 860247"/>
                    <a:gd name="connsiteY5" fmla="*/ 330992 h 545544"/>
                    <a:gd name="connsiteX6" fmla="*/ 810843 w 860247"/>
                    <a:gd name="connsiteY6" fmla="*/ 315630 h 545544"/>
                    <a:gd name="connsiteX7" fmla="*/ 813882 w 860247"/>
                    <a:gd name="connsiteY7" fmla="*/ 309047 h 545544"/>
                    <a:gd name="connsiteX8" fmla="*/ 817427 w 860247"/>
                    <a:gd name="connsiteY8" fmla="*/ 304376 h 545544"/>
                    <a:gd name="connsiteX9" fmla="*/ 818271 w 860247"/>
                    <a:gd name="connsiteY9" fmla="*/ 294192 h 545544"/>
                    <a:gd name="connsiteX10" fmla="*/ 838865 w 860247"/>
                    <a:gd name="connsiteY10" fmla="*/ 279337 h 545544"/>
                    <a:gd name="connsiteX11" fmla="*/ 834476 w 860247"/>
                    <a:gd name="connsiteY11" fmla="*/ 270559 h 545544"/>
                    <a:gd name="connsiteX12" fmla="*/ 823222 w 860247"/>
                    <a:gd name="connsiteY12" fmla="*/ 258180 h 545544"/>
                    <a:gd name="connsiteX13" fmla="*/ 810562 w 860247"/>
                    <a:gd name="connsiteY13" fmla="*/ 257899 h 545544"/>
                    <a:gd name="connsiteX14" fmla="*/ 796551 w 860247"/>
                    <a:gd name="connsiteY14" fmla="*/ 248558 h 545544"/>
                    <a:gd name="connsiteX15" fmla="*/ 788336 w 860247"/>
                    <a:gd name="connsiteY15" fmla="*/ 253791 h 545544"/>
                    <a:gd name="connsiteX16" fmla="*/ 779839 w 860247"/>
                    <a:gd name="connsiteY16" fmla="*/ 245013 h 545544"/>
                    <a:gd name="connsiteX17" fmla="*/ 767235 w 860247"/>
                    <a:gd name="connsiteY17" fmla="*/ 231565 h 545544"/>
                    <a:gd name="connsiteX18" fmla="*/ 764309 w 860247"/>
                    <a:gd name="connsiteY18" fmla="*/ 228807 h 545544"/>
                    <a:gd name="connsiteX19" fmla="*/ 760651 w 860247"/>
                    <a:gd name="connsiteY19" fmla="*/ 227738 h 545544"/>
                    <a:gd name="connsiteX20" fmla="*/ 754237 w 860247"/>
                    <a:gd name="connsiteY20" fmla="*/ 225769 h 545544"/>
                    <a:gd name="connsiteX21" fmla="*/ 750467 w 860247"/>
                    <a:gd name="connsiteY21" fmla="*/ 223124 h 545544"/>
                    <a:gd name="connsiteX22" fmla="*/ 744952 w 860247"/>
                    <a:gd name="connsiteY22" fmla="*/ 209113 h 545544"/>
                    <a:gd name="connsiteX23" fmla="*/ 741914 w 860247"/>
                    <a:gd name="connsiteY23" fmla="*/ 201405 h 545544"/>
                    <a:gd name="connsiteX24" fmla="*/ 732292 w 860247"/>
                    <a:gd name="connsiteY24" fmla="*/ 208832 h 545544"/>
                    <a:gd name="connsiteX25" fmla="*/ 723514 w 860247"/>
                    <a:gd name="connsiteY25" fmla="*/ 215978 h 545544"/>
                    <a:gd name="connsiteX26" fmla="*/ 711979 w 860247"/>
                    <a:gd name="connsiteY26" fmla="*/ 219017 h 545544"/>
                    <a:gd name="connsiteX27" fmla="*/ 688627 w 860247"/>
                    <a:gd name="connsiteY27" fmla="*/ 209957 h 545544"/>
                    <a:gd name="connsiteX28" fmla="*/ 676530 w 860247"/>
                    <a:gd name="connsiteY28" fmla="*/ 204443 h 545544"/>
                    <a:gd name="connsiteX29" fmla="*/ 677092 w 860247"/>
                    <a:gd name="connsiteY29" fmla="*/ 189082 h 545544"/>
                    <a:gd name="connsiteX30" fmla="*/ 672140 w 860247"/>
                    <a:gd name="connsiteY30" fmla="*/ 183849 h 545544"/>
                    <a:gd name="connsiteX31" fmla="*/ 656779 w 860247"/>
                    <a:gd name="connsiteY31" fmla="*/ 186043 h 545544"/>
                    <a:gd name="connsiteX32" fmla="*/ 634834 w 860247"/>
                    <a:gd name="connsiteY32" fmla="*/ 176421 h 545544"/>
                    <a:gd name="connsiteX33" fmla="*/ 624650 w 860247"/>
                    <a:gd name="connsiteY33" fmla="*/ 179178 h 545544"/>
                    <a:gd name="connsiteX34" fmla="*/ 616659 w 860247"/>
                    <a:gd name="connsiteY34" fmla="*/ 185762 h 545544"/>
                    <a:gd name="connsiteX35" fmla="*/ 613058 w 860247"/>
                    <a:gd name="connsiteY35" fmla="*/ 181936 h 545544"/>
                    <a:gd name="connsiteX36" fmla="*/ 610582 w 860247"/>
                    <a:gd name="connsiteY36" fmla="*/ 175352 h 545544"/>
                    <a:gd name="connsiteX37" fmla="*/ 601804 w 860247"/>
                    <a:gd name="connsiteY37" fmla="*/ 174002 h 545544"/>
                    <a:gd name="connsiteX38" fmla="*/ 593027 w 860247"/>
                    <a:gd name="connsiteY38" fmla="*/ 164098 h 545544"/>
                    <a:gd name="connsiteX39" fmla="*/ 585599 w 860247"/>
                    <a:gd name="connsiteY39" fmla="*/ 148456 h 545544"/>
                    <a:gd name="connsiteX40" fmla="*/ 586443 w 860247"/>
                    <a:gd name="connsiteY40" fmla="*/ 138552 h 545544"/>
                    <a:gd name="connsiteX41" fmla="*/ 585880 w 860247"/>
                    <a:gd name="connsiteY41" fmla="*/ 126455 h 545544"/>
                    <a:gd name="connsiteX42" fmla="*/ 582561 w 860247"/>
                    <a:gd name="connsiteY42" fmla="*/ 111881 h 545544"/>
                    <a:gd name="connsiteX43" fmla="*/ 577609 w 860247"/>
                    <a:gd name="connsiteY43" fmla="*/ 101978 h 545544"/>
                    <a:gd name="connsiteX44" fmla="*/ 569900 w 860247"/>
                    <a:gd name="connsiteY44" fmla="*/ 109124 h 545544"/>
                    <a:gd name="connsiteX45" fmla="*/ 561460 w 860247"/>
                    <a:gd name="connsiteY45" fmla="*/ 114413 h 545544"/>
                    <a:gd name="connsiteX46" fmla="*/ 556395 w 860247"/>
                    <a:gd name="connsiteY46" fmla="*/ 118239 h 545544"/>
                    <a:gd name="connsiteX47" fmla="*/ 536645 w 860247"/>
                    <a:gd name="connsiteY47" fmla="*/ 113625 h 545544"/>
                    <a:gd name="connsiteX48" fmla="*/ 517908 w 860247"/>
                    <a:gd name="connsiteY48" fmla="*/ 107492 h 545544"/>
                    <a:gd name="connsiteX49" fmla="*/ 500633 w 860247"/>
                    <a:gd name="connsiteY49" fmla="*/ 109518 h 545544"/>
                    <a:gd name="connsiteX50" fmla="*/ 481896 w 860247"/>
                    <a:gd name="connsiteY50" fmla="*/ 115144 h 545544"/>
                    <a:gd name="connsiteX51" fmla="*/ 447346 w 860247"/>
                    <a:gd name="connsiteY51" fmla="*/ 115144 h 545544"/>
                    <a:gd name="connsiteX52" fmla="*/ 411335 w 860247"/>
                    <a:gd name="connsiteY52" fmla="*/ 113625 h 545544"/>
                    <a:gd name="connsiteX53" fmla="*/ 377798 w 860247"/>
                    <a:gd name="connsiteY53" fmla="*/ 93762 h 545544"/>
                    <a:gd name="connsiteX54" fmla="*/ 354672 w 860247"/>
                    <a:gd name="connsiteY54" fmla="*/ 84591 h 545544"/>
                    <a:gd name="connsiteX55" fmla="*/ 346738 w 860247"/>
                    <a:gd name="connsiteY55" fmla="*/ 77895 h 545544"/>
                    <a:gd name="connsiteX56" fmla="*/ 341617 w 860247"/>
                    <a:gd name="connsiteY56" fmla="*/ 62533 h 545544"/>
                    <a:gd name="connsiteX57" fmla="*/ 320066 w 860247"/>
                    <a:gd name="connsiteY57" fmla="*/ 51955 h 545544"/>
                    <a:gd name="connsiteX58" fmla="*/ 309207 w 860247"/>
                    <a:gd name="connsiteY58" fmla="*/ 29503 h 545544"/>
                    <a:gd name="connsiteX59" fmla="*/ 294914 w 860247"/>
                    <a:gd name="connsiteY59" fmla="*/ 13185 h 545544"/>
                    <a:gd name="connsiteX60" fmla="*/ 287037 w 860247"/>
                    <a:gd name="connsiteY60" fmla="*/ 412 h 545544"/>
                    <a:gd name="connsiteX61" fmla="*/ 286699 w 860247"/>
                    <a:gd name="connsiteY61" fmla="*/ 187 h 545544"/>
                    <a:gd name="connsiteX62" fmla="*/ 281747 w 860247"/>
                    <a:gd name="connsiteY62" fmla="*/ 7277 h 545544"/>
                    <a:gd name="connsiteX63" fmla="*/ 279272 w 860247"/>
                    <a:gd name="connsiteY63" fmla="*/ 9584 h 545544"/>
                    <a:gd name="connsiteX64" fmla="*/ 270606 w 860247"/>
                    <a:gd name="connsiteY64" fmla="*/ 11891 h 545544"/>
                    <a:gd name="connsiteX65" fmla="*/ 258171 w 860247"/>
                    <a:gd name="connsiteY65" fmla="*/ 19994 h 545544"/>
                    <a:gd name="connsiteX66" fmla="*/ 246298 w 860247"/>
                    <a:gd name="connsiteY66" fmla="*/ 15380 h 545544"/>
                    <a:gd name="connsiteX67" fmla="*/ 242528 w 860247"/>
                    <a:gd name="connsiteY67" fmla="*/ 5251 h 545544"/>
                    <a:gd name="connsiteX68" fmla="*/ 233863 w 860247"/>
                    <a:gd name="connsiteY68" fmla="*/ 7277 h 545544"/>
                    <a:gd name="connsiteX69" fmla="*/ 224578 w 860247"/>
                    <a:gd name="connsiteY69" fmla="*/ 11610 h 545544"/>
                    <a:gd name="connsiteX70" fmla="*/ 205503 w 860247"/>
                    <a:gd name="connsiteY70" fmla="*/ 12454 h 545544"/>
                    <a:gd name="connsiteX71" fmla="*/ 186709 w 860247"/>
                    <a:gd name="connsiteY71" fmla="*/ 5814 h 545544"/>
                    <a:gd name="connsiteX72" fmla="*/ 169941 w 860247"/>
                    <a:gd name="connsiteY72" fmla="*/ 919 h 545544"/>
                    <a:gd name="connsiteX73" fmla="*/ 140400 w 860247"/>
                    <a:gd name="connsiteY73" fmla="*/ 75 h 545544"/>
                    <a:gd name="connsiteX74" fmla="*/ 129090 w 860247"/>
                    <a:gd name="connsiteY74" fmla="*/ 4689 h 545544"/>
                    <a:gd name="connsiteX75" fmla="*/ 123857 w 860247"/>
                    <a:gd name="connsiteY75" fmla="*/ 11047 h 545544"/>
                    <a:gd name="connsiteX76" fmla="*/ 141807 w 860247"/>
                    <a:gd name="connsiteY76" fmla="*/ 18306 h 545544"/>
                    <a:gd name="connsiteX77" fmla="*/ 156268 w 860247"/>
                    <a:gd name="connsiteY77" fmla="*/ 23820 h 545544"/>
                    <a:gd name="connsiteX78" fmla="*/ 156831 w 860247"/>
                    <a:gd name="connsiteY78" fmla="*/ 37156 h 545544"/>
                    <a:gd name="connsiteX79" fmla="*/ 160882 w 860247"/>
                    <a:gd name="connsiteY79" fmla="*/ 47566 h 545544"/>
                    <a:gd name="connsiteX80" fmla="*/ 165496 w 860247"/>
                    <a:gd name="connsiteY80" fmla="*/ 51054 h 545544"/>
                    <a:gd name="connsiteX81" fmla="*/ 173880 w 860247"/>
                    <a:gd name="connsiteY81" fmla="*/ 47847 h 545544"/>
                    <a:gd name="connsiteX82" fmla="*/ 182264 w 860247"/>
                    <a:gd name="connsiteY82" fmla="*/ 46665 h 545544"/>
                    <a:gd name="connsiteX83" fmla="*/ 194418 w 860247"/>
                    <a:gd name="connsiteY83" fmla="*/ 63433 h 545544"/>
                    <a:gd name="connsiteX84" fmla="*/ 200495 w 860247"/>
                    <a:gd name="connsiteY84" fmla="*/ 81946 h 545544"/>
                    <a:gd name="connsiteX85" fmla="*/ 196163 w 860247"/>
                    <a:gd name="connsiteY85" fmla="*/ 87179 h 545544"/>
                    <a:gd name="connsiteX86" fmla="*/ 185753 w 860247"/>
                    <a:gd name="connsiteY86" fmla="*/ 91512 h 545544"/>
                    <a:gd name="connsiteX87" fmla="*/ 171573 w 860247"/>
                    <a:gd name="connsiteY87" fmla="*/ 89486 h 545544"/>
                    <a:gd name="connsiteX88" fmla="*/ 144677 w 860247"/>
                    <a:gd name="connsiteY88" fmla="*/ 82846 h 545544"/>
                    <a:gd name="connsiteX89" fmla="*/ 138318 w 860247"/>
                    <a:gd name="connsiteY89" fmla="*/ 94719 h 545544"/>
                    <a:gd name="connsiteX90" fmla="*/ 131397 w 860247"/>
                    <a:gd name="connsiteY90" fmla="*/ 103722 h 545544"/>
                    <a:gd name="connsiteX91" fmla="*/ 124476 w 860247"/>
                    <a:gd name="connsiteY91" fmla="*/ 114413 h 545544"/>
                    <a:gd name="connsiteX92" fmla="*/ 131735 w 860247"/>
                    <a:gd name="connsiteY92" fmla="*/ 134670 h 545544"/>
                    <a:gd name="connsiteX93" fmla="*/ 137812 w 860247"/>
                    <a:gd name="connsiteY93" fmla="*/ 142773 h 545544"/>
                    <a:gd name="connsiteX94" fmla="*/ 133198 w 860247"/>
                    <a:gd name="connsiteY94" fmla="*/ 158978 h 545544"/>
                    <a:gd name="connsiteX95" fmla="*/ 138431 w 860247"/>
                    <a:gd name="connsiteY95" fmla="*/ 170007 h 545544"/>
                    <a:gd name="connsiteX96" fmla="*/ 140175 w 860247"/>
                    <a:gd name="connsiteY96" fmla="*/ 188800 h 545544"/>
                    <a:gd name="connsiteX97" fmla="*/ 140681 w 860247"/>
                    <a:gd name="connsiteY97" fmla="*/ 200110 h 545544"/>
                    <a:gd name="connsiteX98" fmla="*/ 141301 w 860247"/>
                    <a:gd name="connsiteY98" fmla="*/ 199660 h 545544"/>
                    <a:gd name="connsiteX99" fmla="*/ 155199 w 860247"/>
                    <a:gd name="connsiteY99" fmla="*/ 212321 h 545544"/>
                    <a:gd name="connsiteX100" fmla="*/ 159869 w 860247"/>
                    <a:gd name="connsiteY100" fmla="*/ 228413 h 545544"/>
                    <a:gd name="connsiteX101" fmla="*/ 182714 w 860247"/>
                    <a:gd name="connsiteY101" fmla="*/ 236460 h 545544"/>
                    <a:gd name="connsiteX102" fmla="*/ 201396 w 860247"/>
                    <a:gd name="connsiteY102" fmla="*/ 254185 h 545544"/>
                    <a:gd name="connsiteX103" fmla="*/ 200383 w 860247"/>
                    <a:gd name="connsiteY103" fmla="*/ 277818 h 545544"/>
                    <a:gd name="connsiteX104" fmla="*/ 198301 w 860247"/>
                    <a:gd name="connsiteY104" fmla="*/ 293910 h 545544"/>
                    <a:gd name="connsiteX105" fmla="*/ 195206 w 860247"/>
                    <a:gd name="connsiteY105" fmla="*/ 313211 h 545544"/>
                    <a:gd name="connsiteX106" fmla="*/ 182714 w 860247"/>
                    <a:gd name="connsiteY106" fmla="*/ 319682 h 545544"/>
                    <a:gd name="connsiteX107" fmla="*/ 148447 w 860247"/>
                    <a:gd name="connsiteY107" fmla="*/ 326096 h 545544"/>
                    <a:gd name="connsiteX108" fmla="*/ 119862 w 860247"/>
                    <a:gd name="connsiteY108" fmla="*/ 349729 h 545544"/>
                    <a:gd name="connsiteX109" fmla="*/ 108439 w 860247"/>
                    <a:gd name="connsiteY109" fmla="*/ 354568 h 545544"/>
                    <a:gd name="connsiteX110" fmla="*/ 90771 w 860247"/>
                    <a:gd name="connsiteY110" fmla="*/ 355638 h 545544"/>
                    <a:gd name="connsiteX111" fmla="*/ 81430 w 860247"/>
                    <a:gd name="connsiteY111" fmla="*/ 348660 h 545544"/>
                    <a:gd name="connsiteX112" fmla="*/ 63762 w 860247"/>
                    <a:gd name="connsiteY112" fmla="*/ 349223 h 545544"/>
                    <a:gd name="connsiteX113" fmla="*/ 39341 w 860247"/>
                    <a:gd name="connsiteY113" fmla="*/ 357832 h 545544"/>
                    <a:gd name="connsiteX114" fmla="*/ 28425 w 860247"/>
                    <a:gd name="connsiteY114" fmla="*/ 356763 h 545544"/>
                    <a:gd name="connsiteX115" fmla="*/ 8675 w 860247"/>
                    <a:gd name="connsiteY115" fmla="*/ 367510 h 545544"/>
                    <a:gd name="connsiteX116" fmla="*/ 15427 w 860247"/>
                    <a:gd name="connsiteY116" fmla="*/ 385235 h 545544"/>
                    <a:gd name="connsiteX117" fmla="*/ 19085 w 860247"/>
                    <a:gd name="connsiteY117" fmla="*/ 410443 h 545544"/>
                    <a:gd name="connsiteX118" fmla="*/ 17003 w 860247"/>
                    <a:gd name="connsiteY118" fmla="*/ 428168 h 545544"/>
                    <a:gd name="connsiteX119" fmla="*/ 5580 w 860247"/>
                    <a:gd name="connsiteY119" fmla="*/ 440491 h 545544"/>
                    <a:gd name="connsiteX120" fmla="*/ 7662 w 860247"/>
                    <a:gd name="connsiteY120" fmla="*/ 458216 h 545544"/>
                    <a:gd name="connsiteX121" fmla="*/ 17509 w 860247"/>
                    <a:gd name="connsiteY121" fmla="*/ 450169 h 545544"/>
                    <a:gd name="connsiteX122" fmla="*/ 31520 w 860247"/>
                    <a:gd name="connsiteY122" fmla="*/ 453939 h 545544"/>
                    <a:gd name="connsiteX123" fmla="*/ 45024 w 860247"/>
                    <a:gd name="connsiteY123" fmla="*/ 470032 h 545544"/>
                    <a:gd name="connsiteX124" fmla="*/ 55434 w 860247"/>
                    <a:gd name="connsiteY124" fmla="*/ 488263 h 545544"/>
                    <a:gd name="connsiteX125" fmla="*/ 61174 w 860247"/>
                    <a:gd name="connsiteY125" fmla="*/ 505988 h 545544"/>
                    <a:gd name="connsiteX126" fmla="*/ 67926 w 860247"/>
                    <a:gd name="connsiteY126" fmla="*/ 514034 h 545544"/>
                    <a:gd name="connsiteX127" fmla="*/ 83006 w 860247"/>
                    <a:gd name="connsiteY127" fmla="*/ 518311 h 545544"/>
                    <a:gd name="connsiteX128" fmla="*/ 88745 w 860247"/>
                    <a:gd name="connsiteY128" fmla="*/ 537611 h 545544"/>
                    <a:gd name="connsiteX129" fmla="*/ 96735 w 860247"/>
                    <a:gd name="connsiteY129" fmla="*/ 543125 h 545544"/>
                    <a:gd name="connsiteX130" fmla="*/ 97354 w 860247"/>
                    <a:gd name="connsiteY130" fmla="*/ 543856 h 545544"/>
                    <a:gd name="connsiteX131" fmla="*/ 108158 w 860247"/>
                    <a:gd name="connsiteY131" fmla="*/ 519999 h 545544"/>
                    <a:gd name="connsiteX132" fmla="*/ 113110 w 860247"/>
                    <a:gd name="connsiteY132" fmla="*/ 513640 h 545544"/>
                    <a:gd name="connsiteX133" fmla="*/ 117274 w 860247"/>
                    <a:gd name="connsiteY133" fmla="*/ 507901 h 545544"/>
                    <a:gd name="connsiteX134" fmla="*/ 117274 w 860247"/>
                    <a:gd name="connsiteY134" fmla="*/ 495240 h 545544"/>
                    <a:gd name="connsiteX135" fmla="*/ 125151 w 860247"/>
                    <a:gd name="connsiteY135" fmla="*/ 482580 h 545544"/>
                    <a:gd name="connsiteX136" fmla="*/ 131847 w 860247"/>
                    <a:gd name="connsiteY136" fmla="*/ 479204 h 545544"/>
                    <a:gd name="connsiteX137" fmla="*/ 136799 w 860247"/>
                    <a:gd name="connsiteY137" fmla="*/ 475434 h 545544"/>
                    <a:gd name="connsiteX138" fmla="*/ 145689 w 860247"/>
                    <a:gd name="connsiteY138" fmla="*/ 474815 h 545544"/>
                    <a:gd name="connsiteX139" fmla="*/ 158519 w 860247"/>
                    <a:gd name="connsiteY139" fmla="*/ 461536 h 545544"/>
                    <a:gd name="connsiteX140" fmla="*/ 180632 w 860247"/>
                    <a:gd name="connsiteY140" fmla="*/ 454220 h 545544"/>
                    <a:gd name="connsiteX141" fmla="*/ 202183 w 860247"/>
                    <a:gd name="connsiteY141" fmla="*/ 455796 h 545544"/>
                    <a:gd name="connsiteX142" fmla="*/ 212874 w 860247"/>
                    <a:gd name="connsiteY142" fmla="*/ 461760 h 545544"/>
                    <a:gd name="connsiteX143" fmla="*/ 221934 w 860247"/>
                    <a:gd name="connsiteY143" fmla="*/ 470257 h 545544"/>
                    <a:gd name="connsiteX144" fmla="*/ 236732 w 860247"/>
                    <a:gd name="connsiteY144" fmla="*/ 463730 h 545544"/>
                    <a:gd name="connsiteX145" fmla="*/ 250743 w 860247"/>
                    <a:gd name="connsiteY145" fmla="*/ 454389 h 545544"/>
                    <a:gd name="connsiteX146" fmla="*/ 246805 w 860247"/>
                    <a:gd name="connsiteY146" fmla="*/ 443698 h 545544"/>
                    <a:gd name="connsiteX147" fmla="*/ 237351 w 860247"/>
                    <a:gd name="connsiteY147" fmla="*/ 426255 h 545544"/>
                    <a:gd name="connsiteX148" fmla="*/ 241290 w 860247"/>
                    <a:gd name="connsiteY148" fmla="*/ 415733 h 545544"/>
                    <a:gd name="connsiteX149" fmla="*/ 258452 w 860247"/>
                    <a:gd name="connsiteY149" fmla="*/ 417139 h 545544"/>
                    <a:gd name="connsiteX150" fmla="*/ 266949 w 860247"/>
                    <a:gd name="connsiteY150" fmla="*/ 412975 h 545544"/>
                    <a:gd name="connsiteX151" fmla="*/ 279609 w 860247"/>
                    <a:gd name="connsiteY151" fmla="*/ 409824 h 545544"/>
                    <a:gd name="connsiteX152" fmla="*/ 295027 w 860247"/>
                    <a:gd name="connsiteY152" fmla="*/ 413200 h 545544"/>
                    <a:gd name="connsiteX153" fmla="*/ 321079 w 860247"/>
                    <a:gd name="connsiteY153" fmla="*/ 424679 h 545544"/>
                    <a:gd name="connsiteX154" fmla="*/ 355066 w 860247"/>
                    <a:gd name="connsiteY154" fmla="*/ 433401 h 545544"/>
                    <a:gd name="connsiteX155" fmla="*/ 379374 w 860247"/>
                    <a:gd name="connsiteY155" fmla="*/ 434189 h 545544"/>
                    <a:gd name="connsiteX156" fmla="*/ 390065 w 860247"/>
                    <a:gd name="connsiteY156" fmla="*/ 440547 h 545544"/>
                    <a:gd name="connsiteX157" fmla="*/ 400700 w 860247"/>
                    <a:gd name="connsiteY157" fmla="*/ 451632 h 545544"/>
                    <a:gd name="connsiteX158" fmla="*/ 413754 w 860247"/>
                    <a:gd name="connsiteY158" fmla="*/ 462942 h 545544"/>
                    <a:gd name="connsiteX159" fmla="*/ 430522 w 860247"/>
                    <a:gd name="connsiteY159" fmla="*/ 476616 h 545544"/>
                    <a:gd name="connsiteX160" fmla="*/ 440425 w 860247"/>
                    <a:gd name="connsiteY160" fmla="*/ 480160 h 545544"/>
                    <a:gd name="connsiteX161" fmla="*/ 448697 w 860247"/>
                    <a:gd name="connsiteY161" fmla="*/ 474983 h 545544"/>
                    <a:gd name="connsiteX162" fmla="*/ 459388 w 860247"/>
                    <a:gd name="connsiteY162" fmla="*/ 469807 h 545544"/>
                    <a:gd name="connsiteX163" fmla="*/ 468841 w 860247"/>
                    <a:gd name="connsiteY163" fmla="*/ 470820 h 545544"/>
                    <a:gd name="connsiteX164" fmla="*/ 477338 w 860247"/>
                    <a:gd name="connsiteY164" fmla="*/ 472395 h 545544"/>
                    <a:gd name="connsiteX165" fmla="*/ 488817 w 860247"/>
                    <a:gd name="connsiteY165" fmla="*/ 465868 h 545544"/>
                    <a:gd name="connsiteX166" fmla="*/ 494162 w 860247"/>
                    <a:gd name="connsiteY166" fmla="*/ 456978 h 545544"/>
                    <a:gd name="connsiteX167" fmla="*/ 500858 w 860247"/>
                    <a:gd name="connsiteY167" fmla="*/ 447243 h 545544"/>
                    <a:gd name="connsiteX168" fmla="*/ 511324 w 860247"/>
                    <a:gd name="connsiteY168" fmla="*/ 448650 h 545544"/>
                    <a:gd name="connsiteX169" fmla="*/ 513688 w 860247"/>
                    <a:gd name="connsiteY169" fmla="*/ 453207 h 545544"/>
                    <a:gd name="connsiteX170" fmla="*/ 512675 w 860247"/>
                    <a:gd name="connsiteY170" fmla="*/ 459960 h 545544"/>
                    <a:gd name="connsiteX171" fmla="*/ 507948 w 860247"/>
                    <a:gd name="connsiteY171" fmla="*/ 470651 h 545544"/>
                    <a:gd name="connsiteX172" fmla="*/ 512675 w 860247"/>
                    <a:gd name="connsiteY172" fmla="*/ 482130 h 545544"/>
                    <a:gd name="connsiteX173" fmla="*/ 525110 w 860247"/>
                    <a:gd name="connsiteY173" fmla="*/ 488488 h 545544"/>
                    <a:gd name="connsiteX174" fmla="*/ 535407 w 860247"/>
                    <a:gd name="connsiteY174" fmla="*/ 484155 h 545544"/>
                    <a:gd name="connsiteX175" fmla="*/ 554932 w 860247"/>
                    <a:gd name="connsiteY175" fmla="*/ 456415 h 545544"/>
                    <a:gd name="connsiteX176" fmla="*/ 569956 w 860247"/>
                    <a:gd name="connsiteY176" fmla="*/ 439591 h 545544"/>
                    <a:gd name="connsiteX177" fmla="*/ 579634 w 860247"/>
                    <a:gd name="connsiteY177" fmla="*/ 450282 h 545544"/>
                    <a:gd name="connsiteX178" fmla="*/ 583404 w 860247"/>
                    <a:gd name="connsiteY178" fmla="*/ 456415 h 545544"/>
                    <a:gd name="connsiteX179" fmla="*/ 591113 w 860247"/>
                    <a:gd name="connsiteY179" fmla="*/ 459566 h 545544"/>
                    <a:gd name="connsiteX180" fmla="*/ 593083 w 860247"/>
                    <a:gd name="connsiteY180" fmla="*/ 464743 h 545544"/>
                    <a:gd name="connsiteX181" fmla="*/ 591676 w 860247"/>
                    <a:gd name="connsiteY181" fmla="*/ 474477 h 545544"/>
                    <a:gd name="connsiteX182" fmla="*/ 595840 w 860247"/>
                    <a:gd name="connsiteY182" fmla="*/ 480048 h 545544"/>
                    <a:gd name="connsiteX183" fmla="*/ 597247 w 860247"/>
                    <a:gd name="connsiteY183" fmla="*/ 485787 h 545544"/>
                    <a:gd name="connsiteX184" fmla="*/ 591507 w 860247"/>
                    <a:gd name="connsiteY184" fmla="*/ 497266 h 545544"/>
                    <a:gd name="connsiteX185" fmla="*/ 585599 w 860247"/>
                    <a:gd name="connsiteY185" fmla="*/ 507957 h 545544"/>
                    <a:gd name="connsiteX186" fmla="*/ 590157 w 860247"/>
                    <a:gd name="connsiteY186" fmla="*/ 523994 h 545544"/>
                    <a:gd name="connsiteX187" fmla="*/ 604787 w 860247"/>
                    <a:gd name="connsiteY187" fmla="*/ 525401 h 545544"/>
                    <a:gd name="connsiteX188" fmla="*/ 607544 w 860247"/>
                    <a:gd name="connsiteY188" fmla="*/ 532547 h 545544"/>
                    <a:gd name="connsiteX189" fmla="*/ 611033 w 860247"/>
                    <a:gd name="connsiteY189" fmla="*/ 540705 h 545544"/>
                    <a:gd name="connsiteX190" fmla="*/ 615872 w 860247"/>
                    <a:gd name="connsiteY190" fmla="*/ 543744 h 545544"/>
                    <a:gd name="connsiteX191" fmla="*/ 618291 w 860247"/>
                    <a:gd name="connsiteY191" fmla="*/ 545545 h 545544"/>
                    <a:gd name="connsiteX192" fmla="*/ 626844 w 860247"/>
                    <a:gd name="connsiteY192" fmla="*/ 528045 h 545544"/>
                    <a:gd name="connsiteX193" fmla="*/ 634497 w 860247"/>
                    <a:gd name="connsiteY193" fmla="*/ 521743 h 545544"/>
                    <a:gd name="connsiteX194" fmla="*/ 646932 w 860247"/>
                    <a:gd name="connsiteY194" fmla="*/ 516229 h 545544"/>
                    <a:gd name="connsiteX195" fmla="*/ 650927 w 860247"/>
                    <a:gd name="connsiteY195" fmla="*/ 511446 h 545544"/>
                    <a:gd name="connsiteX196" fmla="*/ 653403 w 860247"/>
                    <a:gd name="connsiteY196" fmla="*/ 501880 h 545544"/>
                    <a:gd name="connsiteX197" fmla="*/ 661843 w 860247"/>
                    <a:gd name="connsiteY197" fmla="*/ 500530 h 545544"/>
                    <a:gd name="connsiteX198" fmla="*/ 673885 w 860247"/>
                    <a:gd name="connsiteY198" fmla="*/ 502274 h 545544"/>
                    <a:gd name="connsiteX199" fmla="*/ 688233 w 860247"/>
                    <a:gd name="connsiteY199" fmla="*/ 497716 h 545544"/>
                    <a:gd name="connsiteX200" fmla="*/ 701063 w 860247"/>
                    <a:gd name="connsiteY200" fmla="*/ 495015 h 545544"/>
                    <a:gd name="connsiteX201" fmla="*/ 709109 w 860247"/>
                    <a:gd name="connsiteY201" fmla="*/ 493890 h 545544"/>
                    <a:gd name="connsiteX202" fmla="*/ 719406 w 860247"/>
                    <a:gd name="connsiteY202" fmla="*/ 487588 h 545544"/>
                    <a:gd name="connsiteX203" fmla="*/ 727059 w 860247"/>
                    <a:gd name="connsiteY203" fmla="*/ 470369 h 545544"/>
                    <a:gd name="connsiteX204" fmla="*/ 737750 w 860247"/>
                    <a:gd name="connsiteY204" fmla="*/ 468456 h 545544"/>
                    <a:gd name="connsiteX205" fmla="*/ 749397 w 860247"/>
                    <a:gd name="connsiteY205" fmla="*/ 470763 h 545544"/>
                    <a:gd name="connsiteX206" fmla="*/ 748441 w 860247"/>
                    <a:gd name="connsiteY206" fmla="*/ 457765 h 545544"/>
                    <a:gd name="connsiteX207" fmla="*/ 756093 w 860247"/>
                    <a:gd name="connsiteY207" fmla="*/ 454333 h 545544"/>
                    <a:gd name="connsiteX208" fmla="*/ 770217 w 860247"/>
                    <a:gd name="connsiteY208" fmla="*/ 452983 h 545544"/>
                    <a:gd name="connsiteX209" fmla="*/ 782259 w 860247"/>
                    <a:gd name="connsiteY209" fmla="*/ 445555 h 545544"/>
                    <a:gd name="connsiteX210" fmla="*/ 788561 w 860247"/>
                    <a:gd name="connsiteY210" fmla="*/ 430644 h 545544"/>
                    <a:gd name="connsiteX211" fmla="*/ 802121 w 860247"/>
                    <a:gd name="connsiteY211" fmla="*/ 424117 h 545544"/>
                    <a:gd name="connsiteX212" fmla="*/ 816864 w 860247"/>
                    <a:gd name="connsiteY212" fmla="*/ 425467 h 545544"/>
                    <a:gd name="connsiteX213" fmla="*/ 835433 w 860247"/>
                    <a:gd name="connsiteY213" fmla="*/ 435989 h 545544"/>
                    <a:gd name="connsiteX214" fmla="*/ 849837 w 860247"/>
                    <a:gd name="connsiteY214" fmla="*/ 431994 h 545544"/>
                    <a:gd name="connsiteX215" fmla="*/ 853776 w 860247"/>
                    <a:gd name="connsiteY215" fmla="*/ 429462 h 545544"/>
                    <a:gd name="connsiteX216" fmla="*/ 860247 w 860247"/>
                    <a:gd name="connsiteY216" fmla="*/ 426986 h 545544"/>
                    <a:gd name="connsiteX217" fmla="*/ 855408 w 860247"/>
                    <a:gd name="connsiteY217" fmla="*/ 421078 h 545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</a:cxnLst>
                  <a:rect l="l" t="t" r="r" b="b"/>
                  <a:pathLst>
                    <a:path w="860247" h="545544">
                      <a:moveTo>
                        <a:pt x="855408" y="421078"/>
                      </a:moveTo>
                      <a:cubicBezTo>
                        <a:pt x="851582" y="414776"/>
                        <a:pt x="849894" y="402678"/>
                        <a:pt x="848262" y="394182"/>
                      </a:cubicBezTo>
                      <a:cubicBezTo>
                        <a:pt x="846630" y="385685"/>
                        <a:pt x="843029" y="377976"/>
                        <a:pt x="840272" y="373306"/>
                      </a:cubicBezTo>
                      <a:cubicBezTo>
                        <a:pt x="837515" y="368636"/>
                        <a:pt x="831212" y="364247"/>
                        <a:pt x="828174" y="361208"/>
                      </a:cubicBezTo>
                      <a:cubicBezTo>
                        <a:pt x="825135" y="358169"/>
                        <a:pt x="826823" y="356256"/>
                        <a:pt x="827049" y="351586"/>
                      </a:cubicBezTo>
                      <a:cubicBezTo>
                        <a:pt x="827330" y="346916"/>
                        <a:pt x="823729" y="336225"/>
                        <a:pt x="820184" y="330992"/>
                      </a:cubicBezTo>
                      <a:cubicBezTo>
                        <a:pt x="816639" y="325759"/>
                        <a:pt x="812756" y="319738"/>
                        <a:pt x="810843" y="315630"/>
                      </a:cubicBezTo>
                      <a:cubicBezTo>
                        <a:pt x="808930" y="311523"/>
                        <a:pt x="811406" y="308766"/>
                        <a:pt x="813882" y="309047"/>
                      </a:cubicBezTo>
                      <a:cubicBezTo>
                        <a:pt x="816357" y="309328"/>
                        <a:pt x="817427" y="304376"/>
                        <a:pt x="817427" y="304376"/>
                      </a:cubicBezTo>
                      <a:cubicBezTo>
                        <a:pt x="817427" y="304376"/>
                        <a:pt x="817427" y="299988"/>
                        <a:pt x="818271" y="294192"/>
                      </a:cubicBezTo>
                      <a:cubicBezTo>
                        <a:pt x="819115" y="288396"/>
                        <a:pt x="834195" y="280744"/>
                        <a:pt x="838865" y="279337"/>
                      </a:cubicBezTo>
                      <a:cubicBezTo>
                        <a:pt x="843535" y="277986"/>
                        <a:pt x="838584" y="273822"/>
                        <a:pt x="834476" y="270559"/>
                      </a:cubicBezTo>
                      <a:cubicBezTo>
                        <a:pt x="830368" y="267239"/>
                        <a:pt x="826261" y="261218"/>
                        <a:pt x="823222" y="258180"/>
                      </a:cubicBezTo>
                      <a:cubicBezTo>
                        <a:pt x="820184" y="255141"/>
                        <a:pt x="815795" y="257617"/>
                        <a:pt x="810562" y="257899"/>
                      </a:cubicBezTo>
                      <a:cubicBezTo>
                        <a:pt x="805329" y="258180"/>
                        <a:pt x="801502" y="251315"/>
                        <a:pt x="796551" y="248558"/>
                      </a:cubicBezTo>
                      <a:cubicBezTo>
                        <a:pt x="791599" y="245801"/>
                        <a:pt x="791036" y="250752"/>
                        <a:pt x="788336" y="253791"/>
                      </a:cubicBezTo>
                      <a:cubicBezTo>
                        <a:pt x="785579" y="256830"/>
                        <a:pt x="782596" y="248839"/>
                        <a:pt x="779839" y="245013"/>
                      </a:cubicBezTo>
                      <a:cubicBezTo>
                        <a:pt x="777082" y="241187"/>
                        <a:pt x="769936" y="234322"/>
                        <a:pt x="767235" y="231565"/>
                      </a:cubicBezTo>
                      <a:cubicBezTo>
                        <a:pt x="766109" y="230439"/>
                        <a:pt x="765209" y="229539"/>
                        <a:pt x="764309" y="228807"/>
                      </a:cubicBezTo>
                      <a:cubicBezTo>
                        <a:pt x="763071" y="227795"/>
                        <a:pt x="761946" y="227232"/>
                        <a:pt x="760651" y="227738"/>
                      </a:cubicBezTo>
                      <a:cubicBezTo>
                        <a:pt x="759132" y="228301"/>
                        <a:pt x="756825" y="227401"/>
                        <a:pt x="754237" y="225769"/>
                      </a:cubicBezTo>
                      <a:cubicBezTo>
                        <a:pt x="753055" y="224981"/>
                        <a:pt x="751761" y="224137"/>
                        <a:pt x="750467" y="223124"/>
                      </a:cubicBezTo>
                      <a:cubicBezTo>
                        <a:pt x="746359" y="219861"/>
                        <a:pt x="745515" y="212715"/>
                        <a:pt x="744952" y="209113"/>
                      </a:cubicBezTo>
                      <a:cubicBezTo>
                        <a:pt x="744390" y="205568"/>
                        <a:pt x="744952" y="203374"/>
                        <a:pt x="741914" y="201405"/>
                      </a:cubicBezTo>
                      <a:cubicBezTo>
                        <a:pt x="738875" y="199492"/>
                        <a:pt x="734205" y="206075"/>
                        <a:pt x="732292" y="208832"/>
                      </a:cubicBezTo>
                      <a:cubicBezTo>
                        <a:pt x="730379" y="211589"/>
                        <a:pt x="727621" y="214346"/>
                        <a:pt x="723514" y="215978"/>
                      </a:cubicBezTo>
                      <a:cubicBezTo>
                        <a:pt x="719406" y="217610"/>
                        <a:pt x="718281" y="219298"/>
                        <a:pt x="711979" y="219017"/>
                      </a:cubicBezTo>
                      <a:cubicBezTo>
                        <a:pt x="705677" y="218735"/>
                        <a:pt x="693016" y="212996"/>
                        <a:pt x="688627" y="209957"/>
                      </a:cubicBezTo>
                      <a:cubicBezTo>
                        <a:pt x="684238" y="206919"/>
                        <a:pt x="680412" y="205568"/>
                        <a:pt x="676530" y="204443"/>
                      </a:cubicBezTo>
                      <a:cubicBezTo>
                        <a:pt x="672703" y="203318"/>
                        <a:pt x="676811" y="193189"/>
                        <a:pt x="677092" y="189082"/>
                      </a:cubicBezTo>
                      <a:cubicBezTo>
                        <a:pt x="677373" y="184974"/>
                        <a:pt x="675179" y="184412"/>
                        <a:pt x="672140" y="183849"/>
                      </a:cubicBezTo>
                      <a:cubicBezTo>
                        <a:pt x="669102" y="183286"/>
                        <a:pt x="664150" y="185199"/>
                        <a:pt x="656779" y="186043"/>
                      </a:cubicBezTo>
                      <a:cubicBezTo>
                        <a:pt x="649352" y="186887"/>
                        <a:pt x="640011" y="179178"/>
                        <a:pt x="634834" y="176421"/>
                      </a:cubicBezTo>
                      <a:cubicBezTo>
                        <a:pt x="629601" y="173664"/>
                        <a:pt x="626619" y="177265"/>
                        <a:pt x="624650" y="179178"/>
                      </a:cubicBezTo>
                      <a:cubicBezTo>
                        <a:pt x="622737" y="181092"/>
                        <a:pt x="619979" y="183567"/>
                        <a:pt x="616659" y="185762"/>
                      </a:cubicBezTo>
                      <a:cubicBezTo>
                        <a:pt x="613339" y="187956"/>
                        <a:pt x="613058" y="183849"/>
                        <a:pt x="613058" y="181936"/>
                      </a:cubicBezTo>
                      <a:cubicBezTo>
                        <a:pt x="613058" y="180022"/>
                        <a:pt x="613058" y="178897"/>
                        <a:pt x="610582" y="175352"/>
                      </a:cubicBezTo>
                      <a:cubicBezTo>
                        <a:pt x="608107" y="171807"/>
                        <a:pt x="604562" y="173439"/>
                        <a:pt x="601804" y="174002"/>
                      </a:cubicBezTo>
                      <a:cubicBezTo>
                        <a:pt x="599047" y="174565"/>
                        <a:pt x="594658" y="169050"/>
                        <a:pt x="593027" y="164098"/>
                      </a:cubicBezTo>
                      <a:cubicBezTo>
                        <a:pt x="591395" y="159147"/>
                        <a:pt x="587794" y="152000"/>
                        <a:pt x="585599" y="148456"/>
                      </a:cubicBezTo>
                      <a:cubicBezTo>
                        <a:pt x="583404" y="144911"/>
                        <a:pt x="585318" y="141309"/>
                        <a:pt x="586443" y="138552"/>
                      </a:cubicBezTo>
                      <a:cubicBezTo>
                        <a:pt x="587569" y="135795"/>
                        <a:pt x="587287" y="130056"/>
                        <a:pt x="585880" y="126455"/>
                      </a:cubicBezTo>
                      <a:cubicBezTo>
                        <a:pt x="584530" y="122910"/>
                        <a:pt x="583967" y="117677"/>
                        <a:pt x="582561" y="111881"/>
                      </a:cubicBezTo>
                      <a:cubicBezTo>
                        <a:pt x="581210" y="106141"/>
                        <a:pt x="579241" y="102259"/>
                        <a:pt x="577609" y="101978"/>
                      </a:cubicBezTo>
                      <a:cubicBezTo>
                        <a:pt x="575977" y="101696"/>
                        <a:pt x="572657" y="105016"/>
                        <a:pt x="569900" y="109124"/>
                      </a:cubicBezTo>
                      <a:cubicBezTo>
                        <a:pt x="567143" y="113231"/>
                        <a:pt x="563035" y="113006"/>
                        <a:pt x="561460" y="114413"/>
                      </a:cubicBezTo>
                      <a:cubicBezTo>
                        <a:pt x="559884" y="115820"/>
                        <a:pt x="558196" y="117170"/>
                        <a:pt x="556395" y="118239"/>
                      </a:cubicBezTo>
                      <a:cubicBezTo>
                        <a:pt x="544523" y="125385"/>
                        <a:pt x="547505" y="123866"/>
                        <a:pt x="536645" y="113625"/>
                      </a:cubicBezTo>
                      <a:cubicBezTo>
                        <a:pt x="525785" y="103441"/>
                        <a:pt x="521340" y="110587"/>
                        <a:pt x="517908" y="107492"/>
                      </a:cubicBezTo>
                      <a:cubicBezTo>
                        <a:pt x="514475" y="104453"/>
                        <a:pt x="507554" y="106985"/>
                        <a:pt x="500633" y="109518"/>
                      </a:cubicBezTo>
                      <a:cubicBezTo>
                        <a:pt x="493712" y="112050"/>
                        <a:pt x="490730" y="116664"/>
                        <a:pt x="481896" y="115144"/>
                      </a:cubicBezTo>
                      <a:cubicBezTo>
                        <a:pt x="473005" y="113625"/>
                        <a:pt x="463665" y="112106"/>
                        <a:pt x="447346" y="115144"/>
                      </a:cubicBezTo>
                      <a:cubicBezTo>
                        <a:pt x="431085" y="118183"/>
                        <a:pt x="425627" y="120771"/>
                        <a:pt x="411335" y="113625"/>
                      </a:cubicBezTo>
                      <a:cubicBezTo>
                        <a:pt x="397042" y="106479"/>
                        <a:pt x="392597" y="102428"/>
                        <a:pt x="377798" y="93762"/>
                      </a:cubicBezTo>
                      <a:cubicBezTo>
                        <a:pt x="363000" y="85097"/>
                        <a:pt x="362549" y="83578"/>
                        <a:pt x="354672" y="84591"/>
                      </a:cubicBezTo>
                      <a:cubicBezTo>
                        <a:pt x="351240" y="85041"/>
                        <a:pt x="348426" y="82284"/>
                        <a:pt x="346738" y="77895"/>
                      </a:cubicBezTo>
                      <a:cubicBezTo>
                        <a:pt x="344544" y="72324"/>
                        <a:pt x="343249" y="65966"/>
                        <a:pt x="341617" y="62533"/>
                      </a:cubicBezTo>
                      <a:cubicBezTo>
                        <a:pt x="338635" y="56400"/>
                        <a:pt x="327944" y="59607"/>
                        <a:pt x="320066" y="51955"/>
                      </a:cubicBezTo>
                      <a:cubicBezTo>
                        <a:pt x="312189" y="44302"/>
                        <a:pt x="314608" y="35637"/>
                        <a:pt x="309207" y="29503"/>
                      </a:cubicBezTo>
                      <a:cubicBezTo>
                        <a:pt x="303749" y="23370"/>
                        <a:pt x="300823" y="17293"/>
                        <a:pt x="294914" y="13185"/>
                      </a:cubicBezTo>
                      <a:cubicBezTo>
                        <a:pt x="289006" y="9134"/>
                        <a:pt x="287037" y="412"/>
                        <a:pt x="287037" y="412"/>
                      </a:cubicBezTo>
                      <a:cubicBezTo>
                        <a:pt x="287037" y="412"/>
                        <a:pt x="286868" y="300"/>
                        <a:pt x="286699" y="187"/>
                      </a:cubicBezTo>
                      <a:cubicBezTo>
                        <a:pt x="285292" y="2832"/>
                        <a:pt x="283435" y="5420"/>
                        <a:pt x="281747" y="7277"/>
                      </a:cubicBezTo>
                      <a:cubicBezTo>
                        <a:pt x="280847" y="8290"/>
                        <a:pt x="279947" y="9134"/>
                        <a:pt x="279272" y="9584"/>
                      </a:cubicBezTo>
                      <a:cubicBezTo>
                        <a:pt x="276965" y="11047"/>
                        <a:pt x="274376" y="11047"/>
                        <a:pt x="270606" y="11891"/>
                      </a:cubicBezTo>
                      <a:cubicBezTo>
                        <a:pt x="266836" y="12735"/>
                        <a:pt x="261603" y="18531"/>
                        <a:pt x="258171" y="19994"/>
                      </a:cubicBezTo>
                      <a:cubicBezTo>
                        <a:pt x="254682" y="21457"/>
                        <a:pt x="249505" y="18250"/>
                        <a:pt x="246298" y="15380"/>
                      </a:cubicBezTo>
                      <a:cubicBezTo>
                        <a:pt x="243091" y="12510"/>
                        <a:pt x="245116" y="9022"/>
                        <a:pt x="242528" y="5251"/>
                      </a:cubicBezTo>
                      <a:cubicBezTo>
                        <a:pt x="239940" y="1481"/>
                        <a:pt x="235269" y="6095"/>
                        <a:pt x="233863" y="7277"/>
                      </a:cubicBezTo>
                      <a:cubicBezTo>
                        <a:pt x="232399" y="8459"/>
                        <a:pt x="231837" y="9866"/>
                        <a:pt x="224578" y="11610"/>
                      </a:cubicBezTo>
                      <a:cubicBezTo>
                        <a:pt x="217319" y="13354"/>
                        <a:pt x="211243" y="12173"/>
                        <a:pt x="205503" y="12454"/>
                      </a:cubicBezTo>
                      <a:cubicBezTo>
                        <a:pt x="199707" y="12735"/>
                        <a:pt x="193631" y="8965"/>
                        <a:pt x="186709" y="5814"/>
                      </a:cubicBezTo>
                      <a:cubicBezTo>
                        <a:pt x="179788" y="2607"/>
                        <a:pt x="172811" y="1200"/>
                        <a:pt x="169941" y="919"/>
                      </a:cubicBezTo>
                      <a:cubicBezTo>
                        <a:pt x="167071" y="637"/>
                        <a:pt x="143889" y="-263"/>
                        <a:pt x="140400" y="75"/>
                      </a:cubicBezTo>
                      <a:cubicBezTo>
                        <a:pt x="136911" y="356"/>
                        <a:pt x="131454" y="2663"/>
                        <a:pt x="129090" y="4689"/>
                      </a:cubicBezTo>
                      <a:cubicBezTo>
                        <a:pt x="126783" y="6715"/>
                        <a:pt x="127064" y="7559"/>
                        <a:pt x="123857" y="11047"/>
                      </a:cubicBezTo>
                      <a:cubicBezTo>
                        <a:pt x="120650" y="14536"/>
                        <a:pt x="136011" y="17124"/>
                        <a:pt x="141807" y="18306"/>
                      </a:cubicBezTo>
                      <a:cubicBezTo>
                        <a:pt x="147603" y="19487"/>
                        <a:pt x="153679" y="21513"/>
                        <a:pt x="156268" y="23820"/>
                      </a:cubicBezTo>
                      <a:cubicBezTo>
                        <a:pt x="158856" y="26127"/>
                        <a:pt x="158012" y="31360"/>
                        <a:pt x="156831" y="37156"/>
                      </a:cubicBezTo>
                      <a:cubicBezTo>
                        <a:pt x="155649" y="42952"/>
                        <a:pt x="159419" y="45821"/>
                        <a:pt x="160882" y="47566"/>
                      </a:cubicBezTo>
                      <a:cubicBezTo>
                        <a:pt x="162345" y="49310"/>
                        <a:pt x="164089" y="50154"/>
                        <a:pt x="165496" y="51054"/>
                      </a:cubicBezTo>
                      <a:cubicBezTo>
                        <a:pt x="166959" y="51898"/>
                        <a:pt x="172136" y="49310"/>
                        <a:pt x="173880" y="47847"/>
                      </a:cubicBezTo>
                      <a:cubicBezTo>
                        <a:pt x="175624" y="46384"/>
                        <a:pt x="178213" y="45821"/>
                        <a:pt x="182264" y="46665"/>
                      </a:cubicBezTo>
                      <a:cubicBezTo>
                        <a:pt x="186316" y="47509"/>
                        <a:pt x="192111" y="59720"/>
                        <a:pt x="194418" y="63433"/>
                      </a:cubicBezTo>
                      <a:cubicBezTo>
                        <a:pt x="196725" y="67204"/>
                        <a:pt x="199651" y="77613"/>
                        <a:pt x="200495" y="81946"/>
                      </a:cubicBezTo>
                      <a:cubicBezTo>
                        <a:pt x="201339" y="86279"/>
                        <a:pt x="198188" y="87179"/>
                        <a:pt x="196163" y="87179"/>
                      </a:cubicBezTo>
                      <a:cubicBezTo>
                        <a:pt x="194137" y="87179"/>
                        <a:pt x="189804" y="88642"/>
                        <a:pt x="185753" y="91512"/>
                      </a:cubicBezTo>
                      <a:cubicBezTo>
                        <a:pt x="181702" y="94381"/>
                        <a:pt x="176469" y="91230"/>
                        <a:pt x="171573" y="89486"/>
                      </a:cubicBezTo>
                      <a:cubicBezTo>
                        <a:pt x="166678" y="87742"/>
                        <a:pt x="152779" y="84591"/>
                        <a:pt x="144677" y="82846"/>
                      </a:cubicBezTo>
                      <a:cubicBezTo>
                        <a:pt x="136574" y="81102"/>
                        <a:pt x="138599" y="90668"/>
                        <a:pt x="138318" y="94719"/>
                      </a:cubicBezTo>
                      <a:cubicBezTo>
                        <a:pt x="138037" y="98770"/>
                        <a:pt x="134830" y="101077"/>
                        <a:pt x="131397" y="103722"/>
                      </a:cubicBezTo>
                      <a:cubicBezTo>
                        <a:pt x="127909" y="106310"/>
                        <a:pt x="127346" y="107211"/>
                        <a:pt x="124476" y="114413"/>
                      </a:cubicBezTo>
                      <a:cubicBezTo>
                        <a:pt x="121607" y="121672"/>
                        <a:pt x="129090" y="131800"/>
                        <a:pt x="131735" y="134670"/>
                      </a:cubicBezTo>
                      <a:cubicBezTo>
                        <a:pt x="134323" y="137540"/>
                        <a:pt x="136630" y="140465"/>
                        <a:pt x="137812" y="142773"/>
                      </a:cubicBezTo>
                      <a:cubicBezTo>
                        <a:pt x="138993" y="145080"/>
                        <a:pt x="135505" y="153745"/>
                        <a:pt x="133198" y="158978"/>
                      </a:cubicBezTo>
                      <a:cubicBezTo>
                        <a:pt x="130891" y="164211"/>
                        <a:pt x="135786" y="167981"/>
                        <a:pt x="138431" y="170007"/>
                      </a:cubicBezTo>
                      <a:cubicBezTo>
                        <a:pt x="141019" y="172032"/>
                        <a:pt x="140456" y="183624"/>
                        <a:pt x="140175" y="188800"/>
                      </a:cubicBezTo>
                      <a:cubicBezTo>
                        <a:pt x="140063" y="191220"/>
                        <a:pt x="140344" y="195834"/>
                        <a:pt x="140681" y="200110"/>
                      </a:cubicBezTo>
                      <a:cubicBezTo>
                        <a:pt x="141413" y="199604"/>
                        <a:pt x="141582" y="199323"/>
                        <a:pt x="141301" y="199660"/>
                      </a:cubicBezTo>
                      <a:cubicBezTo>
                        <a:pt x="140681" y="200504"/>
                        <a:pt x="155199" y="203712"/>
                        <a:pt x="155199" y="212321"/>
                      </a:cubicBezTo>
                      <a:cubicBezTo>
                        <a:pt x="155199" y="220930"/>
                        <a:pt x="151541" y="226276"/>
                        <a:pt x="159869" y="228413"/>
                      </a:cubicBezTo>
                      <a:cubicBezTo>
                        <a:pt x="168197" y="230552"/>
                        <a:pt x="176469" y="230552"/>
                        <a:pt x="182714" y="236460"/>
                      </a:cubicBezTo>
                      <a:cubicBezTo>
                        <a:pt x="188960" y="242368"/>
                        <a:pt x="199314" y="244507"/>
                        <a:pt x="201396" y="254185"/>
                      </a:cubicBezTo>
                      <a:cubicBezTo>
                        <a:pt x="203478" y="263863"/>
                        <a:pt x="203478" y="272979"/>
                        <a:pt x="200383" y="277818"/>
                      </a:cubicBezTo>
                      <a:cubicBezTo>
                        <a:pt x="197288" y="282657"/>
                        <a:pt x="197288" y="285864"/>
                        <a:pt x="198301" y="293910"/>
                      </a:cubicBezTo>
                      <a:cubicBezTo>
                        <a:pt x="199370" y="301957"/>
                        <a:pt x="200889" y="307865"/>
                        <a:pt x="195206" y="313211"/>
                      </a:cubicBezTo>
                      <a:cubicBezTo>
                        <a:pt x="189523" y="318556"/>
                        <a:pt x="192111" y="324464"/>
                        <a:pt x="182714" y="319682"/>
                      </a:cubicBezTo>
                      <a:cubicBezTo>
                        <a:pt x="173374" y="314843"/>
                        <a:pt x="162457" y="311072"/>
                        <a:pt x="148447" y="326096"/>
                      </a:cubicBezTo>
                      <a:cubicBezTo>
                        <a:pt x="134436" y="341120"/>
                        <a:pt x="127177" y="343821"/>
                        <a:pt x="119862" y="349729"/>
                      </a:cubicBezTo>
                      <a:cubicBezTo>
                        <a:pt x="112603" y="355638"/>
                        <a:pt x="112097" y="369030"/>
                        <a:pt x="108439" y="354568"/>
                      </a:cubicBezTo>
                      <a:cubicBezTo>
                        <a:pt x="104782" y="340051"/>
                        <a:pt x="97017" y="355131"/>
                        <a:pt x="90771" y="355638"/>
                      </a:cubicBezTo>
                      <a:cubicBezTo>
                        <a:pt x="84525" y="356144"/>
                        <a:pt x="80361" y="356200"/>
                        <a:pt x="81430" y="348660"/>
                      </a:cubicBezTo>
                      <a:cubicBezTo>
                        <a:pt x="82443" y="341120"/>
                        <a:pt x="73102" y="339544"/>
                        <a:pt x="63762" y="349223"/>
                      </a:cubicBezTo>
                      <a:cubicBezTo>
                        <a:pt x="54422" y="358901"/>
                        <a:pt x="41930" y="367454"/>
                        <a:pt x="39341" y="357832"/>
                      </a:cubicBezTo>
                      <a:cubicBezTo>
                        <a:pt x="36753" y="348154"/>
                        <a:pt x="33095" y="351924"/>
                        <a:pt x="28425" y="356763"/>
                      </a:cubicBezTo>
                      <a:cubicBezTo>
                        <a:pt x="23755" y="361602"/>
                        <a:pt x="7099" y="356763"/>
                        <a:pt x="8675" y="367510"/>
                      </a:cubicBezTo>
                      <a:cubicBezTo>
                        <a:pt x="10250" y="378257"/>
                        <a:pt x="9181" y="377188"/>
                        <a:pt x="15427" y="385235"/>
                      </a:cubicBezTo>
                      <a:cubicBezTo>
                        <a:pt x="21673" y="393281"/>
                        <a:pt x="24261" y="403466"/>
                        <a:pt x="19085" y="410443"/>
                      </a:cubicBezTo>
                      <a:cubicBezTo>
                        <a:pt x="13908" y="417421"/>
                        <a:pt x="21166" y="420121"/>
                        <a:pt x="17003" y="428168"/>
                      </a:cubicBezTo>
                      <a:cubicBezTo>
                        <a:pt x="12839" y="436215"/>
                        <a:pt x="17509" y="442123"/>
                        <a:pt x="5580" y="440491"/>
                      </a:cubicBezTo>
                      <a:cubicBezTo>
                        <a:pt x="-6349" y="438859"/>
                        <a:pt x="4005" y="457146"/>
                        <a:pt x="7662" y="458216"/>
                      </a:cubicBezTo>
                      <a:cubicBezTo>
                        <a:pt x="11319" y="459285"/>
                        <a:pt x="14414" y="457709"/>
                        <a:pt x="17509" y="450169"/>
                      </a:cubicBezTo>
                      <a:cubicBezTo>
                        <a:pt x="20604" y="442629"/>
                        <a:pt x="25274" y="441560"/>
                        <a:pt x="31520" y="453939"/>
                      </a:cubicBezTo>
                      <a:cubicBezTo>
                        <a:pt x="37766" y="466262"/>
                        <a:pt x="38779" y="464687"/>
                        <a:pt x="45024" y="470032"/>
                      </a:cubicBezTo>
                      <a:cubicBezTo>
                        <a:pt x="51270" y="475377"/>
                        <a:pt x="55434" y="474871"/>
                        <a:pt x="55434" y="488263"/>
                      </a:cubicBezTo>
                      <a:cubicBezTo>
                        <a:pt x="55434" y="501655"/>
                        <a:pt x="61174" y="497941"/>
                        <a:pt x="61174" y="505988"/>
                      </a:cubicBezTo>
                      <a:cubicBezTo>
                        <a:pt x="61174" y="514034"/>
                        <a:pt x="61680" y="517804"/>
                        <a:pt x="67926" y="514034"/>
                      </a:cubicBezTo>
                      <a:cubicBezTo>
                        <a:pt x="74172" y="510264"/>
                        <a:pt x="81937" y="508126"/>
                        <a:pt x="83006" y="518311"/>
                      </a:cubicBezTo>
                      <a:cubicBezTo>
                        <a:pt x="84019" y="528495"/>
                        <a:pt x="81993" y="533897"/>
                        <a:pt x="88745" y="537611"/>
                      </a:cubicBezTo>
                      <a:cubicBezTo>
                        <a:pt x="92121" y="539468"/>
                        <a:pt x="94203" y="541099"/>
                        <a:pt x="96735" y="543125"/>
                      </a:cubicBezTo>
                      <a:cubicBezTo>
                        <a:pt x="96735" y="543125"/>
                        <a:pt x="97017" y="543407"/>
                        <a:pt x="97354" y="543856"/>
                      </a:cubicBezTo>
                      <a:cubicBezTo>
                        <a:pt x="100168" y="537611"/>
                        <a:pt x="107089" y="522531"/>
                        <a:pt x="108158" y="519999"/>
                      </a:cubicBezTo>
                      <a:cubicBezTo>
                        <a:pt x="109565" y="516848"/>
                        <a:pt x="111703" y="515441"/>
                        <a:pt x="113110" y="513640"/>
                      </a:cubicBezTo>
                      <a:cubicBezTo>
                        <a:pt x="114517" y="511840"/>
                        <a:pt x="116092" y="510264"/>
                        <a:pt x="117274" y="507901"/>
                      </a:cubicBezTo>
                      <a:cubicBezTo>
                        <a:pt x="118455" y="505537"/>
                        <a:pt x="116880" y="499967"/>
                        <a:pt x="117274" y="495240"/>
                      </a:cubicBezTo>
                      <a:cubicBezTo>
                        <a:pt x="117668" y="490457"/>
                        <a:pt x="123013" y="484324"/>
                        <a:pt x="125151" y="482580"/>
                      </a:cubicBezTo>
                      <a:cubicBezTo>
                        <a:pt x="127346" y="480779"/>
                        <a:pt x="130272" y="480779"/>
                        <a:pt x="131847" y="479204"/>
                      </a:cubicBezTo>
                      <a:cubicBezTo>
                        <a:pt x="133423" y="477628"/>
                        <a:pt x="134830" y="475828"/>
                        <a:pt x="136799" y="475434"/>
                      </a:cubicBezTo>
                      <a:cubicBezTo>
                        <a:pt x="138768" y="475040"/>
                        <a:pt x="142707" y="475828"/>
                        <a:pt x="145689" y="474815"/>
                      </a:cubicBezTo>
                      <a:cubicBezTo>
                        <a:pt x="148672" y="473802"/>
                        <a:pt x="153173" y="466093"/>
                        <a:pt x="158519" y="461536"/>
                      </a:cubicBezTo>
                      <a:cubicBezTo>
                        <a:pt x="163864" y="456978"/>
                        <a:pt x="172755" y="455008"/>
                        <a:pt x="180632" y="454220"/>
                      </a:cubicBezTo>
                      <a:cubicBezTo>
                        <a:pt x="188510" y="453433"/>
                        <a:pt x="197231" y="454840"/>
                        <a:pt x="202183" y="455796"/>
                      </a:cubicBezTo>
                      <a:cubicBezTo>
                        <a:pt x="207135" y="456809"/>
                        <a:pt x="210286" y="459341"/>
                        <a:pt x="212874" y="461760"/>
                      </a:cubicBezTo>
                      <a:cubicBezTo>
                        <a:pt x="215463" y="464124"/>
                        <a:pt x="217601" y="467500"/>
                        <a:pt x="221934" y="470257"/>
                      </a:cubicBezTo>
                      <a:cubicBezTo>
                        <a:pt x="226266" y="473014"/>
                        <a:pt x="234369" y="465699"/>
                        <a:pt x="236732" y="463730"/>
                      </a:cubicBezTo>
                      <a:cubicBezTo>
                        <a:pt x="239095" y="461760"/>
                        <a:pt x="247817" y="456584"/>
                        <a:pt x="250743" y="454389"/>
                      </a:cubicBezTo>
                      <a:cubicBezTo>
                        <a:pt x="253726" y="452195"/>
                        <a:pt x="249562" y="446849"/>
                        <a:pt x="246805" y="443698"/>
                      </a:cubicBezTo>
                      <a:cubicBezTo>
                        <a:pt x="244047" y="440547"/>
                        <a:pt x="238533" y="431994"/>
                        <a:pt x="237351" y="426255"/>
                      </a:cubicBezTo>
                      <a:cubicBezTo>
                        <a:pt x="236170" y="420515"/>
                        <a:pt x="238533" y="416745"/>
                        <a:pt x="241290" y="415733"/>
                      </a:cubicBezTo>
                      <a:cubicBezTo>
                        <a:pt x="244047" y="414720"/>
                        <a:pt x="254907" y="416914"/>
                        <a:pt x="258452" y="417139"/>
                      </a:cubicBezTo>
                      <a:cubicBezTo>
                        <a:pt x="261997" y="417364"/>
                        <a:pt x="263967" y="414551"/>
                        <a:pt x="266949" y="412975"/>
                      </a:cubicBezTo>
                      <a:cubicBezTo>
                        <a:pt x="269931" y="411400"/>
                        <a:pt x="272688" y="409431"/>
                        <a:pt x="279609" y="409824"/>
                      </a:cubicBezTo>
                      <a:cubicBezTo>
                        <a:pt x="286530" y="410218"/>
                        <a:pt x="291651" y="412188"/>
                        <a:pt x="295027" y="413200"/>
                      </a:cubicBezTo>
                      <a:cubicBezTo>
                        <a:pt x="298403" y="414213"/>
                        <a:pt x="313370" y="421134"/>
                        <a:pt x="321079" y="424679"/>
                      </a:cubicBezTo>
                      <a:cubicBezTo>
                        <a:pt x="328788" y="428224"/>
                        <a:pt x="347526" y="432388"/>
                        <a:pt x="355066" y="433401"/>
                      </a:cubicBezTo>
                      <a:cubicBezTo>
                        <a:pt x="362549" y="434414"/>
                        <a:pt x="374197" y="433176"/>
                        <a:pt x="379374" y="434189"/>
                      </a:cubicBezTo>
                      <a:cubicBezTo>
                        <a:pt x="384494" y="435201"/>
                        <a:pt x="388658" y="438972"/>
                        <a:pt x="390065" y="440547"/>
                      </a:cubicBezTo>
                      <a:cubicBezTo>
                        <a:pt x="391472" y="442123"/>
                        <a:pt x="398168" y="449044"/>
                        <a:pt x="400700" y="451632"/>
                      </a:cubicBezTo>
                      <a:cubicBezTo>
                        <a:pt x="403288" y="454220"/>
                        <a:pt x="411953" y="460748"/>
                        <a:pt x="413754" y="462942"/>
                      </a:cubicBezTo>
                      <a:cubicBezTo>
                        <a:pt x="415555" y="465136"/>
                        <a:pt x="427765" y="475040"/>
                        <a:pt x="430522" y="476616"/>
                      </a:cubicBezTo>
                      <a:cubicBezTo>
                        <a:pt x="433279" y="478191"/>
                        <a:pt x="437612" y="480160"/>
                        <a:pt x="440425" y="480160"/>
                      </a:cubicBezTo>
                      <a:cubicBezTo>
                        <a:pt x="443183" y="480160"/>
                        <a:pt x="445940" y="477403"/>
                        <a:pt x="448697" y="474983"/>
                      </a:cubicBezTo>
                      <a:cubicBezTo>
                        <a:pt x="451454" y="472620"/>
                        <a:pt x="456406" y="470651"/>
                        <a:pt x="459388" y="469807"/>
                      </a:cubicBezTo>
                      <a:cubicBezTo>
                        <a:pt x="462370" y="468963"/>
                        <a:pt x="465915" y="469413"/>
                        <a:pt x="468841" y="470820"/>
                      </a:cubicBezTo>
                      <a:cubicBezTo>
                        <a:pt x="471824" y="472226"/>
                        <a:pt x="473962" y="472395"/>
                        <a:pt x="477338" y="472395"/>
                      </a:cubicBezTo>
                      <a:cubicBezTo>
                        <a:pt x="480714" y="472395"/>
                        <a:pt x="486228" y="467612"/>
                        <a:pt x="488817" y="465868"/>
                      </a:cubicBezTo>
                      <a:cubicBezTo>
                        <a:pt x="491405" y="464067"/>
                        <a:pt x="492981" y="459735"/>
                        <a:pt x="494162" y="456978"/>
                      </a:cubicBezTo>
                      <a:cubicBezTo>
                        <a:pt x="495344" y="454220"/>
                        <a:pt x="496525" y="451407"/>
                        <a:pt x="500858" y="447243"/>
                      </a:cubicBezTo>
                      <a:cubicBezTo>
                        <a:pt x="505191" y="443079"/>
                        <a:pt x="510143" y="447581"/>
                        <a:pt x="511324" y="448650"/>
                      </a:cubicBezTo>
                      <a:cubicBezTo>
                        <a:pt x="512506" y="449663"/>
                        <a:pt x="513519" y="451182"/>
                        <a:pt x="513688" y="453207"/>
                      </a:cubicBezTo>
                      <a:cubicBezTo>
                        <a:pt x="513913" y="455515"/>
                        <a:pt x="513181" y="458384"/>
                        <a:pt x="512675" y="459960"/>
                      </a:cubicBezTo>
                      <a:cubicBezTo>
                        <a:pt x="511718" y="462942"/>
                        <a:pt x="508117" y="467500"/>
                        <a:pt x="507948" y="470651"/>
                      </a:cubicBezTo>
                      <a:cubicBezTo>
                        <a:pt x="507723" y="473802"/>
                        <a:pt x="510143" y="479373"/>
                        <a:pt x="512675" y="482130"/>
                      </a:cubicBezTo>
                      <a:cubicBezTo>
                        <a:pt x="515263" y="484887"/>
                        <a:pt x="520552" y="488094"/>
                        <a:pt x="525110" y="488488"/>
                      </a:cubicBezTo>
                      <a:cubicBezTo>
                        <a:pt x="529668" y="488882"/>
                        <a:pt x="531243" y="487475"/>
                        <a:pt x="535407" y="484155"/>
                      </a:cubicBezTo>
                      <a:cubicBezTo>
                        <a:pt x="539571" y="480779"/>
                        <a:pt x="550825" y="459960"/>
                        <a:pt x="554932" y="456415"/>
                      </a:cubicBezTo>
                      <a:cubicBezTo>
                        <a:pt x="559097" y="452870"/>
                        <a:pt x="569956" y="439591"/>
                        <a:pt x="569956" y="439591"/>
                      </a:cubicBezTo>
                      <a:cubicBezTo>
                        <a:pt x="569956" y="439591"/>
                        <a:pt x="577271" y="447693"/>
                        <a:pt x="579634" y="450282"/>
                      </a:cubicBezTo>
                      <a:cubicBezTo>
                        <a:pt x="581998" y="452870"/>
                        <a:pt x="583179" y="454614"/>
                        <a:pt x="583404" y="456415"/>
                      </a:cubicBezTo>
                      <a:cubicBezTo>
                        <a:pt x="583630" y="458216"/>
                        <a:pt x="588750" y="458778"/>
                        <a:pt x="591113" y="459566"/>
                      </a:cubicBezTo>
                      <a:cubicBezTo>
                        <a:pt x="593477" y="460354"/>
                        <a:pt x="593083" y="462548"/>
                        <a:pt x="593083" y="464743"/>
                      </a:cubicBezTo>
                      <a:cubicBezTo>
                        <a:pt x="593083" y="466937"/>
                        <a:pt x="591901" y="471101"/>
                        <a:pt x="591676" y="474477"/>
                      </a:cubicBezTo>
                      <a:cubicBezTo>
                        <a:pt x="591507" y="477853"/>
                        <a:pt x="594433" y="478416"/>
                        <a:pt x="595840" y="480048"/>
                      </a:cubicBezTo>
                      <a:cubicBezTo>
                        <a:pt x="597247" y="481623"/>
                        <a:pt x="597247" y="483424"/>
                        <a:pt x="597247" y="485787"/>
                      </a:cubicBezTo>
                      <a:cubicBezTo>
                        <a:pt x="597247" y="488151"/>
                        <a:pt x="593871" y="494509"/>
                        <a:pt x="591507" y="497266"/>
                      </a:cubicBezTo>
                      <a:cubicBezTo>
                        <a:pt x="589144" y="500023"/>
                        <a:pt x="586949" y="503231"/>
                        <a:pt x="585599" y="507957"/>
                      </a:cubicBezTo>
                      <a:cubicBezTo>
                        <a:pt x="584192" y="512684"/>
                        <a:pt x="586781" y="519661"/>
                        <a:pt x="590157" y="523994"/>
                      </a:cubicBezTo>
                      <a:cubicBezTo>
                        <a:pt x="593533" y="528327"/>
                        <a:pt x="601804" y="525401"/>
                        <a:pt x="604787" y="525401"/>
                      </a:cubicBezTo>
                      <a:cubicBezTo>
                        <a:pt x="607769" y="525401"/>
                        <a:pt x="607263" y="530633"/>
                        <a:pt x="607544" y="532547"/>
                      </a:cubicBezTo>
                      <a:cubicBezTo>
                        <a:pt x="607825" y="534460"/>
                        <a:pt x="608444" y="537892"/>
                        <a:pt x="611033" y="540705"/>
                      </a:cubicBezTo>
                      <a:cubicBezTo>
                        <a:pt x="612214" y="541944"/>
                        <a:pt x="614071" y="542506"/>
                        <a:pt x="615872" y="543744"/>
                      </a:cubicBezTo>
                      <a:cubicBezTo>
                        <a:pt x="616659" y="544307"/>
                        <a:pt x="617447" y="544926"/>
                        <a:pt x="618291" y="545545"/>
                      </a:cubicBezTo>
                      <a:cubicBezTo>
                        <a:pt x="621217" y="539468"/>
                        <a:pt x="625550" y="530296"/>
                        <a:pt x="626844" y="528045"/>
                      </a:cubicBezTo>
                      <a:cubicBezTo>
                        <a:pt x="628588" y="525007"/>
                        <a:pt x="631064" y="522868"/>
                        <a:pt x="634497" y="521743"/>
                      </a:cubicBezTo>
                      <a:cubicBezTo>
                        <a:pt x="637929" y="520618"/>
                        <a:pt x="643500" y="518311"/>
                        <a:pt x="646932" y="516229"/>
                      </a:cubicBezTo>
                      <a:cubicBezTo>
                        <a:pt x="650364" y="514147"/>
                        <a:pt x="650364" y="513190"/>
                        <a:pt x="650927" y="511446"/>
                      </a:cubicBezTo>
                      <a:cubicBezTo>
                        <a:pt x="651490" y="509702"/>
                        <a:pt x="651096" y="505144"/>
                        <a:pt x="653403" y="501880"/>
                      </a:cubicBezTo>
                      <a:cubicBezTo>
                        <a:pt x="655710" y="498616"/>
                        <a:pt x="658186" y="499798"/>
                        <a:pt x="661843" y="500530"/>
                      </a:cubicBezTo>
                      <a:cubicBezTo>
                        <a:pt x="665501" y="501317"/>
                        <a:pt x="667752" y="502049"/>
                        <a:pt x="673885" y="502274"/>
                      </a:cubicBezTo>
                      <a:cubicBezTo>
                        <a:pt x="680018" y="502443"/>
                        <a:pt x="683057" y="500361"/>
                        <a:pt x="688233" y="497716"/>
                      </a:cubicBezTo>
                      <a:cubicBezTo>
                        <a:pt x="693410" y="495015"/>
                        <a:pt x="696674" y="495409"/>
                        <a:pt x="701063" y="495015"/>
                      </a:cubicBezTo>
                      <a:cubicBezTo>
                        <a:pt x="705451" y="494621"/>
                        <a:pt x="706802" y="495184"/>
                        <a:pt x="709109" y="493890"/>
                      </a:cubicBezTo>
                      <a:cubicBezTo>
                        <a:pt x="711416" y="492539"/>
                        <a:pt x="715974" y="490232"/>
                        <a:pt x="719406" y="487588"/>
                      </a:cubicBezTo>
                      <a:cubicBezTo>
                        <a:pt x="722839" y="484943"/>
                        <a:pt x="724583" y="475715"/>
                        <a:pt x="727059" y="470369"/>
                      </a:cubicBezTo>
                      <a:cubicBezTo>
                        <a:pt x="729535" y="465024"/>
                        <a:pt x="734317" y="467894"/>
                        <a:pt x="737750" y="468456"/>
                      </a:cubicBezTo>
                      <a:cubicBezTo>
                        <a:pt x="741182" y="469019"/>
                        <a:pt x="745177" y="470369"/>
                        <a:pt x="749397" y="470763"/>
                      </a:cubicBezTo>
                      <a:cubicBezTo>
                        <a:pt x="753618" y="471157"/>
                        <a:pt x="749960" y="462717"/>
                        <a:pt x="748441" y="457765"/>
                      </a:cubicBezTo>
                      <a:cubicBezTo>
                        <a:pt x="746922" y="452814"/>
                        <a:pt x="752267" y="454333"/>
                        <a:pt x="756093" y="454333"/>
                      </a:cubicBezTo>
                      <a:cubicBezTo>
                        <a:pt x="759920" y="454333"/>
                        <a:pt x="764309" y="454502"/>
                        <a:pt x="770217" y="452983"/>
                      </a:cubicBezTo>
                      <a:cubicBezTo>
                        <a:pt x="776125" y="451463"/>
                        <a:pt x="779558" y="448593"/>
                        <a:pt x="782259" y="445555"/>
                      </a:cubicBezTo>
                      <a:cubicBezTo>
                        <a:pt x="784959" y="442517"/>
                        <a:pt x="786479" y="435033"/>
                        <a:pt x="788561" y="430644"/>
                      </a:cubicBezTo>
                      <a:cubicBezTo>
                        <a:pt x="790643" y="426255"/>
                        <a:pt x="796382" y="425467"/>
                        <a:pt x="802121" y="424117"/>
                      </a:cubicBezTo>
                      <a:cubicBezTo>
                        <a:pt x="807861" y="422766"/>
                        <a:pt x="812081" y="424117"/>
                        <a:pt x="816864" y="425467"/>
                      </a:cubicBezTo>
                      <a:cubicBezTo>
                        <a:pt x="821647" y="426817"/>
                        <a:pt x="828118" y="433119"/>
                        <a:pt x="835433" y="435989"/>
                      </a:cubicBezTo>
                      <a:cubicBezTo>
                        <a:pt x="841060" y="438184"/>
                        <a:pt x="845392" y="435033"/>
                        <a:pt x="849837" y="431994"/>
                      </a:cubicBezTo>
                      <a:cubicBezTo>
                        <a:pt x="851132" y="431094"/>
                        <a:pt x="852426" y="430194"/>
                        <a:pt x="853776" y="429462"/>
                      </a:cubicBezTo>
                      <a:cubicBezTo>
                        <a:pt x="855971" y="428280"/>
                        <a:pt x="858109" y="427549"/>
                        <a:pt x="860247" y="426986"/>
                      </a:cubicBezTo>
                      <a:cubicBezTo>
                        <a:pt x="858615" y="425692"/>
                        <a:pt x="857209" y="424060"/>
                        <a:pt x="855408" y="42107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>
                  <a:extLst>
                    <a:ext uri="{FF2B5EF4-FFF2-40B4-BE49-F238E27FC236}">
                      <a16:creationId xmlns:a16="http://schemas.microsoft.com/office/drawing/2014/main" id="{1CC723D7-296A-186C-1518-ECDF527853ED}"/>
                    </a:ext>
                  </a:extLst>
                </p:cNvPr>
                <p:cNvSpPr/>
                <p:nvPr/>
              </p:nvSpPr>
              <p:spPr>
                <a:xfrm>
                  <a:off x="5880755" y="4397878"/>
                  <a:ext cx="4816" cy="4816"/>
                </a:xfrm>
                <a:custGeom>
                  <a:avLst/>
                  <a:gdLst>
                    <a:gd name="connsiteX0" fmla="*/ 0 w 5626"/>
                    <a:gd name="connsiteY0" fmla="*/ 0 h 5626"/>
                    <a:gd name="connsiteX1" fmla="*/ 0 w 5626"/>
                    <a:gd name="connsiteY1" fmla="*/ 0 h 5626"/>
                    <a:gd name="connsiteX2" fmla="*/ 0 w 5626"/>
                    <a:gd name="connsiteY2" fmla="*/ 0 h 5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6" h="562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>
                  <a:extLst>
                    <a:ext uri="{FF2B5EF4-FFF2-40B4-BE49-F238E27FC236}">
                      <a16:creationId xmlns:a16="http://schemas.microsoft.com/office/drawing/2014/main" id="{23585CED-4262-AFCB-840F-743F424919E7}"/>
                    </a:ext>
                  </a:extLst>
                </p:cNvPr>
                <p:cNvSpPr/>
                <p:nvPr/>
              </p:nvSpPr>
              <p:spPr>
                <a:xfrm>
                  <a:off x="5882730" y="4394940"/>
                  <a:ext cx="288" cy="385"/>
                </a:xfrm>
                <a:custGeom>
                  <a:avLst/>
                  <a:gdLst>
                    <a:gd name="connsiteX0" fmla="*/ 338 w 337"/>
                    <a:gd name="connsiteY0" fmla="*/ 0 h 450"/>
                    <a:gd name="connsiteX1" fmla="*/ 0 w 337"/>
                    <a:gd name="connsiteY1" fmla="*/ 450 h 450"/>
                    <a:gd name="connsiteX2" fmla="*/ 338 w 337"/>
                    <a:gd name="connsiteY2" fmla="*/ 0 h 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7" h="450">
                      <a:moveTo>
                        <a:pt x="338" y="0"/>
                      </a:moveTo>
                      <a:cubicBezTo>
                        <a:pt x="225" y="169"/>
                        <a:pt x="113" y="281"/>
                        <a:pt x="0" y="450"/>
                      </a:cubicBezTo>
                      <a:cubicBezTo>
                        <a:pt x="169" y="281"/>
                        <a:pt x="225" y="169"/>
                        <a:pt x="338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>
                  <a:extLst>
                    <a:ext uri="{FF2B5EF4-FFF2-40B4-BE49-F238E27FC236}">
                      <a16:creationId xmlns:a16="http://schemas.microsoft.com/office/drawing/2014/main" id="{B8DAC8FA-7EB5-626F-4378-2E766874178A}"/>
                    </a:ext>
                  </a:extLst>
                </p:cNvPr>
                <p:cNvSpPr/>
                <p:nvPr/>
              </p:nvSpPr>
              <p:spPr>
                <a:xfrm>
                  <a:off x="5828923" y="4034139"/>
                  <a:ext cx="560156" cy="553182"/>
                </a:xfrm>
                <a:custGeom>
                  <a:avLst/>
                  <a:gdLst>
                    <a:gd name="connsiteX0" fmla="*/ 651204 w 654366"/>
                    <a:gd name="connsiteY0" fmla="*/ 290544 h 646219"/>
                    <a:gd name="connsiteX1" fmla="*/ 645296 w 654366"/>
                    <a:gd name="connsiteY1" fmla="*/ 270119 h 646219"/>
                    <a:gd name="connsiteX2" fmla="*/ 636912 w 654366"/>
                    <a:gd name="connsiteY2" fmla="*/ 257852 h 646219"/>
                    <a:gd name="connsiteX3" fmla="*/ 620144 w 654366"/>
                    <a:gd name="connsiteY3" fmla="*/ 253801 h 646219"/>
                    <a:gd name="connsiteX4" fmla="*/ 601857 w 654366"/>
                    <a:gd name="connsiteY4" fmla="*/ 236977 h 646219"/>
                    <a:gd name="connsiteX5" fmla="*/ 602194 w 654366"/>
                    <a:gd name="connsiteY5" fmla="*/ 225160 h 646219"/>
                    <a:gd name="connsiteX6" fmla="*/ 601857 w 654366"/>
                    <a:gd name="connsiteY6" fmla="*/ 221784 h 646219"/>
                    <a:gd name="connsiteX7" fmla="*/ 597693 w 654366"/>
                    <a:gd name="connsiteY7" fmla="*/ 219421 h 646219"/>
                    <a:gd name="connsiteX8" fmla="*/ 586945 w 654366"/>
                    <a:gd name="connsiteY8" fmla="*/ 216045 h 646219"/>
                    <a:gd name="connsiteX9" fmla="*/ 574622 w 654366"/>
                    <a:gd name="connsiteY9" fmla="*/ 221672 h 646219"/>
                    <a:gd name="connsiteX10" fmla="*/ 563144 w 654366"/>
                    <a:gd name="connsiteY10" fmla="*/ 221897 h 646219"/>
                    <a:gd name="connsiteX11" fmla="*/ 554478 w 654366"/>
                    <a:gd name="connsiteY11" fmla="*/ 222122 h 646219"/>
                    <a:gd name="connsiteX12" fmla="*/ 547107 w 654366"/>
                    <a:gd name="connsiteY12" fmla="*/ 226229 h 646219"/>
                    <a:gd name="connsiteX13" fmla="*/ 533040 w 654366"/>
                    <a:gd name="connsiteY13" fmla="*/ 221446 h 646219"/>
                    <a:gd name="connsiteX14" fmla="*/ 526963 w 654366"/>
                    <a:gd name="connsiteY14" fmla="*/ 214075 h 646219"/>
                    <a:gd name="connsiteX15" fmla="*/ 523924 w 654366"/>
                    <a:gd name="connsiteY15" fmla="*/ 199952 h 646219"/>
                    <a:gd name="connsiteX16" fmla="*/ 518297 w 654366"/>
                    <a:gd name="connsiteY16" fmla="*/ 192356 h 646219"/>
                    <a:gd name="connsiteX17" fmla="*/ 506819 w 654366"/>
                    <a:gd name="connsiteY17" fmla="*/ 188867 h 646219"/>
                    <a:gd name="connsiteX18" fmla="*/ 499898 w 654366"/>
                    <a:gd name="connsiteY18" fmla="*/ 184984 h 646219"/>
                    <a:gd name="connsiteX19" fmla="*/ 493427 w 654366"/>
                    <a:gd name="connsiteY19" fmla="*/ 175644 h 646219"/>
                    <a:gd name="connsiteX20" fmla="*/ 481723 w 654366"/>
                    <a:gd name="connsiteY20" fmla="*/ 174800 h 646219"/>
                    <a:gd name="connsiteX21" fmla="*/ 471313 w 654366"/>
                    <a:gd name="connsiteY21" fmla="*/ 175250 h 646219"/>
                    <a:gd name="connsiteX22" fmla="*/ 461804 w 654366"/>
                    <a:gd name="connsiteY22" fmla="*/ 171874 h 646219"/>
                    <a:gd name="connsiteX23" fmla="*/ 458540 w 654366"/>
                    <a:gd name="connsiteY23" fmla="*/ 166472 h 646219"/>
                    <a:gd name="connsiteX24" fmla="*/ 462028 w 654366"/>
                    <a:gd name="connsiteY24" fmla="*/ 158031 h 646219"/>
                    <a:gd name="connsiteX25" fmla="*/ 464392 w 654366"/>
                    <a:gd name="connsiteY25" fmla="*/ 148635 h 646219"/>
                    <a:gd name="connsiteX26" fmla="*/ 480766 w 654366"/>
                    <a:gd name="connsiteY26" fmla="*/ 123707 h 646219"/>
                    <a:gd name="connsiteX27" fmla="*/ 492020 w 654366"/>
                    <a:gd name="connsiteY27" fmla="*/ 114311 h 646219"/>
                    <a:gd name="connsiteX28" fmla="*/ 506087 w 654366"/>
                    <a:gd name="connsiteY28" fmla="*/ 105870 h 646219"/>
                    <a:gd name="connsiteX29" fmla="*/ 509576 w 654366"/>
                    <a:gd name="connsiteY29" fmla="*/ 98105 h 646219"/>
                    <a:gd name="connsiteX30" fmla="*/ 513571 w 654366"/>
                    <a:gd name="connsiteY30" fmla="*/ 86570 h 646219"/>
                    <a:gd name="connsiteX31" fmla="*/ 523643 w 654366"/>
                    <a:gd name="connsiteY31" fmla="*/ 75991 h 646219"/>
                    <a:gd name="connsiteX32" fmla="*/ 544238 w 654366"/>
                    <a:gd name="connsiteY32" fmla="*/ 62825 h 646219"/>
                    <a:gd name="connsiteX33" fmla="*/ 549864 w 654366"/>
                    <a:gd name="connsiteY33" fmla="*/ 53878 h 646219"/>
                    <a:gd name="connsiteX34" fmla="*/ 562975 w 654366"/>
                    <a:gd name="connsiteY34" fmla="*/ 41442 h 646219"/>
                    <a:gd name="connsiteX35" fmla="*/ 576536 w 654366"/>
                    <a:gd name="connsiteY35" fmla="*/ 27825 h 646219"/>
                    <a:gd name="connsiteX36" fmla="*/ 577942 w 654366"/>
                    <a:gd name="connsiteY36" fmla="*/ 19104 h 646219"/>
                    <a:gd name="connsiteX37" fmla="*/ 572090 w 654366"/>
                    <a:gd name="connsiteY37" fmla="*/ 20961 h 646219"/>
                    <a:gd name="connsiteX38" fmla="*/ 556391 w 654366"/>
                    <a:gd name="connsiteY38" fmla="*/ 28726 h 646219"/>
                    <a:gd name="connsiteX39" fmla="*/ 549133 w 654366"/>
                    <a:gd name="connsiteY39" fmla="*/ 36716 h 646219"/>
                    <a:gd name="connsiteX40" fmla="*/ 539511 w 654366"/>
                    <a:gd name="connsiteY40" fmla="*/ 46113 h 646219"/>
                    <a:gd name="connsiteX41" fmla="*/ 519592 w 654366"/>
                    <a:gd name="connsiteY41" fmla="*/ 58323 h 646219"/>
                    <a:gd name="connsiteX42" fmla="*/ 510701 w 654366"/>
                    <a:gd name="connsiteY42" fmla="*/ 71265 h 646219"/>
                    <a:gd name="connsiteX43" fmla="*/ 505299 w 654366"/>
                    <a:gd name="connsiteY43" fmla="*/ 71715 h 646219"/>
                    <a:gd name="connsiteX44" fmla="*/ 504118 w 654366"/>
                    <a:gd name="connsiteY44" fmla="*/ 48701 h 646219"/>
                    <a:gd name="connsiteX45" fmla="*/ 508563 w 654366"/>
                    <a:gd name="connsiteY45" fmla="*/ 38123 h 646219"/>
                    <a:gd name="connsiteX46" fmla="*/ 515597 w 654366"/>
                    <a:gd name="connsiteY46" fmla="*/ 23099 h 646219"/>
                    <a:gd name="connsiteX47" fmla="*/ 515878 w 654366"/>
                    <a:gd name="connsiteY47" fmla="*/ 13139 h 646219"/>
                    <a:gd name="connsiteX48" fmla="*/ 515878 w 654366"/>
                    <a:gd name="connsiteY48" fmla="*/ 13139 h 646219"/>
                    <a:gd name="connsiteX49" fmla="*/ 515372 w 654366"/>
                    <a:gd name="connsiteY49" fmla="*/ 13477 h 646219"/>
                    <a:gd name="connsiteX50" fmla="*/ 505749 w 654366"/>
                    <a:gd name="connsiteY50" fmla="*/ 20510 h 646219"/>
                    <a:gd name="connsiteX51" fmla="*/ 496127 w 654366"/>
                    <a:gd name="connsiteY51" fmla="*/ 19104 h 646219"/>
                    <a:gd name="connsiteX52" fmla="*/ 489094 w 654366"/>
                    <a:gd name="connsiteY52" fmla="*/ 12520 h 646219"/>
                    <a:gd name="connsiteX53" fmla="*/ 481835 w 654366"/>
                    <a:gd name="connsiteY53" fmla="*/ 15559 h 646219"/>
                    <a:gd name="connsiteX54" fmla="*/ 477390 w 654366"/>
                    <a:gd name="connsiteY54" fmla="*/ 21917 h 646219"/>
                    <a:gd name="connsiteX55" fmla="*/ 473620 w 654366"/>
                    <a:gd name="connsiteY55" fmla="*/ 28276 h 646219"/>
                    <a:gd name="connsiteX56" fmla="*/ 466812 w 654366"/>
                    <a:gd name="connsiteY56" fmla="*/ 32271 h 646219"/>
                    <a:gd name="connsiteX57" fmla="*/ 462141 w 654366"/>
                    <a:gd name="connsiteY57" fmla="*/ 29457 h 646219"/>
                    <a:gd name="connsiteX58" fmla="*/ 456064 w 654366"/>
                    <a:gd name="connsiteY58" fmla="*/ 23324 h 646219"/>
                    <a:gd name="connsiteX59" fmla="*/ 444585 w 654366"/>
                    <a:gd name="connsiteY59" fmla="*/ 23999 h 646219"/>
                    <a:gd name="connsiteX60" fmla="*/ 435020 w 654366"/>
                    <a:gd name="connsiteY60" fmla="*/ 23999 h 646219"/>
                    <a:gd name="connsiteX61" fmla="*/ 425904 w 654366"/>
                    <a:gd name="connsiteY61" fmla="*/ 22818 h 646219"/>
                    <a:gd name="connsiteX62" fmla="*/ 413300 w 654366"/>
                    <a:gd name="connsiteY62" fmla="*/ 16684 h 646219"/>
                    <a:gd name="connsiteX63" fmla="*/ 398332 w 654366"/>
                    <a:gd name="connsiteY63" fmla="*/ 13421 h 646219"/>
                    <a:gd name="connsiteX64" fmla="*/ 374587 w 654366"/>
                    <a:gd name="connsiteY64" fmla="*/ 9932 h 646219"/>
                    <a:gd name="connsiteX65" fmla="*/ 368510 w 654366"/>
                    <a:gd name="connsiteY65" fmla="*/ 5824 h 646219"/>
                    <a:gd name="connsiteX66" fmla="*/ 361195 w 654366"/>
                    <a:gd name="connsiteY66" fmla="*/ 2392 h 646219"/>
                    <a:gd name="connsiteX67" fmla="*/ 344033 w 654366"/>
                    <a:gd name="connsiteY67" fmla="*/ 591 h 646219"/>
                    <a:gd name="connsiteX68" fmla="*/ 338012 w 654366"/>
                    <a:gd name="connsiteY68" fmla="*/ 1266 h 646219"/>
                    <a:gd name="connsiteX69" fmla="*/ 338012 w 654366"/>
                    <a:gd name="connsiteY69" fmla="*/ 1266 h 646219"/>
                    <a:gd name="connsiteX70" fmla="*/ 337393 w 654366"/>
                    <a:gd name="connsiteY70" fmla="*/ 2561 h 646219"/>
                    <a:gd name="connsiteX71" fmla="*/ 334186 w 654366"/>
                    <a:gd name="connsiteY71" fmla="*/ 19441 h 646219"/>
                    <a:gd name="connsiteX72" fmla="*/ 333623 w 654366"/>
                    <a:gd name="connsiteY72" fmla="*/ 34353 h 646219"/>
                    <a:gd name="connsiteX73" fmla="*/ 334524 w 654366"/>
                    <a:gd name="connsiteY73" fmla="*/ 47970 h 646219"/>
                    <a:gd name="connsiteX74" fmla="*/ 330078 w 654366"/>
                    <a:gd name="connsiteY74" fmla="*/ 57817 h 646219"/>
                    <a:gd name="connsiteX75" fmla="*/ 329909 w 654366"/>
                    <a:gd name="connsiteY75" fmla="*/ 67157 h 646219"/>
                    <a:gd name="connsiteX76" fmla="*/ 328109 w 654366"/>
                    <a:gd name="connsiteY76" fmla="*/ 75935 h 646219"/>
                    <a:gd name="connsiteX77" fmla="*/ 329741 w 654366"/>
                    <a:gd name="connsiteY77" fmla="*/ 92084 h 646219"/>
                    <a:gd name="connsiteX78" fmla="*/ 325295 w 654366"/>
                    <a:gd name="connsiteY78" fmla="*/ 96586 h 646219"/>
                    <a:gd name="connsiteX79" fmla="*/ 316517 w 654366"/>
                    <a:gd name="connsiteY79" fmla="*/ 109134 h 646219"/>
                    <a:gd name="connsiteX80" fmla="*/ 306614 w 654366"/>
                    <a:gd name="connsiteY80" fmla="*/ 114648 h 646219"/>
                    <a:gd name="connsiteX81" fmla="*/ 297330 w 654366"/>
                    <a:gd name="connsiteY81" fmla="*/ 119769 h 646219"/>
                    <a:gd name="connsiteX82" fmla="*/ 288496 w 654366"/>
                    <a:gd name="connsiteY82" fmla="*/ 123201 h 646219"/>
                    <a:gd name="connsiteX83" fmla="*/ 283488 w 654366"/>
                    <a:gd name="connsiteY83" fmla="*/ 133498 h 646219"/>
                    <a:gd name="connsiteX84" fmla="*/ 272628 w 654366"/>
                    <a:gd name="connsiteY84" fmla="*/ 133892 h 646219"/>
                    <a:gd name="connsiteX85" fmla="*/ 262781 w 654366"/>
                    <a:gd name="connsiteY85" fmla="*/ 144358 h 646219"/>
                    <a:gd name="connsiteX86" fmla="*/ 250908 w 654366"/>
                    <a:gd name="connsiteY86" fmla="*/ 150210 h 646219"/>
                    <a:gd name="connsiteX87" fmla="*/ 241061 w 654366"/>
                    <a:gd name="connsiteY87" fmla="*/ 152011 h 646219"/>
                    <a:gd name="connsiteX88" fmla="*/ 231214 w 654366"/>
                    <a:gd name="connsiteY88" fmla="*/ 150604 h 646219"/>
                    <a:gd name="connsiteX89" fmla="*/ 214952 w 654366"/>
                    <a:gd name="connsiteY89" fmla="*/ 154655 h 646219"/>
                    <a:gd name="connsiteX90" fmla="*/ 200097 w 654366"/>
                    <a:gd name="connsiteY90" fmla="*/ 151617 h 646219"/>
                    <a:gd name="connsiteX91" fmla="*/ 182598 w 654366"/>
                    <a:gd name="connsiteY91" fmla="*/ 148972 h 646219"/>
                    <a:gd name="connsiteX92" fmla="*/ 173145 w 654366"/>
                    <a:gd name="connsiteY92" fmla="*/ 155443 h 646219"/>
                    <a:gd name="connsiteX93" fmla="*/ 172751 w 654366"/>
                    <a:gd name="connsiteY93" fmla="*/ 169342 h 646219"/>
                    <a:gd name="connsiteX94" fmla="*/ 168306 w 654366"/>
                    <a:gd name="connsiteY94" fmla="*/ 173955 h 646219"/>
                    <a:gd name="connsiteX95" fmla="*/ 152438 w 654366"/>
                    <a:gd name="connsiteY95" fmla="*/ 173955 h 646219"/>
                    <a:gd name="connsiteX96" fmla="*/ 138764 w 654366"/>
                    <a:gd name="connsiteY96" fmla="*/ 184647 h 646219"/>
                    <a:gd name="connsiteX97" fmla="*/ 127117 w 654366"/>
                    <a:gd name="connsiteY97" fmla="*/ 200571 h 646219"/>
                    <a:gd name="connsiteX98" fmla="*/ 108435 w 654366"/>
                    <a:gd name="connsiteY98" fmla="*/ 209067 h 646219"/>
                    <a:gd name="connsiteX99" fmla="*/ 83902 w 654366"/>
                    <a:gd name="connsiteY99" fmla="*/ 214300 h 646219"/>
                    <a:gd name="connsiteX100" fmla="*/ 68203 w 654366"/>
                    <a:gd name="connsiteY100" fmla="*/ 220940 h 646219"/>
                    <a:gd name="connsiteX101" fmla="*/ 54924 w 654366"/>
                    <a:gd name="connsiteY101" fmla="*/ 227411 h 646219"/>
                    <a:gd name="connsiteX102" fmla="*/ 38831 w 654366"/>
                    <a:gd name="connsiteY102" fmla="*/ 235289 h 646219"/>
                    <a:gd name="connsiteX103" fmla="*/ 27577 w 654366"/>
                    <a:gd name="connsiteY103" fmla="*/ 238327 h 646219"/>
                    <a:gd name="connsiteX104" fmla="*/ 4057 w 654366"/>
                    <a:gd name="connsiteY104" fmla="*/ 238102 h 646219"/>
                    <a:gd name="connsiteX105" fmla="*/ 3100 w 654366"/>
                    <a:gd name="connsiteY105" fmla="*/ 238327 h 646219"/>
                    <a:gd name="connsiteX106" fmla="*/ 3213 w 654366"/>
                    <a:gd name="connsiteY106" fmla="*/ 238383 h 646219"/>
                    <a:gd name="connsiteX107" fmla="*/ 1187 w 654366"/>
                    <a:gd name="connsiteY107" fmla="*/ 246205 h 646219"/>
                    <a:gd name="connsiteX108" fmla="*/ 231 w 654366"/>
                    <a:gd name="connsiteY108" fmla="*/ 251663 h 646219"/>
                    <a:gd name="connsiteX109" fmla="*/ 5 w 654366"/>
                    <a:gd name="connsiteY109" fmla="*/ 256333 h 646219"/>
                    <a:gd name="connsiteX110" fmla="*/ 12722 w 654366"/>
                    <a:gd name="connsiteY110" fmla="*/ 272820 h 646219"/>
                    <a:gd name="connsiteX111" fmla="*/ 9515 w 654366"/>
                    <a:gd name="connsiteY111" fmla="*/ 282948 h 646219"/>
                    <a:gd name="connsiteX112" fmla="*/ 17617 w 654366"/>
                    <a:gd name="connsiteY112" fmla="*/ 293077 h 646219"/>
                    <a:gd name="connsiteX113" fmla="*/ 27183 w 654366"/>
                    <a:gd name="connsiteY113" fmla="*/ 300898 h 646219"/>
                    <a:gd name="connsiteX114" fmla="*/ 22850 w 654366"/>
                    <a:gd name="connsiteY114" fmla="*/ 309001 h 646219"/>
                    <a:gd name="connsiteX115" fmla="*/ 27465 w 654366"/>
                    <a:gd name="connsiteY115" fmla="*/ 317103 h 646219"/>
                    <a:gd name="connsiteX116" fmla="*/ 25720 w 654366"/>
                    <a:gd name="connsiteY116" fmla="*/ 329820 h 646219"/>
                    <a:gd name="connsiteX117" fmla="*/ 38156 w 654366"/>
                    <a:gd name="connsiteY117" fmla="*/ 343719 h 646219"/>
                    <a:gd name="connsiteX118" fmla="*/ 47440 w 654366"/>
                    <a:gd name="connsiteY118" fmla="*/ 359080 h 646219"/>
                    <a:gd name="connsiteX119" fmla="*/ 58750 w 654366"/>
                    <a:gd name="connsiteY119" fmla="*/ 371234 h 646219"/>
                    <a:gd name="connsiteX120" fmla="*/ 67415 w 654366"/>
                    <a:gd name="connsiteY120" fmla="*/ 384232 h 646219"/>
                    <a:gd name="connsiteX121" fmla="*/ 70285 w 654366"/>
                    <a:gd name="connsiteY121" fmla="*/ 403026 h 646219"/>
                    <a:gd name="connsiteX122" fmla="*/ 66234 w 654366"/>
                    <a:gd name="connsiteY122" fmla="*/ 415743 h 646219"/>
                    <a:gd name="connsiteX123" fmla="*/ 65277 w 654366"/>
                    <a:gd name="connsiteY123" fmla="*/ 417600 h 646219"/>
                    <a:gd name="connsiteX124" fmla="*/ 65615 w 654366"/>
                    <a:gd name="connsiteY124" fmla="*/ 417825 h 646219"/>
                    <a:gd name="connsiteX125" fmla="*/ 73492 w 654366"/>
                    <a:gd name="connsiteY125" fmla="*/ 430598 h 646219"/>
                    <a:gd name="connsiteX126" fmla="*/ 87785 w 654366"/>
                    <a:gd name="connsiteY126" fmla="*/ 446916 h 646219"/>
                    <a:gd name="connsiteX127" fmla="*/ 98645 w 654366"/>
                    <a:gd name="connsiteY127" fmla="*/ 469367 h 646219"/>
                    <a:gd name="connsiteX128" fmla="*/ 120195 w 654366"/>
                    <a:gd name="connsiteY128" fmla="*/ 479945 h 646219"/>
                    <a:gd name="connsiteX129" fmla="*/ 125316 w 654366"/>
                    <a:gd name="connsiteY129" fmla="*/ 495307 h 646219"/>
                    <a:gd name="connsiteX130" fmla="*/ 133250 w 654366"/>
                    <a:gd name="connsiteY130" fmla="*/ 502003 h 646219"/>
                    <a:gd name="connsiteX131" fmla="*/ 156377 w 654366"/>
                    <a:gd name="connsiteY131" fmla="*/ 511175 h 646219"/>
                    <a:gd name="connsiteX132" fmla="*/ 189913 w 654366"/>
                    <a:gd name="connsiteY132" fmla="*/ 531038 h 646219"/>
                    <a:gd name="connsiteX133" fmla="*/ 225925 w 654366"/>
                    <a:gd name="connsiteY133" fmla="*/ 532557 h 646219"/>
                    <a:gd name="connsiteX134" fmla="*/ 260474 w 654366"/>
                    <a:gd name="connsiteY134" fmla="*/ 532557 h 646219"/>
                    <a:gd name="connsiteX135" fmla="*/ 279211 w 654366"/>
                    <a:gd name="connsiteY135" fmla="*/ 526930 h 646219"/>
                    <a:gd name="connsiteX136" fmla="*/ 296486 w 654366"/>
                    <a:gd name="connsiteY136" fmla="*/ 524904 h 646219"/>
                    <a:gd name="connsiteX137" fmla="*/ 315223 w 654366"/>
                    <a:gd name="connsiteY137" fmla="*/ 531038 h 646219"/>
                    <a:gd name="connsiteX138" fmla="*/ 334974 w 654366"/>
                    <a:gd name="connsiteY138" fmla="*/ 535651 h 646219"/>
                    <a:gd name="connsiteX139" fmla="*/ 340038 w 654366"/>
                    <a:gd name="connsiteY139" fmla="*/ 531825 h 646219"/>
                    <a:gd name="connsiteX140" fmla="*/ 348478 w 654366"/>
                    <a:gd name="connsiteY140" fmla="*/ 526536 h 646219"/>
                    <a:gd name="connsiteX141" fmla="*/ 356187 w 654366"/>
                    <a:gd name="connsiteY141" fmla="*/ 519390 h 646219"/>
                    <a:gd name="connsiteX142" fmla="*/ 361139 w 654366"/>
                    <a:gd name="connsiteY142" fmla="*/ 529293 h 646219"/>
                    <a:gd name="connsiteX143" fmla="*/ 364459 w 654366"/>
                    <a:gd name="connsiteY143" fmla="*/ 543867 h 646219"/>
                    <a:gd name="connsiteX144" fmla="*/ 365021 w 654366"/>
                    <a:gd name="connsiteY144" fmla="*/ 555965 h 646219"/>
                    <a:gd name="connsiteX145" fmla="*/ 364177 w 654366"/>
                    <a:gd name="connsiteY145" fmla="*/ 565868 h 646219"/>
                    <a:gd name="connsiteX146" fmla="*/ 371605 w 654366"/>
                    <a:gd name="connsiteY146" fmla="*/ 581511 h 646219"/>
                    <a:gd name="connsiteX147" fmla="*/ 380383 w 654366"/>
                    <a:gd name="connsiteY147" fmla="*/ 591414 h 646219"/>
                    <a:gd name="connsiteX148" fmla="*/ 389161 w 654366"/>
                    <a:gd name="connsiteY148" fmla="*/ 592764 h 646219"/>
                    <a:gd name="connsiteX149" fmla="*/ 391636 w 654366"/>
                    <a:gd name="connsiteY149" fmla="*/ 599348 h 646219"/>
                    <a:gd name="connsiteX150" fmla="*/ 395237 w 654366"/>
                    <a:gd name="connsiteY150" fmla="*/ 603174 h 646219"/>
                    <a:gd name="connsiteX151" fmla="*/ 403228 w 654366"/>
                    <a:gd name="connsiteY151" fmla="*/ 596591 h 646219"/>
                    <a:gd name="connsiteX152" fmla="*/ 413413 w 654366"/>
                    <a:gd name="connsiteY152" fmla="*/ 593834 h 646219"/>
                    <a:gd name="connsiteX153" fmla="*/ 435357 w 654366"/>
                    <a:gd name="connsiteY153" fmla="*/ 603455 h 646219"/>
                    <a:gd name="connsiteX154" fmla="*/ 450719 w 654366"/>
                    <a:gd name="connsiteY154" fmla="*/ 601261 h 646219"/>
                    <a:gd name="connsiteX155" fmla="*/ 455670 w 654366"/>
                    <a:gd name="connsiteY155" fmla="*/ 606494 h 646219"/>
                    <a:gd name="connsiteX156" fmla="*/ 455108 w 654366"/>
                    <a:gd name="connsiteY156" fmla="*/ 621855 h 646219"/>
                    <a:gd name="connsiteX157" fmla="*/ 467205 w 654366"/>
                    <a:gd name="connsiteY157" fmla="*/ 627370 h 646219"/>
                    <a:gd name="connsiteX158" fmla="*/ 490557 w 654366"/>
                    <a:gd name="connsiteY158" fmla="*/ 636429 h 646219"/>
                    <a:gd name="connsiteX159" fmla="*/ 502092 w 654366"/>
                    <a:gd name="connsiteY159" fmla="*/ 633390 h 646219"/>
                    <a:gd name="connsiteX160" fmla="*/ 510870 w 654366"/>
                    <a:gd name="connsiteY160" fmla="*/ 626244 h 646219"/>
                    <a:gd name="connsiteX161" fmla="*/ 520492 w 654366"/>
                    <a:gd name="connsiteY161" fmla="*/ 618817 h 646219"/>
                    <a:gd name="connsiteX162" fmla="*/ 523531 w 654366"/>
                    <a:gd name="connsiteY162" fmla="*/ 626526 h 646219"/>
                    <a:gd name="connsiteX163" fmla="*/ 529045 w 654366"/>
                    <a:gd name="connsiteY163" fmla="*/ 640537 h 646219"/>
                    <a:gd name="connsiteX164" fmla="*/ 532815 w 654366"/>
                    <a:gd name="connsiteY164" fmla="*/ 643181 h 646219"/>
                    <a:gd name="connsiteX165" fmla="*/ 539230 w 654366"/>
                    <a:gd name="connsiteY165" fmla="*/ 645151 h 646219"/>
                    <a:gd name="connsiteX166" fmla="*/ 542887 w 654366"/>
                    <a:gd name="connsiteY166" fmla="*/ 646220 h 646219"/>
                    <a:gd name="connsiteX167" fmla="*/ 542549 w 654366"/>
                    <a:gd name="connsiteY167" fmla="*/ 644813 h 646219"/>
                    <a:gd name="connsiteX168" fmla="*/ 541424 w 654366"/>
                    <a:gd name="connsiteY168" fmla="*/ 635529 h 646219"/>
                    <a:gd name="connsiteX169" fmla="*/ 577942 w 654366"/>
                    <a:gd name="connsiteY169" fmla="*/ 592708 h 646219"/>
                    <a:gd name="connsiteX170" fmla="*/ 597693 w 654366"/>
                    <a:gd name="connsiteY170" fmla="*/ 579429 h 646219"/>
                    <a:gd name="connsiteX171" fmla="*/ 593867 w 654366"/>
                    <a:gd name="connsiteY171" fmla="*/ 532951 h 646219"/>
                    <a:gd name="connsiteX172" fmla="*/ 591559 w 654366"/>
                    <a:gd name="connsiteY172" fmla="*/ 521078 h 646219"/>
                    <a:gd name="connsiteX173" fmla="*/ 586608 w 654366"/>
                    <a:gd name="connsiteY173" fmla="*/ 495813 h 646219"/>
                    <a:gd name="connsiteX174" fmla="*/ 577267 w 654366"/>
                    <a:gd name="connsiteY174" fmla="*/ 497726 h 646219"/>
                    <a:gd name="connsiteX175" fmla="*/ 567139 w 654366"/>
                    <a:gd name="connsiteY175" fmla="*/ 503522 h 646219"/>
                    <a:gd name="connsiteX176" fmla="*/ 547614 w 654366"/>
                    <a:gd name="connsiteY176" fmla="*/ 497107 h 646219"/>
                    <a:gd name="connsiteX177" fmla="*/ 523643 w 654366"/>
                    <a:gd name="connsiteY177" fmla="*/ 490186 h 646219"/>
                    <a:gd name="connsiteX178" fmla="*/ 510814 w 654366"/>
                    <a:gd name="connsiteY178" fmla="*/ 461095 h 646219"/>
                    <a:gd name="connsiteX179" fmla="*/ 486618 w 654366"/>
                    <a:gd name="connsiteY179" fmla="*/ 445790 h 646219"/>
                    <a:gd name="connsiteX180" fmla="*/ 478234 w 654366"/>
                    <a:gd name="connsiteY180" fmla="*/ 426940 h 646219"/>
                    <a:gd name="connsiteX181" fmla="*/ 486618 w 654366"/>
                    <a:gd name="connsiteY181" fmla="*/ 422889 h 646219"/>
                    <a:gd name="connsiteX182" fmla="*/ 510814 w 654366"/>
                    <a:gd name="connsiteY182" fmla="*/ 420357 h 646219"/>
                    <a:gd name="connsiteX183" fmla="*/ 519704 w 654366"/>
                    <a:gd name="connsiteY183" fmla="*/ 385189 h 646219"/>
                    <a:gd name="connsiteX184" fmla="*/ 537485 w 654366"/>
                    <a:gd name="connsiteY184" fmla="*/ 359193 h 646219"/>
                    <a:gd name="connsiteX185" fmla="*/ 543900 w 654366"/>
                    <a:gd name="connsiteY185" fmla="*/ 333703 h 646219"/>
                    <a:gd name="connsiteX186" fmla="*/ 540467 w 654366"/>
                    <a:gd name="connsiteY186" fmla="*/ 314853 h 646219"/>
                    <a:gd name="connsiteX187" fmla="*/ 555773 w 654366"/>
                    <a:gd name="connsiteY187" fmla="*/ 293414 h 646219"/>
                    <a:gd name="connsiteX188" fmla="*/ 567814 w 654366"/>
                    <a:gd name="connsiteY188" fmla="*/ 297016 h 646219"/>
                    <a:gd name="connsiteX189" fmla="*/ 585370 w 654366"/>
                    <a:gd name="connsiteY189" fmla="*/ 303599 h 646219"/>
                    <a:gd name="connsiteX190" fmla="*/ 597243 w 654366"/>
                    <a:gd name="connsiteY190" fmla="*/ 325544 h 646219"/>
                    <a:gd name="connsiteX191" fmla="*/ 613054 w 654366"/>
                    <a:gd name="connsiteY191" fmla="*/ 331171 h 646219"/>
                    <a:gd name="connsiteX192" fmla="*/ 645127 w 654366"/>
                    <a:gd name="connsiteY192" fmla="*/ 308719 h 646219"/>
                    <a:gd name="connsiteX193" fmla="*/ 651204 w 654366"/>
                    <a:gd name="connsiteY193" fmla="*/ 290544 h 646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</a:cxnLst>
                  <a:rect l="l" t="t" r="r" b="b"/>
                  <a:pathLst>
                    <a:path w="654366" h="646219">
                      <a:moveTo>
                        <a:pt x="651204" y="290544"/>
                      </a:moveTo>
                      <a:cubicBezTo>
                        <a:pt x="647772" y="282386"/>
                        <a:pt x="644283" y="281879"/>
                        <a:pt x="645296" y="270119"/>
                      </a:cubicBezTo>
                      <a:cubicBezTo>
                        <a:pt x="646309" y="258415"/>
                        <a:pt x="643327" y="256840"/>
                        <a:pt x="636912" y="257852"/>
                      </a:cubicBezTo>
                      <a:cubicBezTo>
                        <a:pt x="630497" y="258865"/>
                        <a:pt x="630497" y="256840"/>
                        <a:pt x="620144" y="253801"/>
                      </a:cubicBezTo>
                      <a:cubicBezTo>
                        <a:pt x="609790" y="250763"/>
                        <a:pt x="607821" y="241028"/>
                        <a:pt x="601857" y="236977"/>
                      </a:cubicBezTo>
                      <a:cubicBezTo>
                        <a:pt x="597355" y="233882"/>
                        <a:pt x="599943" y="228874"/>
                        <a:pt x="602194" y="225160"/>
                      </a:cubicBezTo>
                      <a:cubicBezTo>
                        <a:pt x="603432" y="223135"/>
                        <a:pt x="603038" y="222459"/>
                        <a:pt x="601857" y="221784"/>
                      </a:cubicBezTo>
                      <a:cubicBezTo>
                        <a:pt x="600900" y="221221"/>
                        <a:pt x="599381" y="220715"/>
                        <a:pt x="597693" y="219421"/>
                      </a:cubicBezTo>
                      <a:cubicBezTo>
                        <a:pt x="593585" y="216270"/>
                        <a:pt x="591503" y="214525"/>
                        <a:pt x="586945" y="216045"/>
                      </a:cubicBezTo>
                      <a:cubicBezTo>
                        <a:pt x="582388" y="217564"/>
                        <a:pt x="578505" y="221053"/>
                        <a:pt x="574622" y="221672"/>
                      </a:cubicBezTo>
                      <a:cubicBezTo>
                        <a:pt x="570740" y="222347"/>
                        <a:pt x="567477" y="222741"/>
                        <a:pt x="563144" y="221897"/>
                      </a:cubicBezTo>
                      <a:cubicBezTo>
                        <a:pt x="558811" y="221053"/>
                        <a:pt x="556673" y="220377"/>
                        <a:pt x="554478" y="222122"/>
                      </a:cubicBezTo>
                      <a:cubicBezTo>
                        <a:pt x="552340" y="223866"/>
                        <a:pt x="551215" y="226904"/>
                        <a:pt x="547107" y="226229"/>
                      </a:cubicBezTo>
                      <a:cubicBezTo>
                        <a:pt x="542999" y="225554"/>
                        <a:pt x="535628" y="222966"/>
                        <a:pt x="533040" y="221446"/>
                      </a:cubicBezTo>
                      <a:cubicBezTo>
                        <a:pt x="530452" y="219927"/>
                        <a:pt x="528088" y="218633"/>
                        <a:pt x="526963" y="214075"/>
                      </a:cubicBezTo>
                      <a:cubicBezTo>
                        <a:pt x="525894" y="209517"/>
                        <a:pt x="524599" y="202990"/>
                        <a:pt x="523924" y="199952"/>
                      </a:cubicBezTo>
                      <a:cubicBezTo>
                        <a:pt x="523305" y="196913"/>
                        <a:pt x="521955" y="193875"/>
                        <a:pt x="518297" y="192356"/>
                      </a:cubicBezTo>
                      <a:cubicBezTo>
                        <a:pt x="514640" y="190836"/>
                        <a:pt x="510082" y="188867"/>
                        <a:pt x="506819" y="188867"/>
                      </a:cubicBezTo>
                      <a:cubicBezTo>
                        <a:pt x="503555" y="188867"/>
                        <a:pt x="500573" y="187347"/>
                        <a:pt x="499898" y="184984"/>
                      </a:cubicBezTo>
                      <a:cubicBezTo>
                        <a:pt x="499222" y="182621"/>
                        <a:pt x="497703" y="177163"/>
                        <a:pt x="493427" y="175644"/>
                      </a:cubicBezTo>
                      <a:cubicBezTo>
                        <a:pt x="489094" y="174124"/>
                        <a:pt x="486055" y="173674"/>
                        <a:pt x="481723" y="174800"/>
                      </a:cubicBezTo>
                      <a:cubicBezTo>
                        <a:pt x="477390" y="175869"/>
                        <a:pt x="476546" y="176769"/>
                        <a:pt x="471313" y="175250"/>
                      </a:cubicBezTo>
                      <a:cubicBezTo>
                        <a:pt x="466136" y="173731"/>
                        <a:pt x="461804" y="171874"/>
                        <a:pt x="461804" y="171874"/>
                      </a:cubicBezTo>
                      <a:cubicBezTo>
                        <a:pt x="461804" y="171874"/>
                        <a:pt x="456402" y="169792"/>
                        <a:pt x="458540" y="166472"/>
                      </a:cubicBezTo>
                      <a:cubicBezTo>
                        <a:pt x="460622" y="163208"/>
                        <a:pt x="462535" y="160845"/>
                        <a:pt x="462028" y="158031"/>
                      </a:cubicBezTo>
                      <a:cubicBezTo>
                        <a:pt x="461579" y="155218"/>
                        <a:pt x="463210" y="151448"/>
                        <a:pt x="464392" y="148635"/>
                      </a:cubicBezTo>
                      <a:cubicBezTo>
                        <a:pt x="465573" y="145821"/>
                        <a:pt x="478234" y="126802"/>
                        <a:pt x="480766" y="123707"/>
                      </a:cubicBezTo>
                      <a:cubicBezTo>
                        <a:pt x="483355" y="120669"/>
                        <a:pt x="488981" y="114761"/>
                        <a:pt x="492020" y="114311"/>
                      </a:cubicBezTo>
                      <a:cubicBezTo>
                        <a:pt x="495058" y="113860"/>
                        <a:pt x="504455" y="108909"/>
                        <a:pt x="506087" y="105870"/>
                      </a:cubicBezTo>
                      <a:cubicBezTo>
                        <a:pt x="507719" y="102832"/>
                        <a:pt x="509351" y="101650"/>
                        <a:pt x="509576" y="98105"/>
                      </a:cubicBezTo>
                      <a:cubicBezTo>
                        <a:pt x="509801" y="94560"/>
                        <a:pt x="510757" y="90340"/>
                        <a:pt x="513571" y="86570"/>
                      </a:cubicBezTo>
                      <a:cubicBezTo>
                        <a:pt x="516384" y="82800"/>
                        <a:pt x="519423" y="77623"/>
                        <a:pt x="523643" y="75991"/>
                      </a:cubicBezTo>
                      <a:cubicBezTo>
                        <a:pt x="527863" y="74360"/>
                        <a:pt x="541874" y="64682"/>
                        <a:pt x="544238" y="62825"/>
                      </a:cubicBezTo>
                      <a:cubicBezTo>
                        <a:pt x="546601" y="60968"/>
                        <a:pt x="547276" y="56241"/>
                        <a:pt x="549864" y="53878"/>
                      </a:cubicBezTo>
                      <a:cubicBezTo>
                        <a:pt x="552453" y="51515"/>
                        <a:pt x="559936" y="43299"/>
                        <a:pt x="562975" y="41442"/>
                      </a:cubicBezTo>
                      <a:cubicBezTo>
                        <a:pt x="566014" y="39586"/>
                        <a:pt x="574679" y="31089"/>
                        <a:pt x="576536" y="27825"/>
                      </a:cubicBezTo>
                      <a:cubicBezTo>
                        <a:pt x="578393" y="24506"/>
                        <a:pt x="579799" y="19385"/>
                        <a:pt x="577942" y="19104"/>
                      </a:cubicBezTo>
                      <a:cubicBezTo>
                        <a:pt x="576086" y="18879"/>
                        <a:pt x="575129" y="19329"/>
                        <a:pt x="572090" y="20961"/>
                      </a:cubicBezTo>
                      <a:cubicBezTo>
                        <a:pt x="569052" y="22592"/>
                        <a:pt x="559655" y="26137"/>
                        <a:pt x="556391" y="28726"/>
                      </a:cubicBezTo>
                      <a:cubicBezTo>
                        <a:pt x="553128" y="31314"/>
                        <a:pt x="550765" y="33677"/>
                        <a:pt x="549133" y="36716"/>
                      </a:cubicBezTo>
                      <a:cubicBezTo>
                        <a:pt x="547501" y="39754"/>
                        <a:pt x="542831" y="43750"/>
                        <a:pt x="539511" y="46113"/>
                      </a:cubicBezTo>
                      <a:cubicBezTo>
                        <a:pt x="536247" y="48476"/>
                        <a:pt x="524543" y="54103"/>
                        <a:pt x="519592" y="58323"/>
                      </a:cubicBezTo>
                      <a:cubicBezTo>
                        <a:pt x="514696" y="62543"/>
                        <a:pt x="512333" y="68170"/>
                        <a:pt x="510701" y="71265"/>
                      </a:cubicBezTo>
                      <a:cubicBezTo>
                        <a:pt x="509069" y="74303"/>
                        <a:pt x="506031" y="78074"/>
                        <a:pt x="505299" y="71715"/>
                      </a:cubicBezTo>
                      <a:cubicBezTo>
                        <a:pt x="504568" y="65357"/>
                        <a:pt x="503443" y="51740"/>
                        <a:pt x="504118" y="48701"/>
                      </a:cubicBezTo>
                      <a:cubicBezTo>
                        <a:pt x="504849" y="45663"/>
                        <a:pt x="506200" y="42118"/>
                        <a:pt x="508563" y="38123"/>
                      </a:cubicBezTo>
                      <a:cubicBezTo>
                        <a:pt x="510926" y="34128"/>
                        <a:pt x="514640" y="27319"/>
                        <a:pt x="515597" y="23099"/>
                      </a:cubicBezTo>
                      <a:cubicBezTo>
                        <a:pt x="516441" y="19329"/>
                        <a:pt x="517060" y="13027"/>
                        <a:pt x="515878" y="13139"/>
                      </a:cubicBezTo>
                      <a:lnTo>
                        <a:pt x="515878" y="13139"/>
                      </a:lnTo>
                      <a:cubicBezTo>
                        <a:pt x="515709" y="13139"/>
                        <a:pt x="515540" y="13252"/>
                        <a:pt x="515372" y="13477"/>
                      </a:cubicBezTo>
                      <a:cubicBezTo>
                        <a:pt x="513515" y="15615"/>
                        <a:pt x="509294" y="19104"/>
                        <a:pt x="505749" y="20510"/>
                      </a:cubicBezTo>
                      <a:cubicBezTo>
                        <a:pt x="502261" y="21917"/>
                        <a:pt x="498491" y="21692"/>
                        <a:pt x="496127" y="19104"/>
                      </a:cubicBezTo>
                      <a:cubicBezTo>
                        <a:pt x="493764" y="16515"/>
                        <a:pt x="493314" y="14884"/>
                        <a:pt x="489094" y="12520"/>
                      </a:cubicBezTo>
                      <a:cubicBezTo>
                        <a:pt x="484874" y="10157"/>
                        <a:pt x="483917" y="13927"/>
                        <a:pt x="481835" y="15559"/>
                      </a:cubicBezTo>
                      <a:cubicBezTo>
                        <a:pt x="479753" y="17191"/>
                        <a:pt x="478572" y="19779"/>
                        <a:pt x="477390" y="21917"/>
                      </a:cubicBezTo>
                      <a:cubicBezTo>
                        <a:pt x="476208" y="23999"/>
                        <a:pt x="475308" y="26137"/>
                        <a:pt x="473620" y="28276"/>
                      </a:cubicBezTo>
                      <a:cubicBezTo>
                        <a:pt x="471988" y="30414"/>
                        <a:pt x="469175" y="32271"/>
                        <a:pt x="466812" y="32271"/>
                      </a:cubicBezTo>
                      <a:cubicBezTo>
                        <a:pt x="464448" y="32271"/>
                        <a:pt x="463773" y="31539"/>
                        <a:pt x="462141" y="29457"/>
                      </a:cubicBezTo>
                      <a:cubicBezTo>
                        <a:pt x="460509" y="27319"/>
                        <a:pt x="459553" y="23605"/>
                        <a:pt x="456064" y="23324"/>
                      </a:cubicBezTo>
                      <a:cubicBezTo>
                        <a:pt x="452575" y="23099"/>
                        <a:pt x="448130" y="23999"/>
                        <a:pt x="444585" y="23999"/>
                      </a:cubicBezTo>
                      <a:cubicBezTo>
                        <a:pt x="441097" y="23999"/>
                        <a:pt x="438508" y="22818"/>
                        <a:pt x="435020" y="23999"/>
                      </a:cubicBezTo>
                      <a:cubicBezTo>
                        <a:pt x="431531" y="25181"/>
                        <a:pt x="429843" y="25181"/>
                        <a:pt x="425904" y="22818"/>
                      </a:cubicBezTo>
                      <a:cubicBezTo>
                        <a:pt x="421909" y="20454"/>
                        <a:pt x="418420" y="18597"/>
                        <a:pt x="413300" y="16684"/>
                      </a:cubicBezTo>
                      <a:cubicBezTo>
                        <a:pt x="408123" y="14827"/>
                        <a:pt x="402496" y="13646"/>
                        <a:pt x="398332" y="13421"/>
                      </a:cubicBezTo>
                      <a:cubicBezTo>
                        <a:pt x="394112" y="13196"/>
                        <a:pt x="377400" y="10832"/>
                        <a:pt x="374587" y="9932"/>
                      </a:cubicBezTo>
                      <a:cubicBezTo>
                        <a:pt x="371717" y="9032"/>
                        <a:pt x="369073" y="7062"/>
                        <a:pt x="368510" y="5824"/>
                      </a:cubicBezTo>
                      <a:cubicBezTo>
                        <a:pt x="367947" y="4586"/>
                        <a:pt x="364909" y="2617"/>
                        <a:pt x="361195" y="2392"/>
                      </a:cubicBezTo>
                      <a:cubicBezTo>
                        <a:pt x="357425" y="2223"/>
                        <a:pt x="346903" y="1323"/>
                        <a:pt x="344033" y="591"/>
                      </a:cubicBezTo>
                      <a:cubicBezTo>
                        <a:pt x="341613" y="-28"/>
                        <a:pt x="339250" y="-590"/>
                        <a:pt x="338012" y="1266"/>
                      </a:cubicBezTo>
                      <a:lnTo>
                        <a:pt x="338012" y="1266"/>
                      </a:lnTo>
                      <a:cubicBezTo>
                        <a:pt x="337787" y="1604"/>
                        <a:pt x="337562" y="2054"/>
                        <a:pt x="337393" y="2561"/>
                      </a:cubicBezTo>
                      <a:cubicBezTo>
                        <a:pt x="336493" y="5993"/>
                        <a:pt x="334861" y="15278"/>
                        <a:pt x="334186" y="19441"/>
                      </a:cubicBezTo>
                      <a:cubicBezTo>
                        <a:pt x="333454" y="23549"/>
                        <a:pt x="332779" y="30414"/>
                        <a:pt x="333623" y="34353"/>
                      </a:cubicBezTo>
                      <a:cubicBezTo>
                        <a:pt x="334524" y="38291"/>
                        <a:pt x="335930" y="45494"/>
                        <a:pt x="334524" y="47970"/>
                      </a:cubicBezTo>
                      <a:cubicBezTo>
                        <a:pt x="333117" y="50502"/>
                        <a:pt x="330078" y="54047"/>
                        <a:pt x="330078" y="57817"/>
                      </a:cubicBezTo>
                      <a:cubicBezTo>
                        <a:pt x="330078" y="61587"/>
                        <a:pt x="331879" y="65694"/>
                        <a:pt x="329909" y="67157"/>
                      </a:cubicBezTo>
                      <a:cubicBezTo>
                        <a:pt x="327940" y="68564"/>
                        <a:pt x="327040" y="71490"/>
                        <a:pt x="328109" y="75935"/>
                      </a:cubicBezTo>
                      <a:cubicBezTo>
                        <a:pt x="329178" y="80437"/>
                        <a:pt x="331710" y="91015"/>
                        <a:pt x="329741" y="92084"/>
                      </a:cubicBezTo>
                      <a:cubicBezTo>
                        <a:pt x="327771" y="93154"/>
                        <a:pt x="325971" y="94785"/>
                        <a:pt x="325295" y="96586"/>
                      </a:cubicBezTo>
                      <a:cubicBezTo>
                        <a:pt x="324564" y="98387"/>
                        <a:pt x="320287" y="106264"/>
                        <a:pt x="316517" y="109134"/>
                      </a:cubicBezTo>
                      <a:cubicBezTo>
                        <a:pt x="312748" y="112004"/>
                        <a:pt x="308527" y="113523"/>
                        <a:pt x="306614" y="114648"/>
                      </a:cubicBezTo>
                      <a:cubicBezTo>
                        <a:pt x="304701" y="115774"/>
                        <a:pt x="300368" y="119544"/>
                        <a:pt x="297330" y="119769"/>
                      </a:cubicBezTo>
                      <a:cubicBezTo>
                        <a:pt x="294291" y="119994"/>
                        <a:pt x="289508" y="119769"/>
                        <a:pt x="288496" y="123201"/>
                      </a:cubicBezTo>
                      <a:cubicBezTo>
                        <a:pt x="287483" y="126633"/>
                        <a:pt x="286864" y="133498"/>
                        <a:pt x="283488" y="133498"/>
                      </a:cubicBezTo>
                      <a:cubicBezTo>
                        <a:pt x="280055" y="133498"/>
                        <a:pt x="274035" y="132091"/>
                        <a:pt x="272628" y="133892"/>
                      </a:cubicBezTo>
                      <a:cubicBezTo>
                        <a:pt x="271221" y="135693"/>
                        <a:pt x="267226" y="142389"/>
                        <a:pt x="262781" y="144358"/>
                      </a:cubicBezTo>
                      <a:cubicBezTo>
                        <a:pt x="258336" y="146384"/>
                        <a:pt x="254115" y="147397"/>
                        <a:pt x="250908" y="150210"/>
                      </a:cubicBezTo>
                      <a:cubicBezTo>
                        <a:pt x="247701" y="153023"/>
                        <a:pt x="244887" y="154261"/>
                        <a:pt x="241061" y="152011"/>
                      </a:cubicBezTo>
                      <a:cubicBezTo>
                        <a:pt x="237235" y="149816"/>
                        <a:pt x="234815" y="149816"/>
                        <a:pt x="231214" y="150604"/>
                      </a:cubicBezTo>
                      <a:cubicBezTo>
                        <a:pt x="227613" y="151392"/>
                        <a:pt x="220579" y="155049"/>
                        <a:pt x="214952" y="154655"/>
                      </a:cubicBezTo>
                      <a:cubicBezTo>
                        <a:pt x="209325" y="154261"/>
                        <a:pt x="205724" y="152855"/>
                        <a:pt x="200097" y="151617"/>
                      </a:cubicBezTo>
                      <a:cubicBezTo>
                        <a:pt x="194470" y="150435"/>
                        <a:pt x="186030" y="148410"/>
                        <a:pt x="182598" y="148972"/>
                      </a:cubicBezTo>
                      <a:cubicBezTo>
                        <a:pt x="179165" y="149591"/>
                        <a:pt x="174382" y="149197"/>
                        <a:pt x="173145" y="155443"/>
                      </a:cubicBezTo>
                      <a:cubicBezTo>
                        <a:pt x="171963" y="161689"/>
                        <a:pt x="172751" y="166528"/>
                        <a:pt x="172751" y="169342"/>
                      </a:cubicBezTo>
                      <a:cubicBezTo>
                        <a:pt x="172751" y="172155"/>
                        <a:pt x="171119" y="174968"/>
                        <a:pt x="168306" y="173955"/>
                      </a:cubicBezTo>
                      <a:cubicBezTo>
                        <a:pt x="165492" y="172943"/>
                        <a:pt x="155645" y="173168"/>
                        <a:pt x="152438" y="173955"/>
                      </a:cubicBezTo>
                      <a:cubicBezTo>
                        <a:pt x="149230" y="174743"/>
                        <a:pt x="143828" y="178176"/>
                        <a:pt x="138764" y="184647"/>
                      </a:cubicBezTo>
                      <a:cubicBezTo>
                        <a:pt x="133756" y="191118"/>
                        <a:pt x="132124" y="196744"/>
                        <a:pt x="127117" y="200571"/>
                      </a:cubicBezTo>
                      <a:cubicBezTo>
                        <a:pt x="122109" y="204397"/>
                        <a:pt x="114062" y="207604"/>
                        <a:pt x="108435" y="209067"/>
                      </a:cubicBezTo>
                      <a:cubicBezTo>
                        <a:pt x="102809" y="210474"/>
                        <a:pt x="92962" y="211262"/>
                        <a:pt x="83902" y="214300"/>
                      </a:cubicBezTo>
                      <a:cubicBezTo>
                        <a:pt x="74843" y="217339"/>
                        <a:pt x="72255" y="218127"/>
                        <a:pt x="68203" y="220940"/>
                      </a:cubicBezTo>
                      <a:cubicBezTo>
                        <a:pt x="64208" y="223753"/>
                        <a:pt x="57962" y="225779"/>
                        <a:pt x="54924" y="227411"/>
                      </a:cubicBezTo>
                      <a:cubicBezTo>
                        <a:pt x="51885" y="229043"/>
                        <a:pt x="41644" y="233657"/>
                        <a:pt x="38831" y="235289"/>
                      </a:cubicBezTo>
                      <a:cubicBezTo>
                        <a:pt x="36017" y="236920"/>
                        <a:pt x="32416" y="238327"/>
                        <a:pt x="27577" y="238327"/>
                      </a:cubicBezTo>
                      <a:cubicBezTo>
                        <a:pt x="22738" y="238327"/>
                        <a:pt x="8277" y="237539"/>
                        <a:pt x="4057" y="238102"/>
                      </a:cubicBezTo>
                      <a:cubicBezTo>
                        <a:pt x="3719" y="238158"/>
                        <a:pt x="3438" y="238271"/>
                        <a:pt x="3100" y="238327"/>
                      </a:cubicBezTo>
                      <a:cubicBezTo>
                        <a:pt x="3100" y="238327"/>
                        <a:pt x="3213" y="238327"/>
                        <a:pt x="3213" y="238383"/>
                      </a:cubicBezTo>
                      <a:cubicBezTo>
                        <a:pt x="4957" y="239227"/>
                        <a:pt x="2650" y="240972"/>
                        <a:pt x="1187" y="246205"/>
                      </a:cubicBezTo>
                      <a:cubicBezTo>
                        <a:pt x="568" y="248456"/>
                        <a:pt x="343" y="250144"/>
                        <a:pt x="231" y="251663"/>
                      </a:cubicBezTo>
                      <a:cubicBezTo>
                        <a:pt x="118" y="253576"/>
                        <a:pt x="174" y="255039"/>
                        <a:pt x="5" y="256333"/>
                      </a:cubicBezTo>
                      <a:cubicBezTo>
                        <a:pt x="-276" y="258640"/>
                        <a:pt x="10697" y="269331"/>
                        <a:pt x="12722" y="272820"/>
                      </a:cubicBezTo>
                      <a:cubicBezTo>
                        <a:pt x="14748" y="276308"/>
                        <a:pt x="12160" y="277434"/>
                        <a:pt x="9515" y="282948"/>
                      </a:cubicBezTo>
                      <a:cubicBezTo>
                        <a:pt x="6926" y="288463"/>
                        <a:pt x="12722" y="290488"/>
                        <a:pt x="17617" y="293077"/>
                      </a:cubicBezTo>
                      <a:cubicBezTo>
                        <a:pt x="22513" y="295665"/>
                        <a:pt x="25720" y="297691"/>
                        <a:pt x="27183" y="300898"/>
                      </a:cubicBezTo>
                      <a:cubicBezTo>
                        <a:pt x="28646" y="304105"/>
                        <a:pt x="25439" y="305793"/>
                        <a:pt x="22850" y="309001"/>
                      </a:cubicBezTo>
                      <a:cubicBezTo>
                        <a:pt x="20262" y="312208"/>
                        <a:pt x="24876" y="314515"/>
                        <a:pt x="27465" y="317103"/>
                      </a:cubicBezTo>
                      <a:cubicBezTo>
                        <a:pt x="30053" y="319692"/>
                        <a:pt x="28309" y="322899"/>
                        <a:pt x="25720" y="329820"/>
                      </a:cubicBezTo>
                      <a:cubicBezTo>
                        <a:pt x="23132" y="336741"/>
                        <a:pt x="33260" y="340230"/>
                        <a:pt x="38156" y="343719"/>
                      </a:cubicBezTo>
                      <a:cubicBezTo>
                        <a:pt x="43051" y="347207"/>
                        <a:pt x="44514" y="352384"/>
                        <a:pt x="47440" y="359080"/>
                      </a:cubicBezTo>
                      <a:cubicBezTo>
                        <a:pt x="50310" y="365720"/>
                        <a:pt x="54980" y="367745"/>
                        <a:pt x="58750" y="371234"/>
                      </a:cubicBezTo>
                      <a:cubicBezTo>
                        <a:pt x="62520" y="374723"/>
                        <a:pt x="64827" y="379055"/>
                        <a:pt x="67415" y="384232"/>
                      </a:cubicBezTo>
                      <a:cubicBezTo>
                        <a:pt x="70004" y="389465"/>
                        <a:pt x="70285" y="401338"/>
                        <a:pt x="70285" y="403026"/>
                      </a:cubicBezTo>
                      <a:cubicBezTo>
                        <a:pt x="70285" y="404770"/>
                        <a:pt x="68259" y="411129"/>
                        <a:pt x="66234" y="415743"/>
                      </a:cubicBezTo>
                      <a:cubicBezTo>
                        <a:pt x="65953" y="416362"/>
                        <a:pt x="65615" y="416981"/>
                        <a:pt x="65277" y="417600"/>
                      </a:cubicBezTo>
                      <a:cubicBezTo>
                        <a:pt x="65502" y="417712"/>
                        <a:pt x="65615" y="417825"/>
                        <a:pt x="65615" y="417825"/>
                      </a:cubicBezTo>
                      <a:cubicBezTo>
                        <a:pt x="65615" y="417825"/>
                        <a:pt x="67584" y="426490"/>
                        <a:pt x="73492" y="430598"/>
                      </a:cubicBezTo>
                      <a:cubicBezTo>
                        <a:pt x="79401" y="434705"/>
                        <a:pt x="82383" y="440782"/>
                        <a:pt x="87785" y="446916"/>
                      </a:cubicBezTo>
                      <a:cubicBezTo>
                        <a:pt x="93186" y="453049"/>
                        <a:pt x="90767" y="461714"/>
                        <a:pt x="98645" y="469367"/>
                      </a:cubicBezTo>
                      <a:cubicBezTo>
                        <a:pt x="106522" y="477019"/>
                        <a:pt x="117213" y="473812"/>
                        <a:pt x="120195" y="479945"/>
                      </a:cubicBezTo>
                      <a:cubicBezTo>
                        <a:pt x="121884" y="483378"/>
                        <a:pt x="123122" y="489736"/>
                        <a:pt x="125316" y="495307"/>
                      </a:cubicBezTo>
                      <a:cubicBezTo>
                        <a:pt x="127004" y="499639"/>
                        <a:pt x="129818" y="502453"/>
                        <a:pt x="133250" y="502003"/>
                      </a:cubicBezTo>
                      <a:cubicBezTo>
                        <a:pt x="141128" y="500990"/>
                        <a:pt x="141578" y="502509"/>
                        <a:pt x="156377" y="511175"/>
                      </a:cubicBezTo>
                      <a:cubicBezTo>
                        <a:pt x="171175" y="519840"/>
                        <a:pt x="175620" y="523948"/>
                        <a:pt x="189913" y="531038"/>
                      </a:cubicBezTo>
                      <a:cubicBezTo>
                        <a:pt x="204205" y="538184"/>
                        <a:pt x="209663" y="535651"/>
                        <a:pt x="225925" y="532557"/>
                      </a:cubicBezTo>
                      <a:cubicBezTo>
                        <a:pt x="242187" y="529518"/>
                        <a:pt x="251583" y="531038"/>
                        <a:pt x="260474" y="532557"/>
                      </a:cubicBezTo>
                      <a:cubicBezTo>
                        <a:pt x="269364" y="534076"/>
                        <a:pt x="272347" y="529518"/>
                        <a:pt x="279211" y="526930"/>
                      </a:cubicBezTo>
                      <a:cubicBezTo>
                        <a:pt x="286132" y="524398"/>
                        <a:pt x="293053" y="521809"/>
                        <a:pt x="296486" y="524904"/>
                      </a:cubicBezTo>
                      <a:cubicBezTo>
                        <a:pt x="299918" y="527943"/>
                        <a:pt x="304364" y="520797"/>
                        <a:pt x="315223" y="531038"/>
                      </a:cubicBezTo>
                      <a:cubicBezTo>
                        <a:pt x="326083" y="541222"/>
                        <a:pt x="323101" y="542741"/>
                        <a:pt x="334974" y="535651"/>
                      </a:cubicBezTo>
                      <a:cubicBezTo>
                        <a:pt x="336830" y="534526"/>
                        <a:pt x="338519" y="533232"/>
                        <a:pt x="340038" y="531825"/>
                      </a:cubicBezTo>
                      <a:cubicBezTo>
                        <a:pt x="341557" y="530419"/>
                        <a:pt x="345721" y="530700"/>
                        <a:pt x="348478" y="526536"/>
                      </a:cubicBezTo>
                      <a:cubicBezTo>
                        <a:pt x="351235" y="522428"/>
                        <a:pt x="354499" y="519108"/>
                        <a:pt x="356187" y="519390"/>
                      </a:cubicBezTo>
                      <a:cubicBezTo>
                        <a:pt x="357819" y="519671"/>
                        <a:pt x="359732" y="523498"/>
                        <a:pt x="361139" y="529293"/>
                      </a:cubicBezTo>
                      <a:cubicBezTo>
                        <a:pt x="362489" y="535089"/>
                        <a:pt x="363052" y="540266"/>
                        <a:pt x="364459" y="543867"/>
                      </a:cubicBezTo>
                      <a:cubicBezTo>
                        <a:pt x="365809" y="547468"/>
                        <a:pt x="366090" y="553207"/>
                        <a:pt x="365021" y="555965"/>
                      </a:cubicBezTo>
                      <a:cubicBezTo>
                        <a:pt x="363952" y="558722"/>
                        <a:pt x="361983" y="562267"/>
                        <a:pt x="364177" y="565868"/>
                      </a:cubicBezTo>
                      <a:cubicBezTo>
                        <a:pt x="366372" y="569413"/>
                        <a:pt x="369973" y="576559"/>
                        <a:pt x="371605" y="581511"/>
                      </a:cubicBezTo>
                      <a:cubicBezTo>
                        <a:pt x="373236" y="586462"/>
                        <a:pt x="377625" y="591920"/>
                        <a:pt x="380383" y="591414"/>
                      </a:cubicBezTo>
                      <a:cubicBezTo>
                        <a:pt x="383140" y="590851"/>
                        <a:pt x="386685" y="589220"/>
                        <a:pt x="389161" y="592764"/>
                      </a:cubicBezTo>
                      <a:cubicBezTo>
                        <a:pt x="391636" y="596309"/>
                        <a:pt x="391636" y="597435"/>
                        <a:pt x="391636" y="599348"/>
                      </a:cubicBezTo>
                      <a:cubicBezTo>
                        <a:pt x="391636" y="601261"/>
                        <a:pt x="391918" y="605369"/>
                        <a:pt x="395237" y="603174"/>
                      </a:cubicBezTo>
                      <a:cubicBezTo>
                        <a:pt x="398557" y="600979"/>
                        <a:pt x="401258" y="598504"/>
                        <a:pt x="403228" y="596591"/>
                      </a:cubicBezTo>
                      <a:cubicBezTo>
                        <a:pt x="405141" y="594677"/>
                        <a:pt x="408180" y="591076"/>
                        <a:pt x="413413" y="593834"/>
                      </a:cubicBezTo>
                      <a:cubicBezTo>
                        <a:pt x="418645" y="596591"/>
                        <a:pt x="427986" y="604243"/>
                        <a:pt x="435357" y="603455"/>
                      </a:cubicBezTo>
                      <a:cubicBezTo>
                        <a:pt x="442785" y="602612"/>
                        <a:pt x="447736" y="600698"/>
                        <a:pt x="450719" y="601261"/>
                      </a:cubicBezTo>
                      <a:cubicBezTo>
                        <a:pt x="453757" y="601824"/>
                        <a:pt x="455952" y="602386"/>
                        <a:pt x="455670" y="606494"/>
                      </a:cubicBezTo>
                      <a:cubicBezTo>
                        <a:pt x="455389" y="610602"/>
                        <a:pt x="451281" y="620786"/>
                        <a:pt x="455108" y="621855"/>
                      </a:cubicBezTo>
                      <a:cubicBezTo>
                        <a:pt x="458934" y="622981"/>
                        <a:pt x="462816" y="624331"/>
                        <a:pt x="467205" y="627370"/>
                      </a:cubicBezTo>
                      <a:cubicBezTo>
                        <a:pt x="471594" y="630408"/>
                        <a:pt x="484255" y="636148"/>
                        <a:pt x="490557" y="636429"/>
                      </a:cubicBezTo>
                      <a:cubicBezTo>
                        <a:pt x="496859" y="636710"/>
                        <a:pt x="497984" y="635078"/>
                        <a:pt x="502092" y="633390"/>
                      </a:cubicBezTo>
                      <a:cubicBezTo>
                        <a:pt x="506200" y="631759"/>
                        <a:pt x="508957" y="629002"/>
                        <a:pt x="510870" y="626244"/>
                      </a:cubicBezTo>
                      <a:cubicBezTo>
                        <a:pt x="512783" y="623487"/>
                        <a:pt x="517453" y="616904"/>
                        <a:pt x="520492" y="618817"/>
                      </a:cubicBezTo>
                      <a:cubicBezTo>
                        <a:pt x="523531" y="620730"/>
                        <a:pt x="522968" y="622924"/>
                        <a:pt x="523531" y="626526"/>
                      </a:cubicBezTo>
                      <a:cubicBezTo>
                        <a:pt x="524093" y="630127"/>
                        <a:pt x="524881" y="637217"/>
                        <a:pt x="529045" y="640537"/>
                      </a:cubicBezTo>
                      <a:cubicBezTo>
                        <a:pt x="530339" y="641606"/>
                        <a:pt x="531577" y="642450"/>
                        <a:pt x="532815" y="643181"/>
                      </a:cubicBezTo>
                      <a:cubicBezTo>
                        <a:pt x="535403" y="644813"/>
                        <a:pt x="537710" y="645713"/>
                        <a:pt x="539230" y="645151"/>
                      </a:cubicBezTo>
                      <a:cubicBezTo>
                        <a:pt x="540524" y="644644"/>
                        <a:pt x="541649" y="645207"/>
                        <a:pt x="542887" y="646220"/>
                      </a:cubicBezTo>
                      <a:cubicBezTo>
                        <a:pt x="542774" y="645376"/>
                        <a:pt x="542549" y="644813"/>
                        <a:pt x="542549" y="644813"/>
                      </a:cubicBezTo>
                      <a:cubicBezTo>
                        <a:pt x="541818" y="642675"/>
                        <a:pt x="541593" y="639974"/>
                        <a:pt x="541424" y="635529"/>
                      </a:cubicBezTo>
                      <a:cubicBezTo>
                        <a:pt x="540918" y="623825"/>
                        <a:pt x="561681" y="594734"/>
                        <a:pt x="577942" y="592708"/>
                      </a:cubicBezTo>
                      <a:cubicBezTo>
                        <a:pt x="594204" y="590683"/>
                        <a:pt x="593247" y="590683"/>
                        <a:pt x="597693" y="579429"/>
                      </a:cubicBezTo>
                      <a:cubicBezTo>
                        <a:pt x="600112" y="573295"/>
                        <a:pt x="597243" y="552532"/>
                        <a:pt x="593867" y="532951"/>
                      </a:cubicBezTo>
                      <a:cubicBezTo>
                        <a:pt x="593191" y="528899"/>
                        <a:pt x="592347" y="524904"/>
                        <a:pt x="591559" y="521078"/>
                      </a:cubicBezTo>
                      <a:cubicBezTo>
                        <a:pt x="589140" y="509655"/>
                        <a:pt x="585708" y="499865"/>
                        <a:pt x="586608" y="495813"/>
                      </a:cubicBezTo>
                      <a:cubicBezTo>
                        <a:pt x="592066" y="472293"/>
                        <a:pt x="583232" y="494406"/>
                        <a:pt x="577267" y="497726"/>
                      </a:cubicBezTo>
                      <a:cubicBezTo>
                        <a:pt x="571359" y="501046"/>
                        <a:pt x="576986" y="500596"/>
                        <a:pt x="567139" y="503522"/>
                      </a:cubicBezTo>
                      <a:cubicBezTo>
                        <a:pt x="558417" y="506167"/>
                        <a:pt x="552678" y="500877"/>
                        <a:pt x="547614" y="497107"/>
                      </a:cubicBezTo>
                      <a:cubicBezTo>
                        <a:pt x="542549" y="493337"/>
                        <a:pt x="534446" y="494744"/>
                        <a:pt x="523643" y="490186"/>
                      </a:cubicBezTo>
                      <a:cubicBezTo>
                        <a:pt x="512783" y="485572"/>
                        <a:pt x="510814" y="472349"/>
                        <a:pt x="510814" y="461095"/>
                      </a:cubicBezTo>
                      <a:cubicBezTo>
                        <a:pt x="510814" y="449898"/>
                        <a:pt x="499447" y="449391"/>
                        <a:pt x="486618" y="445790"/>
                      </a:cubicBezTo>
                      <a:cubicBezTo>
                        <a:pt x="473789" y="442245"/>
                        <a:pt x="479191" y="438138"/>
                        <a:pt x="478234" y="426940"/>
                      </a:cubicBezTo>
                      <a:cubicBezTo>
                        <a:pt x="477277" y="415743"/>
                        <a:pt x="482679" y="418781"/>
                        <a:pt x="486618" y="422889"/>
                      </a:cubicBezTo>
                      <a:cubicBezTo>
                        <a:pt x="490557" y="426940"/>
                        <a:pt x="496521" y="424408"/>
                        <a:pt x="510814" y="420357"/>
                      </a:cubicBezTo>
                      <a:cubicBezTo>
                        <a:pt x="525106" y="416305"/>
                        <a:pt x="521167" y="390759"/>
                        <a:pt x="519704" y="385189"/>
                      </a:cubicBezTo>
                      <a:cubicBezTo>
                        <a:pt x="518241" y="379562"/>
                        <a:pt x="513796" y="363244"/>
                        <a:pt x="537485" y="359193"/>
                      </a:cubicBezTo>
                      <a:cubicBezTo>
                        <a:pt x="561174" y="355141"/>
                        <a:pt x="540467" y="341355"/>
                        <a:pt x="543900" y="333703"/>
                      </a:cubicBezTo>
                      <a:cubicBezTo>
                        <a:pt x="547332" y="326050"/>
                        <a:pt x="543900" y="321943"/>
                        <a:pt x="540467" y="314853"/>
                      </a:cubicBezTo>
                      <a:cubicBezTo>
                        <a:pt x="537035" y="307707"/>
                        <a:pt x="549358" y="296509"/>
                        <a:pt x="555773" y="293414"/>
                      </a:cubicBezTo>
                      <a:cubicBezTo>
                        <a:pt x="558192" y="292289"/>
                        <a:pt x="564944" y="301179"/>
                        <a:pt x="567814" y="297016"/>
                      </a:cubicBezTo>
                      <a:cubicBezTo>
                        <a:pt x="574622" y="287337"/>
                        <a:pt x="584582" y="296734"/>
                        <a:pt x="585370" y="303599"/>
                      </a:cubicBezTo>
                      <a:cubicBezTo>
                        <a:pt x="586158" y="310689"/>
                        <a:pt x="589815" y="314290"/>
                        <a:pt x="597243" y="325544"/>
                      </a:cubicBezTo>
                      <a:cubicBezTo>
                        <a:pt x="604670" y="336741"/>
                        <a:pt x="609115" y="335728"/>
                        <a:pt x="613054" y="331171"/>
                      </a:cubicBezTo>
                      <a:cubicBezTo>
                        <a:pt x="616993" y="326557"/>
                        <a:pt x="632298" y="320986"/>
                        <a:pt x="645127" y="308719"/>
                      </a:cubicBezTo>
                      <a:cubicBezTo>
                        <a:pt x="658126" y="296622"/>
                        <a:pt x="654637" y="298704"/>
                        <a:pt x="651204" y="29054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>
                  <a:extLst>
                    <a:ext uri="{FF2B5EF4-FFF2-40B4-BE49-F238E27FC236}">
                      <a16:creationId xmlns:a16="http://schemas.microsoft.com/office/drawing/2014/main" id="{58B631F7-3581-79C1-23BE-F7661D6F22C9}"/>
                    </a:ext>
                  </a:extLst>
                </p:cNvPr>
                <p:cNvSpPr/>
                <p:nvPr/>
              </p:nvSpPr>
              <p:spPr>
                <a:xfrm>
                  <a:off x="5883020" y="4391808"/>
                  <a:ext cx="1926" cy="3130"/>
                </a:xfrm>
                <a:custGeom>
                  <a:avLst/>
                  <a:gdLst>
                    <a:gd name="connsiteX0" fmla="*/ 2251 w 2250"/>
                    <a:gd name="connsiteY0" fmla="*/ 0 h 3657"/>
                    <a:gd name="connsiteX1" fmla="*/ 0 w 2250"/>
                    <a:gd name="connsiteY1" fmla="*/ 3658 h 3657"/>
                    <a:gd name="connsiteX2" fmla="*/ 2251 w 2250"/>
                    <a:gd name="connsiteY2" fmla="*/ 0 h 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0" h="3657">
                      <a:moveTo>
                        <a:pt x="2251" y="0"/>
                      </a:moveTo>
                      <a:cubicBezTo>
                        <a:pt x="1576" y="1238"/>
                        <a:pt x="788" y="2476"/>
                        <a:pt x="0" y="3658"/>
                      </a:cubicBezTo>
                      <a:cubicBezTo>
                        <a:pt x="844" y="2476"/>
                        <a:pt x="1576" y="1238"/>
                        <a:pt x="2251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>
                  <a:extLst>
                    <a:ext uri="{FF2B5EF4-FFF2-40B4-BE49-F238E27FC236}">
                      <a16:creationId xmlns:a16="http://schemas.microsoft.com/office/drawing/2014/main" id="{CFB54C7F-A7F1-1AE8-8681-564B65C30B3E}"/>
                    </a:ext>
                  </a:extLst>
                </p:cNvPr>
                <p:cNvSpPr/>
                <p:nvPr/>
              </p:nvSpPr>
              <p:spPr>
                <a:xfrm>
                  <a:off x="5880755" y="4395325"/>
                  <a:ext cx="2023" cy="2553"/>
                </a:xfrm>
                <a:custGeom>
                  <a:avLst/>
                  <a:gdLst>
                    <a:gd name="connsiteX0" fmla="*/ 2363 w 2363"/>
                    <a:gd name="connsiteY0" fmla="*/ 0 h 2982"/>
                    <a:gd name="connsiteX1" fmla="*/ 0 w 2363"/>
                    <a:gd name="connsiteY1" fmla="*/ 2982 h 2982"/>
                    <a:gd name="connsiteX2" fmla="*/ 2363 w 2363"/>
                    <a:gd name="connsiteY2" fmla="*/ 0 h 2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63" h="2982">
                      <a:moveTo>
                        <a:pt x="2363" y="0"/>
                      </a:moveTo>
                      <a:cubicBezTo>
                        <a:pt x="1576" y="1069"/>
                        <a:pt x="788" y="2138"/>
                        <a:pt x="0" y="2982"/>
                      </a:cubicBezTo>
                      <a:cubicBezTo>
                        <a:pt x="732" y="2138"/>
                        <a:pt x="1519" y="1125"/>
                        <a:pt x="2363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>
                  <a:extLst>
                    <a:ext uri="{FF2B5EF4-FFF2-40B4-BE49-F238E27FC236}">
                      <a16:creationId xmlns:a16="http://schemas.microsoft.com/office/drawing/2014/main" id="{1ADF7991-960B-6868-F574-0630806679DE}"/>
                    </a:ext>
                  </a:extLst>
                </p:cNvPr>
                <p:cNvSpPr/>
                <p:nvPr/>
              </p:nvSpPr>
              <p:spPr>
                <a:xfrm>
                  <a:off x="5829217" y="4247691"/>
                  <a:ext cx="241" cy="1926"/>
                </a:xfrm>
                <a:custGeom>
                  <a:avLst/>
                  <a:gdLst>
                    <a:gd name="connsiteX0" fmla="*/ 281 w 281"/>
                    <a:gd name="connsiteY0" fmla="*/ 0 h 2250"/>
                    <a:gd name="connsiteX1" fmla="*/ 0 w 281"/>
                    <a:gd name="connsiteY1" fmla="*/ 2251 h 2250"/>
                    <a:gd name="connsiteX2" fmla="*/ 281 w 281"/>
                    <a:gd name="connsiteY2" fmla="*/ 0 h 2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1" h="2250">
                      <a:moveTo>
                        <a:pt x="281" y="0"/>
                      </a:moveTo>
                      <a:cubicBezTo>
                        <a:pt x="169" y="844"/>
                        <a:pt x="56" y="1576"/>
                        <a:pt x="0" y="2251"/>
                      </a:cubicBezTo>
                      <a:cubicBezTo>
                        <a:pt x="56" y="1576"/>
                        <a:pt x="169" y="788"/>
                        <a:pt x="281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>
                  <a:extLst>
                    <a:ext uri="{FF2B5EF4-FFF2-40B4-BE49-F238E27FC236}">
                      <a16:creationId xmlns:a16="http://schemas.microsoft.com/office/drawing/2014/main" id="{EF500258-2149-DFB5-CB56-546BCCF18269}"/>
                    </a:ext>
                  </a:extLst>
                </p:cNvPr>
                <p:cNvSpPr/>
                <p:nvPr/>
              </p:nvSpPr>
              <p:spPr>
                <a:xfrm>
                  <a:off x="5829457" y="4244993"/>
                  <a:ext cx="578" cy="2697"/>
                </a:xfrm>
                <a:custGeom>
                  <a:avLst/>
                  <a:gdLst>
                    <a:gd name="connsiteX0" fmla="*/ 675 w 675"/>
                    <a:gd name="connsiteY0" fmla="*/ 0 h 3151"/>
                    <a:gd name="connsiteX1" fmla="*/ 0 w 675"/>
                    <a:gd name="connsiteY1" fmla="*/ 3151 h 3151"/>
                    <a:gd name="connsiteX2" fmla="*/ 675 w 675"/>
                    <a:gd name="connsiteY2" fmla="*/ 0 h 3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5" h="3151">
                      <a:moveTo>
                        <a:pt x="675" y="0"/>
                      </a:moveTo>
                      <a:cubicBezTo>
                        <a:pt x="338" y="1182"/>
                        <a:pt x="113" y="2194"/>
                        <a:pt x="0" y="3151"/>
                      </a:cubicBezTo>
                      <a:cubicBezTo>
                        <a:pt x="169" y="2194"/>
                        <a:pt x="338" y="1182"/>
                        <a:pt x="675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>
                  <a:extLst>
                    <a:ext uri="{FF2B5EF4-FFF2-40B4-BE49-F238E27FC236}">
                      <a16:creationId xmlns:a16="http://schemas.microsoft.com/office/drawing/2014/main" id="{CB423812-CA40-FCE5-5A08-49A54DFE7FBE}"/>
                    </a:ext>
                  </a:extLst>
                </p:cNvPr>
                <p:cNvSpPr/>
                <p:nvPr/>
              </p:nvSpPr>
              <p:spPr>
                <a:xfrm>
                  <a:off x="5744008" y="5205891"/>
                  <a:ext cx="818" cy="1204"/>
                </a:xfrm>
                <a:custGeom>
                  <a:avLst/>
                  <a:gdLst>
                    <a:gd name="connsiteX0" fmla="*/ 0 w 956"/>
                    <a:gd name="connsiteY0" fmla="*/ 1407 h 1406"/>
                    <a:gd name="connsiteX1" fmla="*/ 957 w 956"/>
                    <a:gd name="connsiteY1" fmla="*/ 0 h 1406"/>
                    <a:gd name="connsiteX2" fmla="*/ 0 w 956"/>
                    <a:gd name="connsiteY2" fmla="*/ 1407 h 1406"/>
                    <a:gd name="connsiteX3" fmla="*/ 0 w 956"/>
                    <a:gd name="connsiteY3" fmla="*/ 1407 h 1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6" h="1406">
                      <a:moveTo>
                        <a:pt x="0" y="1407"/>
                      </a:moveTo>
                      <a:cubicBezTo>
                        <a:pt x="338" y="956"/>
                        <a:pt x="619" y="394"/>
                        <a:pt x="957" y="0"/>
                      </a:cubicBezTo>
                      <a:cubicBezTo>
                        <a:pt x="619" y="394"/>
                        <a:pt x="338" y="900"/>
                        <a:pt x="0" y="1407"/>
                      </a:cubicBezTo>
                      <a:lnTo>
                        <a:pt x="0" y="1407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>
                  <a:extLst>
                    <a:ext uri="{FF2B5EF4-FFF2-40B4-BE49-F238E27FC236}">
                      <a16:creationId xmlns:a16="http://schemas.microsoft.com/office/drawing/2014/main" id="{7AA698D4-9D03-8F4B-44EA-E70A13749670}"/>
                    </a:ext>
                  </a:extLst>
                </p:cNvPr>
                <p:cNvSpPr/>
                <p:nvPr/>
              </p:nvSpPr>
              <p:spPr>
                <a:xfrm>
                  <a:off x="5250967" y="5159064"/>
                  <a:ext cx="751748" cy="541654"/>
                </a:xfrm>
                <a:custGeom>
                  <a:avLst/>
                  <a:gdLst>
                    <a:gd name="connsiteX0" fmla="*/ 871206 w 878181"/>
                    <a:gd name="connsiteY0" fmla="*/ 272294 h 632752"/>
                    <a:gd name="connsiteX1" fmla="*/ 860233 w 878181"/>
                    <a:gd name="connsiteY1" fmla="*/ 291257 h 632752"/>
                    <a:gd name="connsiteX2" fmla="*/ 861696 w 878181"/>
                    <a:gd name="connsiteY2" fmla="*/ 311739 h 632752"/>
                    <a:gd name="connsiteX3" fmla="*/ 847010 w 878181"/>
                    <a:gd name="connsiteY3" fmla="*/ 328451 h 632752"/>
                    <a:gd name="connsiteX4" fmla="*/ 833055 w 878181"/>
                    <a:gd name="connsiteY4" fmla="*/ 336779 h 632752"/>
                    <a:gd name="connsiteX5" fmla="*/ 821295 w 878181"/>
                    <a:gd name="connsiteY5" fmla="*/ 353490 h 632752"/>
                    <a:gd name="connsiteX6" fmla="*/ 800757 w 878181"/>
                    <a:gd name="connsiteY6" fmla="*/ 390684 h 632752"/>
                    <a:gd name="connsiteX7" fmla="*/ 802276 w 878181"/>
                    <a:gd name="connsiteY7" fmla="*/ 439976 h 632752"/>
                    <a:gd name="connsiteX8" fmla="*/ 787084 w 878181"/>
                    <a:gd name="connsiteY8" fmla="*/ 463159 h 632752"/>
                    <a:gd name="connsiteX9" fmla="*/ 772623 w 878181"/>
                    <a:gd name="connsiteY9" fmla="*/ 465859 h 632752"/>
                    <a:gd name="connsiteX10" fmla="*/ 761031 w 878181"/>
                    <a:gd name="connsiteY10" fmla="*/ 470586 h 632752"/>
                    <a:gd name="connsiteX11" fmla="*/ 757149 w 878181"/>
                    <a:gd name="connsiteY11" fmla="*/ 477394 h 632752"/>
                    <a:gd name="connsiteX12" fmla="*/ 731378 w 878181"/>
                    <a:gd name="connsiteY12" fmla="*/ 495513 h 632752"/>
                    <a:gd name="connsiteX13" fmla="*/ 731378 w 878181"/>
                    <a:gd name="connsiteY13" fmla="*/ 509918 h 632752"/>
                    <a:gd name="connsiteX14" fmla="*/ 726932 w 878181"/>
                    <a:gd name="connsiteY14" fmla="*/ 516164 h 632752"/>
                    <a:gd name="connsiteX15" fmla="*/ 728846 w 878181"/>
                    <a:gd name="connsiteY15" fmla="*/ 532144 h 632752"/>
                    <a:gd name="connsiteX16" fmla="*/ 716748 w 878181"/>
                    <a:gd name="connsiteY16" fmla="*/ 539065 h 632752"/>
                    <a:gd name="connsiteX17" fmla="*/ 710389 w 878181"/>
                    <a:gd name="connsiteY17" fmla="*/ 539909 h 632752"/>
                    <a:gd name="connsiteX18" fmla="*/ 696435 w 878181"/>
                    <a:gd name="connsiteY18" fmla="*/ 539065 h 632752"/>
                    <a:gd name="connsiteX19" fmla="*/ 686588 w 878181"/>
                    <a:gd name="connsiteY19" fmla="*/ 543792 h 632752"/>
                    <a:gd name="connsiteX20" fmla="*/ 689120 w 878181"/>
                    <a:gd name="connsiteY20" fmla="*/ 548349 h 632752"/>
                    <a:gd name="connsiteX21" fmla="*/ 689289 w 878181"/>
                    <a:gd name="connsiteY21" fmla="*/ 556340 h 632752"/>
                    <a:gd name="connsiteX22" fmla="*/ 695028 w 878181"/>
                    <a:gd name="connsiteY22" fmla="*/ 562754 h 632752"/>
                    <a:gd name="connsiteX23" fmla="*/ 685462 w 878181"/>
                    <a:gd name="connsiteY23" fmla="*/ 572208 h 632752"/>
                    <a:gd name="connsiteX24" fmla="*/ 673702 w 878181"/>
                    <a:gd name="connsiteY24" fmla="*/ 578791 h 632752"/>
                    <a:gd name="connsiteX25" fmla="*/ 634089 w 878181"/>
                    <a:gd name="connsiteY25" fmla="*/ 594771 h 632752"/>
                    <a:gd name="connsiteX26" fmla="*/ 614789 w 878181"/>
                    <a:gd name="connsiteY26" fmla="*/ 611989 h 632752"/>
                    <a:gd name="connsiteX27" fmla="*/ 612538 w 878181"/>
                    <a:gd name="connsiteY27" fmla="*/ 608332 h 632752"/>
                    <a:gd name="connsiteX28" fmla="*/ 610794 w 878181"/>
                    <a:gd name="connsiteY28" fmla="*/ 605462 h 632752"/>
                    <a:gd name="connsiteX29" fmla="*/ 610231 w 878181"/>
                    <a:gd name="connsiteY29" fmla="*/ 614915 h 632752"/>
                    <a:gd name="connsiteX30" fmla="*/ 610794 w 878181"/>
                    <a:gd name="connsiteY30" fmla="*/ 616660 h 632752"/>
                    <a:gd name="connsiteX31" fmla="*/ 612257 w 878181"/>
                    <a:gd name="connsiteY31" fmla="*/ 622118 h 632752"/>
                    <a:gd name="connsiteX32" fmla="*/ 610681 w 878181"/>
                    <a:gd name="connsiteY32" fmla="*/ 625494 h 632752"/>
                    <a:gd name="connsiteX33" fmla="*/ 604604 w 878181"/>
                    <a:gd name="connsiteY33" fmla="*/ 621893 h 632752"/>
                    <a:gd name="connsiteX34" fmla="*/ 598752 w 878181"/>
                    <a:gd name="connsiteY34" fmla="*/ 616547 h 632752"/>
                    <a:gd name="connsiteX35" fmla="*/ 594476 w 878181"/>
                    <a:gd name="connsiteY35" fmla="*/ 606644 h 632752"/>
                    <a:gd name="connsiteX36" fmla="*/ 591718 w 878181"/>
                    <a:gd name="connsiteY36" fmla="*/ 600961 h 632752"/>
                    <a:gd name="connsiteX37" fmla="*/ 591043 w 878181"/>
                    <a:gd name="connsiteY37" fmla="*/ 596178 h 632752"/>
                    <a:gd name="connsiteX38" fmla="*/ 596558 w 878181"/>
                    <a:gd name="connsiteY38" fmla="*/ 590326 h 632752"/>
                    <a:gd name="connsiteX39" fmla="*/ 594138 w 878181"/>
                    <a:gd name="connsiteY39" fmla="*/ 585937 h 632752"/>
                    <a:gd name="connsiteX40" fmla="*/ 591887 w 878181"/>
                    <a:gd name="connsiteY40" fmla="*/ 587681 h 632752"/>
                    <a:gd name="connsiteX41" fmla="*/ 587330 w 878181"/>
                    <a:gd name="connsiteY41" fmla="*/ 592239 h 632752"/>
                    <a:gd name="connsiteX42" fmla="*/ 580746 w 878181"/>
                    <a:gd name="connsiteY42" fmla="*/ 596966 h 632752"/>
                    <a:gd name="connsiteX43" fmla="*/ 581084 w 878181"/>
                    <a:gd name="connsiteY43" fmla="*/ 600229 h 632752"/>
                    <a:gd name="connsiteX44" fmla="*/ 586260 w 878181"/>
                    <a:gd name="connsiteY44" fmla="*/ 602986 h 632752"/>
                    <a:gd name="connsiteX45" fmla="*/ 589018 w 878181"/>
                    <a:gd name="connsiteY45" fmla="*/ 609345 h 632752"/>
                    <a:gd name="connsiteX46" fmla="*/ 590481 w 878181"/>
                    <a:gd name="connsiteY46" fmla="*/ 614859 h 632752"/>
                    <a:gd name="connsiteX47" fmla="*/ 585191 w 878181"/>
                    <a:gd name="connsiteY47" fmla="*/ 621217 h 632752"/>
                    <a:gd name="connsiteX48" fmla="*/ 572137 w 878181"/>
                    <a:gd name="connsiteY48" fmla="*/ 626001 h 632752"/>
                    <a:gd name="connsiteX49" fmla="*/ 564991 w 878181"/>
                    <a:gd name="connsiteY49" fmla="*/ 625832 h 632752"/>
                    <a:gd name="connsiteX50" fmla="*/ 558689 w 878181"/>
                    <a:gd name="connsiteY50" fmla="*/ 627576 h 632752"/>
                    <a:gd name="connsiteX51" fmla="*/ 553962 w 878181"/>
                    <a:gd name="connsiteY51" fmla="*/ 628082 h 632752"/>
                    <a:gd name="connsiteX52" fmla="*/ 550248 w 878181"/>
                    <a:gd name="connsiteY52" fmla="*/ 622512 h 632752"/>
                    <a:gd name="connsiteX53" fmla="*/ 547829 w 878181"/>
                    <a:gd name="connsiteY53" fmla="*/ 625775 h 632752"/>
                    <a:gd name="connsiteX54" fmla="*/ 544734 w 878181"/>
                    <a:gd name="connsiteY54" fmla="*/ 630671 h 632752"/>
                    <a:gd name="connsiteX55" fmla="*/ 540007 w 878181"/>
                    <a:gd name="connsiteY55" fmla="*/ 632753 h 632752"/>
                    <a:gd name="connsiteX56" fmla="*/ 536294 w 878181"/>
                    <a:gd name="connsiteY56" fmla="*/ 631290 h 632752"/>
                    <a:gd name="connsiteX57" fmla="*/ 531398 w 878181"/>
                    <a:gd name="connsiteY57" fmla="*/ 629152 h 632752"/>
                    <a:gd name="connsiteX58" fmla="*/ 528191 w 878181"/>
                    <a:gd name="connsiteY58" fmla="*/ 626732 h 632752"/>
                    <a:gd name="connsiteX59" fmla="*/ 531286 w 878181"/>
                    <a:gd name="connsiteY59" fmla="*/ 620036 h 632752"/>
                    <a:gd name="connsiteX60" fmla="*/ 536350 w 878181"/>
                    <a:gd name="connsiteY60" fmla="*/ 619698 h 632752"/>
                    <a:gd name="connsiteX61" fmla="*/ 539220 w 878181"/>
                    <a:gd name="connsiteY61" fmla="*/ 618742 h 632752"/>
                    <a:gd name="connsiteX62" fmla="*/ 541358 w 878181"/>
                    <a:gd name="connsiteY62" fmla="*/ 613509 h 632752"/>
                    <a:gd name="connsiteX63" fmla="*/ 533874 w 878181"/>
                    <a:gd name="connsiteY63" fmla="*/ 610414 h 632752"/>
                    <a:gd name="connsiteX64" fmla="*/ 527853 w 878181"/>
                    <a:gd name="connsiteY64" fmla="*/ 605575 h 632752"/>
                    <a:gd name="connsiteX65" fmla="*/ 523014 w 878181"/>
                    <a:gd name="connsiteY65" fmla="*/ 605913 h 632752"/>
                    <a:gd name="connsiteX66" fmla="*/ 517556 w 878181"/>
                    <a:gd name="connsiteY66" fmla="*/ 606813 h 632752"/>
                    <a:gd name="connsiteX67" fmla="*/ 510297 w 878181"/>
                    <a:gd name="connsiteY67" fmla="*/ 601129 h 632752"/>
                    <a:gd name="connsiteX68" fmla="*/ 507765 w 878181"/>
                    <a:gd name="connsiteY68" fmla="*/ 592802 h 632752"/>
                    <a:gd name="connsiteX69" fmla="*/ 512154 w 878181"/>
                    <a:gd name="connsiteY69" fmla="*/ 587344 h 632752"/>
                    <a:gd name="connsiteX70" fmla="*/ 509847 w 878181"/>
                    <a:gd name="connsiteY70" fmla="*/ 585656 h 632752"/>
                    <a:gd name="connsiteX71" fmla="*/ 506134 w 878181"/>
                    <a:gd name="connsiteY71" fmla="*/ 581492 h 632752"/>
                    <a:gd name="connsiteX72" fmla="*/ 502983 w 878181"/>
                    <a:gd name="connsiteY72" fmla="*/ 579860 h 632752"/>
                    <a:gd name="connsiteX73" fmla="*/ 498425 w 878181"/>
                    <a:gd name="connsiteY73" fmla="*/ 591789 h 632752"/>
                    <a:gd name="connsiteX74" fmla="*/ 501970 w 878181"/>
                    <a:gd name="connsiteY74" fmla="*/ 596572 h 632752"/>
                    <a:gd name="connsiteX75" fmla="*/ 506809 w 878181"/>
                    <a:gd name="connsiteY75" fmla="*/ 602199 h 632752"/>
                    <a:gd name="connsiteX76" fmla="*/ 500338 w 878181"/>
                    <a:gd name="connsiteY76" fmla="*/ 603718 h 632752"/>
                    <a:gd name="connsiteX77" fmla="*/ 495780 w 878181"/>
                    <a:gd name="connsiteY77" fmla="*/ 604956 h 632752"/>
                    <a:gd name="connsiteX78" fmla="*/ 491222 w 878181"/>
                    <a:gd name="connsiteY78" fmla="*/ 603887 h 632752"/>
                    <a:gd name="connsiteX79" fmla="*/ 487677 w 878181"/>
                    <a:gd name="connsiteY79" fmla="*/ 601805 h 632752"/>
                    <a:gd name="connsiteX80" fmla="*/ 490378 w 878181"/>
                    <a:gd name="connsiteY80" fmla="*/ 597810 h 632752"/>
                    <a:gd name="connsiteX81" fmla="*/ 491054 w 878181"/>
                    <a:gd name="connsiteY81" fmla="*/ 595109 h 632752"/>
                    <a:gd name="connsiteX82" fmla="*/ 489534 w 878181"/>
                    <a:gd name="connsiteY82" fmla="*/ 593027 h 632752"/>
                    <a:gd name="connsiteX83" fmla="*/ 488297 w 878181"/>
                    <a:gd name="connsiteY83" fmla="*/ 589707 h 632752"/>
                    <a:gd name="connsiteX84" fmla="*/ 479406 w 878181"/>
                    <a:gd name="connsiteY84" fmla="*/ 590776 h 632752"/>
                    <a:gd name="connsiteX85" fmla="*/ 474342 w 878181"/>
                    <a:gd name="connsiteY85" fmla="*/ 588469 h 632752"/>
                    <a:gd name="connsiteX86" fmla="*/ 473498 w 878181"/>
                    <a:gd name="connsiteY86" fmla="*/ 580479 h 632752"/>
                    <a:gd name="connsiteX87" fmla="*/ 478731 w 878181"/>
                    <a:gd name="connsiteY87" fmla="*/ 572770 h 632752"/>
                    <a:gd name="connsiteX88" fmla="*/ 475805 w 878181"/>
                    <a:gd name="connsiteY88" fmla="*/ 571532 h 632752"/>
                    <a:gd name="connsiteX89" fmla="*/ 472091 w 878181"/>
                    <a:gd name="connsiteY89" fmla="*/ 572095 h 632752"/>
                    <a:gd name="connsiteX90" fmla="*/ 469615 w 878181"/>
                    <a:gd name="connsiteY90" fmla="*/ 566637 h 632752"/>
                    <a:gd name="connsiteX91" fmla="*/ 465620 w 878181"/>
                    <a:gd name="connsiteY91" fmla="*/ 568550 h 632752"/>
                    <a:gd name="connsiteX92" fmla="*/ 460274 w 878181"/>
                    <a:gd name="connsiteY92" fmla="*/ 574458 h 632752"/>
                    <a:gd name="connsiteX93" fmla="*/ 464832 w 878181"/>
                    <a:gd name="connsiteY93" fmla="*/ 582955 h 632752"/>
                    <a:gd name="connsiteX94" fmla="*/ 466070 w 878181"/>
                    <a:gd name="connsiteY94" fmla="*/ 588188 h 632752"/>
                    <a:gd name="connsiteX95" fmla="*/ 463144 w 878181"/>
                    <a:gd name="connsiteY95" fmla="*/ 591508 h 632752"/>
                    <a:gd name="connsiteX96" fmla="*/ 466914 w 878181"/>
                    <a:gd name="connsiteY96" fmla="*/ 593590 h 632752"/>
                    <a:gd name="connsiteX97" fmla="*/ 469615 w 878181"/>
                    <a:gd name="connsiteY97" fmla="*/ 594265 h 632752"/>
                    <a:gd name="connsiteX98" fmla="*/ 467533 w 878181"/>
                    <a:gd name="connsiteY98" fmla="*/ 601974 h 632752"/>
                    <a:gd name="connsiteX99" fmla="*/ 459431 w 878181"/>
                    <a:gd name="connsiteY99" fmla="*/ 609682 h 632752"/>
                    <a:gd name="connsiteX100" fmla="*/ 453972 w 878181"/>
                    <a:gd name="connsiteY100" fmla="*/ 611370 h 632752"/>
                    <a:gd name="connsiteX101" fmla="*/ 455041 w 878181"/>
                    <a:gd name="connsiteY101" fmla="*/ 607207 h 632752"/>
                    <a:gd name="connsiteX102" fmla="*/ 458361 w 878181"/>
                    <a:gd name="connsiteY102" fmla="*/ 602649 h 632752"/>
                    <a:gd name="connsiteX103" fmla="*/ 456448 w 878181"/>
                    <a:gd name="connsiteY103" fmla="*/ 596234 h 632752"/>
                    <a:gd name="connsiteX104" fmla="*/ 450540 w 878181"/>
                    <a:gd name="connsiteY104" fmla="*/ 597753 h 632752"/>
                    <a:gd name="connsiteX105" fmla="*/ 447389 w 878181"/>
                    <a:gd name="connsiteY105" fmla="*/ 600680 h 632752"/>
                    <a:gd name="connsiteX106" fmla="*/ 447220 w 878181"/>
                    <a:gd name="connsiteY106" fmla="*/ 597022 h 632752"/>
                    <a:gd name="connsiteX107" fmla="*/ 445138 w 878181"/>
                    <a:gd name="connsiteY107" fmla="*/ 592914 h 632752"/>
                    <a:gd name="connsiteX108" fmla="*/ 441931 w 878181"/>
                    <a:gd name="connsiteY108" fmla="*/ 598991 h 632752"/>
                    <a:gd name="connsiteX109" fmla="*/ 440637 w 878181"/>
                    <a:gd name="connsiteY109" fmla="*/ 607825 h 632752"/>
                    <a:gd name="connsiteX110" fmla="*/ 433378 w 878181"/>
                    <a:gd name="connsiteY110" fmla="*/ 617279 h 632752"/>
                    <a:gd name="connsiteX111" fmla="*/ 429608 w 878181"/>
                    <a:gd name="connsiteY111" fmla="*/ 617560 h 632752"/>
                    <a:gd name="connsiteX112" fmla="*/ 432028 w 878181"/>
                    <a:gd name="connsiteY112" fmla="*/ 612383 h 632752"/>
                    <a:gd name="connsiteX113" fmla="*/ 432590 w 878181"/>
                    <a:gd name="connsiteY113" fmla="*/ 607657 h 632752"/>
                    <a:gd name="connsiteX114" fmla="*/ 430959 w 878181"/>
                    <a:gd name="connsiteY114" fmla="*/ 602030 h 632752"/>
                    <a:gd name="connsiteX115" fmla="*/ 428651 w 878181"/>
                    <a:gd name="connsiteY115" fmla="*/ 600398 h 632752"/>
                    <a:gd name="connsiteX116" fmla="*/ 423362 w 878181"/>
                    <a:gd name="connsiteY116" fmla="*/ 606475 h 632752"/>
                    <a:gd name="connsiteX117" fmla="*/ 425782 w 878181"/>
                    <a:gd name="connsiteY117" fmla="*/ 611202 h 632752"/>
                    <a:gd name="connsiteX118" fmla="*/ 426682 w 878181"/>
                    <a:gd name="connsiteY118" fmla="*/ 613621 h 632752"/>
                    <a:gd name="connsiteX119" fmla="*/ 419986 w 878181"/>
                    <a:gd name="connsiteY119" fmla="*/ 614972 h 632752"/>
                    <a:gd name="connsiteX120" fmla="*/ 416835 w 878181"/>
                    <a:gd name="connsiteY120" fmla="*/ 612552 h 632752"/>
                    <a:gd name="connsiteX121" fmla="*/ 407382 w 878181"/>
                    <a:gd name="connsiteY121" fmla="*/ 610695 h 632752"/>
                    <a:gd name="connsiteX122" fmla="*/ 408451 w 878181"/>
                    <a:gd name="connsiteY122" fmla="*/ 615084 h 632752"/>
                    <a:gd name="connsiteX123" fmla="*/ 406481 w 878181"/>
                    <a:gd name="connsiteY123" fmla="*/ 616941 h 632752"/>
                    <a:gd name="connsiteX124" fmla="*/ 401417 w 878181"/>
                    <a:gd name="connsiteY124" fmla="*/ 616153 h 632752"/>
                    <a:gd name="connsiteX125" fmla="*/ 401811 w 878181"/>
                    <a:gd name="connsiteY125" fmla="*/ 612552 h 632752"/>
                    <a:gd name="connsiteX126" fmla="*/ 402093 w 878181"/>
                    <a:gd name="connsiteY126" fmla="*/ 609851 h 632752"/>
                    <a:gd name="connsiteX127" fmla="*/ 399223 w 878181"/>
                    <a:gd name="connsiteY127" fmla="*/ 608388 h 632752"/>
                    <a:gd name="connsiteX128" fmla="*/ 394440 w 878181"/>
                    <a:gd name="connsiteY128" fmla="*/ 608557 h 632752"/>
                    <a:gd name="connsiteX129" fmla="*/ 392414 w 878181"/>
                    <a:gd name="connsiteY129" fmla="*/ 607094 h 632752"/>
                    <a:gd name="connsiteX130" fmla="*/ 383636 w 878181"/>
                    <a:gd name="connsiteY130" fmla="*/ 599104 h 632752"/>
                    <a:gd name="connsiteX131" fmla="*/ 376321 w 878181"/>
                    <a:gd name="connsiteY131" fmla="*/ 597866 h 632752"/>
                    <a:gd name="connsiteX132" fmla="*/ 375252 w 878181"/>
                    <a:gd name="connsiteY132" fmla="*/ 597866 h 632752"/>
                    <a:gd name="connsiteX133" fmla="*/ 371145 w 878181"/>
                    <a:gd name="connsiteY133" fmla="*/ 598316 h 632752"/>
                    <a:gd name="connsiteX134" fmla="*/ 361917 w 878181"/>
                    <a:gd name="connsiteY134" fmla="*/ 602986 h 632752"/>
                    <a:gd name="connsiteX135" fmla="*/ 351619 w 878181"/>
                    <a:gd name="connsiteY135" fmla="*/ 604956 h 632752"/>
                    <a:gd name="connsiteX136" fmla="*/ 344867 w 878181"/>
                    <a:gd name="connsiteY136" fmla="*/ 604956 h 632752"/>
                    <a:gd name="connsiteX137" fmla="*/ 344586 w 878181"/>
                    <a:gd name="connsiteY137" fmla="*/ 604900 h 632752"/>
                    <a:gd name="connsiteX138" fmla="*/ 339634 w 878181"/>
                    <a:gd name="connsiteY138" fmla="*/ 602874 h 632752"/>
                    <a:gd name="connsiteX139" fmla="*/ 337102 w 878181"/>
                    <a:gd name="connsiteY139" fmla="*/ 600848 h 632752"/>
                    <a:gd name="connsiteX140" fmla="*/ 332826 w 878181"/>
                    <a:gd name="connsiteY140" fmla="*/ 598991 h 632752"/>
                    <a:gd name="connsiteX141" fmla="*/ 332769 w 878181"/>
                    <a:gd name="connsiteY141" fmla="*/ 598935 h 632752"/>
                    <a:gd name="connsiteX142" fmla="*/ 328043 w 878181"/>
                    <a:gd name="connsiteY142" fmla="*/ 600511 h 632752"/>
                    <a:gd name="connsiteX143" fmla="*/ 327818 w 878181"/>
                    <a:gd name="connsiteY143" fmla="*/ 600567 h 632752"/>
                    <a:gd name="connsiteX144" fmla="*/ 327086 w 878181"/>
                    <a:gd name="connsiteY144" fmla="*/ 600567 h 632752"/>
                    <a:gd name="connsiteX145" fmla="*/ 317633 w 878181"/>
                    <a:gd name="connsiteY145" fmla="*/ 591451 h 632752"/>
                    <a:gd name="connsiteX146" fmla="*/ 314876 w 878181"/>
                    <a:gd name="connsiteY146" fmla="*/ 586725 h 632752"/>
                    <a:gd name="connsiteX147" fmla="*/ 313019 w 878181"/>
                    <a:gd name="connsiteY147" fmla="*/ 587569 h 632752"/>
                    <a:gd name="connsiteX148" fmla="*/ 305535 w 878181"/>
                    <a:gd name="connsiteY148" fmla="*/ 590720 h 632752"/>
                    <a:gd name="connsiteX149" fmla="*/ 301878 w 878181"/>
                    <a:gd name="connsiteY149" fmla="*/ 589369 h 632752"/>
                    <a:gd name="connsiteX150" fmla="*/ 297320 w 878181"/>
                    <a:gd name="connsiteY150" fmla="*/ 584699 h 632752"/>
                    <a:gd name="connsiteX151" fmla="*/ 291806 w 878181"/>
                    <a:gd name="connsiteY151" fmla="*/ 580310 h 632752"/>
                    <a:gd name="connsiteX152" fmla="*/ 290061 w 878181"/>
                    <a:gd name="connsiteY152" fmla="*/ 578960 h 632752"/>
                    <a:gd name="connsiteX153" fmla="*/ 288373 w 878181"/>
                    <a:gd name="connsiteY153" fmla="*/ 578116 h 632752"/>
                    <a:gd name="connsiteX154" fmla="*/ 286404 w 878181"/>
                    <a:gd name="connsiteY154" fmla="*/ 577665 h 632752"/>
                    <a:gd name="connsiteX155" fmla="*/ 285504 w 878181"/>
                    <a:gd name="connsiteY155" fmla="*/ 577665 h 632752"/>
                    <a:gd name="connsiteX156" fmla="*/ 279201 w 878181"/>
                    <a:gd name="connsiteY156" fmla="*/ 572320 h 632752"/>
                    <a:gd name="connsiteX157" fmla="*/ 278920 w 878181"/>
                    <a:gd name="connsiteY157" fmla="*/ 570238 h 632752"/>
                    <a:gd name="connsiteX158" fmla="*/ 278920 w 878181"/>
                    <a:gd name="connsiteY158" fmla="*/ 569957 h 632752"/>
                    <a:gd name="connsiteX159" fmla="*/ 282240 w 878181"/>
                    <a:gd name="connsiteY159" fmla="*/ 564780 h 632752"/>
                    <a:gd name="connsiteX160" fmla="*/ 283028 w 878181"/>
                    <a:gd name="connsiteY160" fmla="*/ 564217 h 632752"/>
                    <a:gd name="connsiteX161" fmla="*/ 280946 w 878181"/>
                    <a:gd name="connsiteY161" fmla="*/ 562135 h 632752"/>
                    <a:gd name="connsiteX162" fmla="*/ 279089 w 878181"/>
                    <a:gd name="connsiteY162" fmla="*/ 561741 h 632752"/>
                    <a:gd name="connsiteX163" fmla="*/ 277738 w 878181"/>
                    <a:gd name="connsiteY163" fmla="*/ 562079 h 632752"/>
                    <a:gd name="connsiteX164" fmla="*/ 274025 w 878181"/>
                    <a:gd name="connsiteY164" fmla="*/ 562923 h 632752"/>
                    <a:gd name="connsiteX165" fmla="*/ 273912 w 878181"/>
                    <a:gd name="connsiteY165" fmla="*/ 562923 h 632752"/>
                    <a:gd name="connsiteX166" fmla="*/ 269073 w 878181"/>
                    <a:gd name="connsiteY166" fmla="*/ 560278 h 632752"/>
                    <a:gd name="connsiteX167" fmla="*/ 266541 w 878181"/>
                    <a:gd name="connsiteY167" fmla="*/ 556283 h 632752"/>
                    <a:gd name="connsiteX168" fmla="*/ 264628 w 878181"/>
                    <a:gd name="connsiteY168" fmla="*/ 554820 h 632752"/>
                    <a:gd name="connsiteX169" fmla="*/ 264515 w 878181"/>
                    <a:gd name="connsiteY169" fmla="*/ 554820 h 632752"/>
                    <a:gd name="connsiteX170" fmla="*/ 262771 w 878181"/>
                    <a:gd name="connsiteY170" fmla="*/ 555214 h 632752"/>
                    <a:gd name="connsiteX171" fmla="*/ 259282 w 878181"/>
                    <a:gd name="connsiteY171" fmla="*/ 556283 h 632752"/>
                    <a:gd name="connsiteX172" fmla="*/ 255343 w 878181"/>
                    <a:gd name="connsiteY172" fmla="*/ 554764 h 632752"/>
                    <a:gd name="connsiteX173" fmla="*/ 254556 w 878181"/>
                    <a:gd name="connsiteY173" fmla="*/ 554089 h 632752"/>
                    <a:gd name="connsiteX174" fmla="*/ 249660 w 878181"/>
                    <a:gd name="connsiteY174" fmla="*/ 558478 h 632752"/>
                    <a:gd name="connsiteX175" fmla="*/ 246341 w 878181"/>
                    <a:gd name="connsiteY175" fmla="*/ 556734 h 632752"/>
                    <a:gd name="connsiteX176" fmla="*/ 244878 w 878181"/>
                    <a:gd name="connsiteY176" fmla="*/ 552795 h 632752"/>
                    <a:gd name="connsiteX177" fmla="*/ 244878 w 878181"/>
                    <a:gd name="connsiteY177" fmla="*/ 552513 h 632752"/>
                    <a:gd name="connsiteX178" fmla="*/ 244934 w 878181"/>
                    <a:gd name="connsiteY178" fmla="*/ 550825 h 632752"/>
                    <a:gd name="connsiteX179" fmla="*/ 244765 w 878181"/>
                    <a:gd name="connsiteY179" fmla="*/ 549531 h 632752"/>
                    <a:gd name="connsiteX180" fmla="*/ 244033 w 878181"/>
                    <a:gd name="connsiteY180" fmla="*/ 539459 h 632752"/>
                    <a:gd name="connsiteX181" fmla="*/ 244427 w 878181"/>
                    <a:gd name="connsiteY181" fmla="*/ 523310 h 632752"/>
                    <a:gd name="connsiteX182" fmla="*/ 244765 w 878181"/>
                    <a:gd name="connsiteY182" fmla="*/ 516558 h 632752"/>
                    <a:gd name="connsiteX183" fmla="*/ 244427 w 878181"/>
                    <a:gd name="connsiteY183" fmla="*/ 513181 h 632752"/>
                    <a:gd name="connsiteX184" fmla="*/ 238913 w 878181"/>
                    <a:gd name="connsiteY184" fmla="*/ 510256 h 632752"/>
                    <a:gd name="connsiteX185" fmla="*/ 230810 w 878181"/>
                    <a:gd name="connsiteY185" fmla="*/ 504797 h 632752"/>
                    <a:gd name="connsiteX186" fmla="*/ 232161 w 878181"/>
                    <a:gd name="connsiteY186" fmla="*/ 501646 h 632752"/>
                    <a:gd name="connsiteX187" fmla="*/ 231767 w 878181"/>
                    <a:gd name="connsiteY187" fmla="*/ 501534 h 632752"/>
                    <a:gd name="connsiteX188" fmla="*/ 228728 w 878181"/>
                    <a:gd name="connsiteY188" fmla="*/ 497145 h 632752"/>
                    <a:gd name="connsiteX189" fmla="*/ 228728 w 878181"/>
                    <a:gd name="connsiteY189" fmla="*/ 496863 h 632752"/>
                    <a:gd name="connsiteX190" fmla="*/ 230810 w 878181"/>
                    <a:gd name="connsiteY190" fmla="*/ 490730 h 632752"/>
                    <a:gd name="connsiteX191" fmla="*/ 232273 w 878181"/>
                    <a:gd name="connsiteY191" fmla="*/ 485497 h 632752"/>
                    <a:gd name="connsiteX192" fmla="*/ 234637 w 878181"/>
                    <a:gd name="connsiteY192" fmla="*/ 480602 h 632752"/>
                    <a:gd name="connsiteX193" fmla="*/ 235424 w 878181"/>
                    <a:gd name="connsiteY193" fmla="*/ 478688 h 632752"/>
                    <a:gd name="connsiteX194" fmla="*/ 238238 w 878181"/>
                    <a:gd name="connsiteY194" fmla="*/ 473906 h 632752"/>
                    <a:gd name="connsiteX195" fmla="*/ 242683 w 878181"/>
                    <a:gd name="connsiteY195" fmla="*/ 472330 h 632752"/>
                    <a:gd name="connsiteX196" fmla="*/ 246059 w 878181"/>
                    <a:gd name="connsiteY196" fmla="*/ 473174 h 632752"/>
                    <a:gd name="connsiteX197" fmla="*/ 246397 w 878181"/>
                    <a:gd name="connsiteY197" fmla="*/ 472780 h 632752"/>
                    <a:gd name="connsiteX198" fmla="*/ 248366 w 878181"/>
                    <a:gd name="connsiteY198" fmla="*/ 469404 h 632752"/>
                    <a:gd name="connsiteX199" fmla="*/ 252361 w 878181"/>
                    <a:gd name="connsiteY199" fmla="*/ 461245 h 632752"/>
                    <a:gd name="connsiteX200" fmla="*/ 258888 w 878181"/>
                    <a:gd name="connsiteY200" fmla="*/ 452524 h 632752"/>
                    <a:gd name="connsiteX201" fmla="*/ 259451 w 878181"/>
                    <a:gd name="connsiteY201" fmla="*/ 451342 h 632752"/>
                    <a:gd name="connsiteX202" fmla="*/ 251067 w 878181"/>
                    <a:gd name="connsiteY202" fmla="*/ 448585 h 632752"/>
                    <a:gd name="connsiteX203" fmla="*/ 241727 w 878181"/>
                    <a:gd name="connsiteY203" fmla="*/ 441720 h 632752"/>
                    <a:gd name="connsiteX204" fmla="*/ 236943 w 878181"/>
                    <a:gd name="connsiteY204" fmla="*/ 434180 h 632752"/>
                    <a:gd name="connsiteX205" fmla="*/ 233399 w 878181"/>
                    <a:gd name="connsiteY205" fmla="*/ 432942 h 632752"/>
                    <a:gd name="connsiteX206" fmla="*/ 232949 w 878181"/>
                    <a:gd name="connsiteY206" fmla="*/ 432886 h 632752"/>
                    <a:gd name="connsiteX207" fmla="*/ 230698 w 878181"/>
                    <a:gd name="connsiteY207" fmla="*/ 433786 h 632752"/>
                    <a:gd name="connsiteX208" fmla="*/ 229516 w 878181"/>
                    <a:gd name="connsiteY208" fmla="*/ 434911 h 632752"/>
                    <a:gd name="connsiteX209" fmla="*/ 212354 w 878181"/>
                    <a:gd name="connsiteY209" fmla="*/ 442283 h 632752"/>
                    <a:gd name="connsiteX210" fmla="*/ 209484 w 878181"/>
                    <a:gd name="connsiteY210" fmla="*/ 442452 h 632752"/>
                    <a:gd name="connsiteX211" fmla="*/ 196936 w 878181"/>
                    <a:gd name="connsiteY211" fmla="*/ 435643 h 632752"/>
                    <a:gd name="connsiteX212" fmla="*/ 196036 w 878181"/>
                    <a:gd name="connsiteY212" fmla="*/ 432492 h 632752"/>
                    <a:gd name="connsiteX213" fmla="*/ 192097 w 878181"/>
                    <a:gd name="connsiteY213" fmla="*/ 427822 h 632752"/>
                    <a:gd name="connsiteX214" fmla="*/ 185795 w 878181"/>
                    <a:gd name="connsiteY214" fmla="*/ 425402 h 632752"/>
                    <a:gd name="connsiteX215" fmla="*/ 181294 w 878181"/>
                    <a:gd name="connsiteY215" fmla="*/ 425458 h 632752"/>
                    <a:gd name="connsiteX216" fmla="*/ 175779 w 878181"/>
                    <a:gd name="connsiteY216" fmla="*/ 424952 h 632752"/>
                    <a:gd name="connsiteX217" fmla="*/ 171728 w 878181"/>
                    <a:gd name="connsiteY217" fmla="*/ 424277 h 632752"/>
                    <a:gd name="connsiteX218" fmla="*/ 171784 w 878181"/>
                    <a:gd name="connsiteY218" fmla="*/ 425458 h 632752"/>
                    <a:gd name="connsiteX219" fmla="*/ 171840 w 878181"/>
                    <a:gd name="connsiteY219" fmla="*/ 425965 h 632752"/>
                    <a:gd name="connsiteX220" fmla="*/ 171840 w 878181"/>
                    <a:gd name="connsiteY220" fmla="*/ 426246 h 632752"/>
                    <a:gd name="connsiteX221" fmla="*/ 169027 w 878181"/>
                    <a:gd name="connsiteY221" fmla="*/ 430691 h 632752"/>
                    <a:gd name="connsiteX222" fmla="*/ 164695 w 878181"/>
                    <a:gd name="connsiteY222" fmla="*/ 431479 h 632752"/>
                    <a:gd name="connsiteX223" fmla="*/ 161206 w 878181"/>
                    <a:gd name="connsiteY223" fmla="*/ 431423 h 632752"/>
                    <a:gd name="connsiteX224" fmla="*/ 160024 w 878181"/>
                    <a:gd name="connsiteY224" fmla="*/ 431479 h 632752"/>
                    <a:gd name="connsiteX225" fmla="*/ 155354 w 878181"/>
                    <a:gd name="connsiteY225" fmla="*/ 431873 h 632752"/>
                    <a:gd name="connsiteX226" fmla="*/ 154904 w 878181"/>
                    <a:gd name="connsiteY226" fmla="*/ 431929 h 632752"/>
                    <a:gd name="connsiteX227" fmla="*/ 150458 w 878181"/>
                    <a:gd name="connsiteY227" fmla="*/ 428440 h 632752"/>
                    <a:gd name="connsiteX228" fmla="*/ 145169 w 878181"/>
                    <a:gd name="connsiteY228" fmla="*/ 423320 h 632752"/>
                    <a:gd name="connsiteX229" fmla="*/ 136054 w 878181"/>
                    <a:gd name="connsiteY229" fmla="*/ 415668 h 632752"/>
                    <a:gd name="connsiteX230" fmla="*/ 126038 w 878181"/>
                    <a:gd name="connsiteY230" fmla="*/ 412404 h 632752"/>
                    <a:gd name="connsiteX231" fmla="*/ 125588 w 878181"/>
                    <a:gd name="connsiteY231" fmla="*/ 412404 h 632752"/>
                    <a:gd name="connsiteX232" fmla="*/ 123843 w 878181"/>
                    <a:gd name="connsiteY232" fmla="*/ 412517 h 632752"/>
                    <a:gd name="connsiteX233" fmla="*/ 119286 w 878181"/>
                    <a:gd name="connsiteY233" fmla="*/ 413979 h 632752"/>
                    <a:gd name="connsiteX234" fmla="*/ 119173 w 878181"/>
                    <a:gd name="connsiteY234" fmla="*/ 413979 h 632752"/>
                    <a:gd name="connsiteX235" fmla="*/ 115909 w 878181"/>
                    <a:gd name="connsiteY235" fmla="*/ 412066 h 632752"/>
                    <a:gd name="connsiteX236" fmla="*/ 115234 w 878181"/>
                    <a:gd name="connsiteY236" fmla="*/ 409309 h 632752"/>
                    <a:gd name="connsiteX237" fmla="*/ 115628 w 878181"/>
                    <a:gd name="connsiteY237" fmla="*/ 403063 h 632752"/>
                    <a:gd name="connsiteX238" fmla="*/ 115572 w 878181"/>
                    <a:gd name="connsiteY238" fmla="*/ 401206 h 632752"/>
                    <a:gd name="connsiteX239" fmla="*/ 115572 w 878181"/>
                    <a:gd name="connsiteY239" fmla="*/ 401150 h 632752"/>
                    <a:gd name="connsiteX240" fmla="*/ 112758 w 878181"/>
                    <a:gd name="connsiteY240" fmla="*/ 397043 h 632752"/>
                    <a:gd name="connsiteX241" fmla="*/ 116528 w 878181"/>
                    <a:gd name="connsiteY241" fmla="*/ 392935 h 632752"/>
                    <a:gd name="connsiteX242" fmla="*/ 118216 w 878181"/>
                    <a:gd name="connsiteY242" fmla="*/ 391584 h 632752"/>
                    <a:gd name="connsiteX243" fmla="*/ 129751 w 878181"/>
                    <a:gd name="connsiteY243" fmla="*/ 384045 h 632752"/>
                    <a:gd name="connsiteX244" fmla="*/ 133296 w 878181"/>
                    <a:gd name="connsiteY244" fmla="*/ 380049 h 632752"/>
                    <a:gd name="connsiteX245" fmla="*/ 135772 w 878181"/>
                    <a:gd name="connsiteY245" fmla="*/ 372509 h 632752"/>
                    <a:gd name="connsiteX246" fmla="*/ 146126 w 878181"/>
                    <a:gd name="connsiteY246" fmla="*/ 366545 h 632752"/>
                    <a:gd name="connsiteX247" fmla="*/ 156704 w 878181"/>
                    <a:gd name="connsiteY247" fmla="*/ 360693 h 632752"/>
                    <a:gd name="connsiteX248" fmla="*/ 173810 w 878181"/>
                    <a:gd name="connsiteY248" fmla="*/ 364069 h 632752"/>
                    <a:gd name="connsiteX249" fmla="*/ 184726 w 878181"/>
                    <a:gd name="connsiteY249" fmla="*/ 353884 h 632752"/>
                    <a:gd name="connsiteX250" fmla="*/ 187483 w 878181"/>
                    <a:gd name="connsiteY250" fmla="*/ 345332 h 632752"/>
                    <a:gd name="connsiteX251" fmla="*/ 190184 w 878181"/>
                    <a:gd name="connsiteY251" fmla="*/ 333740 h 632752"/>
                    <a:gd name="connsiteX252" fmla="*/ 190916 w 878181"/>
                    <a:gd name="connsiteY252" fmla="*/ 322149 h 632752"/>
                    <a:gd name="connsiteX253" fmla="*/ 194630 w 878181"/>
                    <a:gd name="connsiteY253" fmla="*/ 316634 h 632752"/>
                    <a:gd name="connsiteX254" fmla="*/ 190184 w 878181"/>
                    <a:gd name="connsiteY254" fmla="*/ 307462 h 632752"/>
                    <a:gd name="connsiteX255" fmla="*/ 179999 w 878181"/>
                    <a:gd name="connsiteY255" fmla="*/ 291764 h 632752"/>
                    <a:gd name="connsiteX256" fmla="*/ 172122 w 878181"/>
                    <a:gd name="connsiteY256" fmla="*/ 283211 h 632752"/>
                    <a:gd name="connsiteX257" fmla="*/ 164582 w 878181"/>
                    <a:gd name="connsiteY257" fmla="*/ 284899 h 632752"/>
                    <a:gd name="connsiteX258" fmla="*/ 159799 w 878181"/>
                    <a:gd name="connsiteY258" fmla="*/ 290413 h 632752"/>
                    <a:gd name="connsiteX259" fmla="*/ 151303 w 878181"/>
                    <a:gd name="connsiteY259" fmla="*/ 292776 h 632752"/>
                    <a:gd name="connsiteX260" fmla="*/ 145450 w 878181"/>
                    <a:gd name="connsiteY260" fmla="*/ 291088 h 632752"/>
                    <a:gd name="connsiteX261" fmla="*/ 132509 w 878181"/>
                    <a:gd name="connsiteY261" fmla="*/ 291820 h 632752"/>
                    <a:gd name="connsiteX262" fmla="*/ 127726 w 878181"/>
                    <a:gd name="connsiteY262" fmla="*/ 285968 h 632752"/>
                    <a:gd name="connsiteX263" fmla="*/ 122605 w 878181"/>
                    <a:gd name="connsiteY263" fmla="*/ 281523 h 632752"/>
                    <a:gd name="connsiteX264" fmla="*/ 115065 w 878181"/>
                    <a:gd name="connsiteY264" fmla="*/ 287374 h 632752"/>
                    <a:gd name="connsiteX265" fmla="*/ 103080 w 878181"/>
                    <a:gd name="connsiteY265" fmla="*/ 290751 h 632752"/>
                    <a:gd name="connsiteX266" fmla="*/ 94246 w 878181"/>
                    <a:gd name="connsiteY266" fmla="*/ 284280 h 632752"/>
                    <a:gd name="connsiteX267" fmla="*/ 82598 w 878181"/>
                    <a:gd name="connsiteY267" fmla="*/ 281860 h 632752"/>
                    <a:gd name="connsiteX268" fmla="*/ 80910 w 878181"/>
                    <a:gd name="connsiteY268" fmla="*/ 276402 h 632752"/>
                    <a:gd name="connsiteX269" fmla="*/ 82992 w 878181"/>
                    <a:gd name="connsiteY269" fmla="*/ 268243 h 632752"/>
                    <a:gd name="connsiteX270" fmla="*/ 74439 w 878181"/>
                    <a:gd name="connsiteY270" fmla="*/ 244667 h 632752"/>
                    <a:gd name="connsiteX271" fmla="*/ 63185 w 878181"/>
                    <a:gd name="connsiteY271" fmla="*/ 236508 h 632752"/>
                    <a:gd name="connsiteX272" fmla="*/ 51200 w 878181"/>
                    <a:gd name="connsiteY272" fmla="*/ 238196 h 632752"/>
                    <a:gd name="connsiteX273" fmla="*/ 34207 w 878181"/>
                    <a:gd name="connsiteY273" fmla="*/ 234426 h 632752"/>
                    <a:gd name="connsiteX274" fmla="*/ 24979 w 878181"/>
                    <a:gd name="connsiteY274" fmla="*/ 234426 h 632752"/>
                    <a:gd name="connsiteX275" fmla="*/ 24979 w 878181"/>
                    <a:gd name="connsiteY275" fmla="*/ 241966 h 632752"/>
                    <a:gd name="connsiteX276" fmla="*/ 19127 w 878181"/>
                    <a:gd name="connsiteY276" fmla="*/ 245061 h 632752"/>
                    <a:gd name="connsiteX277" fmla="*/ 8942 w 878181"/>
                    <a:gd name="connsiteY277" fmla="*/ 232400 h 632752"/>
                    <a:gd name="connsiteX278" fmla="*/ 52 w 878181"/>
                    <a:gd name="connsiteY278" fmla="*/ 204434 h 632752"/>
                    <a:gd name="connsiteX279" fmla="*/ 4047 w 878181"/>
                    <a:gd name="connsiteY279" fmla="*/ 191099 h 632752"/>
                    <a:gd name="connsiteX280" fmla="*/ 4103 w 878181"/>
                    <a:gd name="connsiteY280" fmla="*/ 190761 h 632752"/>
                    <a:gd name="connsiteX281" fmla="*/ 4216 w 878181"/>
                    <a:gd name="connsiteY281" fmla="*/ 190874 h 632752"/>
                    <a:gd name="connsiteX282" fmla="*/ 11137 w 878181"/>
                    <a:gd name="connsiteY282" fmla="*/ 191830 h 632752"/>
                    <a:gd name="connsiteX283" fmla="*/ 21490 w 878181"/>
                    <a:gd name="connsiteY283" fmla="*/ 200721 h 632752"/>
                    <a:gd name="connsiteX284" fmla="*/ 35276 w 878181"/>
                    <a:gd name="connsiteY284" fmla="*/ 198751 h 632752"/>
                    <a:gd name="connsiteX285" fmla="*/ 47149 w 878181"/>
                    <a:gd name="connsiteY285" fmla="*/ 190817 h 632752"/>
                    <a:gd name="connsiteX286" fmla="*/ 62004 w 878181"/>
                    <a:gd name="connsiteY286" fmla="*/ 184346 h 632752"/>
                    <a:gd name="connsiteX287" fmla="*/ 69881 w 878181"/>
                    <a:gd name="connsiteY287" fmla="*/ 170448 h 632752"/>
                    <a:gd name="connsiteX288" fmla="*/ 84736 w 878181"/>
                    <a:gd name="connsiteY288" fmla="*/ 158069 h 632752"/>
                    <a:gd name="connsiteX289" fmla="*/ 92108 w 878181"/>
                    <a:gd name="connsiteY289" fmla="*/ 162064 h 632752"/>
                    <a:gd name="connsiteX290" fmla="*/ 99479 w 878181"/>
                    <a:gd name="connsiteY290" fmla="*/ 166003 h 632752"/>
                    <a:gd name="connsiteX291" fmla="*/ 113265 w 878181"/>
                    <a:gd name="connsiteY291" fmla="*/ 169998 h 632752"/>
                    <a:gd name="connsiteX292" fmla="*/ 120186 w 878181"/>
                    <a:gd name="connsiteY292" fmla="*/ 179451 h 632752"/>
                    <a:gd name="connsiteX293" fmla="*/ 138473 w 878181"/>
                    <a:gd name="connsiteY293" fmla="*/ 189804 h 632752"/>
                    <a:gd name="connsiteX294" fmla="*/ 150796 w 878181"/>
                    <a:gd name="connsiteY294" fmla="*/ 196276 h 632752"/>
                    <a:gd name="connsiteX295" fmla="*/ 167114 w 878181"/>
                    <a:gd name="connsiteY295" fmla="*/ 198751 h 632752"/>
                    <a:gd name="connsiteX296" fmla="*/ 178424 w 878181"/>
                    <a:gd name="connsiteY296" fmla="*/ 203647 h 632752"/>
                    <a:gd name="connsiteX297" fmla="*/ 184389 w 878181"/>
                    <a:gd name="connsiteY297" fmla="*/ 204716 h 632752"/>
                    <a:gd name="connsiteX298" fmla="*/ 195699 w 878181"/>
                    <a:gd name="connsiteY298" fmla="*/ 195769 h 632752"/>
                    <a:gd name="connsiteX299" fmla="*/ 203632 w 878181"/>
                    <a:gd name="connsiteY299" fmla="*/ 186429 h 632752"/>
                    <a:gd name="connsiteX300" fmla="*/ 200144 w 878181"/>
                    <a:gd name="connsiteY300" fmla="*/ 173543 h 632752"/>
                    <a:gd name="connsiteX301" fmla="*/ 214943 w 878181"/>
                    <a:gd name="connsiteY301" fmla="*/ 171067 h 632752"/>
                    <a:gd name="connsiteX302" fmla="*/ 238182 w 878181"/>
                    <a:gd name="connsiteY302" fmla="*/ 159701 h 632752"/>
                    <a:gd name="connsiteX303" fmla="*/ 254499 w 878181"/>
                    <a:gd name="connsiteY303" fmla="*/ 146309 h 632752"/>
                    <a:gd name="connsiteX304" fmla="*/ 276669 w 878181"/>
                    <a:gd name="connsiteY304" fmla="*/ 145859 h 632752"/>
                    <a:gd name="connsiteX305" fmla="*/ 284040 w 878181"/>
                    <a:gd name="connsiteY305" fmla="*/ 138375 h 632752"/>
                    <a:gd name="connsiteX306" fmla="*/ 290455 w 878181"/>
                    <a:gd name="connsiteY306" fmla="*/ 141413 h 632752"/>
                    <a:gd name="connsiteX307" fmla="*/ 291975 w 878181"/>
                    <a:gd name="connsiteY307" fmla="*/ 135449 h 632752"/>
                    <a:gd name="connsiteX308" fmla="*/ 291975 w 878181"/>
                    <a:gd name="connsiteY308" fmla="*/ 117105 h 632752"/>
                    <a:gd name="connsiteX309" fmla="*/ 310712 w 878181"/>
                    <a:gd name="connsiteY309" fmla="*/ 100281 h 632752"/>
                    <a:gd name="connsiteX310" fmla="*/ 322585 w 878181"/>
                    <a:gd name="connsiteY310" fmla="*/ 101237 h 632752"/>
                    <a:gd name="connsiteX311" fmla="*/ 331025 w 878181"/>
                    <a:gd name="connsiteY311" fmla="*/ 115586 h 632752"/>
                    <a:gd name="connsiteX312" fmla="*/ 337440 w 878181"/>
                    <a:gd name="connsiteY312" fmla="*/ 123520 h 632752"/>
                    <a:gd name="connsiteX313" fmla="*/ 339859 w 878181"/>
                    <a:gd name="connsiteY313" fmla="*/ 131960 h 632752"/>
                    <a:gd name="connsiteX314" fmla="*/ 348750 w 878181"/>
                    <a:gd name="connsiteY314" fmla="*/ 146815 h 632752"/>
                    <a:gd name="connsiteX315" fmla="*/ 353701 w 878181"/>
                    <a:gd name="connsiteY315" fmla="*/ 145859 h 632752"/>
                    <a:gd name="connsiteX316" fmla="*/ 366024 w 878181"/>
                    <a:gd name="connsiteY316" fmla="*/ 136968 h 632752"/>
                    <a:gd name="connsiteX317" fmla="*/ 370920 w 878181"/>
                    <a:gd name="connsiteY317" fmla="*/ 144902 h 632752"/>
                    <a:gd name="connsiteX318" fmla="*/ 376884 w 878181"/>
                    <a:gd name="connsiteY318" fmla="*/ 147828 h 632752"/>
                    <a:gd name="connsiteX319" fmla="*/ 381779 w 878181"/>
                    <a:gd name="connsiteY319" fmla="*/ 161164 h 632752"/>
                    <a:gd name="connsiteX320" fmla="*/ 401530 w 878181"/>
                    <a:gd name="connsiteY320" fmla="*/ 158238 h 632752"/>
                    <a:gd name="connsiteX321" fmla="*/ 417848 w 878181"/>
                    <a:gd name="connsiteY321" fmla="*/ 151316 h 632752"/>
                    <a:gd name="connsiteX322" fmla="*/ 423756 w 878181"/>
                    <a:gd name="connsiteY322" fmla="*/ 130047 h 632752"/>
                    <a:gd name="connsiteX323" fmla="*/ 432647 w 878181"/>
                    <a:gd name="connsiteY323" fmla="*/ 119637 h 632752"/>
                    <a:gd name="connsiteX324" fmla="*/ 440018 w 878181"/>
                    <a:gd name="connsiteY324" fmla="*/ 114179 h 632752"/>
                    <a:gd name="connsiteX325" fmla="*/ 453353 w 878181"/>
                    <a:gd name="connsiteY325" fmla="*/ 114179 h 632752"/>
                    <a:gd name="connsiteX326" fmla="*/ 465676 w 878181"/>
                    <a:gd name="connsiteY326" fmla="*/ 126052 h 632752"/>
                    <a:gd name="connsiteX327" fmla="*/ 476536 w 878181"/>
                    <a:gd name="connsiteY327" fmla="*/ 132973 h 632752"/>
                    <a:gd name="connsiteX328" fmla="*/ 478056 w 878181"/>
                    <a:gd name="connsiteY328" fmla="*/ 118624 h 632752"/>
                    <a:gd name="connsiteX329" fmla="*/ 483513 w 878181"/>
                    <a:gd name="connsiteY329" fmla="*/ 107708 h 632752"/>
                    <a:gd name="connsiteX330" fmla="*/ 491897 w 878181"/>
                    <a:gd name="connsiteY330" fmla="*/ 99774 h 632752"/>
                    <a:gd name="connsiteX331" fmla="*/ 500281 w 878181"/>
                    <a:gd name="connsiteY331" fmla="*/ 106189 h 632752"/>
                    <a:gd name="connsiteX332" fmla="*/ 512661 w 878181"/>
                    <a:gd name="connsiteY332" fmla="*/ 110691 h 632752"/>
                    <a:gd name="connsiteX333" fmla="*/ 527009 w 878181"/>
                    <a:gd name="connsiteY333" fmla="*/ 111647 h 632752"/>
                    <a:gd name="connsiteX334" fmla="*/ 527459 w 878181"/>
                    <a:gd name="connsiteY334" fmla="*/ 103713 h 632752"/>
                    <a:gd name="connsiteX335" fmla="*/ 527966 w 878181"/>
                    <a:gd name="connsiteY335" fmla="*/ 92347 h 632752"/>
                    <a:gd name="connsiteX336" fmla="*/ 517556 w 878181"/>
                    <a:gd name="connsiteY336" fmla="*/ 91840 h 632752"/>
                    <a:gd name="connsiteX337" fmla="*/ 520482 w 878181"/>
                    <a:gd name="connsiteY337" fmla="*/ 82387 h 632752"/>
                    <a:gd name="connsiteX338" fmla="*/ 534380 w 878181"/>
                    <a:gd name="connsiteY338" fmla="*/ 74453 h 632752"/>
                    <a:gd name="connsiteX339" fmla="*/ 552668 w 878181"/>
                    <a:gd name="connsiteY339" fmla="*/ 83907 h 632752"/>
                    <a:gd name="connsiteX340" fmla="*/ 567973 w 878181"/>
                    <a:gd name="connsiteY340" fmla="*/ 69502 h 632752"/>
                    <a:gd name="connsiteX341" fmla="*/ 575907 w 878181"/>
                    <a:gd name="connsiteY341" fmla="*/ 56110 h 632752"/>
                    <a:gd name="connsiteX342" fmla="*/ 576807 w 878181"/>
                    <a:gd name="connsiteY342" fmla="*/ 54647 h 632752"/>
                    <a:gd name="connsiteX343" fmla="*/ 582772 w 878181"/>
                    <a:gd name="connsiteY343" fmla="*/ 49189 h 632752"/>
                    <a:gd name="connsiteX344" fmla="*/ 595095 w 878181"/>
                    <a:gd name="connsiteY344" fmla="*/ 48739 h 632752"/>
                    <a:gd name="connsiteX345" fmla="*/ 606461 w 878181"/>
                    <a:gd name="connsiteY345" fmla="*/ 49695 h 632752"/>
                    <a:gd name="connsiteX346" fmla="*/ 604942 w 878181"/>
                    <a:gd name="connsiteY346" fmla="*/ 59148 h 632752"/>
                    <a:gd name="connsiteX347" fmla="*/ 612313 w 878181"/>
                    <a:gd name="connsiteY347" fmla="*/ 65563 h 632752"/>
                    <a:gd name="connsiteX348" fmla="*/ 621203 w 878181"/>
                    <a:gd name="connsiteY348" fmla="*/ 62637 h 632752"/>
                    <a:gd name="connsiteX349" fmla="*/ 617715 w 878181"/>
                    <a:gd name="connsiteY349" fmla="*/ 49751 h 632752"/>
                    <a:gd name="connsiteX350" fmla="*/ 625649 w 878181"/>
                    <a:gd name="connsiteY350" fmla="*/ 44237 h 632752"/>
                    <a:gd name="connsiteX351" fmla="*/ 631106 w 878181"/>
                    <a:gd name="connsiteY351" fmla="*/ 32364 h 632752"/>
                    <a:gd name="connsiteX352" fmla="*/ 637521 w 878181"/>
                    <a:gd name="connsiteY352" fmla="*/ 25893 h 632752"/>
                    <a:gd name="connsiteX353" fmla="*/ 648381 w 878181"/>
                    <a:gd name="connsiteY353" fmla="*/ 29382 h 632752"/>
                    <a:gd name="connsiteX354" fmla="*/ 648831 w 878181"/>
                    <a:gd name="connsiteY354" fmla="*/ 40861 h 632752"/>
                    <a:gd name="connsiteX355" fmla="*/ 660198 w 878181"/>
                    <a:gd name="connsiteY355" fmla="*/ 42830 h 632752"/>
                    <a:gd name="connsiteX356" fmla="*/ 669538 w 878181"/>
                    <a:gd name="connsiteY356" fmla="*/ 48795 h 632752"/>
                    <a:gd name="connsiteX357" fmla="*/ 682874 w 878181"/>
                    <a:gd name="connsiteY357" fmla="*/ 39848 h 632752"/>
                    <a:gd name="connsiteX358" fmla="*/ 689739 w 878181"/>
                    <a:gd name="connsiteY358" fmla="*/ 30507 h 632752"/>
                    <a:gd name="connsiteX359" fmla="*/ 701105 w 878181"/>
                    <a:gd name="connsiteY359" fmla="*/ 18072 h 632752"/>
                    <a:gd name="connsiteX360" fmla="*/ 709939 w 878181"/>
                    <a:gd name="connsiteY360" fmla="*/ 8169 h 632752"/>
                    <a:gd name="connsiteX361" fmla="*/ 726763 w 878181"/>
                    <a:gd name="connsiteY361" fmla="*/ 10644 h 632752"/>
                    <a:gd name="connsiteX362" fmla="*/ 740549 w 878181"/>
                    <a:gd name="connsiteY362" fmla="*/ 11601 h 632752"/>
                    <a:gd name="connsiteX363" fmla="*/ 751859 w 878181"/>
                    <a:gd name="connsiteY363" fmla="*/ 1698 h 632752"/>
                    <a:gd name="connsiteX364" fmla="*/ 759231 w 878181"/>
                    <a:gd name="connsiteY364" fmla="*/ 5187 h 632752"/>
                    <a:gd name="connsiteX365" fmla="*/ 775099 w 878181"/>
                    <a:gd name="connsiteY365" fmla="*/ 10082 h 632752"/>
                    <a:gd name="connsiteX366" fmla="*/ 786409 w 878181"/>
                    <a:gd name="connsiteY366" fmla="*/ 16046 h 632752"/>
                    <a:gd name="connsiteX367" fmla="*/ 783989 w 878181"/>
                    <a:gd name="connsiteY367" fmla="*/ 36866 h 632752"/>
                    <a:gd name="connsiteX368" fmla="*/ 783989 w 878181"/>
                    <a:gd name="connsiteY368" fmla="*/ 60161 h 632752"/>
                    <a:gd name="connsiteX369" fmla="*/ 802276 w 878181"/>
                    <a:gd name="connsiteY369" fmla="*/ 63650 h 632752"/>
                    <a:gd name="connsiteX370" fmla="*/ 807734 w 878181"/>
                    <a:gd name="connsiteY370" fmla="*/ 74059 h 632752"/>
                    <a:gd name="connsiteX371" fmla="*/ 794849 w 878181"/>
                    <a:gd name="connsiteY371" fmla="*/ 82950 h 632752"/>
                    <a:gd name="connsiteX372" fmla="*/ 793892 w 878181"/>
                    <a:gd name="connsiteY372" fmla="*/ 101294 h 632752"/>
                    <a:gd name="connsiteX373" fmla="*/ 780613 w 878181"/>
                    <a:gd name="connsiteY373" fmla="*/ 129484 h 632752"/>
                    <a:gd name="connsiteX374" fmla="*/ 768234 w 878181"/>
                    <a:gd name="connsiteY374" fmla="*/ 150810 h 632752"/>
                    <a:gd name="connsiteX375" fmla="*/ 758331 w 878181"/>
                    <a:gd name="connsiteY375" fmla="*/ 156268 h 632752"/>
                    <a:gd name="connsiteX376" fmla="*/ 752872 w 878181"/>
                    <a:gd name="connsiteY376" fmla="*/ 181983 h 632752"/>
                    <a:gd name="connsiteX377" fmla="*/ 765252 w 878181"/>
                    <a:gd name="connsiteY377" fmla="*/ 181027 h 632752"/>
                    <a:gd name="connsiteX378" fmla="*/ 774592 w 878181"/>
                    <a:gd name="connsiteY378" fmla="*/ 169660 h 632752"/>
                    <a:gd name="connsiteX379" fmla="*/ 784045 w 878181"/>
                    <a:gd name="connsiteY379" fmla="*/ 160207 h 632752"/>
                    <a:gd name="connsiteX380" fmla="*/ 791923 w 878181"/>
                    <a:gd name="connsiteY380" fmla="*/ 163245 h 632752"/>
                    <a:gd name="connsiteX381" fmla="*/ 794849 w 878181"/>
                    <a:gd name="connsiteY381" fmla="*/ 165721 h 632752"/>
                    <a:gd name="connsiteX382" fmla="*/ 806215 w 878181"/>
                    <a:gd name="connsiteY382" fmla="*/ 162233 h 632752"/>
                    <a:gd name="connsiteX383" fmla="*/ 811673 w 878181"/>
                    <a:gd name="connsiteY383" fmla="*/ 181983 h 632752"/>
                    <a:gd name="connsiteX384" fmla="*/ 813136 w 878181"/>
                    <a:gd name="connsiteY384" fmla="*/ 198357 h 632752"/>
                    <a:gd name="connsiteX385" fmla="*/ 811673 w 878181"/>
                    <a:gd name="connsiteY385" fmla="*/ 212762 h 632752"/>
                    <a:gd name="connsiteX386" fmla="*/ 819607 w 878181"/>
                    <a:gd name="connsiteY386" fmla="*/ 219177 h 632752"/>
                    <a:gd name="connsiteX387" fmla="*/ 833393 w 878181"/>
                    <a:gd name="connsiteY387" fmla="*/ 208317 h 632752"/>
                    <a:gd name="connsiteX388" fmla="*/ 844703 w 878181"/>
                    <a:gd name="connsiteY388" fmla="*/ 202352 h 632752"/>
                    <a:gd name="connsiteX389" fmla="*/ 874638 w 878181"/>
                    <a:gd name="connsiteY389" fmla="*/ 203309 h 632752"/>
                    <a:gd name="connsiteX390" fmla="*/ 874525 w 878181"/>
                    <a:gd name="connsiteY390" fmla="*/ 203421 h 632752"/>
                    <a:gd name="connsiteX391" fmla="*/ 866535 w 878181"/>
                    <a:gd name="connsiteY391" fmla="*/ 223791 h 632752"/>
                    <a:gd name="connsiteX392" fmla="*/ 875370 w 878181"/>
                    <a:gd name="connsiteY392" fmla="*/ 245792 h 632752"/>
                    <a:gd name="connsiteX393" fmla="*/ 871206 w 878181"/>
                    <a:gd name="connsiteY393" fmla="*/ 272294 h 632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</a:cxnLst>
                  <a:rect l="l" t="t" r="r" b="b"/>
                  <a:pathLst>
                    <a:path w="878181" h="632752">
                      <a:moveTo>
                        <a:pt x="871206" y="272294"/>
                      </a:moveTo>
                      <a:cubicBezTo>
                        <a:pt x="864622" y="275390"/>
                        <a:pt x="855057" y="277584"/>
                        <a:pt x="860233" y="291257"/>
                      </a:cubicBezTo>
                      <a:cubicBezTo>
                        <a:pt x="865354" y="304874"/>
                        <a:pt x="868280" y="307181"/>
                        <a:pt x="861696" y="311739"/>
                      </a:cubicBezTo>
                      <a:cubicBezTo>
                        <a:pt x="855113" y="316240"/>
                        <a:pt x="854381" y="328451"/>
                        <a:pt x="847010" y="328451"/>
                      </a:cubicBezTo>
                      <a:cubicBezTo>
                        <a:pt x="839695" y="328451"/>
                        <a:pt x="833055" y="328451"/>
                        <a:pt x="833055" y="336779"/>
                      </a:cubicBezTo>
                      <a:cubicBezTo>
                        <a:pt x="833055" y="345163"/>
                        <a:pt x="826416" y="351183"/>
                        <a:pt x="821295" y="353490"/>
                      </a:cubicBezTo>
                      <a:cubicBezTo>
                        <a:pt x="816175" y="355798"/>
                        <a:pt x="801545" y="377798"/>
                        <a:pt x="800757" y="390684"/>
                      </a:cubicBezTo>
                      <a:cubicBezTo>
                        <a:pt x="800026" y="403570"/>
                        <a:pt x="815500" y="421801"/>
                        <a:pt x="802276" y="439976"/>
                      </a:cubicBezTo>
                      <a:cubicBezTo>
                        <a:pt x="795299" y="449654"/>
                        <a:pt x="791304" y="457588"/>
                        <a:pt x="787084" y="463159"/>
                      </a:cubicBezTo>
                      <a:cubicBezTo>
                        <a:pt x="784777" y="466253"/>
                        <a:pt x="778531" y="466197"/>
                        <a:pt x="772623" y="465859"/>
                      </a:cubicBezTo>
                      <a:cubicBezTo>
                        <a:pt x="766715" y="465522"/>
                        <a:pt x="761819" y="463102"/>
                        <a:pt x="761031" y="470586"/>
                      </a:cubicBezTo>
                      <a:cubicBezTo>
                        <a:pt x="760750" y="473062"/>
                        <a:pt x="760300" y="475931"/>
                        <a:pt x="757149" y="477394"/>
                      </a:cubicBezTo>
                      <a:cubicBezTo>
                        <a:pt x="747639" y="481952"/>
                        <a:pt x="737455" y="488704"/>
                        <a:pt x="731378" y="495513"/>
                      </a:cubicBezTo>
                      <a:cubicBezTo>
                        <a:pt x="726932" y="500352"/>
                        <a:pt x="731434" y="509299"/>
                        <a:pt x="731378" y="509918"/>
                      </a:cubicBezTo>
                      <a:cubicBezTo>
                        <a:pt x="731209" y="511887"/>
                        <a:pt x="724907" y="511099"/>
                        <a:pt x="726932" y="516164"/>
                      </a:cubicBezTo>
                      <a:cubicBezTo>
                        <a:pt x="728902" y="521059"/>
                        <a:pt x="728902" y="528993"/>
                        <a:pt x="728846" y="532144"/>
                      </a:cubicBezTo>
                      <a:cubicBezTo>
                        <a:pt x="728677" y="529443"/>
                        <a:pt x="722375" y="537040"/>
                        <a:pt x="716748" y="539065"/>
                      </a:cubicBezTo>
                      <a:cubicBezTo>
                        <a:pt x="714328" y="539909"/>
                        <a:pt x="712077" y="538784"/>
                        <a:pt x="710389" y="539909"/>
                      </a:cubicBezTo>
                      <a:cubicBezTo>
                        <a:pt x="703862" y="544017"/>
                        <a:pt x="700599" y="544073"/>
                        <a:pt x="696435" y="539065"/>
                      </a:cubicBezTo>
                      <a:cubicBezTo>
                        <a:pt x="691764" y="533382"/>
                        <a:pt x="688051" y="537771"/>
                        <a:pt x="686588" y="543792"/>
                      </a:cubicBezTo>
                      <a:cubicBezTo>
                        <a:pt x="685913" y="546436"/>
                        <a:pt x="688501" y="547112"/>
                        <a:pt x="689120" y="548349"/>
                      </a:cubicBezTo>
                      <a:cubicBezTo>
                        <a:pt x="690189" y="550431"/>
                        <a:pt x="689289" y="554483"/>
                        <a:pt x="689289" y="556340"/>
                      </a:cubicBezTo>
                      <a:cubicBezTo>
                        <a:pt x="689289" y="558253"/>
                        <a:pt x="694353" y="560785"/>
                        <a:pt x="695028" y="562754"/>
                      </a:cubicBezTo>
                      <a:cubicBezTo>
                        <a:pt x="696547" y="567031"/>
                        <a:pt x="689907" y="570688"/>
                        <a:pt x="685462" y="572208"/>
                      </a:cubicBezTo>
                      <a:cubicBezTo>
                        <a:pt x="683324" y="572939"/>
                        <a:pt x="679385" y="578510"/>
                        <a:pt x="673702" y="578791"/>
                      </a:cubicBezTo>
                      <a:cubicBezTo>
                        <a:pt x="650970" y="580310"/>
                        <a:pt x="647256" y="571982"/>
                        <a:pt x="634089" y="594771"/>
                      </a:cubicBezTo>
                      <a:cubicBezTo>
                        <a:pt x="627168" y="606644"/>
                        <a:pt x="619684" y="609851"/>
                        <a:pt x="614789" y="611989"/>
                      </a:cubicBezTo>
                      <a:cubicBezTo>
                        <a:pt x="614395" y="612158"/>
                        <a:pt x="613438" y="610245"/>
                        <a:pt x="612538" y="608332"/>
                      </a:cubicBezTo>
                      <a:cubicBezTo>
                        <a:pt x="611750" y="606756"/>
                        <a:pt x="611019" y="605293"/>
                        <a:pt x="610794" y="605462"/>
                      </a:cubicBezTo>
                      <a:cubicBezTo>
                        <a:pt x="609724" y="606025"/>
                        <a:pt x="610737" y="614184"/>
                        <a:pt x="610231" y="614915"/>
                      </a:cubicBezTo>
                      <a:cubicBezTo>
                        <a:pt x="609837" y="615422"/>
                        <a:pt x="610569" y="615703"/>
                        <a:pt x="610794" y="616660"/>
                      </a:cubicBezTo>
                      <a:cubicBezTo>
                        <a:pt x="611244" y="618292"/>
                        <a:pt x="612144" y="620317"/>
                        <a:pt x="612257" y="622118"/>
                      </a:cubicBezTo>
                      <a:cubicBezTo>
                        <a:pt x="612369" y="624031"/>
                        <a:pt x="610287" y="624087"/>
                        <a:pt x="610681" y="625494"/>
                      </a:cubicBezTo>
                      <a:cubicBezTo>
                        <a:pt x="610681" y="625494"/>
                        <a:pt x="606348" y="622568"/>
                        <a:pt x="604604" y="621893"/>
                      </a:cubicBezTo>
                      <a:cubicBezTo>
                        <a:pt x="602860" y="621217"/>
                        <a:pt x="601959" y="619360"/>
                        <a:pt x="598752" y="616547"/>
                      </a:cubicBezTo>
                      <a:cubicBezTo>
                        <a:pt x="595489" y="613790"/>
                        <a:pt x="594701" y="607882"/>
                        <a:pt x="594476" y="606644"/>
                      </a:cubicBezTo>
                      <a:cubicBezTo>
                        <a:pt x="594363" y="605350"/>
                        <a:pt x="593181" y="602536"/>
                        <a:pt x="591718" y="600961"/>
                      </a:cubicBezTo>
                      <a:cubicBezTo>
                        <a:pt x="590256" y="599329"/>
                        <a:pt x="591381" y="598316"/>
                        <a:pt x="591043" y="596178"/>
                      </a:cubicBezTo>
                      <a:cubicBezTo>
                        <a:pt x="590706" y="594096"/>
                        <a:pt x="595770" y="591339"/>
                        <a:pt x="596558" y="590326"/>
                      </a:cubicBezTo>
                      <a:cubicBezTo>
                        <a:pt x="597402" y="589369"/>
                        <a:pt x="595432" y="587400"/>
                        <a:pt x="594138" y="585937"/>
                      </a:cubicBezTo>
                      <a:cubicBezTo>
                        <a:pt x="592844" y="584418"/>
                        <a:pt x="593013" y="585937"/>
                        <a:pt x="591887" y="587681"/>
                      </a:cubicBezTo>
                      <a:cubicBezTo>
                        <a:pt x="590706" y="589426"/>
                        <a:pt x="588511" y="590776"/>
                        <a:pt x="587330" y="592239"/>
                      </a:cubicBezTo>
                      <a:cubicBezTo>
                        <a:pt x="586204" y="593702"/>
                        <a:pt x="582490" y="595109"/>
                        <a:pt x="580746" y="596966"/>
                      </a:cubicBezTo>
                      <a:cubicBezTo>
                        <a:pt x="578889" y="598710"/>
                        <a:pt x="581084" y="600229"/>
                        <a:pt x="581084" y="600229"/>
                      </a:cubicBezTo>
                      <a:cubicBezTo>
                        <a:pt x="581084" y="600229"/>
                        <a:pt x="582659" y="601017"/>
                        <a:pt x="586260" y="602986"/>
                      </a:cubicBezTo>
                      <a:cubicBezTo>
                        <a:pt x="589805" y="604956"/>
                        <a:pt x="588567" y="607488"/>
                        <a:pt x="589018" y="609345"/>
                      </a:cubicBezTo>
                      <a:cubicBezTo>
                        <a:pt x="589468" y="611089"/>
                        <a:pt x="590481" y="612609"/>
                        <a:pt x="590481" y="614859"/>
                      </a:cubicBezTo>
                      <a:cubicBezTo>
                        <a:pt x="590481" y="617166"/>
                        <a:pt x="587386" y="620430"/>
                        <a:pt x="585191" y="621217"/>
                      </a:cubicBezTo>
                      <a:cubicBezTo>
                        <a:pt x="582884" y="622062"/>
                        <a:pt x="575119" y="625663"/>
                        <a:pt x="572137" y="626001"/>
                      </a:cubicBezTo>
                      <a:cubicBezTo>
                        <a:pt x="569267" y="626282"/>
                        <a:pt x="567410" y="626001"/>
                        <a:pt x="564991" y="625832"/>
                      </a:cubicBezTo>
                      <a:cubicBezTo>
                        <a:pt x="562571" y="625719"/>
                        <a:pt x="560152" y="627126"/>
                        <a:pt x="558689" y="627576"/>
                      </a:cubicBezTo>
                      <a:cubicBezTo>
                        <a:pt x="557170" y="628082"/>
                        <a:pt x="555763" y="628420"/>
                        <a:pt x="553962" y="628082"/>
                      </a:cubicBezTo>
                      <a:cubicBezTo>
                        <a:pt x="552218" y="627745"/>
                        <a:pt x="551317" y="624369"/>
                        <a:pt x="550248" y="622512"/>
                      </a:cubicBezTo>
                      <a:cubicBezTo>
                        <a:pt x="549067" y="620767"/>
                        <a:pt x="548392" y="623018"/>
                        <a:pt x="547829" y="625775"/>
                      </a:cubicBezTo>
                      <a:cubicBezTo>
                        <a:pt x="547154" y="628532"/>
                        <a:pt x="545690" y="629377"/>
                        <a:pt x="544734" y="630671"/>
                      </a:cubicBezTo>
                      <a:cubicBezTo>
                        <a:pt x="543778" y="631965"/>
                        <a:pt x="542877" y="632753"/>
                        <a:pt x="540007" y="632753"/>
                      </a:cubicBezTo>
                      <a:cubicBezTo>
                        <a:pt x="537082" y="632753"/>
                        <a:pt x="537250" y="632246"/>
                        <a:pt x="536294" y="631290"/>
                      </a:cubicBezTo>
                      <a:cubicBezTo>
                        <a:pt x="535337" y="630333"/>
                        <a:pt x="534212" y="629658"/>
                        <a:pt x="531398" y="629152"/>
                      </a:cubicBezTo>
                      <a:cubicBezTo>
                        <a:pt x="528641" y="628701"/>
                        <a:pt x="529935" y="628026"/>
                        <a:pt x="528191" y="626732"/>
                      </a:cubicBezTo>
                      <a:cubicBezTo>
                        <a:pt x="526334" y="625438"/>
                        <a:pt x="529935" y="622005"/>
                        <a:pt x="531286" y="620036"/>
                      </a:cubicBezTo>
                      <a:cubicBezTo>
                        <a:pt x="532580" y="618066"/>
                        <a:pt x="534043" y="619586"/>
                        <a:pt x="536350" y="619698"/>
                      </a:cubicBezTo>
                      <a:cubicBezTo>
                        <a:pt x="538601" y="619867"/>
                        <a:pt x="537925" y="619360"/>
                        <a:pt x="539220" y="618742"/>
                      </a:cubicBezTo>
                      <a:cubicBezTo>
                        <a:pt x="540514" y="618066"/>
                        <a:pt x="541527" y="615647"/>
                        <a:pt x="541358" y="613509"/>
                      </a:cubicBezTo>
                      <a:cubicBezTo>
                        <a:pt x="541189" y="611427"/>
                        <a:pt x="536969" y="610639"/>
                        <a:pt x="533874" y="610414"/>
                      </a:cubicBezTo>
                      <a:cubicBezTo>
                        <a:pt x="530723" y="610301"/>
                        <a:pt x="529485" y="606700"/>
                        <a:pt x="527853" y="605575"/>
                      </a:cubicBezTo>
                      <a:cubicBezTo>
                        <a:pt x="526222" y="604393"/>
                        <a:pt x="524140" y="605406"/>
                        <a:pt x="523014" y="605913"/>
                      </a:cubicBezTo>
                      <a:cubicBezTo>
                        <a:pt x="521833" y="606362"/>
                        <a:pt x="519863" y="607038"/>
                        <a:pt x="517556" y="606813"/>
                      </a:cubicBezTo>
                      <a:cubicBezTo>
                        <a:pt x="515249" y="606531"/>
                        <a:pt x="512379" y="602818"/>
                        <a:pt x="510297" y="601129"/>
                      </a:cubicBezTo>
                      <a:cubicBezTo>
                        <a:pt x="508216" y="599498"/>
                        <a:pt x="507765" y="595278"/>
                        <a:pt x="507765" y="592802"/>
                      </a:cubicBezTo>
                      <a:cubicBezTo>
                        <a:pt x="507765" y="590270"/>
                        <a:pt x="509679" y="588413"/>
                        <a:pt x="512154" y="587344"/>
                      </a:cubicBezTo>
                      <a:cubicBezTo>
                        <a:pt x="514686" y="586275"/>
                        <a:pt x="510916" y="585656"/>
                        <a:pt x="509847" y="585656"/>
                      </a:cubicBezTo>
                      <a:cubicBezTo>
                        <a:pt x="508778" y="585656"/>
                        <a:pt x="507146" y="583180"/>
                        <a:pt x="506134" y="581492"/>
                      </a:cubicBezTo>
                      <a:cubicBezTo>
                        <a:pt x="505065" y="579860"/>
                        <a:pt x="504220" y="579185"/>
                        <a:pt x="502983" y="579860"/>
                      </a:cubicBezTo>
                      <a:cubicBezTo>
                        <a:pt x="501745" y="580423"/>
                        <a:pt x="498875" y="588807"/>
                        <a:pt x="498425" y="591789"/>
                      </a:cubicBezTo>
                      <a:cubicBezTo>
                        <a:pt x="498031" y="594659"/>
                        <a:pt x="500507" y="595334"/>
                        <a:pt x="501970" y="596572"/>
                      </a:cubicBezTo>
                      <a:cubicBezTo>
                        <a:pt x="503489" y="597810"/>
                        <a:pt x="505289" y="600342"/>
                        <a:pt x="506809" y="602199"/>
                      </a:cubicBezTo>
                      <a:cubicBezTo>
                        <a:pt x="508272" y="604112"/>
                        <a:pt x="502645" y="603887"/>
                        <a:pt x="500338" y="603718"/>
                      </a:cubicBezTo>
                      <a:cubicBezTo>
                        <a:pt x="498031" y="603437"/>
                        <a:pt x="498256" y="603718"/>
                        <a:pt x="495780" y="604956"/>
                      </a:cubicBezTo>
                      <a:cubicBezTo>
                        <a:pt x="493304" y="606194"/>
                        <a:pt x="491785" y="605350"/>
                        <a:pt x="491222" y="603887"/>
                      </a:cubicBezTo>
                      <a:cubicBezTo>
                        <a:pt x="490547" y="602424"/>
                        <a:pt x="489140" y="603211"/>
                        <a:pt x="487677" y="601805"/>
                      </a:cubicBezTo>
                      <a:cubicBezTo>
                        <a:pt x="486214" y="600398"/>
                        <a:pt x="488071" y="598485"/>
                        <a:pt x="490378" y="597810"/>
                      </a:cubicBezTo>
                      <a:cubicBezTo>
                        <a:pt x="492685" y="597247"/>
                        <a:pt x="492460" y="595109"/>
                        <a:pt x="491054" y="595109"/>
                      </a:cubicBezTo>
                      <a:cubicBezTo>
                        <a:pt x="489534" y="595109"/>
                        <a:pt x="489816" y="595503"/>
                        <a:pt x="489534" y="593027"/>
                      </a:cubicBezTo>
                      <a:cubicBezTo>
                        <a:pt x="489365" y="590551"/>
                        <a:pt x="490209" y="590720"/>
                        <a:pt x="488297" y="589707"/>
                      </a:cubicBezTo>
                      <a:cubicBezTo>
                        <a:pt x="486440" y="588638"/>
                        <a:pt x="481432" y="590776"/>
                        <a:pt x="479406" y="590776"/>
                      </a:cubicBezTo>
                      <a:cubicBezTo>
                        <a:pt x="477324" y="590776"/>
                        <a:pt x="476649" y="590776"/>
                        <a:pt x="474342" y="588469"/>
                      </a:cubicBezTo>
                      <a:cubicBezTo>
                        <a:pt x="472035" y="586106"/>
                        <a:pt x="472710" y="582561"/>
                        <a:pt x="473498" y="580479"/>
                      </a:cubicBezTo>
                      <a:cubicBezTo>
                        <a:pt x="474342" y="578397"/>
                        <a:pt x="478056" y="573783"/>
                        <a:pt x="478731" y="572770"/>
                      </a:cubicBezTo>
                      <a:cubicBezTo>
                        <a:pt x="479406" y="571701"/>
                        <a:pt x="477268" y="571307"/>
                        <a:pt x="475805" y="571532"/>
                      </a:cubicBezTo>
                      <a:cubicBezTo>
                        <a:pt x="474342" y="571701"/>
                        <a:pt x="473779" y="572601"/>
                        <a:pt x="472091" y="572095"/>
                      </a:cubicBezTo>
                      <a:cubicBezTo>
                        <a:pt x="470459" y="571701"/>
                        <a:pt x="470009" y="568381"/>
                        <a:pt x="469615" y="566637"/>
                      </a:cubicBezTo>
                      <a:cubicBezTo>
                        <a:pt x="469221" y="565005"/>
                        <a:pt x="467308" y="567087"/>
                        <a:pt x="465620" y="568550"/>
                      </a:cubicBezTo>
                      <a:cubicBezTo>
                        <a:pt x="463988" y="570069"/>
                        <a:pt x="461062" y="572320"/>
                        <a:pt x="460274" y="574458"/>
                      </a:cubicBezTo>
                      <a:cubicBezTo>
                        <a:pt x="459431" y="576540"/>
                        <a:pt x="464832" y="582955"/>
                        <a:pt x="464832" y="582955"/>
                      </a:cubicBezTo>
                      <a:cubicBezTo>
                        <a:pt x="464832" y="582955"/>
                        <a:pt x="467927" y="587625"/>
                        <a:pt x="466070" y="588188"/>
                      </a:cubicBezTo>
                      <a:cubicBezTo>
                        <a:pt x="464157" y="588863"/>
                        <a:pt x="464382" y="589032"/>
                        <a:pt x="463144" y="591508"/>
                      </a:cubicBezTo>
                      <a:cubicBezTo>
                        <a:pt x="461906" y="594040"/>
                        <a:pt x="465226" y="593590"/>
                        <a:pt x="466914" y="593590"/>
                      </a:cubicBezTo>
                      <a:cubicBezTo>
                        <a:pt x="468546" y="593590"/>
                        <a:pt x="468377" y="593421"/>
                        <a:pt x="469615" y="594265"/>
                      </a:cubicBezTo>
                      <a:cubicBezTo>
                        <a:pt x="470853" y="595109"/>
                        <a:pt x="469446" y="600117"/>
                        <a:pt x="467533" y="601974"/>
                      </a:cubicBezTo>
                      <a:cubicBezTo>
                        <a:pt x="465676" y="603887"/>
                        <a:pt x="462356" y="607432"/>
                        <a:pt x="459431" y="609682"/>
                      </a:cubicBezTo>
                      <a:cubicBezTo>
                        <a:pt x="456505" y="611989"/>
                        <a:pt x="456111" y="611370"/>
                        <a:pt x="453972" y="611370"/>
                      </a:cubicBezTo>
                      <a:cubicBezTo>
                        <a:pt x="451890" y="611370"/>
                        <a:pt x="453410" y="609289"/>
                        <a:pt x="455041" y="607207"/>
                      </a:cubicBezTo>
                      <a:cubicBezTo>
                        <a:pt x="456729" y="605125"/>
                        <a:pt x="457349" y="606137"/>
                        <a:pt x="458361" y="602649"/>
                      </a:cubicBezTo>
                      <a:cubicBezTo>
                        <a:pt x="459431" y="599048"/>
                        <a:pt x="458193" y="598091"/>
                        <a:pt x="456448" y="596234"/>
                      </a:cubicBezTo>
                      <a:cubicBezTo>
                        <a:pt x="454817" y="594377"/>
                        <a:pt x="451215" y="596909"/>
                        <a:pt x="450540" y="597753"/>
                      </a:cubicBezTo>
                      <a:cubicBezTo>
                        <a:pt x="449977" y="598654"/>
                        <a:pt x="448908" y="600060"/>
                        <a:pt x="447389" y="600680"/>
                      </a:cubicBezTo>
                      <a:cubicBezTo>
                        <a:pt x="445870" y="601242"/>
                        <a:pt x="447220" y="599104"/>
                        <a:pt x="447220" y="597022"/>
                      </a:cubicBezTo>
                      <a:cubicBezTo>
                        <a:pt x="447220" y="594884"/>
                        <a:pt x="447558" y="593477"/>
                        <a:pt x="445138" y="592914"/>
                      </a:cubicBezTo>
                      <a:cubicBezTo>
                        <a:pt x="442719" y="592352"/>
                        <a:pt x="442268" y="596909"/>
                        <a:pt x="441931" y="598991"/>
                      </a:cubicBezTo>
                      <a:cubicBezTo>
                        <a:pt x="441649" y="601129"/>
                        <a:pt x="441481" y="604506"/>
                        <a:pt x="440637" y="607825"/>
                      </a:cubicBezTo>
                      <a:cubicBezTo>
                        <a:pt x="439737" y="611145"/>
                        <a:pt x="434560" y="616491"/>
                        <a:pt x="433378" y="617279"/>
                      </a:cubicBezTo>
                      <a:cubicBezTo>
                        <a:pt x="432140" y="618010"/>
                        <a:pt x="430283" y="619529"/>
                        <a:pt x="429608" y="617560"/>
                      </a:cubicBezTo>
                      <a:cubicBezTo>
                        <a:pt x="428820" y="615591"/>
                        <a:pt x="431240" y="613621"/>
                        <a:pt x="432028" y="612383"/>
                      </a:cubicBezTo>
                      <a:cubicBezTo>
                        <a:pt x="432759" y="611202"/>
                        <a:pt x="432928" y="609064"/>
                        <a:pt x="432590" y="607657"/>
                      </a:cubicBezTo>
                      <a:cubicBezTo>
                        <a:pt x="432253" y="606306"/>
                        <a:pt x="431240" y="604618"/>
                        <a:pt x="430959" y="602030"/>
                      </a:cubicBezTo>
                      <a:cubicBezTo>
                        <a:pt x="430621" y="599498"/>
                        <a:pt x="428651" y="600398"/>
                        <a:pt x="428651" y="600398"/>
                      </a:cubicBezTo>
                      <a:cubicBezTo>
                        <a:pt x="428651" y="600398"/>
                        <a:pt x="424881" y="604168"/>
                        <a:pt x="423362" y="606475"/>
                      </a:cubicBezTo>
                      <a:cubicBezTo>
                        <a:pt x="421843" y="608782"/>
                        <a:pt x="424544" y="610076"/>
                        <a:pt x="425782" y="611202"/>
                      </a:cubicBezTo>
                      <a:cubicBezTo>
                        <a:pt x="426963" y="612271"/>
                        <a:pt x="426851" y="612271"/>
                        <a:pt x="426682" y="613621"/>
                      </a:cubicBezTo>
                      <a:cubicBezTo>
                        <a:pt x="426569" y="614972"/>
                        <a:pt x="422124" y="614972"/>
                        <a:pt x="419986" y="614972"/>
                      </a:cubicBezTo>
                      <a:cubicBezTo>
                        <a:pt x="417848" y="614972"/>
                        <a:pt x="418129" y="614521"/>
                        <a:pt x="416835" y="612552"/>
                      </a:cubicBezTo>
                      <a:cubicBezTo>
                        <a:pt x="415485" y="610527"/>
                        <a:pt x="409858" y="610695"/>
                        <a:pt x="407382" y="610695"/>
                      </a:cubicBezTo>
                      <a:cubicBezTo>
                        <a:pt x="404962" y="610695"/>
                        <a:pt x="407494" y="613734"/>
                        <a:pt x="408451" y="615084"/>
                      </a:cubicBezTo>
                      <a:cubicBezTo>
                        <a:pt x="409351" y="616435"/>
                        <a:pt x="407720" y="616603"/>
                        <a:pt x="406481" y="616941"/>
                      </a:cubicBezTo>
                      <a:cubicBezTo>
                        <a:pt x="405300" y="617279"/>
                        <a:pt x="401417" y="616153"/>
                        <a:pt x="401417" y="616153"/>
                      </a:cubicBezTo>
                      <a:lnTo>
                        <a:pt x="401811" y="612552"/>
                      </a:lnTo>
                      <a:lnTo>
                        <a:pt x="402093" y="609851"/>
                      </a:lnTo>
                      <a:lnTo>
                        <a:pt x="399223" y="608388"/>
                      </a:lnTo>
                      <a:lnTo>
                        <a:pt x="394440" y="608557"/>
                      </a:lnTo>
                      <a:cubicBezTo>
                        <a:pt x="393708" y="608107"/>
                        <a:pt x="393089" y="607657"/>
                        <a:pt x="392414" y="607094"/>
                      </a:cubicBezTo>
                      <a:cubicBezTo>
                        <a:pt x="389601" y="604674"/>
                        <a:pt x="385324" y="600342"/>
                        <a:pt x="383636" y="599104"/>
                      </a:cubicBezTo>
                      <a:cubicBezTo>
                        <a:pt x="383636" y="598823"/>
                        <a:pt x="379585" y="597866"/>
                        <a:pt x="376321" y="597866"/>
                      </a:cubicBezTo>
                      <a:lnTo>
                        <a:pt x="375252" y="597866"/>
                      </a:lnTo>
                      <a:cubicBezTo>
                        <a:pt x="373170" y="597866"/>
                        <a:pt x="371257" y="598260"/>
                        <a:pt x="371145" y="598316"/>
                      </a:cubicBezTo>
                      <a:cubicBezTo>
                        <a:pt x="371032" y="598372"/>
                        <a:pt x="365687" y="601805"/>
                        <a:pt x="361917" y="602986"/>
                      </a:cubicBezTo>
                      <a:cubicBezTo>
                        <a:pt x="359103" y="603831"/>
                        <a:pt x="356346" y="604956"/>
                        <a:pt x="351619" y="604956"/>
                      </a:cubicBezTo>
                      <a:lnTo>
                        <a:pt x="344867" y="604956"/>
                      </a:lnTo>
                      <a:lnTo>
                        <a:pt x="344586" y="604900"/>
                      </a:lnTo>
                      <a:cubicBezTo>
                        <a:pt x="342054" y="604337"/>
                        <a:pt x="340703" y="603831"/>
                        <a:pt x="339634" y="602874"/>
                      </a:cubicBezTo>
                      <a:cubicBezTo>
                        <a:pt x="338790" y="602030"/>
                        <a:pt x="338959" y="602030"/>
                        <a:pt x="337102" y="600848"/>
                      </a:cubicBezTo>
                      <a:cubicBezTo>
                        <a:pt x="334401" y="599273"/>
                        <a:pt x="333107" y="598991"/>
                        <a:pt x="332826" y="598991"/>
                      </a:cubicBezTo>
                      <a:cubicBezTo>
                        <a:pt x="332826" y="598935"/>
                        <a:pt x="332826" y="598935"/>
                        <a:pt x="332769" y="598935"/>
                      </a:cubicBezTo>
                      <a:cubicBezTo>
                        <a:pt x="332488" y="598935"/>
                        <a:pt x="331250" y="600173"/>
                        <a:pt x="328043" y="600511"/>
                      </a:cubicBezTo>
                      <a:lnTo>
                        <a:pt x="327818" y="600567"/>
                      </a:lnTo>
                      <a:lnTo>
                        <a:pt x="327086" y="600567"/>
                      </a:lnTo>
                      <a:cubicBezTo>
                        <a:pt x="320728" y="600004"/>
                        <a:pt x="319208" y="593984"/>
                        <a:pt x="317633" y="591451"/>
                      </a:cubicBezTo>
                      <a:cubicBezTo>
                        <a:pt x="317070" y="590157"/>
                        <a:pt x="315495" y="587400"/>
                        <a:pt x="314876" y="586725"/>
                      </a:cubicBezTo>
                      <a:cubicBezTo>
                        <a:pt x="314313" y="586781"/>
                        <a:pt x="313357" y="587231"/>
                        <a:pt x="313019" y="587569"/>
                      </a:cubicBezTo>
                      <a:cubicBezTo>
                        <a:pt x="311275" y="589200"/>
                        <a:pt x="308686" y="590607"/>
                        <a:pt x="305535" y="590720"/>
                      </a:cubicBezTo>
                      <a:cubicBezTo>
                        <a:pt x="304410" y="590720"/>
                        <a:pt x="303059" y="590439"/>
                        <a:pt x="301878" y="589369"/>
                      </a:cubicBezTo>
                      <a:cubicBezTo>
                        <a:pt x="300696" y="588131"/>
                        <a:pt x="299740" y="587231"/>
                        <a:pt x="297320" y="584699"/>
                      </a:cubicBezTo>
                      <a:cubicBezTo>
                        <a:pt x="295182" y="582561"/>
                        <a:pt x="292031" y="580535"/>
                        <a:pt x="291806" y="580310"/>
                      </a:cubicBezTo>
                      <a:lnTo>
                        <a:pt x="290061" y="578960"/>
                      </a:lnTo>
                      <a:lnTo>
                        <a:pt x="288373" y="578116"/>
                      </a:lnTo>
                      <a:lnTo>
                        <a:pt x="286404" y="577665"/>
                      </a:lnTo>
                      <a:lnTo>
                        <a:pt x="285504" y="577665"/>
                      </a:lnTo>
                      <a:cubicBezTo>
                        <a:pt x="281452" y="577665"/>
                        <a:pt x="279201" y="573952"/>
                        <a:pt x="279201" y="572320"/>
                      </a:cubicBezTo>
                      <a:cubicBezTo>
                        <a:pt x="279089" y="571814"/>
                        <a:pt x="278920" y="571082"/>
                        <a:pt x="278920" y="570238"/>
                      </a:cubicBezTo>
                      <a:lnTo>
                        <a:pt x="278920" y="569957"/>
                      </a:lnTo>
                      <a:cubicBezTo>
                        <a:pt x="278920" y="568100"/>
                        <a:pt x="280158" y="565905"/>
                        <a:pt x="282240" y="564780"/>
                      </a:cubicBezTo>
                      <a:cubicBezTo>
                        <a:pt x="282577" y="564498"/>
                        <a:pt x="282803" y="564330"/>
                        <a:pt x="283028" y="564217"/>
                      </a:cubicBezTo>
                      <a:cubicBezTo>
                        <a:pt x="282971" y="563486"/>
                        <a:pt x="283028" y="564048"/>
                        <a:pt x="280946" y="562135"/>
                      </a:cubicBezTo>
                      <a:cubicBezTo>
                        <a:pt x="280495" y="561967"/>
                        <a:pt x="279764" y="561741"/>
                        <a:pt x="279089" y="561741"/>
                      </a:cubicBezTo>
                      <a:cubicBezTo>
                        <a:pt x="278583" y="561741"/>
                        <a:pt x="278132" y="561854"/>
                        <a:pt x="277738" y="562079"/>
                      </a:cubicBezTo>
                      <a:cubicBezTo>
                        <a:pt x="276444" y="562585"/>
                        <a:pt x="275263" y="562923"/>
                        <a:pt x="274025" y="562923"/>
                      </a:cubicBezTo>
                      <a:cubicBezTo>
                        <a:pt x="273968" y="562923"/>
                        <a:pt x="273912" y="562923"/>
                        <a:pt x="273912" y="562923"/>
                      </a:cubicBezTo>
                      <a:cubicBezTo>
                        <a:pt x="271605" y="562923"/>
                        <a:pt x="269917" y="561460"/>
                        <a:pt x="269073" y="560278"/>
                      </a:cubicBezTo>
                      <a:cubicBezTo>
                        <a:pt x="267891" y="558816"/>
                        <a:pt x="266991" y="557071"/>
                        <a:pt x="266541" y="556283"/>
                      </a:cubicBezTo>
                      <a:cubicBezTo>
                        <a:pt x="265078" y="555045"/>
                        <a:pt x="264797" y="554820"/>
                        <a:pt x="264628" y="554820"/>
                      </a:cubicBezTo>
                      <a:cubicBezTo>
                        <a:pt x="264628" y="554820"/>
                        <a:pt x="264572" y="554820"/>
                        <a:pt x="264515" y="554820"/>
                      </a:cubicBezTo>
                      <a:cubicBezTo>
                        <a:pt x="264234" y="554820"/>
                        <a:pt x="263615" y="554933"/>
                        <a:pt x="262771" y="555214"/>
                      </a:cubicBezTo>
                      <a:cubicBezTo>
                        <a:pt x="262096" y="555608"/>
                        <a:pt x="261027" y="556171"/>
                        <a:pt x="259282" y="556283"/>
                      </a:cubicBezTo>
                      <a:cubicBezTo>
                        <a:pt x="257988" y="556283"/>
                        <a:pt x="256525" y="555833"/>
                        <a:pt x="255343" y="554764"/>
                      </a:cubicBezTo>
                      <a:cubicBezTo>
                        <a:pt x="255062" y="554483"/>
                        <a:pt x="254781" y="554314"/>
                        <a:pt x="254556" y="554089"/>
                      </a:cubicBezTo>
                      <a:cubicBezTo>
                        <a:pt x="253712" y="556058"/>
                        <a:pt x="252811" y="558140"/>
                        <a:pt x="249660" y="558478"/>
                      </a:cubicBezTo>
                      <a:cubicBezTo>
                        <a:pt x="248141" y="558478"/>
                        <a:pt x="246959" y="557634"/>
                        <a:pt x="246341" y="556734"/>
                      </a:cubicBezTo>
                      <a:cubicBezTo>
                        <a:pt x="245215" y="555552"/>
                        <a:pt x="244878" y="553920"/>
                        <a:pt x="244878" y="552795"/>
                      </a:cubicBezTo>
                      <a:lnTo>
                        <a:pt x="244878" y="552513"/>
                      </a:lnTo>
                      <a:cubicBezTo>
                        <a:pt x="244878" y="551782"/>
                        <a:pt x="244934" y="551275"/>
                        <a:pt x="244934" y="550825"/>
                      </a:cubicBezTo>
                      <a:cubicBezTo>
                        <a:pt x="244934" y="550375"/>
                        <a:pt x="244878" y="549981"/>
                        <a:pt x="244765" y="549531"/>
                      </a:cubicBezTo>
                      <a:cubicBezTo>
                        <a:pt x="244090" y="547280"/>
                        <a:pt x="244090" y="543904"/>
                        <a:pt x="244033" y="539459"/>
                      </a:cubicBezTo>
                      <a:cubicBezTo>
                        <a:pt x="244033" y="532088"/>
                        <a:pt x="244427" y="523310"/>
                        <a:pt x="244427" y="523310"/>
                      </a:cubicBezTo>
                      <a:cubicBezTo>
                        <a:pt x="244484" y="521228"/>
                        <a:pt x="244765" y="518752"/>
                        <a:pt x="244765" y="516558"/>
                      </a:cubicBezTo>
                      <a:cubicBezTo>
                        <a:pt x="244765" y="515207"/>
                        <a:pt x="244652" y="513913"/>
                        <a:pt x="244427" y="513181"/>
                      </a:cubicBezTo>
                      <a:cubicBezTo>
                        <a:pt x="243302" y="510480"/>
                        <a:pt x="243302" y="510818"/>
                        <a:pt x="238913" y="510256"/>
                      </a:cubicBezTo>
                      <a:cubicBezTo>
                        <a:pt x="235312" y="509749"/>
                        <a:pt x="231598" y="509468"/>
                        <a:pt x="230810" y="504797"/>
                      </a:cubicBezTo>
                      <a:cubicBezTo>
                        <a:pt x="230810" y="503503"/>
                        <a:pt x="231486" y="502378"/>
                        <a:pt x="232161" y="501646"/>
                      </a:cubicBezTo>
                      <a:cubicBezTo>
                        <a:pt x="232048" y="501646"/>
                        <a:pt x="231879" y="501590"/>
                        <a:pt x="231767" y="501534"/>
                      </a:cubicBezTo>
                      <a:cubicBezTo>
                        <a:pt x="229798" y="500802"/>
                        <a:pt x="228728" y="498664"/>
                        <a:pt x="228728" y="497145"/>
                      </a:cubicBezTo>
                      <a:lnTo>
                        <a:pt x="228728" y="496863"/>
                      </a:lnTo>
                      <a:cubicBezTo>
                        <a:pt x="228897" y="493375"/>
                        <a:pt x="230810" y="490843"/>
                        <a:pt x="230810" y="490730"/>
                      </a:cubicBezTo>
                      <a:cubicBezTo>
                        <a:pt x="232048" y="488367"/>
                        <a:pt x="231486" y="488986"/>
                        <a:pt x="232273" y="485497"/>
                      </a:cubicBezTo>
                      <a:cubicBezTo>
                        <a:pt x="232611" y="483809"/>
                        <a:pt x="233230" y="482121"/>
                        <a:pt x="234637" y="480602"/>
                      </a:cubicBezTo>
                      <a:cubicBezTo>
                        <a:pt x="235087" y="480151"/>
                        <a:pt x="235143" y="479927"/>
                        <a:pt x="235424" y="478688"/>
                      </a:cubicBezTo>
                      <a:cubicBezTo>
                        <a:pt x="235593" y="477563"/>
                        <a:pt x="236268" y="475369"/>
                        <a:pt x="238238" y="473906"/>
                      </a:cubicBezTo>
                      <a:cubicBezTo>
                        <a:pt x="239194" y="473118"/>
                        <a:pt x="240714" y="472330"/>
                        <a:pt x="242683" y="472330"/>
                      </a:cubicBezTo>
                      <a:cubicBezTo>
                        <a:pt x="243808" y="472330"/>
                        <a:pt x="244990" y="472612"/>
                        <a:pt x="246059" y="473174"/>
                      </a:cubicBezTo>
                      <a:cubicBezTo>
                        <a:pt x="246115" y="473118"/>
                        <a:pt x="246228" y="473006"/>
                        <a:pt x="246397" y="472780"/>
                      </a:cubicBezTo>
                      <a:cubicBezTo>
                        <a:pt x="246959" y="472049"/>
                        <a:pt x="247635" y="470755"/>
                        <a:pt x="248366" y="469404"/>
                      </a:cubicBezTo>
                      <a:cubicBezTo>
                        <a:pt x="249717" y="466478"/>
                        <a:pt x="250786" y="463327"/>
                        <a:pt x="252361" y="461245"/>
                      </a:cubicBezTo>
                      <a:cubicBezTo>
                        <a:pt x="254218" y="458769"/>
                        <a:pt x="257482" y="454493"/>
                        <a:pt x="258888" y="452524"/>
                      </a:cubicBezTo>
                      <a:cubicBezTo>
                        <a:pt x="259282" y="451961"/>
                        <a:pt x="259451" y="451567"/>
                        <a:pt x="259451" y="451342"/>
                      </a:cubicBezTo>
                      <a:cubicBezTo>
                        <a:pt x="258101" y="450948"/>
                        <a:pt x="254612" y="450104"/>
                        <a:pt x="251067" y="448585"/>
                      </a:cubicBezTo>
                      <a:cubicBezTo>
                        <a:pt x="247466" y="447065"/>
                        <a:pt x="243752" y="444927"/>
                        <a:pt x="241727" y="441720"/>
                      </a:cubicBezTo>
                      <a:cubicBezTo>
                        <a:pt x="238969" y="436881"/>
                        <a:pt x="237844" y="434968"/>
                        <a:pt x="236943" y="434180"/>
                      </a:cubicBezTo>
                      <a:cubicBezTo>
                        <a:pt x="236100" y="433392"/>
                        <a:pt x="235368" y="433617"/>
                        <a:pt x="233399" y="432942"/>
                      </a:cubicBezTo>
                      <a:cubicBezTo>
                        <a:pt x="233286" y="432886"/>
                        <a:pt x="233061" y="432886"/>
                        <a:pt x="232949" y="432886"/>
                      </a:cubicBezTo>
                      <a:cubicBezTo>
                        <a:pt x="232273" y="432886"/>
                        <a:pt x="231429" y="433280"/>
                        <a:pt x="230698" y="433786"/>
                      </a:cubicBezTo>
                      <a:cubicBezTo>
                        <a:pt x="229910" y="434349"/>
                        <a:pt x="229516" y="434855"/>
                        <a:pt x="229516" y="434911"/>
                      </a:cubicBezTo>
                      <a:cubicBezTo>
                        <a:pt x="225915" y="438569"/>
                        <a:pt x="217475" y="441045"/>
                        <a:pt x="212354" y="442283"/>
                      </a:cubicBezTo>
                      <a:cubicBezTo>
                        <a:pt x="211398" y="442395"/>
                        <a:pt x="210441" y="442452"/>
                        <a:pt x="209484" y="442452"/>
                      </a:cubicBezTo>
                      <a:cubicBezTo>
                        <a:pt x="204533" y="442283"/>
                        <a:pt x="198793" y="440820"/>
                        <a:pt x="196936" y="435643"/>
                      </a:cubicBezTo>
                      <a:cubicBezTo>
                        <a:pt x="196374" y="433730"/>
                        <a:pt x="196486" y="433223"/>
                        <a:pt x="196036" y="432492"/>
                      </a:cubicBezTo>
                      <a:cubicBezTo>
                        <a:pt x="195642" y="431760"/>
                        <a:pt x="194742" y="430804"/>
                        <a:pt x="192097" y="427822"/>
                      </a:cubicBezTo>
                      <a:cubicBezTo>
                        <a:pt x="189847" y="425571"/>
                        <a:pt x="188552" y="425458"/>
                        <a:pt x="185795" y="425402"/>
                      </a:cubicBezTo>
                      <a:cubicBezTo>
                        <a:pt x="184501" y="425402"/>
                        <a:pt x="182982" y="425458"/>
                        <a:pt x="181294" y="425458"/>
                      </a:cubicBezTo>
                      <a:cubicBezTo>
                        <a:pt x="179662" y="425458"/>
                        <a:pt x="177805" y="425402"/>
                        <a:pt x="175779" y="424952"/>
                      </a:cubicBezTo>
                      <a:cubicBezTo>
                        <a:pt x="173922" y="424614"/>
                        <a:pt x="172572" y="424389"/>
                        <a:pt x="171728" y="424277"/>
                      </a:cubicBezTo>
                      <a:cubicBezTo>
                        <a:pt x="171728" y="424614"/>
                        <a:pt x="171784" y="425008"/>
                        <a:pt x="171784" y="425458"/>
                      </a:cubicBezTo>
                      <a:cubicBezTo>
                        <a:pt x="171784" y="425627"/>
                        <a:pt x="171840" y="425796"/>
                        <a:pt x="171840" y="425965"/>
                      </a:cubicBezTo>
                      <a:lnTo>
                        <a:pt x="171840" y="426246"/>
                      </a:lnTo>
                      <a:cubicBezTo>
                        <a:pt x="171840" y="428103"/>
                        <a:pt x="170603" y="430016"/>
                        <a:pt x="169027" y="430691"/>
                      </a:cubicBezTo>
                      <a:cubicBezTo>
                        <a:pt x="167452" y="431479"/>
                        <a:pt x="165989" y="431479"/>
                        <a:pt x="164695" y="431479"/>
                      </a:cubicBezTo>
                      <a:cubicBezTo>
                        <a:pt x="163456" y="431479"/>
                        <a:pt x="162275" y="431423"/>
                        <a:pt x="161206" y="431423"/>
                      </a:cubicBezTo>
                      <a:cubicBezTo>
                        <a:pt x="160812" y="431423"/>
                        <a:pt x="160418" y="431423"/>
                        <a:pt x="160024" y="431479"/>
                      </a:cubicBezTo>
                      <a:cubicBezTo>
                        <a:pt x="158111" y="431591"/>
                        <a:pt x="156873" y="431873"/>
                        <a:pt x="155354" y="431873"/>
                      </a:cubicBezTo>
                      <a:cubicBezTo>
                        <a:pt x="155241" y="431873"/>
                        <a:pt x="155072" y="431929"/>
                        <a:pt x="154904" y="431929"/>
                      </a:cubicBezTo>
                      <a:cubicBezTo>
                        <a:pt x="153215" y="431929"/>
                        <a:pt x="150852" y="430297"/>
                        <a:pt x="150458" y="428440"/>
                      </a:cubicBezTo>
                      <a:cubicBezTo>
                        <a:pt x="150121" y="427090"/>
                        <a:pt x="146801" y="423658"/>
                        <a:pt x="145169" y="423320"/>
                      </a:cubicBezTo>
                      <a:cubicBezTo>
                        <a:pt x="142018" y="422251"/>
                        <a:pt x="138698" y="420113"/>
                        <a:pt x="136054" y="415668"/>
                      </a:cubicBezTo>
                      <a:cubicBezTo>
                        <a:pt x="135772" y="414542"/>
                        <a:pt x="129920" y="412404"/>
                        <a:pt x="126038" y="412404"/>
                      </a:cubicBezTo>
                      <a:lnTo>
                        <a:pt x="125588" y="412404"/>
                      </a:lnTo>
                      <a:cubicBezTo>
                        <a:pt x="124800" y="412404"/>
                        <a:pt x="124237" y="412460"/>
                        <a:pt x="123843" y="412517"/>
                      </a:cubicBezTo>
                      <a:cubicBezTo>
                        <a:pt x="122099" y="413360"/>
                        <a:pt x="120805" y="413867"/>
                        <a:pt x="119286" y="413979"/>
                      </a:cubicBezTo>
                      <a:cubicBezTo>
                        <a:pt x="119229" y="413979"/>
                        <a:pt x="119229" y="413979"/>
                        <a:pt x="119173" y="413979"/>
                      </a:cubicBezTo>
                      <a:cubicBezTo>
                        <a:pt x="118047" y="413979"/>
                        <a:pt x="116472" y="413248"/>
                        <a:pt x="115909" y="412066"/>
                      </a:cubicBezTo>
                      <a:cubicBezTo>
                        <a:pt x="115234" y="410941"/>
                        <a:pt x="115234" y="410097"/>
                        <a:pt x="115234" y="409309"/>
                      </a:cubicBezTo>
                      <a:cubicBezTo>
                        <a:pt x="115234" y="407340"/>
                        <a:pt x="115628" y="405370"/>
                        <a:pt x="115628" y="403063"/>
                      </a:cubicBezTo>
                      <a:cubicBezTo>
                        <a:pt x="115628" y="402501"/>
                        <a:pt x="115628" y="401825"/>
                        <a:pt x="115572" y="401206"/>
                      </a:cubicBezTo>
                      <a:lnTo>
                        <a:pt x="115572" y="401150"/>
                      </a:lnTo>
                      <a:cubicBezTo>
                        <a:pt x="115572" y="400588"/>
                        <a:pt x="114109" y="398674"/>
                        <a:pt x="112758" y="397043"/>
                      </a:cubicBezTo>
                      <a:cubicBezTo>
                        <a:pt x="113996" y="395467"/>
                        <a:pt x="115234" y="394004"/>
                        <a:pt x="116528" y="392935"/>
                      </a:cubicBezTo>
                      <a:cubicBezTo>
                        <a:pt x="117035" y="392429"/>
                        <a:pt x="117654" y="391978"/>
                        <a:pt x="118216" y="391584"/>
                      </a:cubicBezTo>
                      <a:cubicBezTo>
                        <a:pt x="121930" y="389052"/>
                        <a:pt x="126994" y="384776"/>
                        <a:pt x="129751" y="384045"/>
                      </a:cubicBezTo>
                      <a:cubicBezTo>
                        <a:pt x="132509" y="383257"/>
                        <a:pt x="132790" y="381512"/>
                        <a:pt x="133296" y="380049"/>
                      </a:cubicBezTo>
                      <a:cubicBezTo>
                        <a:pt x="133747" y="378530"/>
                        <a:pt x="131777" y="374198"/>
                        <a:pt x="135772" y="372509"/>
                      </a:cubicBezTo>
                      <a:cubicBezTo>
                        <a:pt x="139767" y="370765"/>
                        <a:pt x="142693" y="370596"/>
                        <a:pt x="146126" y="366545"/>
                      </a:cubicBezTo>
                      <a:cubicBezTo>
                        <a:pt x="149615" y="362437"/>
                        <a:pt x="151640" y="359342"/>
                        <a:pt x="156704" y="360693"/>
                      </a:cubicBezTo>
                      <a:cubicBezTo>
                        <a:pt x="161825" y="362043"/>
                        <a:pt x="167958" y="366207"/>
                        <a:pt x="173810" y="364069"/>
                      </a:cubicBezTo>
                      <a:cubicBezTo>
                        <a:pt x="179662" y="362043"/>
                        <a:pt x="184389" y="358611"/>
                        <a:pt x="184726" y="353884"/>
                      </a:cubicBezTo>
                      <a:cubicBezTo>
                        <a:pt x="185064" y="349158"/>
                        <a:pt x="187089" y="348370"/>
                        <a:pt x="187483" y="345332"/>
                      </a:cubicBezTo>
                      <a:cubicBezTo>
                        <a:pt x="187821" y="342293"/>
                        <a:pt x="189847" y="339254"/>
                        <a:pt x="190184" y="333740"/>
                      </a:cubicBezTo>
                      <a:cubicBezTo>
                        <a:pt x="190578" y="328282"/>
                        <a:pt x="188159" y="323556"/>
                        <a:pt x="190916" y="322149"/>
                      </a:cubicBezTo>
                      <a:cubicBezTo>
                        <a:pt x="193616" y="320798"/>
                        <a:pt x="194630" y="316634"/>
                        <a:pt x="194630" y="316634"/>
                      </a:cubicBezTo>
                      <a:cubicBezTo>
                        <a:pt x="194630" y="316634"/>
                        <a:pt x="193560" y="310895"/>
                        <a:pt x="190184" y="307462"/>
                      </a:cubicBezTo>
                      <a:cubicBezTo>
                        <a:pt x="186808" y="303974"/>
                        <a:pt x="183038" y="296153"/>
                        <a:pt x="179999" y="291764"/>
                      </a:cubicBezTo>
                      <a:cubicBezTo>
                        <a:pt x="176905" y="287318"/>
                        <a:pt x="175217" y="283211"/>
                        <a:pt x="172122" y="283211"/>
                      </a:cubicBezTo>
                      <a:cubicBezTo>
                        <a:pt x="169027" y="283211"/>
                        <a:pt x="166607" y="282873"/>
                        <a:pt x="164582" y="284899"/>
                      </a:cubicBezTo>
                      <a:cubicBezTo>
                        <a:pt x="162556" y="286981"/>
                        <a:pt x="162894" y="288669"/>
                        <a:pt x="159799" y="290413"/>
                      </a:cubicBezTo>
                      <a:cubicBezTo>
                        <a:pt x="156704" y="292101"/>
                        <a:pt x="153666" y="293114"/>
                        <a:pt x="151303" y="292776"/>
                      </a:cubicBezTo>
                      <a:cubicBezTo>
                        <a:pt x="148883" y="292439"/>
                        <a:pt x="149615" y="291088"/>
                        <a:pt x="145450" y="291088"/>
                      </a:cubicBezTo>
                      <a:cubicBezTo>
                        <a:pt x="141286" y="291088"/>
                        <a:pt x="136560" y="292157"/>
                        <a:pt x="132509" y="291820"/>
                      </a:cubicBezTo>
                      <a:cubicBezTo>
                        <a:pt x="128401" y="291426"/>
                        <a:pt x="128401" y="289400"/>
                        <a:pt x="127726" y="285968"/>
                      </a:cubicBezTo>
                      <a:cubicBezTo>
                        <a:pt x="126994" y="282592"/>
                        <a:pt x="126375" y="281185"/>
                        <a:pt x="122605" y="281523"/>
                      </a:cubicBezTo>
                      <a:cubicBezTo>
                        <a:pt x="118835" y="281860"/>
                        <a:pt x="119848" y="283211"/>
                        <a:pt x="115065" y="287374"/>
                      </a:cubicBezTo>
                      <a:cubicBezTo>
                        <a:pt x="110282" y="291426"/>
                        <a:pt x="106512" y="295533"/>
                        <a:pt x="103080" y="290751"/>
                      </a:cubicBezTo>
                      <a:cubicBezTo>
                        <a:pt x="99648" y="285968"/>
                        <a:pt x="98297" y="285630"/>
                        <a:pt x="94246" y="284280"/>
                      </a:cubicBezTo>
                      <a:cubicBezTo>
                        <a:pt x="90138" y="282929"/>
                        <a:pt x="85693" y="284280"/>
                        <a:pt x="82598" y="281860"/>
                      </a:cubicBezTo>
                      <a:cubicBezTo>
                        <a:pt x="79503" y="279497"/>
                        <a:pt x="78209" y="279835"/>
                        <a:pt x="80910" y="276402"/>
                      </a:cubicBezTo>
                      <a:cubicBezTo>
                        <a:pt x="83667" y="273026"/>
                        <a:pt x="84005" y="273026"/>
                        <a:pt x="82992" y="268243"/>
                      </a:cubicBezTo>
                      <a:cubicBezTo>
                        <a:pt x="81923" y="263460"/>
                        <a:pt x="78885" y="252544"/>
                        <a:pt x="74439" y="244667"/>
                      </a:cubicBezTo>
                      <a:cubicBezTo>
                        <a:pt x="69994" y="236789"/>
                        <a:pt x="68587" y="236508"/>
                        <a:pt x="63185" y="236508"/>
                      </a:cubicBezTo>
                      <a:cubicBezTo>
                        <a:pt x="57727" y="236508"/>
                        <a:pt x="57727" y="240221"/>
                        <a:pt x="51200" y="238196"/>
                      </a:cubicBezTo>
                      <a:cubicBezTo>
                        <a:pt x="44729" y="236114"/>
                        <a:pt x="41297" y="235438"/>
                        <a:pt x="34207" y="234426"/>
                      </a:cubicBezTo>
                      <a:cubicBezTo>
                        <a:pt x="27005" y="233469"/>
                        <a:pt x="24979" y="232400"/>
                        <a:pt x="24979" y="234426"/>
                      </a:cubicBezTo>
                      <a:cubicBezTo>
                        <a:pt x="24979" y="236508"/>
                        <a:pt x="27005" y="238871"/>
                        <a:pt x="24979" y="241966"/>
                      </a:cubicBezTo>
                      <a:cubicBezTo>
                        <a:pt x="22953" y="245061"/>
                        <a:pt x="23910" y="249506"/>
                        <a:pt x="19127" y="245061"/>
                      </a:cubicBezTo>
                      <a:cubicBezTo>
                        <a:pt x="14344" y="240615"/>
                        <a:pt x="8942" y="236564"/>
                        <a:pt x="8942" y="232400"/>
                      </a:cubicBezTo>
                      <a:cubicBezTo>
                        <a:pt x="8942" y="228292"/>
                        <a:pt x="-792" y="211130"/>
                        <a:pt x="52" y="204434"/>
                      </a:cubicBezTo>
                      <a:cubicBezTo>
                        <a:pt x="952" y="197738"/>
                        <a:pt x="3597" y="195094"/>
                        <a:pt x="4047" y="191099"/>
                      </a:cubicBezTo>
                      <a:cubicBezTo>
                        <a:pt x="4047" y="191042"/>
                        <a:pt x="4103" y="190930"/>
                        <a:pt x="4103" y="190761"/>
                      </a:cubicBezTo>
                      <a:cubicBezTo>
                        <a:pt x="4159" y="190817"/>
                        <a:pt x="4216" y="190874"/>
                        <a:pt x="4216" y="190874"/>
                      </a:cubicBezTo>
                      <a:cubicBezTo>
                        <a:pt x="4216" y="190874"/>
                        <a:pt x="7254" y="190367"/>
                        <a:pt x="11137" y="191830"/>
                      </a:cubicBezTo>
                      <a:cubicBezTo>
                        <a:pt x="15076" y="193293"/>
                        <a:pt x="16595" y="196725"/>
                        <a:pt x="21490" y="200721"/>
                      </a:cubicBezTo>
                      <a:cubicBezTo>
                        <a:pt x="26442" y="204716"/>
                        <a:pt x="32350" y="201227"/>
                        <a:pt x="35276" y="198751"/>
                      </a:cubicBezTo>
                      <a:cubicBezTo>
                        <a:pt x="38315" y="196276"/>
                        <a:pt x="47149" y="190817"/>
                        <a:pt x="47149" y="190817"/>
                      </a:cubicBezTo>
                      <a:cubicBezTo>
                        <a:pt x="47149" y="190817"/>
                        <a:pt x="58515" y="186822"/>
                        <a:pt x="62004" y="184346"/>
                      </a:cubicBezTo>
                      <a:cubicBezTo>
                        <a:pt x="65380" y="181870"/>
                        <a:pt x="68418" y="174443"/>
                        <a:pt x="69881" y="170448"/>
                      </a:cubicBezTo>
                      <a:cubicBezTo>
                        <a:pt x="71401" y="166509"/>
                        <a:pt x="80741" y="160995"/>
                        <a:pt x="84736" y="158069"/>
                      </a:cubicBezTo>
                      <a:cubicBezTo>
                        <a:pt x="88675" y="155143"/>
                        <a:pt x="92108" y="162064"/>
                        <a:pt x="92108" y="162064"/>
                      </a:cubicBezTo>
                      <a:cubicBezTo>
                        <a:pt x="92108" y="162064"/>
                        <a:pt x="95034" y="164033"/>
                        <a:pt x="99479" y="166003"/>
                      </a:cubicBezTo>
                      <a:cubicBezTo>
                        <a:pt x="103924" y="167972"/>
                        <a:pt x="110789" y="167522"/>
                        <a:pt x="113265" y="169998"/>
                      </a:cubicBezTo>
                      <a:cubicBezTo>
                        <a:pt x="115741" y="172474"/>
                        <a:pt x="117204" y="176412"/>
                        <a:pt x="120186" y="179451"/>
                      </a:cubicBezTo>
                      <a:cubicBezTo>
                        <a:pt x="123112" y="182377"/>
                        <a:pt x="134478" y="188341"/>
                        <a:pt x="138473" y="189804"/>
                      </a:cubicBezTo>
                      <a:cubicBezTo>
                        <a:pt x="142412" y="191324"/>
                        <a:pt x="144381" y="192280"/>
                        <a:pt x="150796" y="196276"/>
                      </a:cubicBezTo>
                      <a:cubicBezTo>
                        <a:pt x="157211" y="200214"/>
                        <a:pt x="162162" y="199201"/>
                        <a:pt x="167114" y="198751"/>
                      </a:cubicBezTo>
                      <a:cubicBezTo>
                        <a:pt x="172009" y="198245"/>
                        <a:pt x="174485" y="202240"/>
                        <a:pt x="178424" y="203647"/>
                      </a:cubicBezTo>
                      <a:cubicBezTo>
                        <a:pt x="182419" y="205166"/>
                        <a:pt x="184389" y="204716"/>
                        <a:pt x="184389" y="204716"/>
                      </a:cubicBezTo>
                      <a:cubicBezTo>
                        <a:pt x="184389" y="204716"/>
                        <a:pt x="192322" y="198245"/>
                        <a:pt x="195699" y="195769"/>
                      </a:cubicBezTo>
                      <a:cubicBezTo>
                        <a:pt x="199187" y="193293"/>
                        <a:pt x="202620" y="191324"/>
                        <a:pt x="203632" y="186429"/>
                      </a:cubicBezTo>
                      <a:cubicBezTo>
                        <a:pt x="204589" y="181477"/>
                        <a:pt x="200706" y="179507"/>
                        <a:pt x="200144" y="173543"/>
                      </a:cubicBezTo>
                      <a:cubicBezTo>
                        <a:pt x="199694" y="167578"/>
                        <a:pt x="210553" y="171067"/>
                        <a:pt x="214943" y="171067"/>
                      </a:cubicBezTo>
                      <a:cubicBezTo>
                        <a:pt x="219388" y="171067"/>
                        <a:pt x="230810" y="164652"/>
                        <a:pt x="238182" y="159701"/>
                      </a:cubicBezTo>
                      <a:cubicBezTo>
                        <a:pt x="245553" y="154749"/>
                        <a:pt x="247522" y="151767"/>
                        <a:pt x="254499" y="146309"/>
                      </a:cubicBezTo>
                      <a:cubicBezTo>
                        <a:pt x="261364" y="140851"/>
                        <a:pt x="268792" y="145859"/>
                        <a:pt x="276669" y="145859"/>
                      </a:cubicBezTo>
                      <a:cubicBezTo>
                        <a:pt x="284603" y="145859"/>
                        <a:pt x="281565" y="143889"/>
                        <a:pt x="284040" y="138375"/>
                      </a:cubicBezTo>
                      <a:cubicBezTo>
                        <a:pt x="286516" y="132917"/>
                        <a:pt x="288486" y="137418"/>
                        <a:pt x="290455" y="141413"/>
                      </a:cubicBezTo>
                      <a:cubicBezTo>
                        <a:pt x="292424" y="145352"/>
                        <a:pt x="291975" y="141413"/>
                        <a:pt x="291975" y="135449"/>
                      </a:cubicBezTo>
                      <a:cubicBezTo>
                        <a:pt x="291975" y="129484"/>
                        <a:pt x="290005" y="125995"/>
                        <a:pt x="291975" y="117105"/>
                      </a:cubicBezTo>
                      <a:cubicBezTo>
                        <a:pt x="293944" y="108215"/>
                        <a:pt x="307280" y="102250"/>
                        <a:pt x="310712" y="100281"/>
                      </a:cubicBezTo>
                      <a:cubicBezTo>
                        <a:pt x="314201" y="98255"/>
                        <a:pt x="318196" y="99212"/>
                        <a:pt x="322585" y="101237"/>
                      </a:cubicBezTo>
                      <a:cubicBezTo>
                        <a:pt x="327030" y="103207"/>
                        <a:pt x="330519" y="110128"/>
                        <a:pt x="331025" y="115586"/>
                      </a:cubicBezTo>
                      <a:cubicBezTo>
                        <a:pt x="331475" y="121044"/>
                        <a:pt x="333445" y="121044"/>
                        <a:pt x="337440" y="123520"/>
                      </a:cubicBezTo>
                      <a:cubicBezTo>
                        <a:pt x="341378" y="125995"/>
                        <a:pt x="339859" y="129034"/>
                        <a:pt x="339859" y="131960"/>
                      </a:cubicBezTo>
                      <a:cubicBezTo>
                        <a:pt x="339859" y="134886"/>
                        <a:pt x="346274" y="143326"/>
                        <a:pt x="348750" y="146815"/>
                      </a:cubicBezTo>
                      <a:cubicBezTo>
                        <a:pt x="351225" y="150304"/>
                        <a:pt x="350269" y="148334"/>
                        <a:pt x="353701" y="145859"/>
                      </a:cubicBezTo>
                      <a:cubicBezTo>
                        <a:pt x="357078" y="143383"/>
                        <a:pt x="361579" y="141863"/>
                        <a:pt x="366024" y="136968"/>
                      </a:cubicBezTo>
                      <a:cubicBezTo>
                        <a:pt x="370470" y="132016"/>
                        <a:pt x="370470" y="140907"/>
                        <a:pt x="370920" y="144902"/>
                      </a:cubicBezTo>
                      <a:cubicBezTo>
                        <a:pt x="371426" y="148841"/>
                        <a:pt x="374408" y="149797"/>
                        <a:pt x="376884" y="147828"/>
                      </a:cubicBezTo>
                      <a:cubicBezTo>
                        <a:pt x="379360" y="145859"/>
                        <a:pt x="380823" y="156718"/>
                        <a:pt x="381779" y="161164"/>
                      </a:cubicBezTo>
                      <a:cubicBezTo>
                        <a:pt x="382736" y="165665"/>
                        <a:pt x="396128" y="159194"/>
                        <a:pt x="401530" y="158238"/>
                      </a:cubicBezTo>
                      <a:cubicBezTo>
                        <a:pt x="406988" y="157281"/>
                        <a:pt x="411883" y="154749"/>
                        <a:pt x="417848" y="151316"/>
                      </a:cubicBezTo>
                      <a:cubicBezTo>
                        <a:pt x="423756" y="147828"/>
                        <a:pt x="423756" y="136462"/>
                        <a:pt x="423756" y="130047"/>
                      </a:cubicBezTo>
                      <a:cubicBezTo>
                        <a:pt x="423756" y="123576"/>
                        <a:pt x="428708" y="123126"/>
                        <a:pt x="432647" y="119637"/>
                      </a:cubicBezTo>
                      <a:cubicBezTo>
                        <a:pt x="436585" y="116148"/>
                        <a:pt x="436641" y="117668"/>
                        <a:pt x="440018" y="114179"/>
                      </a:cubicBezTo>
                      <a:cubicBezTo>
                        <a:pt x="443506" y="110691"/>
                        <a:pt x="446433" y="111703"/>
                        <a:pt x="453353" y="114179"/>
                      </a:cubicBezTo>
                      <a:cubicBezTo>
                        <a:pt x="460218" y="116599"/>
                        <a:pt x="461737" y="122563"/>
                        <a:pt x="465676" y="126052"/>
                      </a:cubicBezTo>
                      <a:cubicBezTo>
                        <a:pt x="469671" y="129540"/>
                        <a:pt x="473160" y="132016"/>
                        <a:pt x="476536" y="132973"/>
                      </a:cubicBezTo>
                      <a:cubicBezTo>
                        <a:pt x="480025" y="133930"/>
                        <a:pt x="478056" y="122563"/>
                        <a:pt x="478056" y="118624"/>
                      </a:cubicBezTo>
                      <a:cubicBezTo>
                        <a:pt x="478056" y="114629"/>
                        <a:pt x="480025" y="113110"/>
                        <a:pt x="483513" y="107708"/>
                      </a:cubicBezTo>
                      <a:cubicBezTo>
                        <a:pt x="487002" y="102250"/>
                        <a:pt x="485989" y="102250"/>
                        <a:pt x="491897" y="99774"/>
                      </a:cubicBezTo>
                      <a:cubicBezTo>
                        <a:pt x="497862" y="97299"/>
                        <a:pt x="497862" y="102250"/>
                        <a:pt x="500281" y="106189"/>
                      </a:cubicBezTo>
                      <a:cubicBezTo>
                        <a:pt x="502757" y="110184"/>
                        <a:pt x="508216" y="110691"/>
                        <a:pt x="512661" y="110691"/>
                      </a:cubicBezTo>
                      <a:cubicBezTo>
                        <a:pt x="517106" y="110691"/>
                        <a:pt x="522564" y="111647"/>
                        <a:pt x="527009" y="111647"/>
                      </a:cubicBezTo>
                      <a:cubicBezTo>
                        <a:pt x="531398" y="111647"/>
                        <a:pt x="529935" y="106133"/>
                        <a:pt x="527459" y="103713"/>
                      </a:cubicBezTo>
                      <a:cubicBezTo>
                        <a:pt x="524984" y="101237"/>
                        <a:pt x="526503" y="97242"/>
                        <a:pt x="527966" y="92347"/>
                      </a:cubicBezTo>
                      <a:cubicBezTo>
                        <a:pt x="529429" y="87395"/>
                        <a:pt x="523971" y="89308"/>
                        <a:pt x="517556" y="91840"/>
                      </a:cubicBezTo>
                      <a:cubicBezTo>
                        <a:pt x="511142" y="94316"/>
                        <a:pt x="518063" y="87395"/>
                        <a:pt x="520482" y="82387"/>
                      </a:cubicBezTo>
                      <a:cubicBezTo>
                        <a:pt x="522958" y="77435"/>
                        <a:pt x="526447" y="75016"/>
                        <a:pt x="534380" y="74453"/>
                      </a:cubicBezTo>
                      <a:cubicBezTo>
                        <a:pt x="542258" y="74003"/>
                        <a:pt x="544284" y="79911"/>
                        <a:pt x="552668" y="83907"/>
                      </a:cubicBezTo>
                      <a:cubicBezTo>
                        <a:pt x="561052" y="87845"/>
                        <a:pt x="563528" y="75973"/>
                        <a:pt x="567973" y="69502"/>
                      </a:cubicBezTo>
                      <a:cubicBezTo>
                        <a:pt x="571743" y="63931"/>
                        <a:pt x="573825" y="59204"/>
                        <a:pt x="575907" y="56110"/>
                      </a:cubicBezTo>
                      <a:cubicBezTo>
                        <a:pt x="576188" y="55659"/>
                        <a:pt x="576470" y="55041"/>
                        <a:pt x="576807" y="54647"/>
                      </a:cubicBezTo>
                      <a:cubicBezTo>
                        <a:pt x="579283" y="51721"/>
                        <a:pt x="579733" y="51721"/>
                        <a:pt x="582772" y="49189"/>
                      </a:cubicBezTo>
                      <a:cubicBezTo>
                        <a:pt x="585698" y="46713"/>
                        <a:pt x="589187" y="49189"/>
                        <a:pt x="595095" y="48739"/>
                      </a:cubicBezTo>
                      <a:cubicBezTo>
                        <a:pt x="601059" y="48232"/>
                        <a:pt x="601509" y="46263"/>
                        <a:pt x="606461" y="49695"/>
                      </a:cubicBezTo>
                      <a:cubicBezTo>
                        <a:pt x="611356" y="53184"/>
                        <a:pt x="608430" y="54590"/>
                        <a:pt x="604942" y="59148"/>
                      </a:cubicBezTo>
                      <a:cubicBezTo>
                        <a:pt x="601453" y="63594"/>
                        <a:pt x="606461" y="65563"/>
                        <a:pt x="612313" y="65563"/>
                      </a:cubicBezTo>
                      <a:cubicBezTo>
                        <a:pt x="618277" y="65563"/>
                        <a:pt x="618728" y="66519"/>
                        <a:pt x="621203" y="62637"/>
                      </a:cubicBezTo>
                      <a:cubicBezTo>
                        <a:pt x="623679" y="58642"/>
                        <a:pt x="619234" y="55659"/>
                        <a:pt x="617715" y="49751"/>
                      </a:cubicBezTo>
                      <a:cubicBezTo>
                        <a:pt x="616252" y="43787"/>
                        <a:pt x="623173" y="47275"/>
                        <a:pt x="625649" y="44237"/>
                      </a:cubicBezTo>
                      <a:cubicBezTo>
                        <a:pt x="628124" y="41311"/>
                        <a:pt x="629137" y="35347"/>
                        <a:pt x="631106" y="32364"/>
                      </a:cubicBezTo>
                      <a:cubicBezTo>
                        <a:pt x="633076" y="29326"/>
                        <a:pt x="633582" y="27413"/>
                        <a:pt x="637521" y="25893"/>
                      </a:cubicBezTo>
                      <a:cubicBezTo>
                        <a:pt x="641460" y="24430"/>
                        <a:pt x="645455" y="26963"/>
                        <a:pt x="648381" y="29382"/>
                      </a:cubicBezTo>
                      <a:cubicBezTo>
                        <a:pt x="651307" y="31858"/>
                        <a:pt x="649338" y="33883"/>
                        <a:pt x="648831" y="40861"/>
                      </a:cubicBezTo>
                      <a:cubicBezTo>
                        <a:pt x="648381" y="47726"/>
                        <a:pt x="657215" y="45756"/>
                        <a:pt x="660198" y="42830"/>
                      </a:cubicBezTo>
                      <a:cubicBezTo>
                        <a:pt x="663123" y="39792"/>
                        <a:pt x="665093" y="42324"/>
                        <a:pt x="669538" y="48795"/>
                      </a:cubicBezTo>
                      <a:cubicBezTo>
                        <a:pt x="673984" y="55210"/>
                        <a:pt x="681411" y="44800"/>
                        <a:pt x="682874" y="39848"/>
                      </a:cubicBezTo>
                      <a:cubicBezTo>
                        <a:pt x="684337" y="34953"/>
                        <a:pt x="687769" y="35403"/>
                        <a:pt x="689739" y="30507"/>
                      </a:cubicBezTo>
                      <a:cubicBezTo>
                        <a:pt x="691708" y="25556"/>
                        <a:pt x="699079" y="22067"/>
                        <a:pt x="701105" y="18072"/>
                      </a:cubicBezTo>
                      <a:cubicBezTo>
                        <a:pt x="703075" y="14133"/>
                        <a:pt x="706563" y="10138"/>
                        <a:pt x="709939" y="8169"/>
                      </a:cubicBezTo>
                      <a:cubicBezTo>
                        <a:pt x="713428" y="6199"/>
                        <a:pt x="719843" y="8169"/>
                        <a:pt x="726763" y="10644"/>
                      </a:cubicBezTo>
                      <a:cubicBezTo>
                        <a:pt x="733628" y="13120"/>
                        <a:pt x="736104" y="13571"/>
                        <a:pt x="740549" y="11601"/>
                      </a:cubicBezTo>
                      <a:cubicBezTo>
                        <a:pt x="744995" y="9632"/>
                        <a:pt x="746964" y="6143"/>
                        <a:pt x="751859" y="1698"/>
                      </a:cubicBezTo>
                      <a:cubicBezTo>
                        <a:pt x="756811" y="-2748"/>
                        <a:pt x="756811" y="2654"/>
                        <a:pt x="759231" y="5187"/>
                      </a:cubicBezTo>
                      <a:cubicBezTo>
                        <a:pt x="761707" y="7606"/>
                        <a:pt x="770597" y="8675"/>
                        <a:pt x="775099" y="10082"/>
                      </a:cubicBezTo>
                      <a:cubicBezTo>
                        <a:pt x="779544" y="11601"/>
                        <a:pt x="780556" y="11038"/>
                        <a:pt x="786409" y="16046"/>
                      </a:cubicBezTo>
                      <a:cubicBezTo>
                        <a:pt x="792373" y="20998"/>
                        <a:pt x="786409" y="31914"/>
                        <a:pt x="783989" y="36866"/>
                      </a:cubicBezTo>
                      <a:cubicBezTo>
                        <a:pt x="781513" y="41818"/>
                        <a:pt x="783032" y="51214"/>
                        <a:pt x="783989" y="60161"/>
                      </a:cubicBezTo>
                      <a:cubicBezTo>
                        <a:pt x="784946" y="69051"/>
                        <a:pt x="791867" y="64100"/>
                        <a:pt x="802276" y="63650"/>
                      </a:cubicBezTo>
                      <a:cubicBezTo>
                        <a:pt x="812630" y="63143"/>
                        <a:pt x="810660" y="71021"/>
                        <a:pt x="807734" y="74059"/>
                      </a:cubicBezTo>
                      <a:cubicBezTo>
                        <a:pt x="804696" y="76986"/>
                        <a:pt x="797831" y="80980"/>
                        <a:pt x="794849" y="82950"/>
                      </a:cubicBezTo>
                      <a:cubicBezTo>
                        <a:pt x="791923" y="84919"/>
                        <a:pt x="792879" y="92403"/>
                        <a:pt x="793892" y="101294"/>
                      </a:cubicBezTo>
                      <a:cubicBezTo>
                        <a:pt x="794849" y="110184"/>
                        <a:pt x="785508" y="123576"/>
                        <a:pt x="780613" y="129484"/>
                      </a:cubicBezTo>
                      <a:cubicBezTo>
                        <a:pt x="775661" y="135449"/>
                        <a:pt x="769753" y="147378"/>
                        <a:pt x="768234" y="150810"/>
                      </a:cubicBezTo>
                      <a:cubicBezTo>
                        <a:pt x="766771" y="154299"/>
                        <a:pt x="761819" y="154749"/>
                        <a:pt x="758331" y="156268"/>
                      </a:cubicBezTo>
                      <a:cubicBezTo>
                        <a:pt x="754954" y="157788"/>
                        <a:pt x="753941" y="172136"/>
                        <a:pt x="752872" y="181983"/>
                      </a:cubicBezTo>
                      <a:cubicBezTo>
                        <a:pt x="751916" y="191943"/>
                        <a:pt x="760356" y="184009"/>
                        <a:pt x="765252" y="181027"/>
                      </a:cubicBezTo>
                      <a:cubicBezTo>
                        <a:pt x="770147" y="178100"/>
                        <a:pt x="772623" y="174106"/>
                        <a:pt x="774592" y="169660"/>
                      </a:cubicBezTo>
                      <a:cubicBezTo>
                        <a:pt x="776562" y="165215"/>
                        <a:pt x="779037" y="163245"/>
                        <a:pt x="784045" y="160207"/>
                      </a:cubicBezTo>
                      <a:cubicBezTo>
                        <a:pt x="788941" y="157281"/>
                        <a:pt x="791923" y="160207"/>
                        <a:pt x="791923" y="163245"/>
                      </a:cubicBezTo>
                      <a:cubicBezTo>
                        <a:pt x="791923" y="166172"/>
                        <a:pt x="791473" y="167691"/>
                        <a:pt x="794849" y="165721"/>
                      </a:cubicBezTo>
                      <a:cubicBezTo>
                        <a:pt x="798338" y="163696"/>
                        <a:pt x="800813" y="161220"/>
                        <a:pt x="806215" y="162233"/>
                      </a:cubicBezTo>
                      <a:cubicBezTo>
                        <a:pt x="811673" y="163189"/>
                        <a:pt x="811673" y="177088"/>
                        <a:pt x="811673" y="181983"/>
                      </a:cubicBezTo>
                      <a:cubicBezTo>
                        <a:pt x="811673" y="186935"/>
                        <a:pt x="813136" y="193349"/>
                        <a:pt x="813136" y="198357"/>
                      </a:cubicBezTo>
                      <a:cubicBezTo>
                        <a:pt x="813136" y="203365"/>
                        <a:pt x="811673" y="208767"/>
                        <a:pt x="811673" y="212762"/>
                      </a:cubicBezTo>
                      <a:cubicBezTo>
                        <a:pt x="811673" y="216701"/>
                        <a:pt x="815162" y="218670"/>
                        <a:pt x="819607" y="219177"/>
                      </a:cubicBezTo>
                      <a:cubicBezTo>
                        <a:pt x="823996" y="219683"/>
                        <a:pt x="827991" y="213719"/>
                        <a:pt x="833393" y="208317"/>
                      </a:cubicBezTo>
                      <a:cubicBezTo>
                        <a:pt x="838851" y="202803"/>
                        <a:pt x="844703" y="202352"/>
                        <a:pt x="844703" y="202352"/>
                      </a:cubicBezTo>
                      <a:lnTo>
                        <a:pt x="874638" y="203309"/>
                      </a:lnTo>
                      <a:cubicBezTo>
                        <a:pt x="874638" y="203309"/>
                        <a:pt x="874582" y="203365"/>
                        <a:pt x="874525" y="203421"/>
                      </a:cubicBezTo>
                      <a:cubicBezTo>
                        <a:pt x="873569" y="204547"/>
                        <a:pt x="861640" y="218670"/>
                        <a:pt x="866535" y="223791"/>
                      </a:cubicBezTo>
                      <a:cubicBezTo>
                        <a:pt x="871712" y="229080"/>
                        <a:pt x="870249" y="236677"/>
                        <a:pt x="875370" y="245792"/>
                      </a:cubicBezTo>
                      <a:cubicBezTo>
                        <a:pt x="880772" y="254908"/>
                        <a:pt x="877845" y="269312"/>
                        <a:pt x="871206" y="27229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>
                  <a:extLst>
                    <a:ext uri="{FF2B5EF4-FFF2-40B4-BE49-F238E27FC236}">
                      <a16:creationId xmlns:a16="http://schemas.microsoft.com/office/drawing/2014/main" id="{B6CA3F6A-496F-F8DF-F424-466D81C1E42B}"/>
                    </a:ext>
                  </a:extLst>
                </p:cNvPr>
                <p:cNvSpPr/>
                <p:nvPr/>
              </p:nvSpPr>
              <p:spPr>
                <a:xfrm>
                  <a:off x="5300624" y="4974445"/>
                  <a:ext cx="2793" cy="2601"/>
                </a:xfrm>
                <a:custGeom>
                  <a:avLst/>
                  <a:gdLst>
                    <a:gd name="connsiteX0" fmla="*/ 3264 w 3263"/>
                    <a:gd name="connsiteY0" fmla="*/ 0 h 3038"/>
                    <a:gd name="connsiteX1" fmla="*/ 0 w 3263"/>
                    <a:gd name="connsiteY1" fmla="*/ 3038 h 3038"/>
                    <a:gd name="connsiteX2" fmla="*/ 3264 w 3263"/>
                    <a:gd name="connsiteY2" fmla="*/ 0 h 3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63" h="3038">
                      <a:moveTo>
                        <a:pt x="3264" y="0"/>
                      </a:moveTo>
                      <a:cubicBezTo>
                        <a:pt x="2307" y="1182"/>
                        <a:pt x="1238" y="2195"/>
                        <a:pt x="0" y="3038"/>
                      </a:cubicBezTo>
                      <a:cubicBezTo>
                        <a:pt x="1238" y="2195"/>
                        <a:pt x="2363" y="1238"/>
                        <a:pt x="3264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>
                  <a:extLst>
                    <a:ext uri="{FF2B5EF4-FFF2-40B4-BE49-F238E27FC236}">
                      <a16:creationId xmlns:a16="http://schemas.microsoft.com/office/drawing/2014/main" id="{CB53F863-BAAC-6235-0F30-43A22FC8E89C}"/>
                    </a:ext>
                  </a:extLst>
                </p:cNvPr>
                <p:cNvSpPr/>
                <p:nvPr/>
              </p:nvSpPr>
              <p:spPr>
                <a:xfrm>
                  <a:off x="5341904" y="4984754"/>
                  <a:ext cx="48" cy="674"/>
                </a:xfrm>
                <a:custGeom>
                  <a:avLst/>
                  <a:gdLst>
                    <a:gd name="connsiteX0" fmla="*/ 0 w 56"/>
                    <a:gd name="connsiteY0" fmla="*/ 788 h 787"/>
                    <a:gd name="connsiteX1" fmla="*/ 56 w 56"/>
                    <a:gd name="connsiteY1" fmla="*/ 0 h 787"/>
                    <a:gd name="connsiteX2" fmla="*/ 0 w 56"/>
                    <a:gd name="connsiteY2" fmla="*/ 788 h 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" h="787">
                      <a:moveTo>
                        <a:pt x="0" y="788"/>
                      </a:moveTo>
                      <a:cubicBezTo>
                        <a:pt x="0" y="506"/>
                        <a:pt x="0" y="225"/>
                        <a:pt x="56" y="0"/>
                      </a:cubicBezTo>
                      <a:cubicBezTo>
                        <a:pt x="0" y="225"/>
                        <a:pt x="0" y="506"/>
                        <a:pt x="0" y="78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>
                  <a:extLst>
                    <a:ext uri="{FF2B5EF4-FFF2-40B4-BE49-F238E27FC236}">
                      <a16:creationId xmlns:a16="http://schemas.microsoft.com/office/drawing/2014/main" id="{6734CFE9-3B63-51C5-C332-168FB320714F}"/>
                    </a:ext>
                  </a:extLst>
                </p:cNvPr>
                <p:cNvSpPr/>
                <p:nvPr/>
              </p:nvSpPr>
              <p:spPr>
                <a:xfrm>
                  <a:off x="5342048" y="4987595"/>
                  <a:ext cx="96" cy="529"/>
                </a:xfrm>
                <a:custGeom>
                  <a:avLst/>
                  <a:gdLst>
                    <a:gd name="connsiteX0" fmla="*/ 113 w 112"/>
                    <a:gd name="connsiteY0" fmla="*/ 619 h 618"/>
                    <a:gd name="connsiteX1" fmla="*/ 0 w 112"/>
                    <a:gd name="connsiteY1" fmla="*/ 0 h 618"/>
                    <a:gd name="connsiteX2" fmla="*/ 113 w 112"/>
                    <a:gd name="connsiteY2" fmla="*/ 619 h 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2" h="618">
                      <a:moveTo>
                        <a:pt x="113" y="619"/>
                      </a:moveTo>
                      <a:cubicBezTo>
                        <a:pt x="56" y="394"/>
                        <a:pt x="56" y="225"/>
                        <a:pt x="0" y="0"/>
                      </a:cubicBezTo>
                      <a:cubicBezTo>
                        <a:pt x="113" y="225"/>
                        <a:pt x="113" y="394"/>
                        <a:pt x="113" y="61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>
                  <a:extLst>
                    <a:ext uri="{FF2B5EF4-FFF2-40B4-BE49-F238E27FC236}">
                      <a16:creationId xmlns:a16="http://schemas.microsoft.com/office/drawing/2014/main" id="{43D63D56-1574-F7E6-62A5-768EC3F86CE0}"/>
                    </a:ext>
                  </a:extLst>
                </p:cNvPr>
                <p:cNvSpPr/>
                <p:nvPr/>
              </p:nvSpPr>
              <p:spPr>
                <a:xfrm>
                  <a:off x="5342867" y="4990967"/>
                  <a:ext cx="241" cy="722"/>
                </a:xfrm>
                <a:custGeom>
                  <a:avLst/>
                  <a:gdLst>
                    <a:gd name="connsiteX0" fmla="*/ 281 w 281"/>
                    <a:gd name="connsiteY0" fmla="*/ 844 h 844"/>
                    <a:gd name="connsiteX1" fmla="*/ 0 w 281"/>
                    <a:gd name="connsiteY1" fmla="*/ 0 h 844"/>
                    <a:gd name="connsiteX2" fmla="*/ 281 w 281"/>
                    <a:gd name="connsiteY2" fmla="*/ 844 h 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1" h="844">
                      <a:moveTo>
                        <a:pt x="281" y="844"/>
                      </a:moveTo>
                      <a:cubicBezTo>
                        <a:pt x="169" y="563"/>
                        <a:pt x="112" y="281"/>
                        <a:pt x="0" y="0"/>
                      </a:cubicBezTo>
                      <a:cubicBezTo>
                        <a:pt x="112" y="281"/>
                        <a:pt x="225" y="507"/>
                        <a:pt x="281" y="84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>
                  <a:extLst>
                    <a:ext uri="{FF2B5EF4-FFF2-40B4-BE49-F238E27FC236}">
                      <a16:creationId xmlns:a16="http://schemas.microsoft.com/office/drawing/2014/main" id="{40BA2834-D70A-A02E-9FCD-2828659132D6}"/>
                    </a:ext>
                  </a:extLst>
                </p:cNvPr>
                <p:cNvSpPr/>
                <p:nvPr/>
              </p:nvSpPr>
              <p:spPr>
                <a:xfrm>
                  <a:off x="5296867" y="4977143"/>
                  <a:ext cx="3612" cy="1686"/>
                </a:xfrm>
                <a:custGeom>
                  <a:avLst/>
                  <a:gdLst>
                    <a:gd name="connsiteX0" fmla="*/ 4220 w 4220"/>
                    <a:gd name="connsiteY0" fmla="*/ 0 h 1969"/>
                    <a:gd name="connsiteX1" fmla="*/ 0 w 4220"/>
                    <a:gd name="connsiteY1" fmla="*/ 1969 h 1969"/>
                    <a:gd name="connsiteX2" fmla="*/ 4220 w 4220"/>
                    <a:gd name="connsiteY2" fmla="*/ 0 h 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20" h="1969">
                      <a:moveTo>
                        <a:pt x="4220" y="0"/>
                      </a:moveTo>
                      <a:cubicBezTo>
                        <a:pt x="2982" y="788"/>
                        <a:pt x="1575" y="1463"/>
                        <a:pt x="0" y="1969"/>
                      </a:cubicBezTo>
                      <a:cubicBezTo>
                        <a:pt x="1632" y="1519"/>
                        <a:pt x="3038" y="844"/>
                        <a:pt x="422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>
                  <a:extLst>
                    <a:ext uri="{FF2B5EF4-FFF2-40B4-BE49-F238E27FC236}">
                      <a16:creationId xmlns:a16="http://schemas.microsoft.com/office/drawing/2014/main" id="{9D1BF279-4141-EB0E-F215-BA6773295682}"/>
                    </a:ext>
                  </a:extLst>
                </p:cNvPr>
                <p:cNvSpPr/>
                <p:nvPr/>
              </p:nvSpPr>
              <p:spPr>
                <a:xfrm>
                  <a:off x="5343926" y="4993904"/>
                  <a:ext cx="96" cy="288"/>
                </a:xfrm>
                <a:custGeom>
                  <a:avLst/>
                  <a:gdLst>
                    <a:gd name="connsiteX0" fmla="*/ 113 w 112"/>
                    <a:gd name="connsiteY0" fmla="*/ 338 h 337"/>
                    <a:gd name="connsiteX1" fmla="*/ 113 w 112"/>
                    <a:gd name="connsiteY1" fmla="*/ 338 h 337"/>
                    <a:gd name="connsiteX2" fmla="*/ 0 w 112"/>
                    <a:gd name="connsiteY2" fmla="*/ 0 h 337"/>
                    <a:gd name="connsiteX3" fmla="*/ 113 w 112"/>
                    <a:gd name="connsiteY3" fmla="*/ 338 h 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2" h="337">
                      <a:moveTo>
                        <a:pt x="113" y="338"/>
                      </a:moveTo>
                      <a:cubicBezTo>
                        <a:pt x="113" y="338"/>
                        <a:pt x="113" y="338"/>
                        <a:pt x="113" y="338"/>
                      </a:cubicBezTo>
                      <a:cubicBezTo>
                        <a:pt x="56" y="225"/>
                        <a:pt x="56" y="113"/>
                        <a:pt x="0" y="0"/>
                      </a:cubicBezTo>
                      <a:cubicBezTo>
                        <a:pt x="0" y="113"/>
                        <a:pt x="56" y="225"/>
                        <a:pt x="113" y="33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>
                  <a:extLst>
                    <a:ext uri="{FF2B5EF4-FFF2-40B4-BE49-F238E27FC236}">
                      <a16:creationId xmlns:a16="http://schemas.microsoft.com/office/drawing/2014/main" id="{7472E757-0D7D-2D5C-DC81-D2AA43FBED21}"/>
                    </a:ext>
                  </a:extLst>
                </p:cNvPr>
                <p:cNvSpPr/>
                <p:nvPr/>
              </p:nvSpPr>
              <p:spPr>
                <a:xfrm>
                  <a:off x="5342144" y="4988173"/>
                  <a:ext cx="722" cy="2793"/>
                </a:xfrm>
                <a:custGeom>
                  <a:avLst/>
                  <a:gdLst>
                    <a:gd name="connsiteX0" fmla="*/ 844 w 844"/>
                    <a:gd name="connsiteY0" fmla="*/ 3264 h 3263"/>
                    <a:gd name="connsiteX1" fmla="*/ 0 w 844"/>
                    <a:gd name="connsiteY1" fmla="*/ 0 h 3263"/>
                    <a:gd name="connsiteX2" fmla="*/ 844 w 844"/>
                    <a:gd name="connsiteY2" fmla="*/ 3264 h 3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4" h="3263">
                      <a:moveTo>
                        <a:pt x="844" y="3264"/>
                      </a:moveTo>
                      <a:cubicBezTo>
                        <a:pt x="507" y="2138"/>
                        <a:pt x="225" y="1069"/>
                        <a:pt x="0" y="0"/>
                      </a:cubicBezTo>
                      <a:cubicBezTo>
                        <a:pt x="225" y="1013"/>
                        <a:pt x="507" y="2138"/>
                        <a:pt x="844" y="326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>
                  <a:extLst>
                    <a:ext uri="{FF2B5EF4-FFF2-40B4-BE49-F238E27FC236}">
                      <a16:creationId xmlns:a16="http://schemas.microsoft.com/office/drawing/2014/main" id="{7F820C98-3F03-5253-E09C-844D9BFA47FE}"/>
                    </a:ext>
                  </a:extLst>
                </p:cNvPr>
                <p:cNvSpPr/>
                <p:nvPr/>
              </p:nvSpPr>
              <p:spPr>
                <a:xfrm>
                  <a:off x="5343156" y="4991689"/>
                  <a:ext cx="770" cy="2215"/>
                </a:xfrm>
                <a:custGeom>
                  <a:avLst/>
                  <a:gdLst>
                    <a:gd name="connsiteX0" fmla="*/ 900 w 900"/>
                    <a:gd name="connsiteY0" fmla="*/ 2588 h 2588"/>
                    <a:gd name="connsiteX1" fmla="*/ 0 w 900"/>
                    <a:gd name="connsiteY1" fmla="*/ 0 h 2588"/>
                    <a:gd name="connsiteX2" fmla="*/ 900 w 900"/>
                    <a:gd name="connsiteY2" fmla="*/ 2588 h 2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0" h="2588">
                      <a:moveTo>
                        <a:pt x="900" y="2588"/>
                      </a:moveTo>
                      <a:cubicBezTo>
                        <a:pt x="563" y="1744"/>
                        <a:pt x="281" y="900"/>
                        <a:pt x="0" y="0"/>
                      </a:cubicBezTo>
                      <a:cubicBezTo>
                        <a:pt x="281" y="844"/>
                        <a:pt x="563" y="1744"/>
                        <a:pt x="900" y="258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>
                  <a:extLst>
                    <a:ext uri="{FF2B5EF4-FFF2-40B4-BE49-F238E27FC236}">
                      <a16:creationId xmlns:a16="http://schemas.microsoft.com/office/drawing/2014/main" id="{A784A06B-4875-F426-22DB-A69867C8EC30}"/>
                    </a:ext>
                  </a:extLst>
                </p:cNvPr>
                <p:cNvSpPr/>
                <p:nvPr/>
              </p:nvSpPr>
              <p:spPr>
                <a:xfrm>
                  <a:off x="5341904" y="4985427"/>
                  <a:ext cx="192" cy="2167"/>
                </a:xfrm>
                <a:custGeom>
                  <a:avLst/>
                  <a:gdLst>
                    <a:gd name="connsiteX0" fmla="*/ 225 w 224"/>
                    <a:gd name="connsiteY0" fmla="*/ 2532 h 2532"/>
                    <a:gd name="connsiteX1" fmla="*/ 0 w 224"/>
                    <a:gd name="connsiteY1" fmla="*/ 0 h 2532"/>
                    <a:gd name="connsiteX2" fmla="*/ 225 w 224"/>
                    <a:gd name="connsiteY2" fmla="*/ 2532 h 2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" h="2532">
                      <a:moveTo>
                        <a:pt x="225" y="2532"/>
                      </a:moveTo>
                      <a:cubicBezTo>
                        <a:pt x="56" y="1632"/>
                        <a:pt x="0" y="788"/>
                        <a:pt x="0" y="0"/>
                      </a:cubicBezTo>
                      <a:cubicBezTo>
                        <a:pt x="0" y="844"/>
                        <a:pt x="56" y="1632"/>
                        <a:pt x="225" y="253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>
                  <a:extLst>
                    <a:ext uri="{FF2B5EF4-FFF2-40B4-BE49-F238E27FC236}">
                      <a16:creationId xmlns:a16="http://schemas.microsoft.com/office/drawing/2014/main" id="{A172DCCF-C233-0E42-F42A-BEA9D6390C1E}"/>
                    </a:ext>
                  </a:extLst>
                </p:cNvPr>
                <p:cNvSpPr/>
                <p:nvPr/>
              </p:nvSpPr>
              <p:spPr>
                <a:xfrm>
                  <a:off x="5300527" y="4977046"/>
                  <a:ext cx="144" cy="96"/>
                </a:xfrm>
                <a:custGeom>
                  <a:avLst/>
                  <a:gdLst>
                    <a:gd name="connsiteX0" fmla="*/ 169 w 168"/>
                    <a:gd name="connsiteY0" fmla="*/ 0 h 112"/>
                    <a:gd name="connsiteX1" fmla="*/ 0 w 168"/>
                    <a:gd name="connsiteY1" fmla="*/ 113 h 112"/>
                    <a:gd name="connsiteX2" fmla="*/ 169 w 168"/>
                    <a:gd name="connsiteY2" fmla="*/ 0 h 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" h="112">
                      <a:moveTo>
                        <a:pt x="169" y="0"/>
                      </a:moveTo>
                      <a:cubicBezTo>
                        <a:pt x="113" y="56"/>
                        <a:pt x="56" y="56"/>
                        <a:pt x="0" y="113"/>
                      </a:cubicBezTo>
                      <a:cubicBezTo>
                        <a:pt x="0" y="113"/>
                        <a:pt x="113" y="56"/>
                        <a:pt x="169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>
                  <a:extLst>
                    <a:ext uri="{FF2B5EF4-FFF2-40B4-BE49-F238E27FC236}">
                      <a16:creationId xmlns:a16="http://schemas.microsoft.com/office/drawing/2014/main" id="{3C5AAF2C-32AC-11FC-D0E6-81B917B18C1A}"/>
                    </a:ext>
                  </a:extLst>
                </p:cNvPr>
                <p:cNvSpPr/>
                <p:nvPr/>
              </p:nvSpPr>
              <p:spPr>
                <a:xfrm>
                  <a:off x="5341952" y="4982489"/>
                  <a:ext cx="578" cy="2263"/>
                </a:xfrm>
                <a:custGeom>
                  <a:avLst/>
                  <a:gdLst>
                    <a:gd name="connsiteX0" fmla="*/ 0 w 675"/>
                    <a:gd name="connsiteY0" fmla="*/ 2645 h 2644"/>
                    <a:gd name="connsiteX1" fmla="*/ 675 w 675"/>
                    <a:gd name="connsiteY1" fmla="*/ 0 h 2644"/>
                    <a:gd name="connsiteX2" fmla="*/ 0 w 675"/>
                    <a:gd name="connsiteY2" fmla="*/ 2645 h 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5" h="2644">
                      <a:moveTo>
                        <a:pt x="0" y="2645"/>
                      </a:moveTo>
                      <a:cubicBezTo>
                        <a:pt x="112" y="1688"/>
                        <a:pt x="281" y="732"/>
                        <a:pt x="675" y="0"/>
                      </a:cubicBezTo>
                      <a:cubicBezTo>
                        <a:pt x="281" y="732"/>
                        <a:pt x="56" y="1632"/>
                        <a:pt x="0" y="264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>
                  <a:extLst>
                    <a:ext uri="{FF2B5EF4-FFF2-40B4-BE49-F238E27FC236}">
                      <a16:creationId xmlns:a16="http://schemas.microsoft.com/office/drawing/2014/main" id="{D569DDBB-778F-5AFA-F4D2-835A7B7EA553}"/>
                    </a:ext>
                  </a:extLst>
                </p:cNvPr>
                <p:cNvSpPr/>
                <p:nvPr/>
              </p:nvSpPr>
              <p:spPr>
                <a:xfrm>
                  <a:off x="5178424" y="4841738"/>
                  <a:ext cx="577402" cy="492431"/>
                </a:xfrm>
                <a:custGeom>
                  <a:avLst/>
                  <a:gdLst>
                    <a:gd name="connsiteX0" fmla="*/ 668359 w 674513"/>
                    <a:gd name="connsiteY0" fmla="*/ 302789 h 575251"/>
                    <a:gd name="connsiteX1" fmla="*/ 674211 w 674513"/>
                    <a:gd name="connsiteY1" fmla="*/ 297162 h 575251"/>
                    <a:gd name="connsiteX2" fmla="*/ 667403 w 674513"/>
                    <a:gd name="connsiteY2" fmla="*/ 282982 h 575251"/>
                    <a:gd name="connsiteX3" fmla="*/ 653898 w 674513"/>
                    <a:gd name="connsiteY3" fmla="*/ 273248 h 575251"/>
                    <a:gd name="connsiteX4" fmla="*/ 641125 w 674513"/>
                    <a:gd name="connsiteY4" fmla="*/ 274936 h 575251"/>
                    <a:gd name="connsiteX5" fmla="*/ 625764 w 674513"/>
                    <a:gd name="connsiteY5" fmla="*/ 281800 h 575251"/>
                    <a:gd name="connsiteX6" fmla="*/ 621769 w 674513"/>
                    <a:gd name="connsiteY6" fmla="*/ 278030 h 575251"/>
                    <a:gd name="connsiteX7" fmla="*/ 608264 w 674513"/>
                    <a:gd name="connsiteY7" fmla="*/ 285177 h 575251"/>
                    <a:gd name="connsiteX8" fmla="*/ 596223 w 674513"/>
                    <a:gd name="connsiteY8" fmla="*/ 287315 h 575251"/>
                    <a:gd name="connsiteX9" fmla="*/ 592678 w 674513"/>
                    <a:gd name="connsiteY9" fmla="*/ 281350 h 575251"/>
                    <a:gd name="connsiteX10" fmla="*/ 598811 w 674513"/>
                    <a:gd name="connsiteY10" fmla="*/ 274936 h 575251"/>
                    <a:gd name="connsiteX11" fmla="*/ 603313 w 674513"/>
                    <a:gd name="connsiteY11" fmla="*/ 262838 h 575251"/>
                    <a:gd name="connsiteX12" fmla="*/ 614679 w 674513"/>
                    <a:gd name="connsiteY12" fmla="*/ 255017 h 575251"/>
                    <a:gd name="connsiteX13" fmla="*/ 622951 w 674513"/>
                    <a:gd name="connsiteY13" fmla="*/ 245282 h 575251"/>
                    <a:gd name="connsiteX14" fmla="*/ 631447 w 674513"/>
                    <a:gd name="connsiteY14" fmla="*/ 234366 h 575251"/>
                    <a:gd name="connsiteX15" fmla="*/ 639719 w 674513"/>
                    <a:gd name="connsiteY15" fmla="*/ 235322 h 575251"/>
                    <a:gd name="connsiteX16" fmla="*/ 645627 w 674513"/>
                    <a:gd name="connsiteY16" fmla="*/ 233409 h 575251"/>
                    <a:gd name="connsiteX17" fmla="*/ 650128 w 674513"/>
                    <a:gd name="connsiteY17" fmla="*/ 224125 h 575251"/>
                    <a:gd name="connsiteX18" fmla="*/ 662170 w 674513"/>
                    <a:gd name="connsiteY18" fmla="*/ 215797 h 575251"/>
                    <a:gd name="connsiteX19" fmla="*/ 663577 w 674513"/>
                    <a:gd name="connsiteY19" fmla="*/ 209382 h 575251"/>
                    <a:gd name="connsiteX20" fmla="*/ 657668 w 674513"/>
                    <a:gd name="connsiteY20" fmla="*/ 199873 h 575251"/>
                    <a:gd name="connsiteX21" fmla="*/ 650353 w 674513"/>
                    <a:gd name="connsiteY21" fmla="*/ 188732 h 575251"/>
                    <a:gd name="connsiteX22" fmla="*/ 646077 w 674513"/>
                    <a:gd name="connsiteY22" fmla="*/ 175903 h 575251"/>
                    <a:gd name="connsiteX23" fmla="*/ 646527 w 674513"/>
                    <a:gd name="connsiteY23" fmla="*/ 165211 h 575251"/>
                    <a:gd name="connsiteX24" fmla="*/ 647258 w 674513"/>
                    <a:gd name="connsiteY24" fmla="*/ 158065 h 575251"/>
                    <a:gd name="connsiteX25" fmla="*/ 642982 w 674513"/>
                    <a:gd name="connsiteY25" fmla="*/ 151876 h 575251"/>
                    <a:gd name="connsiteX26" fmla="*/ 646302 w 674513"/>
                    <a:gd name="connsiteY26" fmla="*/ 140228 h 575251"/>
                    <a:gd name="connsiteX27" fmla="*/ 648665 w 674513"/>
                    <a:gd name="connsiteY27" fmla="*/ 130719 h 575251"/>
                    <a:gd name="connsiteX28" fmla="*/ 639887 w 674513"/>
                    <a:gd name="connsiteY28" fmla="*/ 123572 h 575251"/>
                    <a:gd name="connsiteX29" fmla="*/ 638481 w 674513"/>
                    <a:gd name="connsiteY29" fmla="*/ 113106 h 575251"/>
                    <a:gd name="connsiteX30" fmla="*/ 636849 w 674513"/>
                    <a:gd name="connsiteY30" fmla="*/ 101008 h 575251"/>
                    <a:gd name="connsiteX31" fmla="*/ 634767 w 674513"/>
                    <a:gd name="connsiteY31" fmla="*/ 101515 h 575251"/>
                    <a:gd name="connsiteX32" fmla="*/ 629984 w 674513"/>
                    <a:gd name="connsiteY32" fmla="*/ 105060 h 575251"/>
                    <a:gd name="connsiteX33" fmla="*/ 624864 w 674513"/>
                    <a:gd name="connsiteY33" fmla="*/ 113163 h 575251"/>
                    <a:gd name="connsiteX34" fmla="*/ 618843 w 674513"/>
                    <a:gd name="connsiteY34" fmla="*/ 125204 h 575251"/>
                    <a:gd name="connsiteX35" fmla="*/ 613160 w 674513"/>
                    <a:gd name="connsiteY35" fmla="*/ 134207 h 575251"/>
                    <a:gd name="connsiteX36" fmla="*/ 602975 w 674513"/>
                    <a:gd name="connsiteY36" fmla="*/ 135164 h 575251"/>
                    <a:gd name="connsiteX37" fmla="*/ 586657 w 674513"/>
                    <a:gd name="connsiteY37" fmla="*/ 132800 h 575251"/>
                    <a:gd name="connsiteX38" fmla="*/ 578385 w 674513"/>
                    <a:gd name="connsiteY38" fmla="*/ 125429 h 575251"/>
                    <a:gd name="connsiteX39" fmla="*/ 581930 w 674513"/>
                    <a:gd name="connsiteY39" fmla="*/ 109787 h 575251"/>
                    <a:gd name="connsiteX40" fmla="*/ 576754 w 674513"/>
                    <a:gd name="connsiteY40" fmla="*/ 100502 h 575251"/>
                    <a:gd name="connsiteX41" fmla="*/ 571577 w 674513"/>
                    <a:gd name="connsiteY41" fmla="*/ 104047 h 575251"/>
                    <a:gd name="connsiteX42" fmla="*/ 570620 w 674513"/>
                    <a:gd name="connsiteY42" fmla="*/ 114738 h 575251"/>
                    <a:gd name="connsiteX43" fmla="*/ 563024 w 674513"/>
                    <a:gd name="connsiteY43" fmla="*/ 113557 h 575251"/>
                    <a:gd name="connsiteX44" fmla="*/ 563024 w 674513"/>
                    <a:gd name="connsiteY44" fmla="*/ 98814 h 575251"/>
                    <a:gd name="connsiteX45" fmla="*/ 564937 w 674513"/>
                    <a:gd name="connsiteY45" fmla="*/ 83622 h 575251"/>
                    <a:gd name="connsiteX46" fmla="*/ 560661 w 674513"/>
                    <a:gd name="connsiteY46" fmla="*/ 78389 h 575251"/>
                    <a:gd name="connsiteX47" fmla="*/ 552671 w 674513"/>
                    <a:gd name="connsiteY47" fmla="*/ 74337 h 575251"/>
                    <a:gd name="connsiteX48" fmla="*/ 543217 w 674513"/>
                    <a:gd name="connsiteY48" fmla="*/ 69498 h 575251"/>
                    <a:gd name="connsiteX49" fmla="*/ 536859 w 674513"/>
                    <a:gd name="connsiteY49" fmla="*/ 63365 h 575251"/>
                    <a:gd name="connsiteX50" fmla="*/ 541698 w 674513"/>
                    <a:gd name="connsiteY50" fmla="*/ 52111 h 575251"/>
                    <a:gd name="connsiteX51" fmla="*/ 539898 w 674513"/>
                    <a:gd name="connsiteY51" fmla="*/ 35737 h 575251"/>
                    <a:gd name="connsiteX52" fmla="*/ 531964 w 674513"/>
                    <a:gd name="connsiteY52" fmla="*/ 18575 h 575251"/>
                    <a:gd name="connsiteX53" fmla="*/ 518966 w 674513"/>
                    <a:gd name="connsiteY53" fmla="*/ 20094 h 575251"/>
                    <a:gd name="connsiteX54" fmla="*/ 498034 w 674513"/>
                    <a:gd name="connsiteY54" fmla="*/ 24933 h 575251"/>
                    <a:gd name="connsiteX55" fmla="*/ 482222 w 674513"/>
                    <a:gd name="connsiteY55" fmla="*/ 24145 h 575251"/>
                    <a:gd name="connsiteX56" fmla="*/ 475357 w 674513"/>
                    <a:gd name="connsiteY56" fmla="*/ 9797 h 575251"/>
                    <a:gd name="connsiteX57" fmla="*/ 460277 w 674513"/>
                    <a:gd name="connsiteY57" fmla="*/ 850 h 575251"/>
                    <a:gd name="connsiteX58" fmla="*/ 442440 w 674513"/>
                    <a:gd name="connsiteY58" fmla="*/ 2144 h 575251"/>
                    <a:gd name="connsiteX59" fmla="*/ 437601 w 674513"/>
                    <a:gd name="connsiteY59" fmla="*/ 12667 h 575251"/>
                    <a:gd name="connsiteX60" fmla="*/ 434281 w 674513"/>
                    <a:gd name="connsiteY60" fmla="*/ 43108 h 575251"/>
                    <a:gd name="connsiteX61" fmla="*/ 424828 w 674513"/>
                    <a:gd name="connsiteY61" fmla="*/ 51042 h 575251"/>
                    <a:gd name="connsiteX62" fmla="*/ 417963 w 674513"/>
                    <a:gd name="connsiteY62" fmla="*/ 51323 h 575251"/>
                    <a:gd name="connsiteX63" fmla="*/ 408004 w 674513"/>
                    <a:gd name="connsiteY63" fmla="*/ 39282 h 575251"/>
                    <a:gd name="connsiteX64" fmla="*/ 397256 w 674513"/>
                    <a:gd name="connsiteY64" fmla="*/ 37762 h 575251"/>
                    <a:gd name="connsiteX65" fmla="*/ 386565 w 674513"/>
                    <a:gd name="connsiteY65" fmla="*/ 45696 h 575251"/>
                    <a:gd name="connsiteX66" fmla="*/ 383752 w 674513"/>
                    <a:gd name="connsiteY66" fmla="*/ 50311 h 575251"/>
                    <a:gd name="connsiteX67" fmla="*/ 373286 w 674513"/>
                    <a:gd name="connsiteY67" fmla="*/ 55937 h 575251"/>
                    <a:gd name="connsiteX68" fmla="*/ 372273 w 674513"/>
                    <a:gd name="connsiteY68" fmla="*/ 70511 h 575251"/>
                    <a:gd name="connsiteX69" fmla="*/ 361807 w 674513"/>
                    <a:gd name="connsiteY69" fmla="*/ 84353 h 575251"/>
                    <a:gd name="connsiteX70" fmla="*/ 352860 w 674513"/>
                    <a:gd name="connsiteY70" fmla="*/ 91274 h 575251"/>
                    <a:gd name="connsiteX71" fmla="*/ 346727 w 674513"/>
                    <a:gd name="connsiteY71" fmla="*/ 86435 h 575251"/>
                    <a:gd name="connsiteX72" fmla="*/ 348021 w 674513"/>
                    <a:gd name="connsiteY72" fmla="*/ 68767 h 575251"/>
                    <a:gd name="connsiteX73" fmla="*/ 343688 w 674513"/>
                    <a:gd name="connsiteY73" fmla="*/ 54925 h 575251"/>
                    <a:gd name="connsiteX74" fmla="*/ 333222 w 674513"/>
                    <a:gd name="connsiteY74" fmla="*/ 46990 h 575251"/>
                    <a:gd name="connsiteX75" fmla="*/ 329396 w 674513"/>
                    <a:gd name="connsiteY75" fmla="*/ 52617 h 575251"/>
                    <a:gd name="connsiteX76" fmla="*/ 335529 w 674513"/>
                    <a:gd name="connsiteY76" fmla="*/ 72087 h 575251"/>
                    <a:gd name="connsiteX77" fmla="*/ 334517 w 674513"/>
                    <a:gd name="connsiteY77" fmla="*/ 80527 h 575251"/>
                    <a:gd name="connsiteX78" fmla="*/ 324332 w 674513"/>
                    <a:gd name="connsiteY78" fmla="*/ 82834 h 575251"/>
                    <a:gd name="connsiteX79" fmla="*/ 318198 w 674513"/>
                    <a:gd name="connsiteY79" fmla="*/ 83397 h 575251"/>
                    <a:gd name="connsiteX80" fmla="*/ 315892 w 674513"/>
                    <a:gd name="connsiteY80" fmla="*/ 83622 h 575251"/>
                    <a:gd name="connsiteX81" fmla="*/ 315666 w 674513"/>
                    <a:gd name="connsiteY81" fmla="*/ 83340 h 575251"/>
                    <a:gd name="connsiteX82" fmla="*/ 316398 w 674513"/>
                    <a:gd name="connsiteY82" fmla="*/ 84747 h 575251"/>
                    <a:gd name="connsiteX83" fmla="*/ 318142 w 674513"/>
                    <a:gd name="connsiteY83" fmla="*/ 91387 h 575251"/>
                    <a:gd name="connsiteX84" fmla="*/ 304525 w 674513"/>
                    <a:gd name="connsiteY84" fmla="*/ 82271 h 575251"/>
                    <a:gd name="connsiteX85" fmla="*/ 297886 w 674513"/>
                    <a:gd name="connsiteY85" fmla="*/ 74562 h 575251"/>
                    <a:gd name="connsiteX86" fmla="*/ 288095 w 674513"/>
                    <a:gd name="connsiteY86" fmla="*/ 67191 h 575251"/>
                    <a:gd name="connsiteX87" fmla="*/ 281455 w 674513"/>
                    <a:gd name="connsiteY87" fmla="*/ 57738 h 575251"/>
                    <a:gd name="connsiteX88" fmla="*/ 273746 w 674513"/>
                    <a:gd name="connsiteY88" fmla="*/ 58469 h 575251"/>
                    <a:gd name="connsiteX89" fmla="*/ 266769 w 674513"/>
                    <a:gd name="connsiteY89" fmla="*/ 71074 h 575251"/>
                    <a:gd name="connsiteX90" fmla="*/ 256640 w 674513"/>
                    <a:gd name="connsiteY90" fmla="*/ 74225 h 575251"/>
                    <a:gd name="connsiteX91" fmla="*/ 240942 w 674513"/>
                    <a:gd name="connsiteY91" fmla="*/ 79120 h 575251"/>
                    <a:gd name="connsiteX92" fmla="*/ 237115 w 674513"/>
                    <a:gd name="connsiteY92" fmla="*/ 100502 h 575251"/>
                    <a:gd name="connsiteX93" fmla="*/ 240604 w 674513"/>
                    <a:gd name="connsiteY93" fmla="*/ 112094 h 575251"/>
                    <a:gd name="connsiteX94" fmla="*/ 248988 w 674513"/>
                    <a:gd name="connsiteY94" fmla="*/ 113500 h 575251"/>
                    <a:gd name="connsiteX95" fmla="*/ 254221 w 674513"/>
                    <a:gd name="connsiteY95" fmla="*/ 111418 h 575251"/>
                    <a:gd name="connsiteX96" fmla="*/ 261536 w 674513"/>
                    <a:gd name="connsiteY96" fmla="*/ 121209 h 575251"/>
                    <a:gd name="connsiteX97" fmla="*/ 261873 w 674513"/>
                    <a:gd name="connsiteY97" fmla="*/ 133476 h 575251"/>
                    <a:gd name="connsiteX98" fmla="*/ 273071 w 674513"/>
                    <a:gd name="connsiteY98" fmla="*/ 135558 h 575251"/>
                    <a:gd name="connsiteX99" fmla="*/ 284944 w 674513"/>
                    <a:gd name="connsiteY99" fmla="*/ 131337 h 575251"/>
                    <a:gd name="connsiteX100" fmla="*/ 294734 w 674513"/>
                    <a:gd name="connsiteY100" fmla="*/ 125711 h 575251"/>
                    <a:gd name="connsiteX101" fmla="*/ 304863 w 674513"/>
                    <a:gd name="connsiteY101" fmla="*/ 130268 h 575251"/>
                    <a:gd name="connsiteX102" fmla="*/ 320224 w 674513"/>
                    <a:gd name="connsiteY102" fmla="*/ 154464 h 575251"/>
                    <a:gd name="connsiteX103" fmla="*/ 312178 w 674513"/>
                    <a:gd name="connsiteY103" fmla="*/ 175171 h 575251"/>
                    <a:gd name="connsiteX104" fmla="*/ 296479 w 674513"/>
                    <a:gd name="connsiteY104" fmla="*/ 175171 h 575251"/>
                    <a:gd name="connsiteX105" fmla="*/ 284269 w 674513"/>
                    <a:gd name="connsiteY105" fmla="*/ 178322 h 575251"/>
                    <a:gd name="connsiteX106" fmla="*/ 271664 w 674513"/>
                    <a:gd name="connsiteY106" fmla="*/ 179391 h 575251"/>
                    <a:gd name="connsiteX107" fmla="*/ 258385 w 674513"/>
                    <a:gd name="connsiteY107" fmla="*/ 181473 h 575251"/>
                    <a:gd name="connsiteX108" fmla="*/ 242517 w 674513"/>
                    <a:gd name="connsiteY108" fmla="*/ 184736 h 575251"/>
                    <a:gd name="connsiteX109" fmla="*/ 222767 w 674513"/>
                    <a:gd name="connsiteY109" fmla="*/ 174721 h 575251"/>
                    <a:gd name="connsiteX110" fmla="*/ 203016 w 674513"/>
                    <a:gd name="connsiteY110" fmla="*/ 176578 h 575251"/>
                    <a:gd name="connsiteX111" fmla="*/ 193394 w 674513"/>
                    <a:gd name="connsiteY111" fmla="*/ 177928 h 575251"/>
                    <a:gd name="connsiteX112" fmla="*/ 195195 w 674513"/>
                    <a:gd name="connsiteY112" fmla="*/ 182936 h 575251"/>
                    <a:gd name="connsiteX113" fmla="*/ 195645 w 674513"/>
                    <a:gd name="connsiteY113" fmla="*/ 194077 h 575251"/>
                    <a:gd name="connsiteX114" fmla="*/ 185910 w 674513"/>
                    <a:gd name="connsiteY114" fmla="*/ 217204 h 575251"/>
                    <a:gd name="connsiteX115" fmla="*/ 173925 w 674513"/>
                    <a:gd name="connsiteY115" fmla="*/ 221199 h 575251"/>
                    <a:gd name="connsiteX116" fmla="*/ 155750 w 674513"/>
                    <a:gd name="connsiteY116" fmla="*/ 228739 h 575251"/>
                    <a:gd name="connsiteX117" fmla="*/ 144215 w 674513"/>
                    <a:gd name="connsiteY117" fmla="*/ 233184 h 575251"/>
                    <a:gd name="connsiteX118" fmla="*/ 132680 w 674513"/>
                    <a:gd name="connsiteY118" fmla="*/ 230933 h 575251"/>
                    <a:gd name="connsiteX119" fmla="*/ 115800 w 674513"/>
                    <a:gd name="connsiteY119" fmla="*/ 231833 h 575251"/>
                    <a:gd name="connsiteX120" fmla="*/ 93630 w 674513"/>
                    <a:gd name="connsiteY120" fmla="*/ 214447 h 575251"/>
                    <a:gd name="connsiteX121" fmla="*/ 81194 w 674513"/>
                    <a:gd name="connsiteY121" fmla="*/ 218442 h 575251"/>
                    <a:gd name="connsiteX122" fmla="*/ 67015 w 674513"/>
                    <a:gd name="connsiteY122" fmla="*/ 232678 h 575251"/>
                    <a:gd name="connsiteX123" fmla="*/ 50584 w 674513"/>
                    <a:gd name="connsiteY123" fmla="*/ 219342 h 575251"/>
                    <a:gd name="connsiteX124" fmla="*/ 41694 w 674513"/>
                    <a:gd name="connsiteY124" fmla="*/ 210451 h 575251"/>
                    <a:gd name="connsiteX125" fmla="*/ 28414 w 674513"/>
                    <a:gd name="connsiteY125" fmla="*/ 225588 h 575251"/>
                    <a:gd name="connsiteX126" fmla="*/ 19974 w 674513"/>
                    <a:gd name="connsiteY126" fmla="*/ 237179 h 575251"/>
                    <a:gd name="connsiteX127" fmla="*/ 8889 w 674513"/>
                    <a:gd name="connsiteY127" fmla="*/ 246520 h 575251"/>
                    <a:gd name="connsiteX128" fmla="*/ 448 w 674513"/>
                    <a:gd name="connsiteY128" fmla="*/ 255860 h 575251"/>
                    <a:gd name="connsiteX129" fmla="*/ 5794 w 674513"/>
                    <a:gd name="connsiteY129" fmla="*/ 258955 h 575251"/>
                    <a:gd name="connsiteX130" fmla="*/ 14234 w 674513"/>
                    <a:gd name="connsiteY130" fmla="*/ 261600 h 575251"/>
                    <a:gd name="connsiteX131" fmla="*/ 18229 w 674513"/>
                    <a:gd name="connsiteY131" fmla="*/ 274936 h 575251"/>
                    <a:gd name="connsiteX132" fmla="*/ 10689 w 674513"/>
                    <a:gd name="connsiteY132" fmla="*/ 286977 h 575251"/>
                    <a:gd name="connsiteX133" fmla="*/ 15585 w 674513"/>
                    <a:gd name="connsiteY133" fmla="*/ 305208 h 575251"/>
                    <a:gd name="connsiteX134" fmla="*/ 14234 w 674513"/>
                    <a:gd name="connsiteY134" fmla="*/ 314099 h 575251"/>
                    <a:gd name="connsiteX135" fmla="*/ 16429 w 674513"/>
                    <a:gd name="connsiteY135" fmla="*/ 323439 h 575251"/>
                    <a:gd name="connsiteX136" fmla="*/ 31959 w 674513"/>
                    <a:gd name="connsiteY136" fmla="*/ 328335 h 575251"/>
                    <a:gd name="connsiteX137" fmla="*/ 44845 w 674513"/>
                    <a:gd name="connsiteY137" fmla="*/ 327434 h 575251"/>
                    <a:gd name="connsiteX138" fmla="*/ 52835 w 674513"/>
                    <a:gd name="connsiteY138" fmla="*/ 314999 h 575251"/>
                    <a:gd name="connsiteX139" fmla="*/ 68815 w 674513"/>
                    <a:gd name="connsiteY139" fmla="*/ 315899 h 575251"/>
                    <a:gd name="connsiteX140" fmla="*/ 75905 w 674513"/>
                    <a:gd name="connsiteY140" fmla="*/ 315899 h 575251"/>
                    <a:gd name="connsiteX141" fmla="*/ 86990 w 674513"/>
                    <a:gd name="connsiteY141" fmla="*/ 308359 h 575251"/>
                    <a:gd name="connsiteX142" fmla="*/ 95880 w 674513"/>
                    <a:gd name="connsiteY142" fmla="*/ 317250 h 575251"/>
                    <a:gd name="connsiteX143" fmla="*/ 106065 w 674513"/>
                    <a:gd name="connsiteY143" fmla="*/ 326140 h 575251"/>
                    <a:gd name="connsiteX144" fmla="*/ 116250 w 674513"/>
                    <a:gd name="connsiteY144" fmla="*/ 349267 h 575251"/>
                    <a:gd name="connsiteX145" fmla="*/ 107359 w 674513"/>
                    <a:gd name="connsiteY145" fmla="*/ 358157 h 575251"/>
                    <a:gd name="connsiteX146" fmla="*/ 101620 w 674513"/>
                    <a:gd name="connsiteY146" fmla="*/ 369748 h 575251"/>
                    <a:gd name="connsiteX147" fmla="*/ 98075 w 674513"/>
                    <a:gd name="connsiteY147" fmla="*/ 380440 h 575251"/>
                    <a:gd name="connsiteX148" fmla="*/ 88734 w 674513"/>
                    <a:gd name="connsiteY148" fmla="*/ 400922 h 575251"/>
                    <a:gd name="connsiteX149" fmla="*/ 82995 w 674513"/>
                    <a:gd name="connsiteY149" fmla="*/ 425398 h 575251"/>
                    <a:gd name="connsiteX150" fmla="*/ 71910 w 674513"/>
                    <a:gd name="connsiteY150" fmla="*/ 434739 h 575251"/>
                    <a:gd name="connsiteX151" fmla="*/ 81251 w 674513"/>
                    <a:gd name="connsiteY151" fmla="*/ 453870 h 575251"/>
                    <a:gd name="connsiteX152" fmla="*/ 85696 w 674513"/>
                    <a:gd name="connsiteY152" fmla="*/ 461860 h 575251"/>
                    <a:gd name="connsiteX153" fmla="*/ 94136 w 674513"/>
                    <a:gd name="connsiteY153" fmla="*/ 461411 h 575251"/>
                    <a:gd name="connsiteX154" fmla="*/ 97681 w 674513"/>
                    <a:gd name="connsiteY154" fmla="*/ 472552 h 575251"/>
                    <a:gd name="connsiteX155" fmla="*/ 101226 w 674513"/>
                    <a:gd name="connsiteY155" fmla="*/ 479698 h 575251"/>
                    <a:gd name="connsiteX156" fmla="*/ 106572 w 674513"/>
                    <a:gd name="connsiteY156" fmla="*/ 488138 h 575251"/>
                    <a:gd name="connsiteX157" fmla="*/ 115912 w 674513"/>
                    <a:gd name="connsiteY157" fmla="*/ 493034 h 575251"/>
                    <a:gd name="connsiteX158" fmla="*/ 124352 w 674513"/>
                    <a:gd name="connsiteY158" fmla="*/ 499730 h 575251"/>
                    <a:gd name="connsiteX159" fmla="*/ 122158 w 674513"/>
                    <a:gd name="connsiteY159" fmla="*/ 503724 h 575251"/>
                    <a:gd name="connsiteX160" fmla="*/ 117713 w 674513"/>
                    <a:gd name="connsiteY160" fmla="*/ 505525 h 575251"/>
                    <a:gd name="connsiteX161" fmla="*/ 108822 w 674513"/>
                    <a:gd name="connsiteY161" fmla="*/ 516667 h 575251"/>
                    <a:gd name="connsiteX162" fmla="*/ 110173 w 674513"/>
                    <a:gd name="connsiteY162" fmla="*/ 524657 h 575251"/>
                    <a:gd name="connsiteX163" fmla="*/ 109723 w 674513"/>
                    <a:gd name="connsiteY163" fmla="*/ 530902 h 575251"/>
                    <a:gd name="connsiteX164" fmla="*/ 95093 w 674513"/>
                    <a:gd name="connsiteY164" fmla="*/ 550034 h 575251"/>
                    <a:gd name="connsiteX165" fmla="*/ 88903 w 674513"/>
                    <a:gd name="connsiteY165" fmla="*/ 561288 h 575251"/>
                    <a:gd name="connsiteX166" fmla="*/ 88903 w 674513"/>
                    <a:gd name="connsiteY166" fmla="*/ 561288 h 575251"/>
                    <a:gd name="connsiteX167" fmla="*/ 89072 w 674513"/>
                    <a:gd name="connsiteY167" fmla="*/ 561344 h 575251"/>
                    <a:gd name="connsiteX168" fmla="*/ 95993 w 674513"/>
                    <a:gd name="connsiteY168" fmla="*/ 562357 h 575251"/>
                    <a:gd name="connsiteX169" fmla="*/ 106347 w 674513"/>
                    <a:gd name="connsiteY169" fmla="*/ 571247 h 575251"/>
                    <a:gd name="connsiteX170" fmla="*/ 120189 w 674513"/>
                    <a:gd name="connsiteY170" fmla="*/ 569278 h 575251"/>
                    <a:gd name="connsiteX171" fmla="*/ 132061 w 674513"/>
                    <a:gd name="connsiteY171" fmla="*/ 561344 h 575251"/>
                    <a:gd name="connsiteX172" fmla="*/ 146860 w 674513"/>
                    <a:gd name="connsiteY172" fmla="*/ 554929 h 575251"/>
                    <a:gd name="connsiteX173" fmla="*/ 154738 w 674513"/>
                    <a:gd name="connsiteY173" fmla="*/ 541031 h 575251"/>
                    <a:gd name="connsiteX174" fmla="*/ 169536 w 674513"/>
                    <a:gd name="connsiteY174" fmla="*/ 528651 h 575251"/>
                    <a:gd name="connsiteX175" fmla="*/ 176964 w 674513"/>
                    <a:gd name="connsiteY175" fmla="*/ 532590 h 575251"/>
                    <a:gd name="connsiteX176" fmla="*/ 184391 w 674513"/>
                    <a:gd name="connsiteY176" fmla="*/ 536529 h 575251"/>
                    <a:gd name="connsiteX177" fmla="*/ 198233 w 674513"/>
                    <a:gd name="connsiteY177" fmla="*/ 540468 h 575251"/>
                    <a:gd name="connsiteX178" fmla="*/ 205155 w 674513"/>
                    <a:gd name="connsiteY178" fmla="*/ 549865 h 575251"/>
                    <a:gd name="connsiteX179" fmla="*/ 223442 w 674513"/>
                    <a:gd name="connsiteY179" fmla="*/ 560275 h 575251"/>
                    <a:gd name="connsiteX180" fmla="*/ 235765 w 674513"/>
                    <a:gd name="connsiteY180" fmla="*/ 566746 h 575251"/>
                    <a:gd name="connsiteX181" fmla="*/ 252083 w 674513"/>
                    <a:gd name="connsiteY181" fmla="*/ 569221 h 575251"/>
                    <a:gd name="connsiteX182" fmla="*/ 263449 w 674513"/>
                    <a:gd name="connsiteY182" fmla="*/ 574173 h 575251"/>
                    <a:gd name="connsiteX183" fmla="*/ 269357 w 674513"/>
                    <a:gd name="connsiteY183" fmla="*/ 575186 h 575251"/>
                    <a:gd name="connsiteX184" fmla="*/ 280724 w 674513"/>
                    <a:gd name="connsiteY184" fmla="*/ 566295 h 575251"/>
                    <a:gd name="connsiteX185" fmla="*/ 288601 w 674513"/>
                    <a:gd name="connsiteY185" fmla="*/ 556899 h 575251"/>
                    <a:gd name="connsiteX186" fmla="*/ 285169 w 674513"/>
                    <a:gd name="connsiteY186" fmla="*/ 544013 h 575251"/>
                    <a:gd name="connsiteX187" fmla="*/ 299967 w 674513"/>
                    <a:gd name="connsiteY187" fmla="*/ 541537 h 575251"/>
                    <a:gd name="connsiteX188" fmla="*/ 323150 w 674513"/>
                    <a:gd name="connsiteY188" fmla="*/ 530115 h 575251"/>
                    <a:gd name="connsiteX189" fmla="*/ 339468 w 674513"/>
                    <a:gd name="connsiteY189" fmla="*/ 516723 h 575251"/>
                    <a:gd name="connsiteX190" fmla="*/ 361694 w 674513"/>
                    <a:gd name="connsiteY190" fmla="*/ 516216 h 575251"/>
                    <a:gd name="connsiteX191" fmla="*/ 369122 w 674513"/>
                    <a:gd name="connsiteY191" fmla="*/ 508789 h 575251"/>
                    <a:gd name="connsiteX192" fmla="*/ 375536 w 674513"/>
                    <a:gd name="connsiteY192" fmla="*/ 511771 h 575251"/>
                    <a:gd name="connsiteX193" fmla="*/ 376999 w 674513"/>
                    <a:gd name="connsiteY193" fmla="*/ 505806 h 575251"/>
                    <a:gd name="connsiteX194" fmla="*/ 376999 w 674513"/>
                    <a:gd name="connsiteY194" fmla="*/ 487463 h 575251"/>
                    <a:gd name="connsiteX195" fmla="*/ 395737 w 674513"/>
                    <a:gd name="connsiteY195" fmla="*/ 470638 h 575251"/>
                    <a:gd name="connsiteX196" fmla="*/ 407610 w 674513"/>
                    <a:gd name="connsiteY196" fmla="*/ 471651 h 575251"/>
                    <a:gd name="connsiteX197" fmla="*/ 415994 w 674513"/>
                    <a:gd name="connsiteY197" fmla="*/ 486000 h 575251"/>
                    <a:gd name="connsiteX198" fmla="*/ 422408 w 674513"/>
                    <a:gd name="connsiteY198" fmla="*/ 493934 h 575251"/>
                    <a:gd name="connsiteX199" fmla="*/ 424884 w 674513"/>
                    <a:gd name="connsiteY199" fmla="*/ 502374 h 575251"/>
                    <a:gd name="connsiteX200" fmla="*/ 433775 w 674513"/>
                    <a:gd name="connsiteY200" fmla="*/ 517229 h 575251"/>
                    <a:gd name="connsiteX201" fmla="*/ 438726 w 674513"/>
                    <a:gd name="connsiteY201" fmla="*/ 516216 h 575251"/>
                    <a:gd name="connsiteX202" fmla="*/ 451049 w 674513"/>
                    <a:gd name="connsiteY202" fmla="*/ 507326 h 575251"/>
                    <a:gd name="connsiteX203" fmla="*/ 456001 w 674513"/>
                    <a:gd name="connsiteY203" fmla="*/ 515260 h 575251"/>
                    <a:gd name="connsiteX204" fmla="*/ 461909 w 674513"/>
                    <a:gd name="connsiteY204" fmla="*/ 518242 h 575251"/>
                    <a:gd name="connsiteX205" fmla="*/ 466861 w 674513"/>
                    <a:gd name="connsiteY205" fmla="*/ 531634 h 575251"/>
                    <a:gd name="connsiteX206" fmla="*/ 486611 w 674513"/>
                    <a:gd name="connsiteY206" fmla="*/ 528651 h 575251"/>
                    <a:gd name="connsiteX207" fmla="*/ 502873 w 674513"/>
                    <a:gd name="connsiteY207" fmla="*/ 521731 h 575251"/>
                    <a:gd name="connsiteX208" fmla="*/ 508781 w 674513"/>
                    <a:gd name="connsiteY208" fmla="*/ 500405 h 575251"/>
                    <a:gd name="connsiteX209" fmla="*/ 517672 w 674513"/>
                    <a:gd name="connsiteY209" fmla="*/ 489995 h 575251"/>
                    <a:gd name="connsiteX210" fmla="*/ 525099 w 674513"/>
                    <a:gd name="connsiteY210" fmla="*/ 484537 h 575251"/>
                    <a:gd name="connsiteX211" fmla="*/ 538435 w 674513"/>
                    <a:gd name="connsiteY211" fmla="*/ 484537 h 575251"/>
                    <a:gd name="connsiteX212" fmla="*/ 550758 w 674513"/>
                    <a:gd name="connsiteY212" fmla="*/ 496410 h 575251"/>
                    <a:gd name="connsiteX213" fmla="*/ 561617 w 674513"/>
                    <a:gd name="connsiteY213" fmla="*/ 503331 h 575251"/>
                    <a:gd name="connsiteX214" fmla="*/ 563081 w 674513"/>
                    <a:gd name="connsiteY214" fmla="*/ 488982 h 575251"/>
                    <a:gd name="connsiteX215" fmla="*/ 568538 w 674513"/>
                    <a:gd name="connsiteY215" fmla="*/ 478066 h 575251"/>
                    <a:gd name="connsiteX216" fmla="*/ 576922 w 674513"/>
                    <a:gd name="connsiteY216" fmla="*/ 470132 h 575251"/>
                    <a:gd name="connsiteX217" fmla="*/ 585307 w 674513"/>
                    <a:gd name="connsiteY217" fmla="*/ 476547 h 575251"/>
                    <a:gd name="connsiteX218" fmla="*/ 597630 w 674513"/>
                    <a:gd name="connsiteY218" fmla="*/ 480992 h 575251"/>
                    <a:gd name="connsiteX219" fmla="*/ 611922 w 674513"/>
                    <a:gd name="connsiteY219" fmla="*/ 482005 h 575251"/>
                    <a:gd name="connsiteX220" fmla="*/ 612428 w 674513"/>
                    <a:gd name="connsiteY220" fmla="*/ 474071 h 575251"/>
                    <a:gd name="connsiteX221" fmla="*/ 612935 w 674513"/>
                    <a:gd name="connsiteY221" fmla="*/ 462648 h 575251"/>
                    <a:gd name="connsiteX222" fmla="*/ 602581 w 674513"/>
                    <a:gd name="connsiteY222" fmla="*/ 462142 h 575251"/>
                    <a:gd name="connsiteX223" fmla="*/ 605563 w 674513"/>
                    <a:gd name="connsiteY223" fmla="*/ 452745 h 575251"/>
                    <a:gd name="connsiteX224" fmla="*/ 619406 w 674513"/>
                    <a:gd name="connsiteY224" fmla="*/ 444811 h 575251"/>
                    <a:gd name="connsiteX225" fmla="*/ 637693 w 674513"/>
                    <a:gd name="connsiteY225" fmla="*/ 454208 h 575251"/>
                    <a:gd name="connsiteX226" fmla="*/ 652998 w 674513"/>
                    <a:gd name="connsiteY226" fmla="*/ 439859 h 575251"/>
                    <a:gd name="connsiteX227" fmla="*/ 660932 w 674513"/>
                    <a:gd name="connsiteY227" fmla="*/ 426411 h 575251"/>
                    <a:gd name="connsiteX228" fmla="*/ 661889 w 674513"/>
                    <a:gd name="connsiteY228" fmla="*/ 425004 h 575251"/>
                    <a:gd name="connsiteX229" fmla="*/ 664139 w 674513"/>
                    <a:gd name="connsiteY229" fmla="*/ 417521 h 575251"/>
                    <a:gd name="connsiteX230" fmla="*/ 665096 w 674513"/>
                    <a:gd name="connsiteY230" fmla="*/ 411669 h 575251"/>
                    <a:gd name="connsiteX231" fmla="*/ 668359 w 674513"/>
                    <a:gd name="connsiteY231" fmla="*/ 406717 h 575251"/>
                    <a:gd name="connsiteX232" fmla="*/ 661776 w 674513"/>
                    <a:gd name="connsiteY232" fmla="*/ 395182 h 575251"/>
                    <a:gd name="connsiteX233" fmla="*/ 658737 w 674513"/>
                    <a:gd name="connsiteY233" fmla="*/ 386235 h 575251"/>
                    <a:gd name="connsiteX234" fmla="*/ 648665 w 674513"/>
                    <a:gd name="connsiteY234" fmla="*/ 384828 h 575251"/>
                    <a:gd name="connsiteX235" fmla="*/ 643489 w 674513"/>
                    <a:gd name="connsiteY235" fmla="*/ 379877 h 575251"/>
                    <a:gd name="connsiteX236" fmla="*/ 649566 w 674513"/>
                    <a:gd name="connsiteY236" fmla="*/ 365528 h 575251"/>
                    <a:gd name="connsiteX237" fmla="*/ 656093 w 674513"/>
                    <a:gd name="connsiteY237" fmla="*/ 349098 h 575251"/>
                    <a:gd name="connsiteX238" fmla="*/ 650016 w 674513"/>
                    <a:gd name="connsiteY238" fmla="*/ 339926 h 575251"/>
                    <a:gd name="connsiteX239" fmla="*/ 648159 w 674513"/>
                    <a:gd name="connsiteY239" fmla="*/ 331711 h 575251"/>
                    <a:gd name="connsiteX240" fmla="*/ 656093 w 674513"/>
                    <a:gd name="connsiteY240" fmla="*/ 328897 h 575251"/>
                    <a:gd name="connsiteX241" fmla="*/ 663801 w 674513"/>
                    <a:gd name="connsiteY241" fmla="*/ 323496 h 575251"/>
                    <a:gd name="connsiteX242" fmla="*/ 670104 w 674513"/>
                    <a:gd name="connsiteY242" fmla="*/ 318544 h 575251"/>
                    <a:gd name="connsiteX243" fmla="*/ 668247 w 674513"/>
                    <a:gd name="connsiteY243" fmla="*/ 309879 h 575251"/>
                    <a:gd name="connsiteX244" fmla="*/ 668359 w 674513"/>
                    <a:gd name="connsiteY244" fmla="*/ 302789 h 575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</a:cxnLst>
                  <a:rect l="l" t="t" r="r" b="b"/>
                  <a:pathLst>
                    <a:path w="674513" h="575251">
                      <a:moveTo>
                        <a:pt x="668359" y="302789"/>
                      </a:moveTo>
                      <a:cubicBezTo>
                        <a:pt x="671848" y="300932"/>
                        <a:pt x="675618" y="299975"/>
                        <a:pt x="674211" y="297162"/>
                      </a:cubicBezTo>
                      <a:cubicBezTo>
                        <a:pt x="672805" y="294348"/>
                        <a:pt x="668809" y="284670"/>
                        <a:pt x="667403" y="282982"/>
                      </a:cubicBezTo>
                      <a:cubicBezTo>
                        <a:pt x="665996" y="281294"/>
                        <a:pt x="659131" y="273473"/>
                        <a:pt x="653898" y="273248"/>
                      </a:cubicBezTo>
                      <a:cubicBezTo>
                        <a:pt x="648721" y="273022"/>
                        <a:pt x="645121" y="273022"/>
                        <a:pt x="641125" y="274936"/>
                      </a:cubicBezTo>
                      <a:cubicBezTo>
                        <a:pt x="637130" y="276849"/>
                        <a:pt x="628127" y="283713"/>
                        <a:pt x="625764" y="281800"/>
                      </a:cubicBezTo>
                      <a:cubicBezTo>
                        <a:pt x="623401" y="279887"/>
                        <a:pt x="623626" y="277074"/>
                        <a:pt x="621769" y="278030"/>
                      </a:cubicBezTo>
                      <a:cubicBezTo>
                        <a:pt x="619856" y="278987"/>
                        <a:pt x="611134" y="284220"/>
                        <a:pt x="608264" y="285177"/>
                      </a:cubicBezTo>
                      <a:cubicBezTo>
                        <a:pt x="605395" y="286133"/>
                        <a:pt x="599993" y="289228"/>
                        <a:pt x="596223" y="287315"/>
                      </a:cubicBezTo>
                      <a:cubicBezTo>
                        <a:pt x="592453" y="285401"/>
                        <a:pt x="590089" y="283545"/>
                        <a:pt x="592678" y="281350"/>
                      </a:cubicBezTo>
                      <a:cubicBezTo>
                        <a:pt x="595266" y="279212"/>
                        <a:pt x="596954" y="278762"/>
                        <a:pt x="598811" y="274936"/>
                      </a:cubicBezTo>
                      <a:cubicBezTo>
                        <a:pt x="600724" y="271166"/>
                        <a:pt x="600724" y="264751"/>
                        <a:pt x="603313" y="262838"/>
                      </a:cubicBezTo>
                      <a:cubicBezTo>
                        <a:pt x="605901" y="260925"/>
                        <a:pt x="612541" y="257380"/>
                        <a:pt x="614679" y="255017"/>
                      </a:cubicBezTo>
                      <a:cubicBezTo>
                        <a:pt x="616817" y="252653"/>
                        <a:pt x="621037" y="250009"/>
                        <a:pt x="622951" y="245282"/>
                      </a:cubicBezTo>
                      <a:cubicBezTo>
                        <a:pt x="624864" y="240555"/>
                        <a:pt x="627902" y="234816"/>
                        <a:pt x="631447" y="234366"/>
                      </a:cubicBezTo>
                      <a:cubicBezTo>
                        <a:pt x="634992" y="233916"/>
                        <a:pt x="638537" y="235097"/>
                        <a:pt x="639719" y="235322"/>
                      </a:cubicBezTo>
                      <a:cubicBezTo>
                        <a:pt x="640900" y="235547"/>
                        <a:pt x="644670" y="236054"/>
                        <a:pt x="645627" y="233409"/>
                      </a:cubicBezTo>
                      <a:cubicBezTo>
                        <a:pt x="646583" y="230821"/>
                        <a:pt x="645852" y="226994"/>
                        <a:pt x="650128" y="224125"/>
                      </a:cubicBezTo>
                      <a:cubicBezTo>
                        <a:pt x="654405" y="221255"/>
                        <a:pt x="660988" y="216979"/>
                        <a:pt x="662170" y="215797"/>
                      </a:cubicBezTo>
                      <a:cubicBezTo>
                        <a:pt x="663352" y="214615"/>
                        <a:pt x="664533" y="211520"/>
                        <a:pt x="663577" y="209382"/>
                      </a:cubicBezTo>
                      <a:cubicBezTo>
                        <a:pt x="662620" y="207244"/>
                        <a:pt x="659807" y="202236"/>
                        <a:pt x="657668" y="199873"/>
                      </a:cubicBezTo>
                      <a:cubicBezTo>
                        <a:pt x="655530" y="197510"/>
                        <a:pt x="651535" y="192277"/>
                        <a:pt x="650353" y="188732"/>
                      </a:cubicBezTo>
                      <a:cubicBezTo>
                        <a:pt x="649172" y="185187"/>
                        <a:pt x="646077" y="180910"/>
                        <a:pt x="646077" y="175903"/>
                      </a:cubicBezTo>
                      <a:cubicBezTo>
                        <a:pt x="646077" y="170895"/>
                        <a:pt x="645627" y="168081"/>
                        <a:pt x="646527" y="165211"/>
                      </a:cubicBezTo>
                      <a:cubicBezTo>
                        <a:pt x="647484" y="162342"/>
                        <a:pt x="648890" y="159978"/>
                        <a:pt x="647258" y="158065"/>
                      </a:cubicBezTo>
                      <a:cubicBezTo>
                        <a:pt x="645627" y="156152"/>
                        <a:pt x="642307" y="156152"/>
                        <a:pt x="642982" y="151876"/>
                      </a:cubicBezTo>
                      <a:cubicBezTo>
                        <a:pt x="643714" y="147599"/>
                        <a:pt x="644614" y="143829"/>
                        <a:pt x="646302" y="140228"/>
                      </a:cubicBezTo>
                      <a:cubicBezTo>
                        <a:pt x="647934" y="136683"/>
                        <a:pt x="649622" y="133363"/>
                        <a:pt x="648665" y="130719"/>
                      </a:cubicBezTo>
                      <a:cubicBezTo>
                        <a:pt x="647709" y="128130"/>
                        <a:pt x="639887" y="125992"/>
                        <a:pt x="639887" y="123572"/>
                      </a:cubicBezTo>
                      <a:cubicBezTo>
                        <a:pt x="639887" y="121209"/>
                        <a:pt x="638256" y="116933"/>
                        <a:pt x="638481" y="113106"/>
                      </a:cubicBezTo>
                      <a:cubicBezTo>
                        <a:pt x="638706" y="109336"/>
                        <a:pt x="639212" y="100502"/>
                        <a:pt x="636849" y="101008"/>
                      </a:cubicBezTo>
                      <a:cubicBezTo>
                        <a:pt x="636117" y="101177"/>
                        <a:pt x="635442" y="101290"/>
                        <a:pt x="634767" y="101515"/>
                      </a:cubicBezTo>
                      <a:cubicBezTo>
                        <a:pt x="633248" y="101965"/>
                        <a:pt x="631785" y="102753"/>
                        <a:pt x="629984" y="105060"/>
                      </a:cubicBezTo>
                      <a:cubicBezTo>
                        <a:pt x="628859" y="106467"/>
                        <a:pt x="626889" y="109674"/>
                        <a:pt x="624864" y="113163"/>
                      </a:cubicBezTo>
                      <a:cubicBezTo>
                        <a:pt x="622219" y="117777"/>
                        <a:pt x="619518" y="122953"/>
                        <a:pt x="618843" y="125204"/>
                      </a:cubicBezTo>
                      <a:cubicBezTo>
                        <a:pt x="617661" y="129255"/>
                        <a:pt x="616705" y="133532"/>
                        <a:pt x="613160" y="134207"/>
                      </a:cubicBezTo>
                      <a:cubicBezTo>
                        <a:pt x="609615" y="134939"/>
                        <a:pt x="608208" y="135164"/>
                        <a:pt x="602975" y="135164"/>
                      </a:cubicBezTo>
                      <a:cubicBezTo>
                        <a:pt x="597798" y="135164"/>
                        <a:pt x="592340" y="133251"/>
                        <a:pt x="586657" y="132800"/>
                      </a:cubicBezTo>
                      <a:cubicBezTo>
                        <a:pt x="580974" y="132294"/>
                        <a:pt x="577879" y="128524"/>
                        <a:pt x="578385" y="125429"/>
                      </a:cubicBezTo>
                      <a:cubicBezTo>
                        <a:pt x="578836" y="122335"/>
                        <a:pt x="583337" y="114513"/>
                        <a:pt x="581930" y="109787"/>
                      </a:cubicBezTo>
                      <a:cubicBezTo>
                        <a:pt x="580524" y="105060"/>
                        <a:pt x="579792" y="100783"/>
                        <a:pt x="576754" y="100502"/>
                      </a:cubicBezTo>
                      <a:cubicBezTo>
                        <a:pt x="573659" y="100277"/>
                        <a:pt x="572759" y="101684"/>
                        <a:pt x="571577" y="104047"/>
                      </a:cubicBezTo>
                      <a:cubicBezTo>
                        <a:pt x="570395" y="106410"/>
                        <a:pt x="572759" y="113331"/>
                        <a:pt x="570620" y="114738"/>
                      </a:cubicBezTo>
                      <a:cubicBezTo>
                        <a:pt x="568482" y="116145"/>
                        <a:pt x="563756" y="118508"/>
                        <a:pt x="563024" y="113557"/>
                      </a:cubicBezTo>
                      <a:cubicBezTo>
                        <a:pt x="562293" y="108549"/>
                        <a:pt x="562068" y="103822"/>
                        <a:pt x="563024" y="98814"/>
                      </a:cubicBezTo>
                      <a:cubicBezTo>
                        <a:pt x="563981" y="93806"/>
                        <a:pt x="566344" y="86491"/>
                        <a:pt x="564937" y="83622"/>
                      </a:cubicBezTo>
                      <a:cubicBezTo>
                        <a:pt x="563531" y="80752"/>
                        <a:pt x="564206" y="78389"/>
                        <a:pt x="560661" y="78389"/>
                      </a:cubicBezTo>
                      <a:cubicBezTo>
                        <a:pt x="557116" y="78389"/>
                        <a:pt x="554190" y="75350"/>
                        <a:pt x="552671" y="74337"/>
                      </a:cubicBezTo>
                      <a:cubicBezTo>
                        <a:pt x="551152" y="73324"/>
                        <a:pt x="546313" y="70511"/>
                        <a:pt x="543217" y="69498"/>
                      </a:cubicBezTo>
                      <a:cubicBezTo>
                        <a:pt x="540179" y="68485"/>
                        <a:pt x="536072" y="66403"/>
                        <a:pt x="536859" y="63365"/>
                      </a:cubicBezTo>
                      <a:cubicBezTo>
                        <a:pt x="537647" y="60270"/>
                        <a:pt x="541192" y="57231"/>
                        <a:pt x="541698" y="52111"/>
                      </a:cubicBezTo>
                      <a:cubicBezTo>
                        <a:pt x="542205" y="46990"/>
                        <a:pt x="541417" y="40351"/>
                        <a:pt x="539898" y="35737"/>
                      </a:cubicBezTo>
                      <a:cubicBezTo>
                        <a:pt x="538378" y="31123"/>
                        <a:pt x="535565" y="19081"/>
                        <a:pt x="531964" y="18575"/>
                      </a:cubicBezTo>
                      <a:cubicBezTo>
                        <a:pt x="528419" y="18068"/>
                        <a:pt x="523805" y="19588"/>
                        <a:pt x="518966" y="20094"/>
                      </a:cubicBezTo>
                      <a:cubicBezTo>
                        <a:pt x="514127" y="20600"/>
                        <a:pt x="502648" y="23695"/>
                        <a:pt x="498034" y="24933"/>
                      </a:cubicBezTo>
                      <a:cubicBezTo>
                        <a:pt x="493420" y="26227"/>
                        <a:pt x="486048" y="29829"/>
                        <a:pt x="482222" y="24145"/>
                      </a:cubicBezTo>
                      <a:cubicBezTo>
                        <a:pt x="478396" y="18518"/>
                        <a:pt x="478677" y="12610"/>
                        <a:pt x="475357" y="9797"/>
                      </a:cubicBezTo>
                      <a:cubicBezTo>
                        <a:pt x="472038" y="6983"/>
                        <a:pt x="465173" y="2144"/>
                        <a:pt x="460277" y="850"/>
                      </a:cubicBezTo>
                      <a:cubicBezTo>
                        <a:pt x="455438" y="-444"/>
                        <a:pt x="444972" y="-444"/>
                        <a:pt x="442440" y="2144"/>
                      </a:cubicBezTo>
                      <a:cubicBezTo>
                        <a:pt x="439908" y="4676"/>
                        <a:pt x="438333" y="8053"/>
                        <a:pt x="437601" y="12667"/>
                      </a:cubicBezTo>
                      <a:cubicBezTo>
                        <a:pt x="436813" y="17281"/>
                        <a:pt x="436813" y="39563"/>
                        <a:pt x="434281" y="43108"/>
                      </a:cubicBezTo>
                      <a:cubicBezTo>
                        <a:pt x="431749" y="46709"/>
                        <a:pt x="426347" y="49523"/>
                        <a:pt x="424828" y="51042"/>
                      </a:cubicBezTo>
                      <a:cubicBezTo>
                        <a:pt x="423309" y="52561"/>
                        <a:pt x="420214" y="53630"/>
                        <a:pt x="417963" y="51323"/>
                      </a:cubicBezTo>
                      <a:cubicBezTo>
                        <a:pt x="415656" y="49016"/>
                        <a:pt x="412111" y="41082"/>
                        <a:pt x="408004" y="39282"/>
                      </a:cubicBezTo>
                      <a:cubicBezTo>
                        <a:pt x="403896" y="37481"/>
                        <a:pt x="400857" y="36187"/>
                        <a:pt x="397256" y="37762"/>
                      </a:cubicBezTo>
                      <a:cubicBezTo>
                        <a:pt x="393711" y="39282"/>
                        <a:pt x="386790" y="42376"/>
                        <a:pt x="386565" y="45696"/>
                      </a:cubicBezTo>
                      <a:cubicBezTo>
                        <a:pt x="386284" y="49016"/>
                        <a:pt x="386565" y="50029"/>
                        <a:pt x="383752" y="50311"/>
                      </a:cubicBezTo>
                      <a:cubicBezTo>
                        <a:pt x="380938" y="50592"/>
                        <a:pt x="373792" y="51605"/>
                        <a:pt x="373286" y="55937"/>
                      </a:cubicBezTo>
                      <a:cubicBezTo>
                        <a:pt x="372779" y="60270"/>
                        <a:pt x="374299" y="66460"/>
                        <a:pt x="372273" y="70511"/>
                      </a:cubicBezTo>
                      <a:cubicBezTo>
                        <a:pt x="370247" y="74619"/>
                        <a:pt x="363607" y="81258"/>
                        <a:pt x="361807" y="84353"/>
                      </a:cubicBezTo>
                      <a:cubicBezTo>
                        <a:pt x="360006" y="87448"/>
                        <a:pt x="355674" y="90486"/>
                        <a:pt x="352860" y="91274"/>
                      </a:cubicBezTo>
                      <a:cubicBezTo>
                        <a:pt x="350047" y="92062"/>
                        <a:pt x="346220" y="90261"/>
                        <a:pt x="346727" y="86435"/>
                      </a:cubicBezTo>
                      <a:cubicBezTo>
                        <a:pt x="347233" y="82609"/>
                        <a:pt x="348527" y="74675"/>
                        <a:pt x="348021" y="68767"/>
                      </a:cubicBezTo>
                      <a:cubicBezTo>
                        <a:pt x="347515" y="62858"/>
                        <a:pt x="345489" y="56725"/>
                        <a:pt x="343688" y="54925"/>
                      </a:cubicBezTo>
                      <a:cubicBezTo>
                        <a:pt x="341888" y="53124"/>
                        <a:pt x="337330" y="47215"/>
                        <a:pt x="333222" y="46990"/>
                      </a:cubicBezTo>
                      <a:cubicBezTo>
                        <a:pt x="329115" y="46709"/>
                        <a:pt x="329171" y="49298"/>
                        <a:pt x="329396" y="52617"/>
                      </a:cubicBezTo>
                      <a:cubicBezTo>
                        <a:pt x="329678" y="55937"/>
                        <a:pt x="335023" y="68260"/>
                        <a:pt x="335529" y="72087"/>
                      </a:cubicBezTo>
                      <a:cubicBezTo>
                        <a:pt x="336036" y="75913"/>
                        <a:pt x="336317" y="80020"/>
                        <a:pt x="334517" y="80527"/>
                      </a:cubicBezTo>
                      <a:cubicBezTo>
                        <a:pt x="332716" y="81033"/>
                        <a:pt x="324332" y="82834"/>
                        <a:pt x="324332" y="82834"/>
                      </a:cubicBezTo>
                      <a:lnTo>
                        <a:pt x="318198" y="83397"/>
                      </a:lnTo>
                      <a:lnTo>
                        <a:pt x="315892" y="83622"/>
                      </a:lnTo>
                      <a:cubicBezTo>
                        <a:pt x="315892" y="83622"/>
                        <a:pt x="315723" y="83397"/>
                        <a:pt x="315666" y="83340"/>
                      </a:cubicBezTo>
                      <a:cubicBezTo>
                        <a:pt x="315892" y="83847"/>
                        <a:pt x="316117" y="84353"/>
                        <a:pt x="316398" y="84747"/>
                      </a:cubicBezTo>
                      <a:cubicBezTo>
                        <a:pt x="318142" y="87223"/>
                        <a:pt x="320224" y="88573"/>
                        <a:pt x="318142" y="91387"/>
                      </a:cubicBezTo>
                      <a:cubicBezTo>
                        <a:pt x="316060" y="94200"/>
                        <a:pt x="305932" y="85085"/>
                        <a:pt x="304525" y="82271"/>
                      </a:cubicBezTo>
                      <a:cubicBezTo>
                        <a:pt x="303118" y="79458"/>
                        <a:pt x="299630" y="79120"/>
                        <a:pt x="297886" y="74562"/>
                      </a:cubicBezTo>
                      <a:cubicBezTo>
                        <a:pt x="296141" y="70005"/>
                        <a:pt x="291246" y="68935"/>
                        <a:pt x="288095" y="67191"/>
                      </a:cubicBezTo>
                      <a:cubicBezTo>
                        <a:pt x="284944" y="65447"/>
                        <a:pt x="282130" y="61564"/>
                        <a:pt x="281455" y="57738"/>
                      </a:cubicBezTo>
                      <a:cubicBezTo>
                        <a:pt x="280780" y="53911"/>
                        <a:pt x="277966" y="56669"/>
                        <a:pt x="273746" y="58469"/>
                      </a:cubicBezTo>
                      <a:cubicBezTo>
                        <a:pt x="269582" y="60214"/>
                        <a:pt x="268851" y="67585"/>
                        <a:pt x="266769" y="71074"/>
                      </a:cubicBezTo>
                      <a:cubicBezTo>
                        <a:pt x="264687" y="74562"/>
                        <a:pt x="260804" y="74225"/>
                        <a:pt x="256640" y="74225"/>
                      </a:cubicBezTo>
                      <a:cubicBezTo>
                        <a:pt x="252420" y="74225"/>
                        <a:pt x="246174" y="75631"/>
                        <a:pt x="240942" y="79120"/>
                      </a:cubicBezTo>
                      <a:cubicBezTo>
                        <a:pt x="235709" y="82609"/>
                        <a:pt x="237453" y="95607"/>
                        <a:pt x="237115" y="100502"/>
                      </a:cubicBezTo>
                      <a:cubicBezTo>
                        <a:pt x="236778" y="105398"/>
                        <a:pt x="238522" y="108549"/>
                        <a:pt x="240604" y="112094"/>
                      </a:cubicBezTo>
                      <a:cubicBezTo>
                        <a:pt x="242686" y="115582"/>
                        <a:pt x="248988" y="113500"/>
                        <a:pt x="248988" y="113500"/>
                      </a:cubicBezTo>
                      <a:cubicBezTo>
                        <a:pt x="248988" y="113500"/>
                        <a:pt x="250732" y="111418"/>
                        <a:pt x="254221" y="111418"/>
                      </a:cubicBezTo>
                      <a:cubicBezTo>
                        <a:pt x="257710" y="111418"/>
                        <a:pt x="260185" y="119127"/>
                        <a:pt x="261536" y="121209"/>
                      </a:cubicBezTo>
                      <a:cubicBezTo>
                        <a:pt x="262886" y="123291"/>
                        <a:pt x="259791" y="129255"/>
                        <a:pt x="261873" y="133476"/>
                      </a:cubicBezTo>
                      <a:cubicBezTo>
                        <a:pt x="263955" y="137696"/>
                        <a:pt x="268175" y="135951"/>
                        <a:pt x="273071" y="135558"/>
                      </a:cubicBezTo>
                      <a:cubicBezTo>
                        <a:pt x="277966" y="135220"/>
                        <a:pt x="281793" y="133813"/>
                        <a:pt x="284944" y="131337"/>
                      </a:cubicBezTo>
                      <a:cubicBezTo>
                        <a:pt x="288095" y="128862"/>
                        <a:pt x="291583" y="126442"/>
                        <a:pt x="294734" y="125711"/>
                      </a:cubicBezTo>
                      <a:cubicBezTo>
                        <a:pt x="297886" y="124979"/>
                        <a:pt x="302049" y="127792"/>
                        <a:pt x="304863" y="130268"/>
                      </a:cubicBezTo>
                      <a:cubicBezTo>
                        <a:pt x="307676" y="132744"/>
                        <a:pt x="318142" y="147430"/>
                        <a:pt x="320224" y="154464"/>
                      </a:cubicBezTo>
                      <a:cubicBezTo>
                        <a:pt x="322306" y="161497"/>
                        <a:pt x="317411" y="170951"/>
                        <a:pt x="312178" y="175171"/>
                      </a:cubicBezTo>
                      <a:cubicBezTo>
                        <a:pt x="306945" y="179391"/>
                        <a:pt x="302725" y="176915"/>
                        <a:pt x="296479" y="175171"/>
                      </a:cubicBezTo>
                      <a:cubicBezTo>
                        <a:pt x="290177" y="173427"/>
                        <a:pt x="287420" y="175171"/>
                        <a:pt x="284269" y="178322"/>
                      </a:cubicBezTo>
                      <a:cubicBezTo>
                        <a:pt x="281118" y="181473"/>
                        <a:pt x="276222" y="179729"/>
                        <a:pt x="271664" y="179391"/>
                      </a:cubicBezTo>
                      <a:cubicBezTo>
                        <a:pt x="267106" y="179054"/>
                        <a:pt x="261873" y="180460"/>
                        <a:pt x="258385" y="181473"/>
                      </a:cubicBezTo>
                      <a:cubicBezTo>
                        <a:pt x="254896" y="182542"/>
                        <a:pt x="251632" y="181248"/>
                        <a:pt x="242517" y="184736"/>
                      </a:cubicBezTo>
                      <a:cubicBezTo>
                        <a:pt x="233401" y="188169"/>
                        <a:pt x="228731" y="179110"/>
                        <a:pt x="222767" y="174721"/>
                      </a:cubicBezTo>
                      <a:cubicBezTo>
                        <a:pt x="216802" y="170332"/>
                        <a:pt x="203016" y="176578"/>
                        <a:pt x="203016" y="176578"/>
                      </a:cubicBezTo>
                      <a:cubicBezTo>
                        <a:pt x="203016" y="176578"/>
                        <a:pt x="195139" y="182486"/>
                        <a:pt x="193394" y="177928"/>
                      </a:cubicBezTo>
                      <a:cubicBezTo>
                        <a:pt x="194126" y="179841"/>
                        <a:pt x="194801" y="181585"/>
                        <a:pt x="195195" y="182936"/>
                      </a:cubicBezTo>
                      <a:cubicBezTo>
                        <a:pt x="196545" y="187381"/>
                        <a:pt x="195645" y="194077"/>
                        <a:pt x="195645" y="194077"/>
                      </a:cubicBezTo>
                      <a:cubicBezTo>
                        <a:pt x="195645" y="194077"/>
                        <a:pt x="189455" y="209664"/>
                        <a:pt x="185910" y="217204"/>
                      </a:cubicBezTo>
                      <a:cubicBezTo>
                        <a:pt x="182365" y="224744"/>
                        <a:pt x="179271" y="222099"/>
                        <a:pt x="173925" y="221199"/>
                      </a:cubicBezTo>
                      <a:cubicBezTo>
                        <a:pt x="168580" y="220298"/>
                        <a:pt x="161040" y="226544"/>
                        <a:pt x="155750" y="228739"/>
                      </a:cubicBezTo>
                      <a:cubicBezTo>
                        <a:pt x="150405" y="230990"/>
                        <a:pt x="150855" y="233184"/>
                        <a:pt x="144215" y="233184"/>
                      </a:cubicBezTo>
                      <a:cubicBezTo>
                        <a:pt x="137576" y="233184"/>
                        <a:pt x="137576" y="230933"/>
                        <a:pt x="132680" y="230933"/>
                      </a:cubicBezTo>
                      <a:cubicBezTo>
                        <a:pt x="127785" y="230933"/>
                        <a:pt x="122496" y="231384"/>
                        <a:pt x="115800" y="231833"/>
                      </a:cubicBezTo>
                      <a:cubicBezTo>
                        <a:pt x="109160" y="232284"/>
                        <a:pt x="97625" y="218948"/>
                        <a:pt x="93630" y="214447"/>
                      </a:cubicBezTo>
                      <a:cubicBezTo>
                        <a:pt x="89635" y="210001"/>
                        <a:pt x="86990" y="214447"/>
                        <a:pt x="81194" y="218442"/>
                      </a:cubicBezTo>
                      <a:cubicBezTo>
                        <a:pt x="75399" y="222437"/>
                        <a:pt x="74104" y="226432"/>
                        <a:pt x="67015" y="232678"/>
                      </a:cubicBezTo>
                      <a:cubicBezTo>
                        <a:pt x="59925" y="238923"/>
                        <a:pt x="51935" y="224237"/>
                        <a:pt x="50584" y="219342"/>
                      </a:cubicBezTo>
                      <a:cubicBezTo>
                        <a:pt x="49234" y="214447"/>
                        <a:pt x="45239" y="213996"/>
                        <a:pt x="41694" y="210451"/>
                      </a:cubicBezTo>
                      <a:cubicBezTo>
                        <a:pt x="38149" y="206906"/>
                        <a:pt x="31059" y="220692"/>
                        <a:pt x="28414" y="225588"/>
                      </a:cubicBezTo>
                      <a:cubicBezTo>
                        <a:pt x="25769" y="230483"/>
                        <a:pt x="23969" y="231833"/>
                        <a:pt x="19974" y="237179"/>
                      </a:cubicBezTo>
                      <a:cubicBezTo>
                        <a:pt x="15979" y="242525"/>
                        <a:pt x="13784" y="244325"/>
                        <a:pt x="8889" y="246520"/>
                      </a:cubicBezTo>
                      <a:cubicBezTo>
                        <a:pt x="3993" y="248770"/>
                        <a:pt x="2249" y="249164"/>
                        <a:pt x="448" y="255860"/>
                      </a:cubicBezTo>
                      <a:cubicBezTo>
                        <a:pt x="-1352" y="262556"/>
                        <a:pt x="2643" y="261206"/>
                        <a:pt x="5794" y="258955"/>
                      </a:cubicBezTo>
                      <a:cubicBezTo>
                        <a:pt x="8889" y="256705"/>
                        <a:pt x="12434" y="259405"/>
                        <a:pt x="14234" y="261600"/>
                      </a:cubicBezTo>
                      <a:cubicBezTo>
                        <a:pt x="16035" y="263850"/>
                        <a:pt x="17779" y="271841"/>
                        <a:pt x="18229" y="274936"/>
                      </a:cubicBezTo>
                      <a:cubicBezTo>
                        <a:pt x="18680" y="278030"/>
                        <a:pt x="13784" y="283826"/>
                        <a:pt x="10689" y="286977"/>
                      </a:cubicBezTo>
                      <a:cubicBezTo>
                        <a:pt x="7595" y="290072"/>
                        <a:pt x="15135" y="300763"/>
                        <a:pt x="15585" y="305208"/>
                      </a:cubicBezTo>
                      <a:cubicBezTo>
                        <a:pt x="16035" y="309653"/>
                        <a:pt x="15135" y="311454"/>
                        <a:pt x="14234" y="314099"/>
                      </a:cubicBezTo>
                      <a:cubicBezTo>
                        <a:pt x="13334" y="316743"/>
                        <a:pt x="14234" y="319444"/>
                        <a:pt x="16429" y="323439"/>
                      </a:cubicBezTo>
                      <a:cubicBezTo>
                        <a:pt x="18623" y="327434"/>
                        <a:pt x="25769" y="326984"/>
                        <a:pt x="31959" y="328335"/>
                      </a:cubicBezTo>
                      <a:cubicBezTo>
                        <a:pt x="38149" y="329685"/>
                        <a:pt x="40850" y="328785"/>
                        <a:pt x="44845" y="327434"/>
                      </a:cubicBezTo>
                      <a:cubicBezTo>
                        <a:pt x="48840" y="326084"/>
                        <a:pt x="47039" y="321188"/>
                        <a:pt x="52835" y="314999"/>
                      </a:cubicBezTo>
                      <a:cubicBezTo>
                        <a:pt x="58574" y="308753"/>
                        <a:pt x="64370" y="314999"/>
                        <a:pt x="68815" y="315899"/>
                      </a:cubicBezTo>
                      <a:cubicBezTo>
                        <a:pt x="73260" y="316800"/>
                        <a:pt x="70616" y="316349"/>
                        <a:pt x="75905" y="315899"/>
                      </a:cubicBezTo>
                      <a:cubicBezTo>
                        <a:pt x="81251" y="315449"/>
                        <a:pt x="84345" y="310554"/>
                        <a:pt x="86990" y="308359"/>
                      </a:cubicBezTo>
                      <a:cubicBezTo>
                        <a:pt x="89635" y="306108"/>
                        <a:pt x="95880" y="313705"/>
                        <a:pt x="95880" y="317250"/>
                      </a:cubicBezTo>
                      <a:cubicBezTo>
                        <a:pt x="95880" y="320795"/>
                        <a:pt x="102520" y="323496"/>
                        <a:pt x="106065" y="326140"/>
                      </a:cubicBezTo>
                      <a:cubicBezTo>
                        <a:pt x="109610" y="328785"/>
                        <a:pt x="116250" y="344371"/>
                        <a:pt x="116250" y="349267"/>
                      </a:cubicBezTo>
                      <a:cubicBezTo>
                        <a:pt x="116250" y="354162"/>
                        <a:pt x="112255" y="354162"/>
                        <a:pt x="107359" y="358157"/>
                      </a:cubicBezTo>
                      <a:cubicBezTo>
                        <a:pt x="102464" y="362152"/>
                        <a:pt x="103364" y="366147"/>
                        <a:pt x="101620" y="369748"/>
                      </a:cubicBezTo>
                      <a:cubicBezTo>
                        <a:pt x="99819" y="373293"/>
                        <a:pt x="100720" y="376444"/>
                        <a:pt x="98075" y="380440"/>
                      </a:cubicBezTo>
                      <a:cubicBezTo>
                        <a:pt x="95430" y="384435"/>
                        <a:pt x="90085" y="398220"/>
                        <a:pt x="88734" y="400922"/>
                      </a:cubicBezTo>
                      <a:cubicBezTo>
                        <a:pt x="87384" y="403566"/>
                        <a:pt x="83839" y="420503"/>
                        <a:pt x="82995" y="425398"/>
                      </a:cubicBezTo>
                      <a:cubicBezTo>
                        <a:pt x="82095" y="430294"/>
                        <a:pt x="74104" y="430294"/>
                        <a:pt x="71910" y="434739"/>
                      </a:cubicBezTo>
                      <a:cubicBezTo>
                        <a:pt x="69715" y="439184"/>
                        <a:pt x="79000" y="452126"/>
                        <a:pt x="81251" y="453870"/>
                      </a:cubicBezTo>
                      <a:cubicBezTo>
                        <a:pt x="83445" y="455671"/>
                        <a:pt x="86596" y="457866"/>
                        <a:pt x="85696" y="461860"/>
                      </a:cubicBezTo>
                      <a:cubicBezTo>
                        <a:pt x="84796" y="465856"/>
                        <a:pt x="89691" y="464111"/>
                        <a:pt x="94136" y="461411"/>
                      </a:cubicBezTo>
                      <a:cubicBezTo>
                        <a:pt x="98581" y="458766"/>
                        <a:pt x="97681" y="472552"/>
                        <a:pt x="97681" y="472552"/>
                      </a:cubicBezTo>
                      <a:cubicBezTo>
                        <a:pt x="97681" y="472552"/>
                        <a:pt x="99031" y="477447"/>
                        <a:pt x="101226" y="479698"/>
                      </a:cubicBezTo>
                      <a:cubicBezTo>
                        <a:pt x="103421" y="481948"/>
                        <a:pt x="104771" y="483243"/>
                        <a:pt x="106572" y="488138"/>
                      </a:cubicBezTo>
                      <a:cubicBezTo>
                        <a:pt x="108372" y="493034"/>
                        <a:pt x="111467" y="490783"/>
                        <a:pt x="115912" y="493034"/>
                      </a:cubicBezTo>
                      <a:cubicBezTo>
                        <a:pt x="120357" y="495284"/>
                        <a:pt x="121258" y="496128"/>
                        <a:pt x="124352" y="499730"/>
                      </a:cubicBezTo>
                      <a:cubicBezTo>
                        <a:pt x="127447" y="503275"/>
                        <a:pt x="124352" y="503724"/>
                        <a:pt x="122158" y="503724"/>
                      </a:cubicBezTo>
                      <a:cubicBezTo>
                        <a:pt x="119964" y="503724"/>
                        <a:pt x="119964" y="504175"/>
                        <a:pt x="117713" y="505525"/>
                      </a:cubicBezTo>
                      <a:cubicBezTo>
                        <a:pt x="115518" y="506875"/>
                        <a:pt x="111523" y="512221"/>
                        <a:pt x="108822" y="516667"/>
                      </a:cubicBezTo>
                      <a:cubicBezTo>
                        <a:pt x="106178" y="521112"/>
                        <a:pt x="108822" y="521562"/>
                        <a:pt x="110173" y="524657"/>
                      </a:cubicBezTo>
                      <a:cubicBezTo>
                        <a:pt x="111523" y="527751"/>
                        <a:pt x="110173" y="527301"/>
                        <a:pt x="109723" y="530902"/>
                      </a:cubicBezTo>
                      <a:cubicBezTo>
                        <a:pt x="109272" y="534447"/>
                        <a:pt x="100438" y="544238"/>
                        <a:pt x="95093" y="550034"/>
                      </a:cubicBezTo>
                      <a:cubicBezTo>
                        <a:pt x="89916" y="555661"/>
                        <a:pt x="89353" y="557517"/>
                        <a:pt x="88903" y="561288"/>
                      </a:cubicBezTo>
                      <a:cubicBezTo>
                        <a:pt x="88903" y="561288"/>
                        <a:pt x="88903" y="561288"/>
                        <a:pt x="88903" y="561288"/>
                      </a:cubicBezTo>
                      <a:cubicBezTo>
                        <a:pt x="88959" y="561288"/>
                        <a:pt x="89072" y="561344"/>
                        <a:pt x="89072" y="561344"/>
                      </a:cubicBezTo>
                      <a:cubicBezTo>
                        <a:pt x="89072" y="561344"/>
                        <a:pt x="92054" y="560837"/>
                        <a:pt x="95993" y="562357"/>
                      </a:cubicBezTo>
                      <a:cubicBezTo>
                        <a:pt x="99932" y="563819"/>
                        <a:pt x="101451" y="567308"/>
                        <a:pt x="106347" y="571247"/>
                      </a:cubicBezTo>
                      <a:cubicBezTo>
                        <a:pt x="111298" y="575186"/>
                        <a:pt x="117206" y="571754"/>
                        <a:pt x="120189" y="569278"/>
                      </a:cubicBezTo>
                      <a:cubicBezTo>
                        <a:pt x="123171" y="566802"/>
                        <a:pt x="132061" y="561344"/>
                        <a:pt x="132061" y="561344"/>
                      </a:cubicBezTo>
                      <a:cubicBezTo>
                        <a:pt x="132061" y="561344"/>
                        <a:pt x="143428" y="557405"/>
                        <a:pt x="146860" y="554929"/>
                      </a:cubicBezTo>
                      <a:cubicBezTo>
                        <a:pt x="150293" y="552453"/>
                        <a:pt x="153275" y="545026"/>
                        <a:pt x="154738" y="541031"/>
                      </a:cubicBezTo>
                      <a:cubicBezTo>
                        <a:pt x="156201" y="537092"/>
                        <a:pt x="165597" y="531634"/>
                        <a:pt x="169536" y="528651"/>
                      </a:cubicBezTo>
                      <a:cubicBezTo>
                        <a:pt x="173475" y="525669"/>
                        <a:pt x="176964" y="532590"/>
                        <a:pt x="176964" y="532590"/>
                      </a:cubicBezTo>
                      <a:cubicBezTo>
                        <a:pt x="176964" y="532590"/>
                        <a:pt x="179946" y="534560"/>
                        <a:pt x="184391" y="536529"/>
                      </a:cubicBezTo>
                      <a:cubicBezTo>
                        <a:pt x="188837" y="538499"/>
                        <a:pt x="195757" y="537992"/>
                        <a:pt x="198233" y="540468"/>
                      </a:cubicBezTo>
                      <a:cubicBezTo>
                        <a:pt x="200709" y="542944"/>
                        <a:pt x="202172" y="546939"/>
                        <a:pt x="205155" y="549865"/>
                      </a:cubicBezTo>
                      <a:cubicBezTo>
                        <a:pt x="208137" y="552847"/>
                        <a:pt x="219447" y="558756"/>
                        <a:pt x="223442" y="560275"/>
                      </a:cubicBezTo>
                      <a:cubicBezTo>
                        <a:pt x="227381" y="561738"/>
                        <a:pt x="229350" y="562751"/>
                        <a:pt x="235765" y="566746"/>
                      </a:cubicBezTo>
                      <a:cubicBezTo>
                        <a:pt x="242179" y="570684"/>
                        <a:pt x="247131" y="569728"/>
                        <a:pt x="252083" y="569221"/>
                      </a:cubicBezTo>
                      <a:cubicBezTo>
                        <a:pt x="257034" y="568715"/>
                        <a:pt x="259510" y="572710"/>
                        <a:pt x="263449" y="574173"/>
                      </a:cubicBezTo>
                      <a:cubicBezTo>
                        <a:pt x="267388" y="575636"/>
                        <a:pt x="269357" y="575186"/>
                        <a:pt x="269357" y="575186"/>
                      </a:cubicBezTo>
                      <a:cubicBezTo>
                        <a:pt x="269357" y="575186"/>
                        <a:pt x="277235" y="568771"/>
                        <a:pt x="280724" y="566295"/>
                      </a:cubicBezTo>
                      <a:cubicBezTo>
                        <a:pt x="284156" y="563819"/>
                        <a:pt x="287645" y="561850"/>
                        <a:pt x="288601" y="556899"/>
                      </a:cubicBezTo>
                      <a:cubicBezTo>
                        <a:pt x="289614" y="551947"/>
                        <a:pt x="285619" y="549978"/>
                        <a:pt x="285169" y="544013"/>
                      </a:cubicBezTo>
                      <a:cubicBezTo>
                        <a:pt x="284663" y="538049"/>
                        <a:pt x="295522" y="541537"/>
                        <a:pt x="299967" y="541537"/>
                      </a:cubicBezTo>
                      <a:cubicBezTo>
                        <a:pt x="304413" y="541537"/>
                        <a:pt x="315779" y="535066"/>
                        <a:pt x="323150" y="530115"/>
                      </a:cubicBezTo>
                      <a:cubicBezTo>
                        <a:pt x="330578" y="525163"/>
                        <a:pt x="332547" y="522181"/>
                        <a:pt x="339468" y="516723"/>
                      </a:cubicBezTo>
                      <a:cubicBezTo>
                        <a:pt x="346389" y="511265"/>
                        <a:pt x="353760" y="516216"/>
                        <a:pt x="361694" y="516216"/>
                      </a:cubicBezTo>
                      <a:cubicBezTo>
                        <a:pt x="369628" y="516216"/>
                        <a:pt x="366646" y="514247"/>
                        <a:pt x="369122" y="508789"/>
                      </a:cubicBezTo>
                      <a:cubicBezTo>
                        <a:pt x="371598" y="503331"/>
                        <a:pt x="373567" y="507776"/>
                        <a:pt x="375536" y="511771"/>
                      </a:cubicBezTo>
                      <a:cubicBezTo>
                        <a:pt x="377506" y="515710"/>
                        <a:pt x="376999" y="511771"/>
                        <a:pt x="376999" y="505806"/>
                      </a:cubicBezTo>
                      <a:cubicBezTo>
                        <a:pt x="376999" y="499842"/>
                        <a:pt x="375030" y="496410"/>
                        <a:pt x="376999" y="487463"/>
                      </a:cubicBezTo>
                      <a:cubicBezTo>
                        <a:pt x="378969" y="478572"/>
                        <a:pt x="392304" y="472608"/>
                        <a:pt x="395737" y="470638"/>
                      </a:cubicBezTo>
                      <a:cubicBezTo>
                        <a:pt x="399169" y="468669"/>
                        <a:pt x="403165" y="469626"/>
                        <a:pt x="407610" y="471651"/>
                      </a:cubicBezTo>
                      <a:cubicBezTo>
                        <a:pt x="412055" y="473621"/>
                        <a:pt x="415487" y="480542"/>
                        <a:pt x="415994" y="486000"/>
                      </a:cubicBezTo>
                      <a:cubicBezTo>
                        <a:pt x="416500" y="491458"/>
                        <a:pt x="418470" y="491458"/>
                        <a:pt x="422408" y="493934"/>
                      </a:cubicBezTo>
                      <a:cubicBezTo>
                        <a:pt x="426347" y="496410"/>
                        <a:pt x="424884" y="499392"/>
                        <a:pt x="424884" y="502374"/>
                      </a:cubicBezTo>
                      <a:cubicBezTo>
                        <a:pt x="424884" y="505356"/>
                        <a:pt x="431299" y="513740"/>
                        <a:pt x="433775" y="517229"/>
                      </a:cubicBezTo>
                      <a:cubicBezTo>
                        <a:pt x="436250" y="520718"/>
                        <a:pt x="435238" y="518692"/>
                        <a:pt x="438726" y="516216"/>
                      </a:cubicBezTo>
                      <a:cubicBezTo>
                        <a:pt x="442159" y="513740"/>
                        <a:pt x="446604" y="512277"/>
                        <a:pt x="451049" y="507326"/>
                      </a:cubicBezTo>
                      <a:cubicBezTo>
                        <a:pt x="455495" y="502374"/>
                        <a:pt x="455495" y="511265"/>
                        <a:pt x="456001" y="515260"/>
                      </a:cubicBezTo>
                      <a:cubicBezTo>
                        <a:pt x="456507" y="519198"/>
                        <a:pt x="459433" y="520211"/>
                        <a:pt x="461909" y="518242"/>
                      </a:cubicBezTo>
                      <a:cubicBezTo>
                        <a:pt x="464385" y="516273"/>
                        <a:pt x="465848" y="527132"/>
                        <a:pt x="466861" y="531634"/>
                      </a:cubicBezTo>
                      <a:cubicBezTo>
                        <a:pt x="467817" y="536079"/>
                        <a:pt x="481153" y="529665"/>
                        <a:pt x="486611" y="528651"/>
                      </a:cubicBezTo>
                      <a:cubicBezTo>
                        <a:pt x="492013" y="527639"/>
                        <a:pt x="496965" y="525163"/>
                        <a:pt x="502873" y="521731"/>
                      </a:cubicBezTo>
                      <a:cubicBezTo>
                        <a:pt x="508781" y="518242"/>
                        <a:pt x="508781" y="506875"/>
                        <a:pt x="508781" y="500405"/>
                      </a:cubicBezTo>
                      <a:cubicBezTo>
                        <a:pt x="508781" y="493990"/>
                        <a:pt x="513733" y="493483"/>
                        <a:pt x="517672" y="489995"/>
                      </a:cubicBezTo>
                      <a:cubicBezTo>
                        <a:pt x="521610" y="486506"/>
                        <a:pt x="521610" y="488026"/>
                        <a:pt x="525099" y="484537"/>
                      </a:cubicBezTo>
                      <a:cubicBezTo>
                        <a:pt x="528531" y="481048"/>
                        <a:pt x="531514" y="482061"/>
                        <a:pt x="538435" y="484537"/>
                      </a:cubicBezTo>
                      <a:cubicBezTo>
                        <a:pt x="545356" y="487013"/>
                        <a:pt x="546819" y="492977"/>
                        <a:pt x="550758" y="496410"/>
                      </a:cubicBezTo>
                      <a:cubicBezTo>
                        <a:pt x="554697" y="499898"/>
                        <a:pt x="558185" y="502374"/>
                        <a:pt x="561617" y="503331"/>
                      </a:cubicBezTo>
                      <a:cubicBezTo>
                        <a:pt x="565050" y="504344"/>
                        <a:pt x="563081" y="492921"/>
                        <a:pt x="563081" y="488982"/>
                      </a:cubicBezTo>
                      <a:cubicBezTo>
                        <a:pt x="563081" y="485043"/>
                        <a:pt x="565050" y="483524"/>
                        <a:pt x="568538" y="478066"/>
                      </a:cubicBezTo>
                      <a:cubicBezTo>
                        <a:pt x="571971" y="472608"/>
                        <a:pt x="571014" y="472608"/>
                        <a:pt x="576922" y="470132"/>
                      </a:cubicBezTo>
                      <a:cubicBezTo>
                        <a:pt x="582831" y="467656"/>
                        <a:pt x="582831" y="472608"/>
                        <a:pt x="585307" y="476547"/>
                      </a:cubicBezTo>
                      <a:cubicBezTo>
                        <a:pt x="587783" y="480485"/>
                        <a:pt x="593184" y="480992"/>
                        <a:pt x="597630" y="480992"/>
                      </a:cubicBezTo>
                      <a:cubicBezTo>
                        <a:pt x="602075" y="480992"/>
                        <a:pt x="607477" y="482005"/>
                        <a:pt x="611922" y="482005"/>
                      </a:cubicBezTo>
                      <a:cubicBezTo>
                        <a:pt x="616367" y="482005"/>
                        <a:pt x="614904" y="476547"/>
                        <a:pt x="612428" y="474071"/>
                      </a:cubicBezTo>
                      <a:cubicBezTo>
                        <a:pt x="609953" y="471595"/>
                        <a:pt x="611415" y="467600"/>
                        <a:pt x="612935" y="462648"/>
                      </a:cubicBezTo>
                      <a:cubicBezTo>
                        <a:pt x="614398" y="457697"/>
                        <a:pt x="608996" y="459666"/>
                        <a:pt x="602581" y="462142"/>
                      </a:cubicBezTo>
                      <a:cubicBezTo>
                        <a:pt x="596167" y="464618"/>
                        <a:pt x="603088" y="457697"/>
                        <a:pt x="605563" y="452745"/>
                      </a:cubicBezTo>
                      <a:cubicBezTo>
                        <a:pt x="608039" y="447793"/>
                        <a:pt x="611472" y="445317"/>
                        <a:pt x="619406" y="444811"/>
                      </a:cubicBezTo>
                      <a:cubicBezTo>
                        <a:pt x="627283" y="444305"/>
                        <a:pt x="629253" y="450269"/>
                        <a:pt x="637693" y="454208"/>
                      </a:cubicBezTo>
                      <a:cubicBezTo>
                        <a:pt x="646077" y="458147"/>
                        <a:pt x="648553" y="446274"/>
                        <a:pt x="652998" y="439859"/>
                      </a:cubicBezTo>
                      <a:cubicBezTo>
                        <a:pt x="656881" y="434289"/>
                        <a:pt x="658850" y="429506"/>
                        <a:pt x="660932" y="426411"/>
                      </a:cubicBezTo>
                      <a:cubicBezTo>
                        <a:pt x="661270" y="425961"/>
                        <a:pt x="661551" y="425398"/>
                        <a:pt x="661889" y="425004"/>
                      </a:cubicBezTo>
                      <a:cubicBezTo>
                        <a:pt x="664364" y="422022"/>
                        <a:pt x="663858" y="418927"/>
                        <a:pt x="664139" y="417521"/>
                      </a:cubicBezTo>
                      <a:cubicBezTo>
                        <a:pt x="664364" y="416114"/>
                        <a:pt x="663689" y="412794"/>
                        <a:pt x="665096" y="411669"/>
                      </a:cubicBezTo>
                      <a:cubicBezTo>
                        <a:pt x="666503" y="410487"/>
                        <a:pt x="670273" y="409306"/>
                        <a:pt x="668359" y="406717"/>
                      </a:cubicBezTo>
                      <a:cubicBezTo>
                        <a:pt x="666503" y="404129"/>
                        <a:pt x="662282" y="399909"/>
                        <a:pt x="661776" y="395182"/>
                      </a:cubicBezTo>
                      <a:cubicBezTo>
                        <a:pt x="661326" y="390455"/>
                        <a:pt x="661551" y="386967"/>
                        <a:pt x="658737" y="386235"/>
                      </a:cubicBezTo>
                      <a:cubicBezTo>
                        <a:pt x="655924" y="385504"/>
                        <a:pt x="651254" y="384828"/>
                        <a:pt x="648665" y="384828"/>
                      </a:cubicBezTo>
                      <a:cubicBezTo>
                        <a:pt x="646077" y="384828"/>
                        <a:pt x="642588" y="383872"/>
                        <a:pt x="643489" y="379877"/>
                      </a:cubicBezTo>
                      <a:cubicBezTo>
                        <a:pt x="644445" y="375882"/>
                        <a:pt x="646302" y="370705"/>
                        <a:pt x="649566" y="365528"/>
                      </a:cubicBezTo>
                      <a:cubicBezTo>
                        <a:pt x="652829" y="360352"/>
                        <a:pt x="658456" y="354218"/>
                        <a:pt x="656093" y="349098"/>
                      </a:cubicBezTo>
                      <a:cubicBezTo>
                        <a:pt x="653729" y="343921"/>
                        <a:pt x="652379" y="341839"/>
                        <a:pt x="650016" y="339926"/>
                      </a:cubicBezTo>
                      <a:cubicBezTo>
                        <a:pt x="647652" y="338013"/>
                        <a:pt x="644614" y="333343"/>
                        <a:pt x="648159" y="331711"/>
                      </a:cubicBezTo>
                      <a:cubicBezTo>
                        <a:pt x="651648" y="330079"/>
                        <a:pt x="654011" y="330529"/>
                        <a:pt x="656093" y="328897"/>
                      </a:cubicBezTo>
                      <a:cubicBezTo>
                        <a:pt x="658175" y="327265"/>
                        <a:pt x="661720" y="323496"/>
                        <a:pt x="663801" y="323496"/>
                      </a:cubicBezTo>
                      <a:cubicBezTo>
                        <a:pt x="665884" y="323496"/>
                        <a:pt x="670329" y="323946"/>
                        <a:pt x="670104" y="318544"/>
                      </a:cubicBezTo>
                      <a:cubicBezTo>
                        <a:pt x="669879" y="313142"/>
                        <a:pt x="668922" y="311735"/>
                        <a:pt x="668247" y="309879"/>
                      </a:cubicBezTo>
                      <a:cubicBezTo>
                        <a:pt x="667403" y="308416"/>
                        <a:pt x="664815" y="304645"/>
                        <a:pt x="668359" y="30278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>
                  <a:extLst>
                    <a:ext uri="{FF2B5EF4-FFF2-40B4-BE49-F238E27FC236}">
                      <a16:creationId xmlns:a16="http://schemas.microsoft.com/office/drawing/2014/main" id="{51970EB3-0F56-2CFD-FFDA-089451DEA42C}"/>
                    </a:ext>
                  </a:extLst>
                </p:cNvPr>
                <p:cNvSpPr/>
                <p:nvPr/>
              </p:nvSpPr>
              <p:spPr>
                <a:xfrm>
                  <a:off x="5296915" y="4978828"/>
                  <a:ext cx="4816" cy="4816"/>
                </a:xfrm>
                <a:custGeom>
                  <a:avLst/>
                  <a:gdLst>
                    <a:gd name="connsiteX0" fmla="*/ 0 w 5626"/>
                    <a:gd name="connsiteY0" fmla="*/ 0 h 5626"/>
                    <a:gd name="connsiteX1" fmla="*/ 0 w 5626"/>
                    <a:gd name="connsiteY1" fmla="*/ 0 h 5626"/>
                    <a:gd name="connsiteX2" fmla="*/ 0 w 5626"/>
                    <a:gd name="connsiteY2" fmla="*/ 0 h 5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6" h="562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>
                  <a:extLst>
                    <a:ext uri="{FF2B5EF4-FFF2-40B4-BE49-F238E27FC236}">
                      <a16:creationId xmlns:a16="http://schemas.microsoft.com/office/drawing/2014/main" id="{5FAA964E-A37B-8A2D-1D47-80F98AA83BC4}"/>
                    </a:ext>
                  </a:extLst>
                </p:cNvPr>
                <p:cNvSpPr/>
                <p:nvPr/>
              </p:nvSpPr>
              <p:spPr>
                <a:xfrm>
                  <a:off x="5558802" y="3962875"/>
                  <a:ext cx="818" cy="2504"/>
                </a:xfrm>
                <a:custGeom>
                  <a:avLst/>
                  <a:gdLst>
                    <a:gd name="connsiteX0" fmla="*/ 0 w 956"/>
                    <a:gd name="connsiteY0" fmla="*/ 0 h 2925"/>
                    <a:gd name="connsiteX1" fmla="*/ 957 w 956"/>
                    <a:gd name="connsiteY1" fmla="*/ 2926 h 2925"/>
                    <a:gd name="connsiteX2" fmla="*/ 0 w 956"/>
                    <a:gd name="connsiteY2" fmla="*/ 0 h 2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6" h="2925">
                      <a:moveTo>
                        <a:pt x="0" y="0"/>
                      </a:moveTo>
                      <a:cubicBezTo>
                        <a:pt x="394" y="1069"/>
                        <a:pt x="676" y="2026"/>
                        <a:pt x="957" y="2926"/>
                      </a:cubicBezTo>
                      <a:cubicBezTo>
                        <a:pt x="732" y="2026"/>
                        <a:pt x="394" y="1069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>
                  <a:extLst>
                    <a:ext uri="{FF2B5EF4-FFF2-40B4-BE49-F238E27FC236}">
                      <a16:creationId xmlns:a16="http://schemas.microsoft.com/office/drawing/2014/main" id="{DAF67331-DA7A-E979-E889-49361939AB90}"/>
                    </a:ext>
                  </a:extLst>
                </p:cNvPr>
                <p:cNvSpPr/>
                <p:nvPr/>
              </p:nvSpPr>
              <p:spPr>
                <a:xfrm>
                  <a:off x="5557647" y="3959840"/>
                  <a:ext cx="385" cy="915"/>
                </a:xfrm>
                <a:custGeom>
                  <a:avLst/>
                  <a:gdLst>
                    <a:gd name="connsiteX0" fmla="*/ 0 w 450"/>
                    <a:gd name="connsiteY0" fmla="*/ 0 h 1069"/>
                    <a:gd name="connsiteX1" fmla="*/ 450 w 450"/>
                    <a:gd name="connsiteY1" fmla="*/ 1069 h 1069"/>
                    <a:gd name="connsiteX2" fmla="*/ 0 w 450"/>
                    <a:gd name="connsiteY2" fmla="*/ 0 h 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0" h="1069">
                      <a:moveTo>
                        <a:pt x="0" y="0"/>
                      </a:moveTo>
                      <a:cubicBezTo>
                        <a:pt x="169" y="338"/>
                        <a:pt x="281" y="675"/>
                        <a:pt x="450" y="1069"/>
                      </a:cubicBezTo>
                      <a:cubicBezTo>
                        <a:pt x="281" y="675"/>
                        <a:pt x="113" y="394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>
                  <a:extLst>
                    <a:ext uri="{FF2B5EF4-FFF2-40B4-BE49-F238E27FC236}">
                      <a16:creationId xmlns:a16="http://schemas.microsoft.com/office/drawing/2014/main" id="{360EB3D4-F84E-8122-1482-84EF713EF310}"/>
                    </a:ext>
                  </a:extLst>
                </p:cNvPr>
                <p:cNvSpPr/>
                <p:nvPr/>
              </p:nvSpPr>
              <p:spPr>
                <a:xfrm>
                  <a:off x="5556154" y="3956806"/>
                  <a:ext cx="1493" cy="3034"/>
                </a:xfrm>
                <a:custGeom>
                  <a:avLst/>
                  <a:gdLst>
                    <a:gd name="connsiteX0" fmla="*/ 0 w 1744"/>
                    <a:gd name="connsiteY0" fmla="*/ 0 h 3544"/>
                    <a:gd name="connsiteX1" fmla="*/ 1744 w 1744"/>
                    <a:gd name="connsiteY1" fmla="*/ 3545 h 3544"/>
                    <a:gd name="connsiteX2" fmla="*/ 0 w 1744"/>
                    <a:gd name="connsiteY2" fmla="*/ 0 h 3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44" h="3544">
                      <a:moveTo>
                        <a:pt x="0" y="0"/>
                      </a:moveTo>
                      <a:cubicBezTo>
                        <a:pt x="675" y="1125"/>
                        <a:pt x="1238" y="2363"/>
                        <a:pt x="1744" y="3545"/>
                      </a:cubicBezTo>
                      <a:cubicBezTo>
                        <a:pt x="1182" y="2363"/>
                        <a:pt x="619" y="1182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>
                  <a:extLst>
                    <a:ext uri="{FF2B5EF4-FFF2-40B4-BE49-F238E27FC236}">
                      <a16:creationId xmlns:a16="http://schemas.microsoft.com/office/drawing/2014/main" id="{3F17B9EB-BDC4-C438-D234-1BA4584EE4EA}"/>
                    </a:ext>
                  </a:extLst>
                </p:cNvPr>
                <p:cNvSpPr/>
                <p:nvPr/>
              </p:nvSpPr>
              <p:spPr>
                <a:xfrm>
                  <a:off x="5558032" y="3960756"/>
                  <a:ext cx="818" cy="2119"/>
                </a:xfrm>
                <a:custGeom>
                  <a:avLst/>
                  <a:gdLst>
                    <a:gd name="connsiteX0" fmla="*/ 0 w 956"/>
                    <a:gd name="connsiteY0" fmla="*/ 0 h 2475"/>
                    <a:gd name="connsiteX1" fmla="*/ 956 w 956"/>
                    <a:gd name="connsiteY1" fmla="*/ 2476 h 2475"/>
                    <a:gd name="connsiteX2" fmla="*/ 0 w 956"/>
                    <a:gd name="connsiteY2" fmla="*/ 0 h 2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6" h="2475">
                      <a:moveTo>
                        <a:pt x="0" y="0"/>
                      </a:moveTo>
                      <a:cubicBezTo>
                        <a:pt x="338" y="844"/>
                        <a:pt x="675" y="1688"/>
                        <a:pt x="956" y="2476"/>
                      </a:cubicBezTo>
                      <a:cubicBezTo>
                        <a:pt x="619" y="1632"/>
                        <a:pt x="338" y="844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>
                  <a:extLst>
                    <a:ext uri="{FF2B5EF4-FFF2-40B4-BE49-F238E27FC236}">
                      <a16:creationId xmlns:a16="http://schemas.microsoft.com/office/drawing/2014/main" id="{95C47B68-309A-4FC1-C2FC-D7F5FCAD84E7}"/>
                    </a:ext>
                  </a:extLst>
                </p:cNvPr>
                <p:cNvSpPr/>
                <p:nvPr/>
              </p:nvSpPr>
              <p:spPr>
                <a:xfrm>
                  <a:off x="5559670" y="3965379"/>
                  <a:ext cx="96" cy="336"/>
                </a:xfrm>
                <a:custGeom>
                  <a:avLst/>
                  <a:gdLst>
                    <a:gd name="connsiteX0" fmla="*/ 112 w 112"/>
                    <a:gd name="connsiteY0" fmla="*/ 394 h 393"/>
                    <a:gd name="connsiteX1" fmla="*/ 0 w 112"/>
                    <a:gd name="connsiteY1" fmla="*/ 0 h 393"/>
                    <a:gd name="connsiteX2" fmla="*/ 112 w 112"/>
                    <a:gd name="connsiteY2" fmla="*/ 394 h 393"/>
                    <a:gd name="connsiteX3" fmla="*/ 112 w 112"/>
                    <a:gd name="connsiteY3" fmla="*/ 394 h 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2" h="393">
                      <a:moveTo>
                        <a:pt x="112" y="394"/>
                      </a:moveTo>
                      <a:cubicBezTo>
                        <a:pt x="56" y="281"/>
                        <a:pt x="0" y="113"/>
                        <a:pt x="0" y="0"/>
                      </a:cubicBezTo>
                      <a:cubicBezTo>
                        <a:pt x="0" y="113"/>
                        <a:pt x="56" y="281"/>
                        <a:pt x="112" y="394"/>
                      </a:cubicBezTo>
                      <a:cubicBezTo>
                        <a:pt x="112" y="394"/>
                        <a:pt x="112" y="394"/>
                        <a:pt x="112" y="39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>
                  <a:extLst>
                    <a:ext uri="{FF2B5EF4-FFF2-40B4-BE49-F238E27FC236}">
                      <a16:creationId xmlns:a16="http://schemas.microsoft.com/office/drawing/2014/main" id="{11B4D431-FE13-43CD-B511-B685BFF408F4}"/>
                    </a:ext>
                  </a:extLst>
                </p:cNvPr>
                <p:cNvSpPr/>
                <p:nvPr/>
              </p:nvSpPr>
              <p:spPr>
                <a:xfrm>
                  <a:off x="2794458" y="2420208"/>
                  <a:ext cx="1919771" cy="1493522"/>
                </a:xfrm>
                <a:custGeom>
                  <a:avLst/>
                  <a:gdLst>
                    <a:gd name="connsiteX0" fmla="*/ 2242650 w 2242649"/>
                    <a:gd name="connsiteY0" fmla="*/ 965686 h 1744711"/>
                    <a:gd name="connsiteX1" fmla="*/ 2237361 w 2242649"/>
                    <a:gd name="connsiteY1" fmla="*/ 967993 h 1744711"/>
                    <a:gd name="connsiteX2" fmla="*/ 2232015 w 2242649"/>
                    <a:gd name="connsiteY2" fmla="*/ 970525 h 1744711"/>
                    <a:gd name="connsiteX3" fmla="*/ 2195778 w 2242649"/>
                    <a:gd name="connsiteY3" fmla="*/ 997703 h 1744711"/>
                    <a:gd name="connsiteX4" fmla="*/ 2195778 w 2242649"/>
                    <a:gd name="connsiteY4" fmla="*/ 1008450 h 1744711"/>
                    <a:gd name="connsiteX5" fmla="*/ 2200899 w 2242649"/>
                    <a:gd name="connsiteY5" fmla="*/ 1022067 h 1744711"/>
                    <a:gd name="connsiteX6" fmla="*/ 2196960 w 2242649"/>
                    <a:gd name="connsiteY6" fmla="*/ 1034502 h 1744711"/>
                    <a:gd name="connsiteX7" fmla="*/ 2195778 w 2242649"/>
                    <a:gd name="connsiteY7" fmla="*/ 1051439 h 1744711"/>
                    <a:gd name="connsiteX8" fmla="*/ 2184524 w 2242649"/>
                    <a:gd name="connsiteY8" fmla="*/ 1072990 h 1744711"/>
                    <a:gd name="connsiteX9" fmla="*/ 2135233 w 2242649"/>
                    <a:gd name="connsiteY9" fmla="*/ 1083738 h 1744711"/>
                    <a:gd name="connsiteX10" fmla="*/ 2112669 w 2242649"/>
                    <a:gd name="connsiteY10" fmla="*/ 1097298 h 1744711"/>
                    <a:gd name="connsiteX11" fmla="*/ 2101359 w 2242649"/>
                    <a:gd name="connsiteY11" fmla="*/ 1085426 h 1744711"/>
                    <a:gd name="connsiteX12" fmla="*/ 2079808 w 2242649"/>
                    <a:gd name="connsiteY12" fmla="*/ 1084863 h 1744711"/>
                    <a:gd name="connsiteX13" fmla="*/ 2062871 w 2242649"/>
                    <a:gd name="connsiteY13" fmla="*/ 1099605 h 1744711"/>
                    <a:gd name="connsiteX14" fmla="*/ 2044134 w 2242649"/>
                    <a:gd name="connsiteY14" fmla="*/ 1109790 h 1744711"/>
                    <a:gd name="connsiteX15" fmla="*/ 2001707 w 2242649"/>
                    <a:gd name="connsiteY15" fmla="*/ 1133535 h 1744711"/>
                    <a:gd name="connsiteX16" fmla="*/ 1973404 w 2242649"/>
                    <a:gd name="connsiteY16" fmla="*/ 1166903 h 1744711"/>
                    <a:gd name="connsiteX17" fmla="*/ 1946226 w 2242649"/>
                    <a:gd name="connsiteY17" fmla="*/ 1196894 h 1744711"/>
                    <a:gd name="connsiteX18" fmla="*/ 1925294 w 2242649"/>
                    <a:gd name="connsiteY18" fmla="*/ 1200889 h 1744711"/>
                    <a:gd name="connsiteX19" fmla="*/ 1896428 w 2242649"/>
                    <a:gd name="connsiteY19" fmla="*/ 1200326 h 1744711"/>
                    <a:gd name="connsiteX20" fmla="*/ 1860754 w 2242649"/>
                    <a:gd name="connsiteY20" fmla="*/ 1195825 h 1744711"/>
                    <a:gd name="connsiteX21" fmla="*/ 1855633 w 2242649"/>
                    <a:gd name="connsiteY21" fmla="*/ 1207135 h 1744711"/>
                    <a:gd name="connsiteX22" fmla="*/ 1848881 w 2242649"/>
                    <a:gd name="connsiteY22" fmla="*/ 1233694 h 1744711"/>
                    <a:gd name="connsiteX23" fmla="*/ 1824516 w 2242649"/>
                    <a:gd name="connsiteY23" fmla="*/ 1294858 h 1744711"/>
                    <a:gd name="connsiteX24" fmla="*/ 1806398 w 2242649"/>
                    <a:gd name="connsiteY24" fmla="*/ 1335034 h 1744711"/>
                    <a:gd name="connsiteX25" fmla="*/ 1782652 w 2242649"/>
                    <a:gd name="connsiteY25" fmla="*/ 1357091 h 1744711"/>
                    <a:gd name="connsiteX26" fmla="*/ 1782090 w 2242649"/>
                    <a:gd name="connsiteY26" fmla="*/ 1386464 h 1744711"/>
                    <a:gd name="connsiteX27" fmla="*/ 1778939 w 2242649"/>
                    <a:gd name="connsiteY27" fmla="*/ 1391303 h 1744711"/>
                    <a:gd name="connsiteX28" fmla="*/ 1755531 w 2242649"/>
                    <a:gd name="connsiteY28" fmla="*/ 1391584 h 1744711"/>
                    <a:gd name="connsiteX29" fmla="*/ 1727790 w 2242649"/>
                    <a:gd name="connsiteY29" fmla="*/ 1398393 h 1744711"/>
                    <a:gd name="connsiteX30" fmla="*/ 1701794 w 2242649"/>
                    <a:gd name="connsiteY30" fmla="*/ 1401206 h 1744711"/>
                    <a:gd name="connsiteX31" fmla="*/ 1645188 w 2242649"/>
                    <a:gd name="connsiteY31" fmla="*/ 1408015 h 1744711"/>
                    <a:gd name="connsiteX32" fmla="*/ 1606193 w 2242649"/>
                    <a:gd name="connsiteY32" fmla="*/ 1408015 h 1744711"/>
                    <a:gd name="connsiteX33" fmla="*/ 1592070 w 2242649"/>
                    <a:gd name="connsiteY33" fmla="*/ 1417074 h 1744711"/>
                    <a:gd name="connsiteX34" fmla="*/ 1572263 w 2242649"/>
                    <a:gd name="connsiteY34" fmla="*/ 1423883 h 1744711"/>
                    <a:gd name="connsiteX35" fmla="*/ 1554707 w 2242649"/>
                    <a:gd name="connsiteY35" fmla="*/ 1427259 h 1744711"/>
                    <a:gd name="connsiteX36" fmla="*/ 1552400 w 2242649"/>
                    <a:gd name="connsiteY36" fmla="*/ 1433504 h 1744711"/>
                    <a:gd name="connsiteX37" fmla="*/ 1552963 w 2242649"/>
                    <a:gd name="connsiteY37" fmla="*/ 1449372 h 1744711"/>
                    <a:gd name="connsiteX38" fmla="*/ 1575021 w 2242649"/>
                    <a:gd name="connsiteY38" fmla="*/ 1449935 h 1744711"/>
                    <a:gd name="connsiteX39" fmla="*/ 1573895 w 2242649"/>
                    <a:gd name="connsiteY39" fmla="*/ 1483302 h 1744711"/>
                    <a:gd name="connsiteX40" fmla="*/ 1569900 w 2242649"/>
                    <a:gd name="connsiteY40" fmla="*/ 1512675 h 1744711"/>
                    <a:gd name="connsiteX41" fmla="*/ 1591451 w 2242649"/>
                    <a:gd name="connsiteY41" fmla="*/ 1539290 h 1744711"/>
                    <a:gd name="connsiteX42" fmla="*/ 1605012 w 2242649"/>
                    <a:gd name="connsiteY42" fmla="*/ 1558534 h 1744711"/>
                    <a:gd name="connsiteX43" fmla="*/ 1615196 w 2242649"/>
                    <a:gd name="connsiteY43" fmla="*/ 1564161 h 1744711"/>
                    <a:gd name="connsiteX44" fmla="*/ 1622511 w 2242649"/>
                    <a:gd name="connsiteY44" fmla="*/ 1582279 h 1744711"/>
                    <a:gd name="connsiteX45" fmla="*/ 1630445 w 2242649"/>
                    <a:gd name="connsiteY45" fmla="*/ 1605462 h 1744711"/>
                    <a:gd name="connsiteX46" fmla="*/ 1635566 w 2242649"/>
                    <a:gd name="connsiteY46" fmla="*/ 1619079 h 1744711"/>
                    <a:gd name="connsiteX47" fmla="*/ 1622005 w 2242649"/>
                    <a:gd name="connsiteY47" fmla="*/ 1628138 h 1744711"/>
                    <a:gd name="connsiteX48" fmla="*/ 1608388 w 2242649"/>
                    <a:gd name="connsiteY48" fmla="*/ 1636635 h 1744711"/>
                    <a:gd name="connsiteX49" fmla="*/ 1588638 w 2242649"/>
                    <a:gd name="connsiteY49" fmla="*/ 1640574 h 1744711"/>
                    <a:gd name="connsiteX50" fmla="*/ 1568831 w 2242649"/>
                    <a:gd name="connsiteY50" fmla="*/ 1655879 h 1744711"/>
                    <a:gd name="connsiteX51" fmla="*/ 1577890 w 2242649"/>
                    <a:gd name="connsiteY51" fmla="*/ 1676811 h 1744711"/>
                    <a:gd name="connsiteX52" fmla="*/ 1591507 w 2242649"/>
                    <a:gd name="connsiteY52" fmla="*/ 1688065 h 1744711"/>
                    <a:gd name="connsiteX53" fmla="*/ 1588131 w 2242649"/>
                    <a:gd name="connsiteY53" fmla="*/ 1719800 h 1744711"/>
                    <a:gd name="connsiteX54" fmla="*/ 1590945 w 2242649"/>
                    <a:gd name="connsiteY54" fmla="*/ 1738482 h 1744711"/>
                    <a:gd name="connsiteX55" fmla="*/ 1580028 w 2242649"/>
                    <a:gd name="connsiteY55" fmla="*/ 1744558 h 1744711"/>
                    <a:gd name="connsiteX56" fmla="*/ 1570125 w 2242649"/>
                    <a:gd name="connsiteY56" fmla="*/ 1743714 h 1744711"/>
                    <a:gd name="connsiteX57" fmla="*/ 1553695 w 2242649"/>
                    <a:gd name="connsiteY57" fmla="*/ 1730548 h 1744711"/>
                    <a:gd name="connsiteX58" fmla="*/ 1533100 w 2242649"/>
                    <a:gd name="connsiteY58" fmla="*/ 1726440 h 1744711"/>
                    <a:gd name="connsiteX59" fmla="*/ 1515826 w 2242649"/>
                    <a:gd name="connsiteY59" fmla="*/ 1720701 h 1744711"/>
                    <a:gd name="connsiteX60" fmla="*/ 1493149 w 2242649"/>
                    <a:gd name="connsiteY60" fmla="*/ 1703820 h 1744711"/>
                    <a:gd name="connsiteX61" fmla="*/ 1483640 w 2242649"/>
                    <a:gd name="connsiteY61" fmla="*/ 1715749 h 1744711"/>
                    <a:gd name="connsiteX62" fmla="*/ 1465521 w 2242649"/>
                    <a:gd name="connsiteY62" fmla="*/ 1724020 h 1744711"/>
                    <a:gd name="connsiteX63" fmla="*/ 1445377 w 2242649"/>
                    <a:gd name="connsiteY63" fmla="*/ 1716255 h 1744711"/>
                    <a:gd name="connsiteX64" fmla="*/ 1426471 w 2242649"/>
                    <a:gd name="connsiteY64" fmla="*/ 1702076 h 1744711"/>
                    <a:gd name="connsiteX65" fmla="*/ 1406158 w 2242649"/>
                    <a:gd name="connsiteY65" fmla="*/ 1686939 h 1744711"/>
                    <a:gd name="connsiteX66" fmla="*/ 1386351 w 2242649"/>
                    <a:gd name="connsiteY66" fmla="*/ 1678049 h 1744711"/>
                    <a:gd name="connsiteX67" fmla="*/ 1368345 w 2242649"/>
                    <a:gd name="connsiteY67" fmla="*/ 1669946 h 1744711"/>
                    <a:gd name="connsiteX68" fmla="*/ 1352196 w 2242649"/>
                    <a:gd name="connsiteY68" fmla="*/ 1657511 h 1744711"/>
                    <a:gd name="connsiteX69" fmla="*/ 1320685 w 2242649"/>
                    <a:gd name="connsiteY69" fmla="*/ 1643162 h 1744711"/>
                    <a:gd name="connsiteX70" fmla="*/ 1269706 w 2242649"/>
                    <a:gd name="connsiteY70" fmla="*/ 1643162 h 1744711"/>
                    <a:gd name="connsiteX71" fmla="*/ 1235945 w 2242649"/>
                    <a:gd name="connsiteY71" fmla="*/ 1636916 h 1744711"/>
                    <a:gd name="connsiteX72" fmla="*/ 1223228 w 2242649"/>
                    <a:gd name="connsiteY72" fmla="*/ 1627238 h 1744711"/>
                    <a:gd name="connsiteX73" fmla="*/ 1199595 w 2242649"/>
                    <a:gd name="connsiteY73" fmla="*/ 1635003 h 1744711"/>
                    <a:gd name="connsiteX74" fmla="*/ 1170335 w 2242649"/>
                    <a:gd name="connsiteY74" fmla="*/ 1629939 h 1744711"/>
                    <a:gd name="connsiteX75" fmla="*/ 1130215 w 2242649"/>
                    <a:gd name="connsiteY75" fmla="*/ 1631121 h 1744711"/>
                    <a:gd name="connsiteX76" fmla="*/ 1089308 w 2242649"/>
                    <a:gd name="connsiteY76" fmla="*/ 1654753 h 1744711"/>
                    <a:gd name="connsiteX77" fmla="*/ 1046938 w 2242649"/>
                    <a:gd name="connsiteY77" fmla="*/ 1672928 h 1744711"/>
                    <a:gd name="connsiteX78" fmla="*/ 1022179 w 2242649"/>
                    <a:gd name="connsiteY78" fmla="*/ 1682607 h 1744711"/>
                    <a:gd name="connsiteX79" fmla="*/ 1006030 w 2242649"/>
                    <a:gd name="connsiteY79" fmla="*/ 1667076 h 1744711"/>
                    <a:gd name="connsiteX80" fmla="*/ 988024 w 2242649"/>
                    <a:gd name="connsiteY80" fmla="*/ 1658974 h 1744711"/>
                    <a:gd name="connsiteX81" fmla="*/ 964054 w 2242649"/>
                    <a:gd name="connsiteY81" fmla="*/ 1658186 h 1744711"/>
                    <a:gd name="connsiteX82" fmla="*/ 917519 w 2242649"/>
                    <a:gd name="connsiteY82" fmla="*/ 1663644 h 1744711"/>
                    <a:gd name="connsiteX83" fmla="*/ 902946 w 2242649"/>
                    <a:gd name="connsiteY83" fmla="*/ 1674898 h 1744711"/>
                    <a:gd name="connsiteX84" fmla="*/ 871435 w 2242649"/>
                    <a:gd name="connsiteY84" fmla="*/ 1676417 h 1744711"/>
                    <a:gd name="connsiteX85" fmla="*/ 857537 w 2242649"/>
                    <a:gd name="connsiteY85" fmla="*/ 1668708 h 1744711"/>
                    <a:gd name="connsiteX86" fmla="*/ 837224 w 2242649"/>
                    <a:gd name="connsiteY86" fmla="*/ 1671803 h 1744711"/>
                    <a:gd name="connsiteX87" fmla="*/ 813253 w 2242649"/>
                    <a:gd name="connsiteY87" fmla="*/ 1665951 h 1744711"/>
                    <a:gd name="connsiteX88" fmla="*/ 784387 w 2242649"/>
                    <a:gd name="connsiteY88" fmla="*/ 1650477 h 1744711"/>
                    <a:gd name="connsiteX89" fmla="*/ 766381 w 2242649"/>
                    <a:gd name="connsiteY89" fmla="*/ 1622118 h 1744711"/>
                    <a:gd name="connsiteX90" fmla="*/ 754734 w 2242649"/>
                    <a:gd name="connsiteY90" fmla="*/ 1605124 h 1744711"/>
                    <a:gd name="connsiteX91" fmla="*/ 731495 w 2242649"/>
                    <a:gd name="connsiteY91" fmla="*/ 1596628 h 1744711"/>
                    <a:gd name="connsiteX92" fmla="*/ 706342 w 2242649"/>
                    <a:gd name="connsiteY92" fmla="*/ 1596628 h 1744711"/>
                    <a:gd name="connsiteX93" fmla="*/ 688336 w 2242649"/>
                    <a:gd name="connsiteY93" fmla="*/ 1607431 h 1744711"/>
                    <a:gd name="connsiteX94" fmla="*/ 667742 w 2242649"/>
                    <a:gd name="connsiteY94" fmla="*/ 1613677 h 1744711"/>
                    <a:gd name="connsiteX95" fmla="*/ 653844 w 2242649"/>
                    <a:gd name="connsiteY95" fmla="*/ 1626844 h 1744711"/>
                    <a:gd name="connsiteX96" fmla="*/ 613330 w 2242649"/>
                    <a:gd name="connsiteY96" fmla="*/ 1623356 h 1744711"/>
                    <a:gd name="connsiteX97" fmla="*/ 594593 w 2242649"/>
                    <a:gd name="connsiteY97" fmla="*/ 1603999 h 1744711"/>
                    <a:gd name="connsiteX98" fmla="*/ 572817 w 2242649"/>
                    <a:gd name="connsiteY98" fmla="*/ 1589650 h 1744711"/>
                    <a:gd name="connsiteX99" fmla="*/ 555204 w 2242649"/>
                    <a:gd name="connsiteY99" fmla="*/ 1595109 h 1744711"/>
                    <a:gd name="connsiteX100" fmla="*/ 531965 w 2242649"/>
                    <a:gd name="connsiteY100" fmla="*/ 1584643 h 1744711"/>
                    <a:gd name="connsiteX101" fmla="*/ 511652 w 2242649"/>
                    <a:gd name="connsiteY101" fmla="*/ 1568043 h 1744711"/>
                    <a:gd name="connsiteX102" fmla="*/ 490326 w 2242649"/>
                    <a:gd name="connsiteY102" fmla="*/ 1583180 h 1744711"/>
                    <a:gd name="connsiteX103" fmla="*/ 480592 w 2242649"/>
                    <a:gd name="connsiteY103" fmla="*/ 1592858 h 1744711"/>
                    <a:gd name="connsiteX104" fmla="*/ 442667 w 2242649"/>
                    <a:gd name="connsiteY104" fmla="*/ 1623412 h 1744711"/>
                    <a:gd name="connsiteX105" fmla="*/ 426968 w 2242649"/>
                    <a:gd name="connsiteY105" fmla="*/ 1645919 h 1744711"/>
                    <a:gd name="connsiteX106" fmla="*/ 402547 w 2242649"/>
                    <a:gd name="connsiteY106" fmla="*/ 1669158 h 1744711"/>
                    <a:gd name="connsiteX107" fmla="*/ 363947 w 2242649"/>
                    <a:gd name="connsiteY107" fmla="*/ 1662181 h 1744711"/>
                    <a:gd name="connsiteX108" fmla="*/ 335193 w 2242649"/>
                    <a:gd name="connsiteY108" fmla="*/ 1656610 h 1744711"/>
                    <a:gd name="connsiteX109" fmla="*/ 330523 w 2242649"/>
                    <a:gd name="connsiteY109" fmla="*/ 1655935 h 1744711"/>
                    <a:gd name="connsiteX110" fmla="*/ 316850 w 2242649"/>
                    <a:gd name="connsiteY110" fmla="*/ 1651546 h 1744711"/>
                    <a:gd name="connsiteX111" fmla="*/ 316287 w 2242649"/>
                    <a:gd name="connsiteY111" fmla="*/ 1649183 h 1744711"/>
                    <a:gd name="connsiteX112" fmla="*/ 312686 w 2242649"/>
                    <a:gd name="connsiteY112" fmla="*/ 1642881 h 1744711"/>
                    <a:gd name="connsiteX113" fmla="*/ 306215 w 2242649"/>
                    <a:gd name="connsiteY113" fmla="*/ 1632696 h 1744711"/>
                    <a:gd name="connsiteX114" fmla="*/ 295299 w 2242649"/>
                    <a:gd name="connsiteY114" fmla="*/ 1625437 h 1744711"/>
                    <a:gd name="connsiteX115" fmla="*/ 288828 w 2242649"/>
                    <a:gd name="connsiteY115" fmla="*/ 1616716 h 1744711"/>
                    <a:gd name="connsiteX116" fmla="*/ 288828 w 2242649"/>
                    <a:gd name="connsiteY116" fmla="*/ 1616660 h 1744711"/>
                    <a:gd name="connsiteX117" fmla="*/ 286690 w 2242649"/>
                    <a:gd name="connsiteY117" fmla="*/ 1615928 h 1744711"/>
                    <a:gd name="connsiteX118" fmla="*/ 279994 w 2242649"/>
                    <a:gd name="connsiteY118" fmla="*/ 1614409 h 1744711"/>
                    <a:gd name="connsiteX119" fmla="*/ 267446 w 2242649"/>
                    <a:gd name="connsiteY119" fmla="*/ 1602761 h 1744711"/>
                    <a:gd name="connsiteX120" fmla="*/ 265139 w 2242649"/>
                    <a:gd name="connsiteY120" fmla="*/ 1594658 h 1744711"/>
                    <a:gd name="connsiteX121" fmla="*/ 265139 w 2242649"/>
                    <a:gd name="connsiteY121" fmla="*/ 1594546 h 1744711"/>
                    <a:gd name="connsiteX122" fmla="*/ 262832 w 2242649"/>
                    <a:gd name="connsiteY122" fmla="*/ 1586668 h 1744711"/>
                    <a:gd name="connsiteX123" fmla="*/ 262438 w 2242649"/>
                    <a:gd name="connsiteY123" fmla="*/ 1584192 h 1744711"/>
                    <a:gd name="connsiteX124" fmla="*/ 265476 w 2242649"/>
                    <a:gd name="connsiteY124" fmla="*/ 1575921 h 1744711"/>
                    <a:gd name="connsiteX125" fmla="*/ 267446 w 2242649"/>
                    <a:gd name="connsiteY125" fmla="*/ 1567593 h 1744711"/>
                    <a:gd name="connsiteX126" fmla="*/ 267389 w 2242649"/>
                    <a:gd name="connsiteY126" fmla="*/ 1565905 h 1744711"/>
                    <a:gd name="connsiteX127" fmla="*/ 267389 w 2242649"/>
                    <a:gd name="connsiteY127" fmla="*/ 1563485 h 1744711"/>
                    <a:gd name="connsiteX128" fmla="*/ 267502 w 2242649"/>
                    <a:gd name="connsiteY128" fmla="*/ 1552626 h 1744711"/>
                    <a:gd name="connsiteX129" fmla="*/ 267446 w 2242649"/>
                    <a:gd name="connsiteY129" fmla="*/ 1549925 h 1744711"/>
                    <a:gd name="connsiteX130" fmla="*/ 267277 w 2242649"/>
                    <a:gd name="connsiteY130" fmla="*/ 1547280 h 1744711"/>
                    <a:gd name="connsiteX131" fmla="*/ 267671 w 2242649"/>
                    <a:gd name="connsiteY131" fmla="*/ 1543004 h 1744711"/>
                    <a:gd name="connsiteX132" fmla="*/ 268233 w 2242649"/>
                    <a:gd name="connsiteY132" fmla="*/ 1536476 h 1744711"/>
                    <a:gd name="connsiteX133" fmla="*/ 268233 w 2242649"/>
                    <a:gd name="connsiteY133" fmla="*/ 1535632 h 1744711"/>
                    <a:gd name="connsiteX134" fmla="*/ 265983 w 2242649"/>
                    <a:gd name="connsiteY134" fmla="*/ 1528036 h 1744711"/>
                    <a:gd name="connsiteX135" fmla="*/ 265701 w 2242649"/>
                    <a:gd name="connsiteY135" fmla="*/ 1520721 h 1744711"/>
                    <a:gd name="connsiteX136" fmla="*/ 265983 w 2242649"/>
                    <a:gd name="connsiteY136" fmla="*/ 1508848 h 1744711"/>
                    <a:gd name="connsiteX137" fmla="*/ 271553 w 2242649"/>
                    <a:gd name="connsiteY137" fmla="*/ 1497707 h 1744711"/>
                    <a:gd name="connsiteX138" fmla="*/ 283989 w 2242649"/>
                    <a:gd name="connsiteY138" fmla="*/ 1487523 h 1744711"/>
                    <a:gd name="connsiteX139" fmla="*/ 281625 w 2242649"/>
                    <a:gd name="connsiteY139" fmla="*/ 1486679 h 1744711"/>
                    <a:gd name="connsiteX140" fmla="*/ 275267 w 2242649"/>
                    <a:gd name="connsiteY140" fmla="*/ 1485891 h 1744711"/>
                    <a:gd name="connsiteX141" fmla="*/ 267783 w 2242649"/>
                    <a:gd name="connsiteY141" fmla="*/ 1485553 h 1744711"/>
                    <a:gd name="connsiteX142" fmla="*/ 267671 w 2242649"/>
                    <a:gd name="connsiteY142" fmla="*/ 1485553 h 1744711"/>
                    <a:gd name="connsiteX143" fmla="*/ 259568 w 2242649"/>
                    <a:gd name="connsiteY143" fmla="*/ 1480376 h 1744711"/>
                    <a:gd name="connsiteX144" fmla="*/ 256361 w 2242649"/>
                    <a:gd name="connsiteY144" fmla="*/ 1477225 h 1744711"/>
                    <a:gd name="connsiteX145" fmla="*/ 255010 w 2242649"/>
                    <a:gd name="connsiteY145" fmla="*/ 1477057 h 1744711"/>
                    <a:gd name="connsiteX146" fmla="*/ 254898 w 2242649"/>
                    <a:gd name="connsiteY146" fmla="*/ 1477057 h 1744711"/>
                    <a:gd name="connsiteX147" fmla="*/ 249608 w 2242649"/>
                    <a:gd name="connsiteY147" fmla="*/ 1478632 h 1744711"/>
                    <a:gd name="connsiteX148" fmla="*/ 246908 w 2242649"/>
                    <a:gd name="connsiteY148" fmla="*/ 1478913 h 1744711"/>
                    <a:gd name="connsiteX149" fmla="*/ 236217 w 2242649"/>
                    <a:gd name="connsiteY149" fmla="*/ 1474074 h 1744711"/>
                    <a:gd name="connsiteX150" fmla="*/ 223443 w 2242649"/>
                    <a:gd name="connsiteY150" fmla="*/ 1470698 h 1744711"/>
                    <a:gd name="connsiteX151" fmla="*/ 209320 w 2242649"/>
                    <a:gd name="connsiteY151" fmla="*/ 1460739 h 1744711"/>
                    <a:gd name="connsiteX152" fmla="*/ 198910 w 2242649"/>
                    <a:gd name="connsiteY152" fmla="*/ 1454099 h 1744711"/>
                    <a:gd name="connsiteX153" fmla="*/ 185237 w 2242649"/>
                    <a:gd name="connsiteY153" fmla="*/ 1443914 h 1744711"/>
                    <a:gd name="connsiteX154" fmla="*/ 174883 w 2242649"/>
                    <a:gd name="connsiteY154" fmla="*/ 1439075 h 1744711"/>
                    <a:gd name="connsiteX155" fmla="*/ 168919 w 2242649"/>
                    <a:gd name="connsiteY155" fmla="*/ 1431366 h 1744711"/>
                    <a:gd name="connsiteX156" fmla="*/ 163573 w 2242649"/>
                    <a:gd name="connsiteY156" fmla="*/ 1422926 h 1744711"/>
                    <a:gd name="connsiteX157" fmla="*/ 155021 w 2242649"/>
                    <a:gd name="connsiteY157" fmla="*/ 1412066 h 1744711"/>
                    <a:gd name="connsiteX158" fmla="*/ 146918 w 2242649"/>
                    <a:gd name="connsiteY158" fmla="*/ 1402050 h 1744711"/>
                    <a:gd name="connsiteX159" fmla="*/ 145230 w 2242649"/>
                    <a:gd name="connsiteY159" fmla="*/ 1397605 h 1744711"/>
                    <a:gd name="connsiteX160" fmla="*/ 145230 w 2242649"/>
                    <a:gd name="connsiteY160" fmla="*/ 1397436 h 1744711"/>
                    <a:gd name="connsiteX161" fmla="*/ 149225 w 2242649"/>
                    <a:gd name="connsiteY161" fmla="*/ 1390628 h 1744711"/>
                    <a:gd name="connsiteX162" fmla="*/ 149675 w 2242649"/>
                    <a:gd name="connsiteY162" fmla="*/ 1390121 h 1744711"/>
                    <a:gd name="connsiteX163" fmla="*/ 147931 w 2242649"/>
                    <a:gd name="connsiteY163" fmla="*/ 1387589 h 1744711"/>
                    <a:gd name="connsiteX164" fmla="*/ 147143 w 2242649"/>
                    <a:gd name="connsiteY164" fmla="*/ 1387139 h 1744711"/>
                    <a:gd name="connsiteX165" fmla="*/ 147030 w 2242649"/>
                    <a:gd name="connsiteY165" fmla="*/ 1387139 h 1744711"/>
                    <a:gd name="connsiteX166" fmla="*/ 142923 w 2242649"/>
                    <a:gd name="connsiteY166" fmla="*/ 1387645 h 1744711"/>
                    <a:gd name="connsiteX167" fmla="*/ 137802 w 2242649"/>
                    <a:gd name="connsiteY167" fmla="*/ 1389615 h 1744711"/>
                    <a:gd name="connsiteX168" fmla="*/ 131331 w 2242649"/>
                    <a:gd name="connsiteY168" fmla="*/ 1391753 h 1744711"/>
                    <a:gd name="connsiteX169" fmla="*/ 130994 w 2242649"/>
                    <a:gd name="connsiteY169" fmla="*/ 1391753 h 1744711"/>
                    <a:gd name="connsiteX170" fmla="*/ 124242 w 2242649"/>
                    <a:gd name="connsiteY170" fmla="*/ 1390515 h 1744711"/>
                    <a:gd name="connsiteX171" fmla="*/ 108543 w 2242649"/>
                    <a:gd name="connsiteY171" fmla="*/ 1384157 h 1744711"/>
                    <a:gd name="connsiteX172" fmla="*/ 104266 w 2242649"/>
                    <a:gd name="connsiteY172" fmla="*/ 1378417 h 1744711"/>
                    <a:gd name="connsiteX173" fmla="*/ 106236 w 2242649"/>
                    <a:gd name="connsiteY173" fmla="*/ 1373522 h 1744711"/>
                    <a:gd name="connsiteX174" fmla="*/ 108880 w 2242649"/>
                    <a:gd name="connsiteY174" fmla="*/ 1358442 h 1744711"/>
                    <a:gd name="connsiteX175" fmla="*/ 108936 w 2242649"/>
                    <a:gd name="connsiteY175" fmla="*/ 1357992 h 1744711"/>
                    <a:gd name="connsiteX176" fmla="*/ 108936 w 2242649"/>
                    <a:gd name="connsiteY176" fmla="*/ 1357935 h 1744711"/>
                    <a:gd name="connsiteX177" fmla="*/ 106236 w 2242649"/>
                    <a:gd name="connsiteY177" fmla="*/ 1355516 h 1744711"/>
                    <a:gd name="connsiteX178" fmla="*/ 100496 w 2242649"/>
                    <a:gd name="connsiteY178" fmla="*/ 1353434 h 1744711"/>
                    <a:gd name="connsiteX179" fmla="*/ 96332 w 2242649"/>
                    <a:gd name="connsiteY179" fmla="*/ 1345950 h 1744711"/>
                    <a:gd name="connsiteX180" fmla="*/ 96332 w 2242649"/>
                    <a:gd name="connsiteY180" fmla="*/ 1345669 h 1744711"/>
                    <a:gd name="connsiteX181" fmla="*/ 96614 w 2242649"/>
                    <a:gd name="connsiteY181" fmla="*/ 1342574 h 1744711"/>
                    <a:gd name="connsiteX182" fmla="*/ 101340 w 2242649"/>
                    <a:gd name="connsiteY182" fmla="*/ 1334922 h 1744711"/>
                    <a:gd name="connsiteX183" fmla="*/ 106010 w 2242649"/>
                    <a:gd name="connsiteY183" fmla="*/ 1329745 h 1744711"/>
                    <a:gd name="connsiteX184" fmla="*/ 112706 w 2242649"/>
                    <a:gd name="connsiteY184" fmla="*/ 1321473 h 1744711"/>
                    <a:gd name="connsiteX185" fmla="*/ 114845 w 2242649"/>
                    <a:gd name="connsiteY185" fmla="*/ 1316915 h 1744711"/>
                    <a:gd name="connsiteX186" fmla="*/ 114676 w 2242649"/>
                    <a:gd name="connsiteY186" fmla="*/ 1314496 h 1744711"/>
                    <a:gd name="connsiteX187" fmla="*/ 114620 w 2242649"/>
                    <a:gd name="connsiteY187" fmla="*/ 1313652 h 1744711"/>
                    <a:gd name="connsiteX188" fmla="*/ 121766 w 2242649"/>
                    <a:gd name="connsiteY188" fmla="*/ 1300991 h 1744711"/>
                    <a:gd name="connsiteX189" fmla="*/ 123341 w 2242649"/>
                    <a:gd name="connsiteY189" fmla="*/ 1297446 h 1744711"/>
                    <a:gd name="connsiteX190" fmla="*/ 123341 w 2242649"/>
                    <a:gd name="connsiteY190" fmla="*/ 1297334 h 1744711"/>
                    <a:gd name="connsiteX191" fmla="*/ 119853 w 2242649"/>
                    <a:gd name="connsiteY191" fmla="*/ 1289738 h 1744711"/>
                    <a:gd name="connsiteX192" fmla="*/ 117939 w 2242649"/>
                    <a:gd name="connsiteY192" fmla="*/ 1282760 h 1744711"/>
                    <a:gd name="connsiteX193" fmla="*/ 119121 w 2242649"/>
                    <a:gd name="connsiteY193" fmla="*/ 1275108 h 1744711"/>
                    <a:gd name="connsiteX194" fmla="*/ 119121 w 2242649"/>
                    <a:gd name="connsiteY194" fmla="*/ 1275052 h 1744711"/>
                    <a:gd name="connsiteX195" fmla="*/ 101621 w 2242649"/>
                    <a:gd name="connsiteY195" fmla="*/ 1245510 h 1744711"/>
                    <a:gd name="connsiteX196" fmla="*/ 97064 w 2242649"/>
                    <a:gd name="connsiteY196" fmla="*/ 1242753 h 1744711"/>
                    <a:gd name="connsiteX197" fmla="*/ 97007 w 2242649"/>
                    <a:gd name="connsiteY197" fmla="*/ 1242753 h 1744711"/>
                    <a:gd name="connsiteX198" fmla="*/ 95713 w 2242649"/>
                    <a:gd name="connsiteY198" fmla="*/ 1243597 h 1744711"/>
                    <a:gd name="connsiteX199" fmla="*/ 94025 w 2242649"/>
                    <a:gd name="connsiteY199" fmla="*/ 1246467 h 1744711"/>
                    <a:gd name="connsiteX200" fmla="*/ 89467 w 2242649"/>
                    <a:gd name="connsiteY200" fmla="*/ 1249956 h 1744711"/>
                    <a:gd name="connsiteX201" fmla="*/ 84178 w 2242649"/>
                    <a:gd name="connsiteY201" fmla="*/ 1246186 h 1744711"/>
                    <a:gd name="connsiteX202" fmla="*/ 81027 w 2242649"/>
                    <a:gd name="connsiteY202" fmla="*/ 1238927 h 1744711"/>
                    <a:gd name="connsiteX203" fmla="*/ 81365 w 2242649"/>
                    <a:gd name="connsiteY203" fmla="*/ 1236395 h 1744711"/>
                    <a:gd name="connsiteX204" fmla="*/ 82884 w 2242649"/>
                    <a:gd name="connsiteY204" fmla="*/ 1230430 h 1744711"/>
                    <a:gd name="connsiteX205" fmla="*/ 84009 w 2242649"/>
                    <a:gd name="connsiteY205" fmla="*/ 1223622 h 1744711"/>
                    <a:gd name="connsiteX206" fmla="*/ 84009 w 2242649"/>
                    <a:gd name="connsiteY206" fmla="*/ 1222103 h 1744711"/>
                    <a:gd name="connsiteX207" fmla="*/ 84403 w 2242649"/>
                    <a:gd name="connsiteY207" fmla="*/ 1217376 h 1744711"/>
                    <a:gd name="connsiteX208" fmla="*/ 84516 w 2242649"/>
                    <a:gd name="connsiteY208" fmla="*/ 1216307 h 1744711"/>
                    <a:gd name="connsiteX209" fmla="*/ 81590 w 2242649"/>
                    <a:gd name="connsiteY209" fmla="*/ 1213212 h 1744711"/>
                    <a:gd name="connsiteX210" fmla="*/ 67185 w 2242649"/>
                    <a:gd name="connsiteY210" fmla="*/ 1204322 h 1744711"/>
                    <a:gd name="connsiteX211" fmla="*/ 67129 w 2242649"/>
                    <a:gd name="connsiteY211" fmla="*/ 1204378 h 1744711"/>
                    <a:gd name="connsiteX212" fmla="*/ 65553 w 2242649"/>
                    <a:gd name="connsiteY212" fmla="*/ 1200383 h 1744711"/>
                    <a:gd name="connsiteX213" fmla="*/ 65216 w 2242649"/>
                    <a:gd name="connsiteY213" fmla="*/ 1199933 h 1744711"/>
                    <a:gd name="connsiteX214" fmla="*/ 58520 w 2242649"/>
                    <a:gd name="connsiteY214" fmla="*/ 1198357 h 1744711"/>
                    <a:gd name="connsiteX215" fmla="*/ 58182 w 2242649"/>
                    <a:gd name="connsiteY215" fmla="*/ 1198301 h 1744711"/>
                    <a:gd name="connsiteX216" fmla="*/ 58182 w 2242649"/>
                    <a:gd name="connsiteY216" fmla="*/ 1198245 h 1744711"/>
                    <a:gd name="connsiteX217" fmla="*/ 55425 w 2242649"/>
                    <a:gd name="connsiteY217" fmla="*/ 1199032 h 1744711"/>
                    <a:gd name="connsiteX218" fmla="*/ 51261 w 2242649"/>
                    <a:gd name="connsiteY218" fmla="*/ 1197344 h 1744711"/>
                    <a:gd name="connsiteX219" fmla="*/ 47322 w 2242649"/>
                    <a:gd name="connsiteY219" fmla="*/ 1195206 h 1744711"/>
                    <a:gd name="connsiteX220" fmla="*/ 46703 w 2242649"/>
                    <a:gd name="connsiteY220" fmla="*/ 1195206 h 1744711"/>
                    <a:gd name="connsiteX221" fmla="*/ 46591 w 2242649"/>
                    <a:gd name="connsiteY221" fmla="*/ 1195206 h 1744711"/>
                    <a:gd name="connsiteX222" fmla="*/ 46197 w 2242649"/>
                    <a:gd name="connsiteY222" fmla="*/ 1195487 h 1744711"/>
                    <a:gd name="connsiteX223" fmla="*/ 40457 w 2242649"/>
                    <a:gd name="connsiteY223" fmla="*/ 1199933 h 1744711"/>
                    <a:gd name="connsiteX224" fmla="*/ 36181 w 2242649"/>
                    <a:gd name="connsiteY224" fmla="*/ 1197175 h 1744711"/>
                    <a:gd name="connsiteX225" fmla="*/ 34662 w 2242649"/>
                    <a:gd name="connsiteY225" fmla="*/ 1192618 h 1744711"/>
                    <a:gd name="connsiteX226" fmla="*/ 35168 w 2242649"/>
                    <a:gd name="connsiteY226" fmla="*/ 1188229 h 1744711"/>
                    <a:gd name="connsiteX227" fmla="*/ 35168 w 2242649"/>
                    <a:gd name="connsiteY227" fmla="*/ 1187891 h 1744711"/>
                    <a:gd name="connsiteX228" fmla="*/ 34999 w 2242649"/>
                    <a:gd name="connsiteY228" fmla="*/ 1187610 h 1744711"/>
                    <a:gd name="connsiteX229" fmla="*/ 33030 w 2242649"/>
                    <a:gd name="connsiteY229" fmla="*/ 1186090 h 1744711"/>
                    <a:gd name="connsiteX230" fmla="*/ 26728 w 2242649"/>
                    <a:gd name="connsiteY230" fmla="*/ 1180857 h 1744711"/>
                    <a:gd name="connsiteX231" fmla="*/ 22845 w 2242649"/>
                    <a:gd name="connsiteY231" fmla="*/ 1178325 h 1744711"/>
                    <a:gd name="connsiteX232" fmla="*/ 22451 w 2242649"/>
                    <a:gd name="connsiteY232" fmla="*/ 1178325 h 1744711"/>
                    <a:gd name="connsiteX233" fmla="*/ 18287 w 2242649"/>
                    <a:gd name="connsiteY233" fmla="*/ 1179057 h 1744711"/>
                    <a:gd name="connsiteX234" fmla="*/ 14405 w 2242649"/>
                    <a:gd name="connsiteY234" fmla="*/ 1179788 h 1744711"/>
                    <a:gd name="connsiteX235" fmla="*/ 14067 w 2242649"/>
                    <a:gd name="connsiteY235" fmla="*/ 1179788 h 1744711"/>
                    <a:gd name="connsiteX236" fmla="*/ 9341 w 2242649"/>
                    <a:gd name="connsiteY236" fmla="*/ 1175850 h 1744711"/>
                    <a:gd name="connsiteX237" fmla="*/ 8103 w 2242649"/>
                    <a:gd name="connsiteY237" fmla="*/ 1170785 h 1744711"/>
                    <a:gd name="connsiteX238" fmla="*/ 7596 w 2242649"/>
                    <a:gd name="connsiteY238" fmla="*/ 1167747 h 1744711"/>
                    <a:gd name="connsiteX239" fmla="*/ 8046 w 2242649"/>
                    <a:gd name="connsiteY239" fmla="*/ 1164258 h 1744711"/>
                    <a:gd name="connsiteX240" fmla="*/ 8046 w 2242649"/>
                    <a:gd name="connsiteY240" fmla="*/ 1164202 h 1744711"/>
                    <a:gd name="connsiteX241" fmla="*/ 7540 w 2242649"/>
                    <a:gd name="connsiteY241" fmla="*/ 1162852 h 1744711"/>
                    <a:gd name="connsiteX242" fmla="*/ 6809 w 2242649"/>
                    <a:gd name="connsiteY242" fmla="*/ 1160376 h 1744711"/>
                    <a:gd name="connsiteX243" fmla="*/ 10128 w 2242649"/>
                    <a:gd name="connsiteY243" fmla="*/ 1150472 h 1744711"/>
                    <a:gd name="connsiteX244" fmla="*/ 18175 w 2242649"/>
                    <a:gd name="connsiteY244" fmla="*/ 1145802 h 1744711"/>
                    <a:gd name="connsiteX245" fmla="*/ 21720 w 2242649"/>
                    <a:gd name="connsiteY245" fmla="*/ 1145915 h 1744711"/>
                    <a:gd name="connsiteX246" fmla="*/ 26559 w 2242649"/>
                    <a:gd name="connsiteY246" fmla="*/ 1146083 h 1744711"/>
                    <a:gd name="connsiteX247" fmla="*/ 28978 w 2242649"/>
                    <a:gd name="connsiteY247" fmla="*/ 1146027 h 1744711"/>
                    <a:gd name="connsiteX248" fmla="*/ 29035 w 2242649"/>
                    <a:gd name="connsiteY248" fmla="*/ 1146759 h 1744711"/>
                    <a:gd name="connsiteX249" fmla="*/ 29035 w 2242649"/>
                    <a:gd name="connsiteY249" fmla="*/ 1146027 h 1744711"/>
                    <a:gd name="connsiteX250" fmla="*/ 43440 w 2242649"/>
                    <a:gd name="connsiteY250" fmla="*/ 1155255 h 1744711"/>
                    <a:gd name="connsiteX251" fmla="*/ 49910 w 2242649"/>
                    <a:gd name="connsiteY251" fmla="*/ 1157787 h 1744711"/>
                    <a:gd name="connsiteX252" fmla="*/ 57563 w 2242649"/>
                    <a:gd name="connsiteY252" fmla="*/ 1158294 h 1744711"/>
                    <a:gd name="connsiteX253" fmla="*/ 57563 w 2242649"/>
                    <a:gd name="connsiteY253" fmla="*/ 1158237 h 1744711"/>
                    <a:gd name="connsiteX254" fmla="*/ 64709 w 2242649"/>
                    <a:gd name="connsiteY254" fmla="*/ 1158800 h 1744711"/>
                    <a:gd name="connsiteX255" fmla="*/ 65497 w 2242649"/>
                    <a:gd name="connsiteY255" fmla="*/ 1158800 h 1744711"/>
                    <a:gd name="connsiteX256" fmla="*/ 67523 w 2242649"/>
                    <a:gd name="connsiteY256" fmla="*/ 1158744 h 1744711"/>
                    <a:gd name="connsiteX257" fmla="*/ 73149 w 2242649"/>
                    <a:gd name="connsiteY257" fmla="*/ 1157956 h 1744711"/>
                    <a:gd name="connsiteX258" fmla="*/ 76075 w 2242649"/>
                    <a:gd name="connsiteY258" fmla="*/ 1156831 h 1744711"/>
                    <a:gd name="connsiteX259" fmla="*/ 81252 w 2242649"/>
                    <a:gd name="connsiteY259" fmla="*/ 1145352 h 1744711"/>
                    <a:gd name="connsiteX260" fmla="*/ 76919 w 2242649"/>
                    <a:gd name="connsiteY260" fmla="*/ 1135730 h 1744711"/>
                    <a:gd name="connsiteX261" fmla="*/ 70561 w 2242649"/>
                    <a:gd name="connsiteY261" fmla="*/ 1121269 h 1744711"/>
                    <a:gd name="connsiteX262" fmla="*/ 70055 w 2242649"/>
                    <a:gd name="connsiteY262" fmla="*/ 1117161 h 1744711"/>
                    <a:gd name="connsiteX263" fmla="*/ 73375 w 2242649"/>
                    <a:gd name="connsiteY263" fmla="*/ 1108102 h 1744711"/>
                    <a:gd name="connsiteX264" fmla="*/ 84966 w 2242649"/>
                    <a:gd name="connsiteY264" fmla="*/ 1096623 h 1744711"/>
                    <a:gd name="connsiteX265" fmla="*/ 85304 w 2242649"/>
                    <a:gd name="connsiteY265" fmla="*/ 1094935 h 1744711"/>
                    <a:gd name="connsiteX266" fmla="*/ 84178 w 2242649"/>
                    <a:gd name="connsiteY266" fmla="*/ 1091165 h 1744711"/>
                    <a:gd name="connsiteX267" fmla="*/ 82490 w 2242649"/>
                    <a:gd name="connsiteY267" fmla="*/ 1082837 h 1744711"/>
                    <a:gd name="connsiteX268" fmla="*/ 85247 w 2242649"/>
                    <a:gd name="connsiteY268" fmla="*/ 1070289 h 1744711"/>
                    <a:gd name="connsiteX269" fmla="*/ 86823 w 2242649"/>
                    <a:gd name="connsiteY269" fmla="*/ 1065112 h 1744711"/>
                    <a:gd name="connsiteX270" fmla="*/ 85866 w 2242649"/>
                    <a:gd name="connsiteY270" fmla="*/ 1061117 h 1744711"/>
                    <a:gd name="connsiteX271" fmla="*/ 84234 w 2242649"/>
                    <a:gd name="connsiteY271" fmla="*/ 1042999 h 1744711"/>
                    <a:gd name="connsiteX272" fmla="*/ 84741 w 2242649"/>
                    <a:gd name="connsiteY272" fmla="*/ 1038723 h 1744711"/>
                    <a:gd name="connsiteX273" fmla="*/ 97570 w 2242649"/>
                    <a:gd name="connsiteY273" fmla="*/ 1015202 h 1744711"/>
                    <a:gd name="connsiteX274" fmla="*/ 100215 w 2242649"/>
                    <a:gd name="connsiteY274" fmla="*/ 1009125 h 1744711"/>
                    <a:gd name="connsiteX275" fmla="*/ 100496 w 2242649"/>
                    <a:gd name="connsiteY275" fmla="*/ 1009125 h 1744711"/>
                    <a:gd name="connsiteX276" fmla="*/ 100215 w 2242649"/>
                    <a:gd name="connsiteY276" fmla="*/ 1008787 h 1744711"/>
                    <a:gd name="connsiteX277" fmla="*/ 92731 w 2242649"/>
                    <a:gd name="connsiteY277" fmla="*/ 996465 h 1744711"/>
                    <a:gd name="connsiteX278" fmla="*/ 85472 w 2242649"/>
                    <a:gd name="connsiteY278" fmla="*/ 985492 h 1744711"/>
                    <a:gd name="connsiteX279" fmla="*/ 73318 w 2242649"/>
                    <a:gd name="connsiteY279" fmla="*/ 976714 h 1744711"/>
                    <a:gd name="connsiteX280" fmla="*/ 65778 w 2242649"/>
                    <a:gd name="connsiteY280" fmla="*/ 972607 h 1744711"/>
                    <a:gd name="connsiteX281" fmla="*/ 50529 w 2242649"/>
                    <a:gd name="connsiteY281" fmla="*/ 965967 h 1744711"/>
                    <a:gd name="connsiteX282" fmla="*/ 46422 w 2242649"/>
                    <a:gd name="connsiteY282" fmla="*/ 965123 h 1744711"/>
                    <a:gd name="connsiteX283" fmla="*/ 40739 w 2242649"/>
                    <a:gd name="connsiteY283" fmla="*/ 969118 h 1744711"/>
                    <a:gd name="connsiteX284" fmla="*/ 29260 w 2242649"/>
                    <a:gd name="connsiteY284" fmla="*/ 976433 h 1744711"/>
                    <a:gd name="connsiteX285" fmla="*/ 29147 w 2242649"/>
                    <a:gd name="connsiteY285" fmla="*/ 976433 h 1744711"/>
                    <a:gd name="connsiteX286" fmla="*/ 26615 w 2242649"/>
                    <a:gd name="connsiteY286" fmla="*/ 976264 h 1744711"/>
                    <a:gd name="connsiteX287" fmla="*/ 18175 w 2242649"/>
                    <a:gd name="connsiteY287" fmla="*/ 968780 h 1744711"/>
                    <a:gd name="connsiteX288" fmla="*/ 7765 w 2242649"/>
                    <a:gd name="connsiteY288" fmla="*/ 952350 h 1744711"/>
                    <a:gd name="connsiteX289" fmla="*/ 4108 w 2242649"/>
                    <a:gd name="connsiteY289" fmla="*/ 945260 h 1744711"/>
                    <a:gd name="connsiteX290" fmla="*/ 2138 w 2242649"/>
                    <a:gd name="connsiteY290" fmla="*/ 942165 h 1744711"/>
                    <a:gd name="connsiteX291" fmla="*/ 0 w 2242649"/>
                    <a:gd name="connsiteY291" fmla="*/ 934794 h 1744711"/>
                    <a:gd name="connsiteX292" fmla="*/ 563 w 2242649"/>
                    <a:gd name="connsiteY292" fmla="*/ 929842 h 1744711"/>
                    <a:gd name="connsiteX293" fmla="*/ 8947 w 2242649"/>
                    <a:gd name="connsiteY293" fmla="*/ 915663 h 1744711"/>
                    <a:gd name="connsiteX294" fmla="*/ 18906 w 2242649"/>
                    <a:gd name="connsiteY294" fmla="*/ 910767 h 1744711"/>
                    <a:gd name="connsiteX295" fmla="*/ 27572 w 2242649"/>
                    <a:gd name="connsiteY295" fmla="*/ 913862 h 1744711"/>
                    <a:gd name="connsiteX296" fmla="*/ 29429 w 2242649"/>
                    <a:gd name="connsiteY296" fmla="*/ 914593 h 1744711"/>
                    <a:gd name="connsiteX297" fmla="*/ 30948 w 2242649"/>
                    <a:gd name="connsiteY297" fmla="*/ 911555 h 1744711"/>
                    <a:gd name="connsiteX298" fmla="*/ 31004 w 2242649"/>
                    <a:gd name="connsiteY298" fmla="*/ 909529 h 1744711"/>
                    <a:gd name="connsiteX299" fmla="*/ 27403 w 2242649"/>
                    <a:gd name="connsiteY299" fmla="*/ 904803 h 1744711"/>
                    <a:gd name="connsiteX300" fmla="*/ 20876 w 2242649"/>
                    <a:gd name="connsiteY300" fmla="*/ 893943 h 1744711"/>
                    <a:gd name="connsiteX301" fmla="*/ 20876 w 2242649"/>
                    <a:gd name="connsiteY301" fmla="*/ 893774 h 1744711"/>
                    <a:gd name="connsiteX302" fmla="*/ 20369 w 2242649"/>
                    <a:gd name="connsiteY302" fmla="*/ 885671 h 1744711"/>
                    <a:gd name="connsiteX303" fmla="*/ 20369 w 2242649"/>
                    <a:gd name="connsiteY303" fmla="*/ 885615 h 1744711"/>
                    <a:gd name="connsiteX304" fmla="*/ 20144 w 2242649"/>
                    <a:gd name="connsiteY304" fmla="*/ 885615 h 1744711"/>
                    <a:gd name="connsiteX305" fmla="*/ 20201 w 2242649"/>
                    <a:gd name="connsiteY305" fmla="*/ 885446 h 1744711"/>
                    <a:gd name="connsiteX306" fmla="*/ 20201 w 2242649"/>
                    <a:gd name="connsiteY306" fmla="*/ 885052 h 1744711"/>
                    <a:gd name="connsiteX307" fmla="*/ 20763 w 2242649"/>
                    <a:gd name="connsiteY307" fmla="*/ 879032 h 1744711"/>
                    <a:gd name="connsiteX308" fmla="*/ 20763 w 2242649"/>
                    <a:gd name="connsiteY308" fmla="*/ 878919 h 1744711"/>
                    <a:gd name="connsiteX309" fmla="*/ 18344 w 2242649"/>
                    <a:gd name="connsiteY309" fmla="*/ 870816 h 1744711"/>
                    <a:gd name="connsiteX310" fmla="*/ 13505 w 2242649"/>
                    <a:gd name="connsiteY310" fmla="*/ 861588 h 1744711"/>
                    <a:gd name="connsiteX311" fmla="*/ 13505 w 2242649"/>
                    <a:gd name="connsiteY311" fmla="*/ 861419 h 1744711"/>
                    <a:gd name="connsiteX312" fmla="*/ 14630 w 2242649"/>
                    <a:gd name="connsiteY312" fmla="*/ 856524 h 1744711"/>
                    <a:gd name="connsiteX313" fmla="*/ 22114 w 2242649"/>
                    <a:gd name="connsiteY313" fmla="*/ 848421 h 1744711"/>
                    <a:gd name="connsiteX314" fmla="*/ 35281 w 2242649"/>
                    <a:gd name="connsiteY314" fmla="*/ 842682 h 1744711"/>
                    <a:gd name="connsiteX315" fmla="*/ 35449 w 2242649"/>
                    <a:gd name="connsiteY315" fmla="*/ 842626 h 1744711"/>
                    <a:gd name="connsiteX316" fmla="*/ 35731 w 2242649"/>
                    <a:gd name="connsiteY316" fmla="*/ 842626 h 1744711"/>
                    <a:gd name="connsiteX317" fmla="*/ 44959 w 2242649"/>
                    <a:gd name="connsiteY317" fmla="*/ 845439 h 1744711"/>
                    <a:gd name="connsiteX318" fmla="*/ 53849 w 2242649"/>
                    <a:gd name="connsiteY318" fmla="*/ 847521 h 1744711"/>
                    <a:gd name="connsiteX319" fmla="*/ 56269 w 2242649"/>
                    <a:gd name="connsiteY319" fmla="*/ 847352 h 1744711"/>
                    <a:gd name="connsiteX320" fmla="*/ 57844 w 2242649"/>
                    <a:gd name="connsiteY320" fmla="*/ 846564 h 1744711"/>
                    <a:gd name="connsiteX321" fmla="*/ 62909 w 2242649"/>
                    <a:gd name="connsiteY321" fmla="*/ 841050 h 1744711"/>
                    <a:gd name="connsiteX322" fmla="*/ 69211 w 2242649"/>
                    <a:gd name="connsiteY322" fmla="*/ 838012 h 1744711"/>
                    <a:gd name="connsiteX323" fmla="*/ 69379 w 2242649"/>
                    <a:gd name="connsiteY323" fmla="*/ 837843 h 1744711"/>
                    <a:gd name="connsiteX324" fmla="*/ 69830 w 2242649"/>
                    <a:gd name="connsiteY324" fmla="*/ 834973 h 1744711"/>
                    <a:gd name="connsiteX325" fmla="*/ 69830 w 2242649"/>
                    <a:gd name="connsiteY325" fmla="*/ 834242 h 1744711"/>
                    <a:gd name="connsiteX326" fmla="*/ 69661 w 2242649"/>
                    <a:gd name="connsiteY326" fmla="*/ 825857 h 1744711"/>
                    <a:gd name="connsiteX327" fmla="*/ 69998 w 2242649"/>
                    <a:gd name="connsiteY327" fmla="*/ 821356 h 1744711"/>
                    <a:gd name="connsiteX328" fmla="*/ 68704 w 2242649"/>
                    <a:gd name="connsiteY328" fmla="*/ 820006 h 1744711"/>
                    <a:gd name="connsiteX329" fmla="*/ 66960 w 2242649"/>
                    <a:gd name="connsiteY329" fmla="*/ 815279 h 1744711"/>
                    <a:gd name="connsiteX330" fmla="*/ 70449 w 2242649"/>
                    <a:gd name="connsiteY330" fmla="*/ 807570 h 1744711"/>
                    <a:gd name="connsiteX331" fmla="*/ 79958 w 2242649"/>
                    <a:gd name="connsiteY331" fmla="*/ 800593 h 1744711"/>
                    <a:gd name="connsiteX332" fmla="*/ 85247 w 2242649"/>
                    <a:gd name="connsiteY332" fmla="*/ 795810 h 1744711"/>
                    <a:gd name="connsiteX333" fmla="*/ 90537 w 2242649"/>
                    <a:gd name="connsiteY333" fmla="*/ 792321 h 1744711"/>
                    <a:gd name="connsiteX334" fmla="*/ 90199 w 2242649"/>
                    <a:gd name="connsiteY334" fmla="*/ 790971 h 1744711"/>
                    <a:gd name="connsiteX335" fmla="*/ 89017 w 2242649"/>
                    <a:gd name="connsiteY335" fmla="*/ 787088 h 1744711"/>
                    <a:gd name="connsiteX336" fmla="*/ 89017 w 2242649"/>
                    <a:gd name="connsiteY336" fmla="*/ 786919 h 1744711"/>
                    <a:gd name="connsiteX337" fmla="*/ 91099 w 2242649"/>
                    <a:gd name="connsiteY337" fmla="*/ 783543 h 1744711"/>
                    <a:gd name="connsiteX338" fmla="*/ 93744 w 2242649"/>
                    <a:gd name="connsiteY338" fmla="*/ 782643 h 1744711"/>
                    <a:gd name="connsiteX339" fmla="*/ 98414 w 2242649"/>
                    <a:gd name="connsiteY339" fmla="*/ 780786 h 1744711"/>
                    <a:gd name="connsiteX340" fmla="*/ 102747 w 2242649"/>
                    <a:gd name="connsiteY340" fmla="*/ 779154 h 1744711"/>
                    <a:gd name="connsiteX341" fmla="*/ 102859 w 2242649"/>
                    <a:gd name="connsiteY341" fmla="*/ 779154 h 1744711"/>
                    <a:gd name="connsiteX342" fmla="*/ 107305 w 2242649"/>
                    <a:gd name="connsiteY342" fmla="*/ 782080 h 1744711"/>
                    <a:gd name="connsiteX343" fmla="*/ 108880 w 2242649"/>
                    <a:gd name="connsiteY343" fmla="*/ 782249 h 1744711"/>
                    <a:gd name="connsiteX344" fmla="*/ 118558 w 2242649"/>
                    <a:gd name="connsiteY344" fmla="*/ 781574 h 1744711"/>
                    <a:gd name="connsiteX345" fmla="*/ 125029 w 2242649"/>
                    <a:gd name="connsiteY345" fmla="*/ 783262 h 1744711"/>
                    <a:gd name="connsiteX346" fmla="*/ 128912 w 2242649"/>
                    <a:gd name="connsiteY346" fmla="*/ 788720 h 1744711"/>
                    <a:gd name="connsiteX347" fmla="*/ 132907 w 2242649"/>
                    <a:gd name="connsiteY347" fmla="*/ 789677 h 1744711"/>
                    <a:gd name="connsiteX348" fmla="*/ 135327 w 2242649"/>
                    <a:gd name="connsiteY348" fmla="*/ 789508 h 1744711"/>
                    <a:gd name="connsiteX349" fmla="*/ 141741 w 2242649"/>
                    <a:gd name="connsiteY349" fmla="*/ 787426 h 1744711"/>
                    <a:gd name="connsiteX350" fmla="*/ 149112 w 2242649"/>
                    <a:gd name="connsiteY350" fmla="*/ 784106 h 1744711"/>
                    <a:gd name="connsiteX351" fmla="*/ 149394 w 2242649"/>
                    <a:gd name="connsiteY351" fmla="*/ 783825 h 1744711"/>
                    <a:gd name="connsiteX352" fmla="*/ 149675 w 2242649"/>
                    <a:gd name="connsiteY352" fmla="*/ 783656 h 1744711"/>
                    <a:gd name="connsiteX353" fmla="*/ 153220 w 2242649"/>
                    <a:gd name="connsiteY353" fmla="*/ 781630 h 1744711"/>
                    <a:gd name="connsiteX354" fmla="*/ 155133 w 2242649"/>
                    <a:gd name="connsiteY354" fmla="*/ 780336 h 1744711"/>
                    <a:gd name="connsiteX355" fmla="*/ 157271 w 2242649"/>
                    <a:gd name="connsiteY355" fmla="*/ 779098 h 1744711"/>
                    <a:gd name="connsiteX356" fmla="*/ 161604 w 2242649"/>
                    <a:gd name="connsiteY356" fmla="*/ 777748 h 1744711"/>
                    <a:gd name="connsiteX357" fmla="*/ 165880 w 2242649"/>
                    <a:gd name="connsiteY357" fmla="*/ 778592 h 1744711"/>
                    <a:gd name="connsiteX358" fmla="*/ 167062 w 2242649"/>
                    <a:gd name="connsiteY358" fmla="*/ 778929 h 1744711"/>
                    <a:gd name="connsiteX359" fmla="*/ 168975 w 2242649"/>
                    <a:gd name="connsiteY359" fmla="*/ 777016 h 1744711"/>
                    <a:gd name="connsiteX360" fmla="*/ 175953 w 2242649"/>
                    <a:gd name="connsiteY360" fmla="*/ 773021 h 1744711"/>
                    <a:gd name="connsiteX361" fmla="*/ 176065 w 2242649"/>
                    <a:gd name="connsiteY361" fmla="*/ 773021 h 1744711"/>
                    <a:gd name="connsiteX362" fmla="*/ 176178 w 2242649"/>
                    <a:gd name="connsiteY362" fmla="*/ 773021 h 1744711"/>
                    <a:gd name="connsiteX363" fmla="*/ 186981 w 2242649"/>
                    <a:gd name="connsiteY363" fmla="*/ 777748 h 1744711"/>
                    <a:gd name="connsiteX364" fmla="*/ 190301 w 2242649"/>
                    <a:gd name="connsiteY364" fmla="*/ 780955 h 1744711"/>
                    <a:gd name="connsiteX365" fmla="*/ 190582 w 2242649"/>
                    <a:gd name="connsiteY365" fmla="*/ 780899 h 1744711"/>
                    <a:gd name="connsiteX366" fmla="*/ 191820 w 2242649"/>
                    <a:gd name="connsiteY366" fmla="*/ 780786 h 1744711"/>
                    <a:gd name="connsiteX367" fmla="*/ 190976 w 2242649"/>
                    <a:gd name="connsiteY367" fmla="*/ 779492 h 1744711"/>
                    <a:gd name="connsiteX368" fmla="*/ 186137 w 2242649"/>
                    <a:gd name="connsiteY368" fmla="*/ 767619 h 1744711"/>
                    <a:gd name="connsiteX369" fmla="*/ 191370 w 2242649"/>
                    <a:gd name="connsiteY369" fmla="*/ 757603 h 1744711"/>
                    <a:gd name="connsiteX370" fmla="*/ 194465 w 2242649"/>
                    <a:gd name="connsiteY370" fmla="*/ 756422 h 1744711"/>
                    <a:gd name="connsiteX371" fmla="*/ 201949 w 2242649"/>
                    <a:gd name="connsiteY371" fmla="*/ 764131 h 1744711"/>
                    <a:gd name="connsiteX372" fmla="*/ 211514 w 2242649"/>
                    <a:gd name="connsiteY372" fmla="*/ 771896 h 1744711"/>
                    <a:gd name="connsiteX373" fmla="*/ 220067 w 2242649"/>
                    <a:gd name="connsiteY373" fmla="*/ 773921 h 1744711"/>
                    <a:gd name="connsiteX374" fmla="*/ 227551 w 2242649"/>
                    <a:gd name="connsiteY374" fmla="*/ 774991 h 1744711"/>
                    <a:gd name="connsiteX375" fmla="*/ 227720 w 2242649"/>
                    <a:gd name="connsiteY375" fmla="*/ 774991 h 1744711"/>
                    <a:gd name="connsiteX376" fmla="*/ 239311 w 2242649"/>
                    <a:gd name="connsiteY376" fmla="*/ 771839 h 1744711"/>
                    <a:gd name="connsiteX377" fmla="*/ 247470 w 2242649"/>
                    <a:gd name="connsiteY377" fmla="*/ 768520 h 1744711"/>
                    <a:gd name="connsiteX378" fmla="*/ 261819 w 2242649"/>
                    <a:gd name="connsiteY378" fmla="*/ 763849 h 1744711"/>
                    <a:gd name="connsiteX379" fmla="*/ 262607 w 2242649"/>
                    <a:gd name="connsiteY379" fmla="*/ 763849 h 1744711"/>
                    <a:gd name="connsiteX380" fmla="*/ 267896 w 2242649"/>
                    <a:gd name="connsiteY380" fmla="*/ 765594 h 1744711"/>
                    <a:gd name="connsiteX381" fmla="*/ 270203 w 2242649"/>
                    <a:gd name="connsiteY381" fmla="*/ 771221 h 1744711"/>
                    <a:gd name="connsiteX382" fmla="*/ 270203 w 2242649"/>
                    <a:gd name="connsiteY382" fmla="*/ 771502 h 1744711"/>
                    <a:gd name="connsiteX383" fmla="*/ 269640 w 2242649"/>
                    <a:gd name="connsiteY383" fmla="*/ 776003 h 1744711"/>
                    <a:gd name="connsiteX384" fmla="*/ 269078 w 2242649"/>
                    <a:gd name="connsiteY384" fmla="*/ 780280 h 1744711"/>
                    <a:gd name="connsiteX385" fmla="*/ 269528 w 2242649"/>
                    <a:gd name="connsiteY385" fmla="*/ 783206 h 1744711"/>
                    <a:gd name="connsiteX386" fmla="*/ 272285 w 2242649"/>
                    <a:gd name="connsiteY386" fmla="*/ 789958 h 1744711"/>
                    <a:gd name="connsiteX387" fmla="*/ 273410 w 2242649"/>
                    <a:gd name="connsiteY387" fmla="*/ 793278 h 1744711"/>
                    <a:gd name="connsiteX388" fmla="*/ 264520 w 2242649"/>
                    <a:gd name="connsiteY388" fmla="*/ 803856 h 1744711"/>
                    <a:gd name="connsiteX389" fmla="*/ 263619 w 2242649"/>
                    <a:gd name="connsiteY389" fmla="*/ 804644 h 1744711"/>
                    <a:gd name="connsiteX390" fmla="*/ 265701 w 2242649"/>
                    <a:gd name="connsiteY390" fmla="*/ 808527 h 1744711"/>
                    <a:gd name="connsiteX391" fmla="*/ 264182 w 2242649"/>
                    <a:gd name="connsiteY391" fmla="*/ 811847 h 1744711"/>
                    <a:gd name="connsiteX392" fmla="*/ 264970 w 2242649"/>
                    <a:gd name="connsiteY392" fmla="*/ 811847 h 1744711"/>
                    <a:gd name="connsiteX393" fmla="*/ 265420 w 2242649"/>
                    <a:gd name="connsiteY393" fmla="*/ 812015 h 1744711"/>
                    <a:gd name="connsiteX394" fmla="*/ 267558 w 2242649"/>
                    <a:gd name="connsiteY394" fmla="*/ 812353 h 1744711"/>
                    <a:gd name="connsiteX395" fmla="*/ 271947 w 2242649"/>
                    <a:gd name="connsiteY395" fmla="*/ 811903 h 1744711"/>
                    <a:gd name="connsiteX396" fmla="*/ 281119 w 2242649"/>
                    <a:gd name="connsiteY396" fmla="*/ 810834 h 1744711"/>
                    <a:gd name="connsiteX397" fmla="*/ 286577 w 2242649"/>
                    <a:gd name="connsiteY397" fmla="*/ 810552 h 1744711"/>
                    <a:gd name="connsiteX398" fmla="*/ 294061 w 2242649"/>
                    <a:gd name="connsiteY398" fmla="*/ 810834 h 1744711"/>
                    <a:gd name="connsiteX399" fmla="*/ 304583 w 2242649"/>
                    <a:gd name="connsiteY399" fmla="*/ 813253 h 1744711"/>
                    <a:gd name="connsiteX400" fmla="*/ 310716 w 2242649"/>
                    <a:gd name="connsiteY400" fmla="*/ 815785 h 1744711"/>
                    <a:gd name="connsiteX401" fmla="*/ 314430 w 2242649"/>
                    <a:gd name="connsiteY401" fmla="*/ 814829 h 1744711"/>
                    <a:gd name="connsiteX402" fmla="*/ 318594 w 2242649"/>
                    <a:gd name="connsiteY402" fmla="*/ 813929 h 1744711"/>
                    <a:gd name="connsiteX403" fmla="*/ 324446 w 2242649"/>
                    <a:gd name="connsiteY403" fmla="*/ 818880 h 1744711"/>
                    <a:gd name="connsiteX404" fmla="*/ 324390 w 2242649"/>
                    <a:gd name="connsiteY404" fmla="*/ 819555 h 1744711"/>
                    <a:gd name="connsiteX405" fmla="*/ 324333 w 2242649"/>
                    <a:gd name="connsiteY405" fmla="*/ 821694 h 1744711"/>
                    <a:gd name="connsiteX406" fmla="*/ 326359 w 2242649"/>
                    <a:gd name="connsiteY406" fmla="*/ 825239 h 1744711"/>
                    <a:gd name="connsiteX407" fmla="*/ 327541 w 2242649"/>
                    <a:gd name="connsiteY407" fmla="*/ 825126 h 1744711"/>
                    <a:gd name="connsiteX408" fmla="*/ 335925 w 2242649"/>
                    <a:gd name="connsiteY408" fmla="*/ 822200 h 1744711"/>
                    <a:gd name="connsiteX409" fmla="*/ 345884 w 2242649"/>
                    <a:gd name="connsiteY409" fmla="*/ 813310 h 1744711"/>
                    <a:gd name="connsiteX410" fmla="*/ 354156 w 2242649"/>
                    <a:gd name="connsiteY410" fmla="*/ 805544 h 1744711"/>
                    <a:gd name="connsiteX411" fmla="*/ 358883 w 2242649"/>
                    <a:gd name="connsiteY411" fmla="*/ 801774 h 1744711"/>
                    <a:gd name="connsiteX412" fmla="*/ 361133 w 2242649"/>
                    <a:gd name="connsiteY412" fmla="*/ 798455 h 1744711"/>
                    <a:gd name="connsiteX413" fmla="*/ 361133 w 2242649"/>
                    <a:gd name="connsiteY413" fmla="*/ 793672 h 1744711"/>
                    <a:gd name="connsiteX414" fmla="*/ 363384 w 2242649"/>
                    <a:gd name="connsiteY414" fmla="*/ 787201 h 1744711"/>
                    <a:gd name="connsiteX415" fmla="*/ 371037 w 2242649"/>
                    <a:gd name="connsiteY415" fmla="*/ 783937 h 1744711"/>
                    <a:gd name="connsiteX416" fmla="*/ 376889 w 2242649"/>
                    <a:gd name="connsiteY416" fmla="*/ 777523 h 1744711"/>
                    <a:gd name="connsiteX417" fmla="*/ 378745 w 2242649"/>
                    <a:gd name="connsiteY417" fmla="*/ 772177 h 1744711"/>
                    <a:gd name="connsiteX418" fmla="*/ 379589 w 2242649"/>
                    <a:gd name="connsiteY418" fmla="*/ 769364 h 1744711"/>
                    <a:gd name="connsiteX419" fmla="*/ 386679 w 2242649"/>
                    <a:gd name="connsiteY419" fmla="*/ 762217 h 1744711"/>
                    <a:gd name="connsiteX420" fmla="*/ 392981 w 2242649"/>
                    <a:gd name="connsiteY420" fmla="*/ 762049 h 1744711"/>
                    <a:gd name="connsiteX421" fmla="*/ 399284 w 2242649"/>
                    <a:gd name="connsiteY421" fmla="*/ 760867 h 1744711"/>
                    <a:gd name="connsiteX422" fmla="*/ 411663 w 2242649"/>
                    <a:gd name="connsiteY422" fmla="*/ 759235 h 1744711"/>
                    <a:gd name="connsiteX423" fmla="*/ 417683 w 2242649"/>
                    <a:gd name="connsiteY423" fmla="*/ 760698 h 1744711"/>
                    <a:gd name="connsiteX424" fmla="*/ 423029 w 2242649"/>
                    <a:gd name="connsiteY424" fmla="*/ 767788 h 1744711"/>
                    <a:gd name="connsiteX425" fmla="*/ 424267 w 2242649"/>
                    <a:gd name="connsiteY425" fmla="*/ 770095 h 1744711"/>
                    <a:gd name="connsiteX426" fmla="*/ 429050 w 2242649"/>
                    <a:gd name="connsiteY426" fmla="*/ 771277 h 1744711"/>
                    <a:gd name="connsiteX427" fmla="*/ 435858 w 2242649"/>
                    <a:gd name="connsiteY427" fmla="*/ 772571 h 1744711"/>
                    <a:gd name="connsiteX428" fmla="*/ 436027 w 2242649"/>
                    <a:gd name="connsiteY428" fmla="*/ 772571 h 1744711"/>
                    <a:gd name="connsiteX429" fmla="*/ 439628 w 2242649"/>
                    <a:gd name="connsiteY429" fmla="*/ 772515 h 1744711"/>
                    <a:gd name="connsiteX430" fmla="*/ 444749 w 2242649"/>
                    <a:gd name="connsiteY430" fmla="*/ 772965 h 1744711"/>
                    <a:gd name="connsiteX431" fmla="*/ 454765 w 2242649"/>
                    <a:gd name="connsiteY431" fmla="*/ 778479 h 1744711"/>
                    <a:gd name="connsiteX432" fmla="*/ 460729 w 2242649"/>
                    <a:gd name="connsiteY432" fmla="*/ 782924 h 1744711"/>
                    <a:gd name="connsiteX433" fmla="*/ 471195 w 2242649"/>
                    <a:gd name="connsiteY433" fmla="*/ 784669 h 1744711"/>
                    <a:gd name="connsiteX434" fmla="*/ 480142 w 2242649"/>
                    <a:gd name="connsiteY434" fmla="*/ 785175 h 1744711"/>
                    <a:gd name="connsiteX435" fmla="*/ 480479 w 2242649"/>
                    <a:gd name="connsiteY435" fmla="*/ 785175 h 1744711"/>
                    <a:gd name="connsiteX436" fmla="*/ 484137 w 2242649"/>
                    <a:gd name="connsiteY436" fmla="*/ 784331 h 1744711"/>
                    <a:gd name="connsiteX437" fmla="*/ 484925 w 2242649"/>
                    <a:gd name="connsiteY437" fmla="*/ 781855 h 1744711"/>
                    <a:gd name="connsiteX438" fmla="*/ 492127 w 2242649"/>
                    <a:gd name="connsiteY438" fmla="*/ 771052 h 1744711"/>
                    <a:gd name="connsiteX439" fmla="*/ 500511 w 2242649"/>
                    <a:gd name="connsiteY439" fmla="*/ 769701 h 1744711"/>
                    <a:gd name="connsiteX440" fmla="*/ 515591 w 2242649"/>
                    <a:gd name="connsiteY440" fmla="*/ 772065 h 1744711"/>
                    <a:gd name="connsiteX441" fmla="*/ 515873 w 2242649"/>
                    <a:gd name="connsiteY441" fmla="*/ 772065 h 1744711"/>
                    <a:gd name="connsiteX442" fmla="*/ 517898 w 2242649"/>
                    <a:gd name="connsiteY442" fmla="*/ 771727 h 1744711"/>
                    <a:gd name="connsiteX443" fmla="*/ 521387 w 2242649"/>
                    <a:gd name="connsiteY443" fmla="*/ 769195 h 1744711"/>
                    <a:gd name="connsiteX444" fmla="*/ 525720 w 2242649"/>
                    <a:gd name="connsiteY444" fmla="*/ 761992 h 1744711"/>
                    <a:gd name="connsiteX445" fmla="*/ 534891 w 2242649"/>
                    <a:gd name="connsiteY445" fmla="*/ 753214 h 1744711"/>
                    <a:gd name="connsiteX446" fmla="*/ 536411 w 2242649"/>
                    <a:gd name="connsiteY446" fmla="*/ 753046 h 1744711"/>
                    <a:gd name="connsiteX447" fmla="*/ 544907 w 2242649"/>
                    <a:gd name="connsiteY447" fmla="*/ 756759 h 1744711"/>
                    <a:gd name="connsiteX448" fmla="*/ 545189 w 2242649"/>
                    <a:gd name="connsiteY448" fmla="*/ 756759 h 1744711"/>
                    <a:gd name="connsiteX449" fmla="*/ 548734 w 2242649"/>
                    <a:gd name="connsiteY449" fmla="*/ 757097 h 1744711"/>
                    <a:gd name="connsiteX450" fmla="*/ 554079 w 2242649"/>
                    <a:gd name="connsiteY450" fmla="*/ 757378 h 1744711"/>
                    <a:gd name="connsiteX451" fmla="*/ 554417 w 2242649"/>
                    <a:gd name="connsiteY451" fmla="*/ 757378 h 1744711"/>
                    <a:gd name="connsiteX452" fmla="*/ 571241 w 2242649"/>
                    <a:gd name="connsiteY452" fmla="*/ 754734 h 1744711"/>
                    <a:gd name="connsiteX453" fmla="*/ 574505 w 2242649"/>
                    <a:gd name="connsiteY453" fmla="*/ 754902 h 1744711"/>
                    <a:gd name="connsiteX454" fmla="*/ 575743 w 2242649"/>
                    <a:gd name="connsiteY454" fmla="*/ 754959 h 1744711"/>
                    <a:gd name="connsiteX455" fmla="*/ 579738 w 2242649"/>
                    <a:gd name="connsiteY455" fmla="*/ 753721 h 1744711"/>
                    <a:gd name="connsiteX456" fmla="*/ 591048 w 2242649"/>
                    <a:gd name="connsiteY456" fmla="*/ 748150 h 1744711"/>
                    <a:gd name="connsiteX457" fmla="*/ 592679 w 2242649"/>
                    <a:gd name="connsiteY457" fmla="*/ 748150 h 1744711"/>
                    <a:gd name="connsiteX458" fmla="*/ 601739 w 2242649"/>
                    <a:gd name="connsiteY458" fmla="*/ 746631 h 1744711"/>
                    <a:gd name="connsiteX459" fmla="*/ 610179 w 2242649"/>
                    <a:gd name="connsiteY459" fmla="*/ 744774 h 1744711"/>
                    <a:gd name="connsiteX460" fmla="*/ 615806 w 2242649"/>
                    <a:gd name="connsiteY460" fmla="*/ 743536 h 1744711"/>
                    <a:gd name="connsiteX461" fmla="*/ 618226 w 2242649"/>
                    <a:gd name="connsiteY461" fmla="*/ 743030 h 1744711"/>
                    <a:gd name="connsiteX462" fmla="*/ 630211 w 2242649"/>
                    <a:gd name="connsiteY462" fmla="*/ 739485 h 1744711"/>
                    <a:gd name="connsiteX463" fmla="*/ 637413 w 2242649"/>
                    <a:gd name="connsiteY463" fmla="*/ 739879 h 1744711"/>
                    <a:gd name="connsiteX464" fmla="*/ 640058 w 2242649"/>
                    <a:gd name="connsiteY464" fmla="*/ 739485 h 1744711"/>
                    <a:gd name="connsiteX465" fmla="*/ 649961 w 2242649"/>
                    <a:gd name="connsiteY465" fmla="*/ 734196 h 1744711"/>
                    <a:gd name="connsiteX466" fmla="*/ 651649 w 2242649"/>
                    <a:gd name="connsiteY466" fmla="*/ 734308 h 1744711"/>
                    <a:gd name="connsiteX467" fmla="*/ 655307 w 2242649"/>
                    <a:gd name="connsiteY467" fmla="*/ 734646 h 1744711"/>
                    <a:gd name="connsiteX468" fmla="*/ 658458 w 2242649"/>
                    <a:gd name="connsiteY468" fmla="*/ 733577 h 1744711"/>
                    <a:gd name="connsiteX469" fmla="*/ 664929 w 2242649"/>
                    <a:gd name="connsiteY469" fmla="*/ 729694 h 1744711"/>
                    <a:gd name="connsiteX470" fmla="*/ 675226 w 2242649"/>
                    <a:gd name="connsiteY470" fmla="*/ 733802 h 1744711"/>
                    <a:gd name="connsiteX471" fmla="*/ 675338 w 2242649"/>
                    <a:gd name="connsiteY471" fmla="*/ 733802 h 1744711"/>
                    <a:gd name="connsiteX472" fmla="*/ 676126 w 2242649"/>
                    <a:gd name="connsiteY472" fmla="*/ 733858 h 1744711"/>
                    <a:gd name="connsiteX473" fmla="*/ 676239 w 2242649"/>
                    <a:gd name="connsiteY473" fmla="*/ 733858 h 1744711"/>
                    <a:gd name="connsiteX474" fmla="*/ 688336 w 2242649"/>
                    <a:gd name="connsiteY474" fmla="*/ 731945 h 1744711"/>
                    <a:gd name="connsiteX475" fmla="*/ 694639 w 2242649"/>
                    <a:gd name="connsiteY475" fmla="*/ 733014 h 1744711"/>
                    <a:gd name="connsiteX476" fmla="*/ 695876 w 2242649"/>
                    <a:gd name="connsiteY476" fmla="*/ 733070 h 1744711"/>
                    <a:gd name="connsiteX477" fmla="*/ 696158 w 2242649"/>
                    <a:gd name="connsiteY477" fmla="*/ 733070 h 1744711"/>
                    <a:gd name="connsiteX478" fmla="*/ 698577 w 2242649"/>
                    <a:gd name="connsiteY478" fmla="*/ 729413 h 1744711"/>
                    <a:gd name="connsiteX479" fmla="*/ 705667 w 2242649"/>
                    <a:gd name="connsiteY479" fmla="*/ 724686 h 1744711"/>
                    <a:gd name="connsiteX480" fmla="*/ 715345 w 2242649"/>
                    <a:gd name="connsiteY480" fmla="*/ 719509 h 1744711"/>
                    <a:gd name="connsiteX481" fmla="*/ 722435 w 2242649"/>
                    <a:gd name="connsiteY481" fmla="*/ 717990 h 1744711"/>
                    <a:gd name="connsiteX482" fmla="*/ 725530 w 2242649"/>
                    <a:gd name="connsiteY482" fmla="*/ 718328 h 1744711"/>
                    <a:gd name="connsiteX483" fmla="*/ 728681 w 2242649"/>
                    <a:gd name="connsiteY483" fmla="*/ 719228 h 1744711"/>
                    <a:gd name="connsiteX484" fmla="*/ 732451 w 2242649"/>
                    <a:gd name="connsiteY484" fmla="*/ 720353 h 1744711"/>
                    <a:gd name="connsiteX485" fmla="*/ 732564 w 2242649"/>
                    <a:gd name="connsiteY485" fmla="*/ 720353 h 1744711"/>
                    <a:gd name="connsiteX486" fmla="*/ 734083 w 2242649"/>
                    <a:gd name="connsiteY486" fmla="*/ 719453 h 1744711"/>
                    <a:gd name="connsiteX487" fmla="*/ 737121 w 2242649"/>
                    <a:gd name="connsiteY487" fmla="*/ 714108 h 1744711"/>
                    <a:gd name="connsiteX488" fmla="*/ 739991 w 2242649"/>
                    <a:gd name="connsiteY488" fmla="*/ 708818 h 1744711"/>
                    <a:gd name="connsiteX489" fmla="*/ 742861 w 2242649"/>
                    <a:gd name="connsiteY489" fmla="*/ 707749 h 1744711"/>
                    <a:gd name="connsiteX490" fmla="*/ 748038 w 2242649"/>
                    <a:gd name="connsiteY490" fmla="*/ 708424 h 1744711"/>
                    <a:gd name="connsiteX491" fmla="*/ 749557 w 2242649"/>
                    <a:gd name="connsiteY491" fmla="*/ 708424 h 1744711"/>
                    <a:gd name="connsiteX492" fmla="*/ 750401 w 2242649"/>
                    <a:gd name="connsiteY492" fmla="*/ 703698 h 1744711"/>
                    <a:gd name="connsiteX493" fmla="*/ 751076 w 2242649"/>
                    <a:gd name="connsiteY493" fmla="*/ 699759 h 1744711"/>
                    <a:gd name="connsiteX494" fmla="*/ 751076 w 2242649"/>
                    <a:gd name="connsiteY494" fmla="*/ 699253 h 1744711"/>
                    <a:gd name="connsiteX495" fmla="*/ 750964 w 2242649"/>
                    <a:gd name="connsiteY495" fmla="*/ 699140 h 1744711"/>
                    <a:gd name="connsiteX496" fmla="*/ 750795 w 2242649"/>
                    <a:gd name="connsiteY496" fmla="*/ 698465 h 1744711"/>
                    <a:gd name="connsiteX497" fmla="*/ 750232 w 2242649"/>
                    <a:gd name="connsiteY497" fmla="*/ 695145 h 1744711"/>
                    <a:gd name="connsiteX498" fmla="*/ 752202 w 2242649"/>
                    <a:gd name="connsiteY498" fmla="*/ 688224 h 1744711"/>
                    <a:gd name="connsiteX499" fmla="*/ 752202 w 2242649"/>
                    <a:gd name="connsiteY499" fmla="*/ 680909 h 1744711"/>
                    <a:gd name="connsiteX500" fmla="*/ 755128 w 2242649"/>
                    <a:gd name="connsiteY500" fmla="*/ 674776 h 1744711"/>
                    <a:gd name="connsiteX501" fmla="*/ 757378 w 2242649"/>
                    <a:gd name="connsiteY501" fmla="*/ 671906 h 1744711"/>
                    <a:gd name="connsiteX502" fmla="*/ 758672 w 2242649"/>
                    <a:gd name="connsiteY502" fmla="*/ 665098 h 1744711"/>
                    <a:gd name="connsiteX503" fmla="*/ 758616 w 2242649"/>
                    <a:gd name="connsiteY503" fmla="*/ 664422 h 1744711"/>
                    <a:gd name="connsiteX504" fmla="*/ 758447 w 2242649"/>
                    <a:gd name="connsiteY504" fmla="*/ 659921 h 1744711"/>
                    <a:gd name="connsiteX505" fmla="*/ 759404 w 2242649"/>
                    <a:gd name="connsiteY505" fmla="*/ 654181 h 1744711"/>
                    <a:gd name="connsiteX506" fmla="*/ 764187 w 2242649"/>
                    <a:gd name="connsiteY506" fmla="*/ 646585 h 1744711"/>
                    <a:gd name="connsiteX507" fmla="*/ 769701 w 2242649"/>
                    <a:gd name="connsiteY507" fmla="*/ 637132 h 1744711"/>
                    <a:gd name="connsiteX508" fmla="*/ 775834 w 2242649"/>
                    <a:gd name="connsiteY508" fmla="*/ 633812 h 1744711"/>
                    <a:gd name="connsiteX509" fmla="*/ 776003 w 2242649"/>
                    <a:gd name="connsiteY509" fmla="*/ 633812 h 1744711"/>
                    <a:gd name="connsiteX510" fmla="*/ 778873 w 2242649"/>
                    <a:gd name="connsiteY510" fmla="*/ 634206 h 1744711"/>
                    <a:gd name="connsiteX511" fmla="*/ 790127 w 2242649"/>
                    <a:gd name="connsiteY511" fmla="*/ 635331 h 1744711"/>
                    <a:gd name="connsiteX512" fmla="*/ 801437 w 2242649"/>
                    <a:gd name="connsiteY512" fmla="*/ 636400 h 1744711"/>
                    <a:gd name="connsiteX513" fmla="*/ 801774 w 2242649"/>
                    <a:gd name="connsiteY513" fmla="*/ 636400 h 1744711"/>
                    <a:gd name="connsiteX514" fmla="*/ 804588 w 2242649"/>
                    <a:gd name="connsiteY514" fmla="*/ 636119 h 1744711"/>
                    <a:gd name="connsiteX515" fmla="*/ 804700 w 2242649"/>
                    <a:gd name="connsiteY515" fmla="*/ 636063 h 1744711"/>
                    <a:gd name="connsiteX516" fmla="*/ 804306 w 2242649"/>
                    <a:gd name="connsiteY516" fmla="*/ 635388 h 1744711"/>
                    <a:gd name="connsiteX517" fmla="*/ 801606 w 2242649"/>
                    <a:gd name="connsiteY517" fmla="*/ 632011 h 1744711"/>
                    <a:gd name="connsiteX518" fmla="*/ 795529 w 2242649"/>
                    <a:gd name="connsiteY518" fmla="*/ 626047 h 1744711"/>
                    <a:gd name="connsiteX519" fmla="*/ 789902 w 2242649"/>
                    <a:gd name="connsiteY519" fmla="*/ 617325 h 1744711"/>
                    <a:gd name="connsiteX520" fmla="*/ 793840 w 2242649"/>
                    <a:gd name="connsiteY520" fmla="*/ 610686 h 1744711"/>
                    <a:gd name="connsiteX521" fmla="*/ 801099 w 2242649"/>
                    <a:gd name="connsiteY521" fmla="*/ 607197 h 1744711"/>
                    <a:gd name="connsiteX522" fmla="*/ 801212 w 2242649"/>
                    <a:gd name="connsiteY522" fmla="*/ 607197 h 1744711"/>
                    <a:gd name="connsiteX523" fmla="*/ 802956 w 2242649"/>
                    <a:gd name="connsiteY523" fmla="*/ 607309 h 1744711"/>
                    <a:gd name="connsiteX524" fmla="*/ 808020 w 2242649"/>
                    <a:gd name="connsiteY524" fmla="*/ 608153 h 1744711"/>
                    <a:gd name="connsiteX525" fmla="*/ 808133 w 2242649"/>
                    <a:gd name="connsiteY525" fmla="*/ 608153 h 1744711"/>
                    <a:gd name="connsiteX526" fmla="*/ 808189 w 2242649"/>
                    <a:gd name="connsiteY526" fmla="*/ 608153 h 1744711"/>
                    <a:gd name="connsiteX527" fmla="*/ 808470 w 2242649"/>
                    <a:gd name="connsiteY527" fmla="*/ 607985 h 1744711"/>
                    <a:gd name="connsiteX528" fmla="*/ 809540 w 2242649"/>
                    <a:gd name="connsiteY528" fmla="*/ 607422 h 1744711"/>
                    <a:gd name="connsiteX529" fmla="*/ 815617 w 2242649"/>
                    <a:gd name="connsiteY529" fmla="*/ 603427 h 1744711"/>
                    <a:gd name="connsiteX530" fmla="*/ 820062 w 2242649"/>
                    <a:gd name="connsiteY530" fmla="*/ 602583 h 1744711"/>
                    <a:gd name="connsiteX531" fmla="*/ 824507 w 2242649"/>
                    <a:gd name="connsiteY531" fmla="*/ 604102 h 1744711"/>
                    <a:gd name="connsiteX532" fmla="*/ 830134 w 2242649"/>
                    <a:gd name="connsiteY532" fmla="*/ 606184 h 1744711"/>
                    <a:gd name="connsiteX533" fmla="*/ 830303 w 2242649"/>
                    <a:gd name="connsiteY533" fmla="*/ 606184 h 1744711"/>
                    <a:gd name="connsiteX534" fmla="*/ 832441 w 2242649"/>
                    <a:gd name="connsiteY534" fmla="*/ 605790 h 1744711"/>
                    <a:gd name="connsiteX535" fmla="*/ 833510 w 2242649"/>
                    <a:gd name="connsiteY535" fmla="*/ 602527 h 1744711"/>
                    <a:gd name="connsiteX536" fmla="*/ 833397 w 2242649"/>
                    <a:gd name="connsiteY536" fmla="*/ 598475 h 1744711"/>
                    <a:gd name="connsiteX537" fmla="*/ 833285 w 2242649"/>
                    <a:gd name="connsiteY537" fmla="*/ 595212 h 1744711"/>
                    <a:gd name="connsiteX538" fmla="*/ 833285 w 2242649"/>
                    <a:gd name="connsiteY538" fmla="*/ 594930 h 1744711"/>
                    <a:gd name="connsiteX539" fmla="*/ 834410 w 2242649"/>
                    <a:gd name="connsiteY539" fmla="*/ 591273 h 1744711"/>
                    <a:gd name="connsiteX540" fmla="*/ 834917 w 2242649"/>
                    <a:gd name="connsiteY540" fmla="*/ 590204 h 1744711"/>
                    <a:gd name="connsiteX541" fmla="*/ 834185 w 2242649"/>
                    <a:gd name="connsiteY541" fmla="*/ 589922 h 1744711"/>
                    <a:gd name="connsiteX542" fmla="*/ 829515 w 2242649"/>
                    <a:gd name="connsiteY542" fmla="*/ 584858 h 1744711"/>
                    <a:gd name="connsiteX543" fmla="*/ 831147 w 2242649"/>
                    <a:gd name="connsiteY543" fmla="*/ 580075 h 1744711"/>
                    <a:gd name="connsiteX544" fmla="*/ 835817 w 2242649"/>
                    <a:gd name="connsiteY544" fmla="*/ 576418 h 1744711"/>
                    <a:gd name="connsiteX545" fmla="*/ 840093 w 2242649"/>
                    <a:gd name="connsiteY545" fmla="*/ 564826 h 1744711"/>
                    <a:gd name="connsiteX546" fmla="*/ 835648 w 2242649"/>
                    <a:gd name="connsiteY546" fmla="*/ 536523 h 1744711"/>
                    <a:gd name="connsiteX547" fmla="*/ 834016 w 2242649"/>
                    <a:gd name="connsiteY547" fmla="*/ 522962 h 1744711"/>
                    <a:gd name="connsiteX548" fmla="*/ 834016 w 2242649"/>
                    <a:gd name="connsiteY548" fmla="*/ 521612 h 1744711"/>
                    <a:gd name="connsiteX549" fmla="*/ 834298 w 2242649"/>
                    <a:gd name="connsiteY549" fmla="*/ 517561 h 1744711"/>
                    <a:gd name="connsiteX550" fmla="*/ 835536 w 2242649"/>
                    <a:gd name="connsiteY550" fmla="*/ 507263 h 1744711"/>
                    <a:gd name="connsiteX551" fmla="*/ 835029 w 2242649"/>
                    <a:gd name="connsiteY551" fmla="*/ 502030 h 1744711"/>
                    <a:gd name="connsiteX552" fmla="*/ 833510 w 2242649"/>
                    <a:gd name="connsiteY552" fmla="*/ 493196 h 1744711"/>
                    <a:gd name="connsiteX553" fmla="*/ 833679 w 2242649"/>
                    <a:gd name="connsiteY553" fmla="*/ 488638 h 1744711"/>
                    <a:gd name="connsiteX554" fmla="*/ 835761 w 2242649"/>
                    <a:gd name="connsiteY554" fmla="*/ 472714 h 1744711"/>
                    <a:gd name="connsiteX555" fmla="*/ 835761 w 2242649"/>
                    <a:gd name="connsiteY555" fmla="*/ 471589 h 1744711"/>
                    <a:gd name="connsiteX556" fmla="*/ 837843 w 2242649"/>
                    <a:gd name="connsiteY556" fmla="*/ 461179 h 1744711"/>
                    <a:gd name="connsiteX557" fmla="*/ 840319 w 2242649"/>
                    <a:gd name="connsiteY557" fmla="*/ 454877 h 1744711"/>
                    <a:gd name="connsiteX558" fmla="*/ 841838 w 2242649"/>
                    <a:gd name="connsiteY558" fmla="*/ 448856 h 1744711"/>
                    <a:gd name="connsiteX559" fmla="*/ 843076 w 2242649"/>
                    <a:gd name="connsiteY559" fmla="*/ 438953 h 1744711"/>
                    <a:gd name="connsiteX560" fmla="*/ 846733 w 2242649"/>
                    <a:gd name="connsiteY560" fmla="*/ 423817 h 1744711"/>
                    <a:gd name="connsiteX561" fmla="*/ 850391 w 2242649"/>
                    <a:gd name="connsiteY561" fmla="*/ 409862 h 1744711"/>
                    <a:gd name="connsiteX562" fmla="*/ 850447 w 2242649"/>
                    <a:gd name="connsiteY562" fmla="*/ 408399 h 1744711"/>
                    <a:gd name="connsiteX563" fmla="*/ 848815 w 2242649"/>
                    <a:gd name="connsiteY563" fmla="*/ 402153 h 1744711"/>
                    <a:gd name="connsiteX564" fmla="*/ 845326 w 2242649"/>
                    <a:gd name="connsiteY564" fmla="*/ 399846 h 1744711"/>
                    <a:gd name="connsiteX565" fmla="*/ 841388 w 2242649"/>
                    <a:gd name="connsiteY565" fmla="*/ 396808 h 1744711"/>
                    <a:gd name="connsiteX566" fmla="*/ 840093 w 2242649"/>
                    <a:gd name="connsiteY566" fmla="*/ 392531 h 1744711"/>
                    <a:gd name="connsiteX567" fmla="*/ 839531 w 2242649"/>
                    <a:gd name="connsiteY567" fmla="*/ 385385 h 1744711"/>
                    <a:gd name="connsiteX568" fmla="*/ 835254 w 2242649"/>
                    <a:gd name="connsiteY568" fmla="*/ 386567 h 1744711"/>
                    <a:gd name="connsiteX569" fmla="*/ 831090 w 2242649"/>
                    <a:gd name="connsiteY569" fmla="*/ 387523 h 1744711"/>
                    <a:gd name="connsiteX570" fmla="*/ 825351 w 2242649"/>
                    <a:gd name="connsiteY570" fmla="*/ 384316 h 1744711"/>
                    <a:gd name="connsiteX571" fmla="*/ 822256 w 2242649"/>
                    <a:gd name="connsiteY571" fmla="*/ 380602 h 1744711"/>
                    <a:gd name="connsiteX572" fmla="*/ 820287 w 2242649"/>
                    <a:gd name="connsiteY572" fmla="*/ 376270 h 1744711"/>
                    <a:gd name="connsiteX573" fmla="*/ 822144 w 2242649"/>
                    <a:gd name="connsiteY573" fmla="*/ 372781 h 1744711"/>
                    <a:gd name="connsiteX574" fmla="*/ 818936 w 2242649"/>
                    <a:gd name="connsiteY574" fmla="*/ 367661 h 1744711"/>
                    <a:gd name="connsiteX575" fmla="*/ 824001 w 2242649"/>
                    <a:gd name="connsiteY575" fmla="*/ 362090 h 1744711"/>
                    <a:gd name="connsiteX576" fmla="*/ 832497 w 2242649"/>
                    <a:gd name="connsiteY576" fmla="*/ 361021 h 1744711"/>
                    <a:gd name="connsiteX577" fmla="*/ 837618 w 2242649"/>
                    <a:gd name="connsiteY577" fmla="*/ 358320 h 1744711"/>
                    <a:gd name="connsiteX578" fmla="*/ 843076 w 2242649"/>
                    <a:gd name="connsiteY578" fmla="*/ 354212 h 1744711"/>
                    <a:gd name="connsiteX579" fmla="*/ 846114 w 2242649"/>
                    <a:gd name="connsiteY579" fmla="*/ 352918 h 1744711"/>
                    <a:gd name="connsiteX580" fmla="*/ 846283 w 2242649"/>
                    <a:gd name="connsiteY580" fmla="*/ 352918 h 1744711"/>
                    <a:gd name="connsiteX581" fmla="*/ 852979 w 2242649"/>
                    <a:gd name="connsiteY581" fmla="*/ 358545 h 1744711"/>
                    <a:gd name="connsiteX582" fmla="*/ 853429 w 2242649"/>
                    <a:gd name="connsiteY582" fmla="*/ 360289 h 1744711"/>
                    <a:gd name="connsiteX583" fmla="*/ 854723 w 2242649"/>
                    <a:gd name="connsiteY583" fmla="*/ 359445 h 1744711"/>
                    <a:gd name="connsiteX584" fmla="*/ 861363 w 2242649"/>
                    <a:gd name="connsiteY584" fmla="*/ 355675 h 1744711"/>
                    <a:gd name="connsiteX585" fmla="*/ 865471 w 2242649"/>
                    <a:gd name="connsiteY585" fmla="*/ 357363 h 1744711"/>
                    <a:gd name="connsiteX586" fmla="*/ 870028 w 2242649"/>
                    <a:gd name="connsiteY586" fmla="*/ 359839 h 1744711"/>
                    <a:gd name="connsiteX587" fmla="*/ 870085 w 2242649"/>
                    <a:gd name="connsiteY587" fmla="*/ 359839 h 1744711"/>
                    <a:gd name="connsiteX588" fmla="*/ 870479 w 2242649"/>
                    <a:gd name="connsiteY588" fmla="*/ 359783 h 1744711"/>
                    <a:gd name="connsiteX589" fmla="*/ 871435 w 2242649"/>
                    <a:gd name="connsiteY589" fmla="*/ 358601 h 1744711"/>
                    <a:gd name="connsiteX590" fmla="*/ 877850 w 2242649"/>
                    <a:gd name="connsiteY590" fmla="*/ 354944 h 1744711"/>
                    <a:gd name="connsiteX591" fmla="*/ 881564 w 2242649"/>
                    <a:gd name="connsiteY591" fmla="*/ 354494 h 1744711"/>
                    <a:gd name="connsiteX592" fmla="*/ 881845 w 2242649"/>
                    <a:gd name="connsiteY592" fmla="*/ 354494 h 1744711"/>
                    <a:gd name="connsiteX593" fmla="*/ 887134 w 2242649"/>
                    <a:gd name="connsiteY593" fmla="*/ 357420 h 1744711"/>
                    <a:gd name="connsiteX594" fmla="*/ 894674 w 2242649"/>
                    <a:gd name="connsiteY594" fmla="*/ 359276 h 1744711"/>
                    <a:gd name="connsiteX595" fmla="*/ 896812 w 2242649"/>
                    <a:gd name="connsiteY595" fmla="*/ 359389 h 1744711"/>
                    <a:gd name="connsiteX596" fmla="*/ 898894 w 2242649"/>
                    <a:gd name="connsiteY596" fmla="*/ 359108 h 1744711"/>
                    <a:gd name="connsiteX597" fmla="*/ 899401 w 2242649"/>
                    <a:gd name="connsiteY597" fmla="*/ 358939 h 1744711"/>
                    <a:gd name="connsiteX598" fmla="*/ 899232 w 2242649"/>
                    <a:gd name="connsiteY598" fmla="*/ 357307 h 1744711"/>
                    <a:gd name="connsiteX599" fmla="*/ 899963 w 2242649"/>
                    <a:gd name="connsiteY599" fmla="*/ 354887 h 1744711"/>
                    <a:gd name="connsiteX600" fmla="*/ 902777 w 2242649"/>
                    <a:gd name="connsiteY600" fmla="*/ 353368 h 1744711"/>
                    <a:gd name="connsiteX601" fmla="*/ 902889 w 2242649"/>
                    <a:gd name="connsiteY601" fmla="*/ 353368 h 1744711"/>
                    <a:gd name="connsiteX602" fmla="*/ 911780 w 2242649"/>
                    <a:gd name="connsiteY602" fmla="*/ 359501 h 1744711"/>
                    <a:gd name="connsiteX603" fmla="*/ 914875 w 2242649"/>
                    <a:gd name="connsiteY603" fmla="*/ 361921 h 1744711"/>
                    <a:gd name="connsiteX604" fmla="*/ 915831 w 2242649"/>
                    <a:gd name="connsiteY604" fmla="*/ 362653 h 1744711"/>
                    <a:gd name="connsiteX605" fmla="*/ 917013 w 2242649"/>
                    <a:gd name="connsiteY605" fmla="*/ 363440 h 1744711"/>
                    <a:gd name="connsiteX606" fmla="*/ 921908 w 2242649"/>
                    <a:gd name="connsiteY606" fmla="*/ 361302 h 1744711"/>
                    <a:gd name="connsiteX607" fmla="*/ 925903 w 2242649"/>
                    <a:gd name="connsiteY607" fmla="*/ 362934 h 1744711"/>
                    <a:gd name="connsiteX608" fmla="*/ 925960 w 2242649"/>
                    <a:gd name="connsiteY608" fmla="*/ 362934 h 1744711"/>
                    <a:gd name="connsiteX609" fmla="*/ 927029 w 2242649"/>
                    <a:gd name="connsiteY609" fmla="*/ 363046 h 1744711"/>
                    <a:gd name="connsiteX610" fmla="*/ 931812 w 2242649"/>
                    <a:gd name="connsiteY610" fmla="*/ 362371 h 1744711"/>
                    <a:gd name="connsiteX611" fmla="*/ 941265 w 2242649"/>
                    <a:gd name="connsiteY611" fmla="*/ 359839 h 1744711"/>
                    <a:gd name="connsiteX612" fmla="*/ 947117 w 2242649"/>
                    <a:gd name="connsiteY612" fmla="*/ 359051 h 1744711"/>
                    <a:gd name="connsiteX613" fmla="*/ 958652 w 2242649"/>
                    <a:gd name="connsiteY613" fmla="*/ 360571 h 1744711"/>
                    <a:gd name="connsiteX614" fmla="*/ 967599 w 2242649"/>
                    <a:gd name="connsiteY614" fmla="*/ 361415 h 1744711"/>
                    <a:gd name="connsiteX615" fmla="*/ 968555 w 2242649"/>
                    <a:gd name="connsiteY615" fmla="*/ 361471 h 1744711"/>
                    <a:gd name="connsiteX616" fmla="*/ 977277 w 2242649"/>
                    <a:gd name="connsiteY616" fmla="*/ 358264 h 1744711"/>
                    <a:gd name="connsiteX617" fmla="*/ 986955 w 2242649"/>
                    <a:gd name="connsiteY617" fmla="*/ 354887 h 1744711"/>
                    <a:gd name="connsiteX618" fmla="*/ 988924 w 2242649"/>
                    <a:gd name="connsiteY618" fmla="*/ 354887 h 1744711"/>
                    <a:gd name="connsiteX619" fmla="*/ 995170 w 2242649"/>
                    <a:gd name="connsiteY619" fmla="*/ 355563 h 1744711"/>
                    <a:gd name="connsiteX620" fmla="*/ 1003667 w 2242649"/>
                    <a:gd name="connsiteY620" fmla="*/ 357532 h 1744711"/>
                    <a:gd name="connsiteX621" fmla="*/ 1010813 w 2242649"/>
                    <a:gd name="connsiteY621" fmla="*/ 365297 h 1744711"/>
                    <a:gd name="connsiteX622" fmla="*/ 1016834 w 2242649"/>
                    <a:gd name="connsiteY622" fmla="*/ 372443 h 1744711"/>
                    <a:gd name="connsiteX623" fmla="*/ 1019141 w 2242649"/>
                    <a:gd name="connsiteY623" fmla="*/ 376945 h 1744711"/>
                    <a:gd name="connsiteX624" fmla="*/ 1028707 w 2242649"/>
                    <a:gd name="connsiteY624" fmla="*/ 382234 h 1744711"/>
                    <a:gd name="connsiteX625" fmla="*/ 1041536 w 2242649"/>
                    <a:gd name="connsiteY625" fmla="*/ 384372 h 1744711"/>
                    <a:gd name="connsiteX626" fmla="*/ 1048288 w 2242649"/>
                    <a:gd name="connsiteY626" fmla="*/ 387748 h 1744711"/>
                    <a:gd name="connsiteX627" fmla="*/ 1048569 w 2242649"/>
                    <a:gd name="connsiteY627" fmla="*/ 387861 h 1744711"/>
                    <a:gd name="connsiteX628" fmla="*/ 1048851 w 2242649"/>
                    <a:gd name="connsiteY628" fmla="*/ 388030 h 1744711"/>
                    <a:gd name="connsiteX629" fmla="*/ 1058698 w 2242649"/>
                    <a:gd name="connsiteY629" fmla="*/ 393994 h 1744711"/>
                    <a:gd name="connsiteX630" fmla="*/ 1059261 w 2242649"/>
                    <a:gd name="connsiteY630" fmla="*/ 394051 h 1744711"/>
                    <a:gd name="connsiteX631" fmla="*/ 1062862 w 2242649"/>
                    <a:gd name="connsiteY631" fmla="*/ 392925 h 1744711"/>
                    <a:gd name="connsiteX632" fmla="*/ 1064494 w 2242649"/>
                    <a:gd name="connsiteY632" fmla="*/ 390562 h 1744711"/>
                    <a:gd name="connsiteX633" fmla="*/ 1062355 w 2242649"/>
                    <a:gd name="connsiteY633" fmla="*/ 381221 h 1744711"/>
                    <a:gd name="connsiteX634" fmla="*/ 1059936 w 2242649"/>
                    <a:gd name="connsiteY634" fmla="*/ 371149 h 1744711"/>
                    <a:gd name="connsiteX635" fmla="*/ 1058191 w 2242649"/>
                    <a:gd name="connsiteY635" fmla="*/ 365297 h 1744711"/>
                    <a:gd name="connsiteX636" fmla="*/ 1052677 w 2242649"/>
                    <a:gd name="connsiteY636" fmla="*/ 360064 h 1744711"/>
                    <a:gd name="connsiteX637" fmla="*/ 1048794 w 2242649"/>
                    <a:gd name="connsiteY637" fmla="*/ 348360 h 1744711"/>
                    <a:gd name="connsiteX638" fmla="*/ 1049301 w 2242649"/>
                    <a:gd name="connsiteY638" fmla="*/ 343577 h 1744711"/>
                    <a:gd name="connsiteX639" fmla="*/ 1049807 w 2242649"/>
                    <a:gd name="connsiteY639" fmla="*/ 341721 h 1744711"/>
                    <a:gd name="connsiteX640" fmla="*/ 1052171 w 2242649"/>
                    <a:gd name="connsiteY640" fmla="*/ 334012 h 1744711"/>
                    <a:gd name="connsiteX641" fmla="*/ 1058417 w 2242649"/>
                    <a:gd name="connsiteY641" fmla="*/ 323827 h 1744711"/>
                    <a:gd name="connsiteX642" fmla="*/ 1062412 w 2242649"/>
                    <a:gd name="connsiteY642" fmla="*/ 318369 h 1744711"/>
                    <a:gd name="connsiteX643" fmla="*/ 1063593 w 2242649"/>
                    <a:gd name="connsiteY643" fmla="*/ 311842 h 1744711"/>
                    <a:gd name="connsiteX644" fmla="*/ 1064325 w 2242649"/>
                    <a:gd name="connsiteY644" fmla="*/ 306665 h 1744711"/>
                    <a:gd name="connsiteX645" fmla="*/ 1069445 w 2242649"/>
                    <a:gd name="connsiteY645" fmla="*/ 301545 h 1744711"/>
                    <a:gd name="connsiteX646" fmla="*/ 1074115 w 2242649"/>
                    <a:gd name="connsiteY646" fmla="*/ 299125 h 1744711"/>
                    <a:gd name="connsiteX647" fmla="*/ 1075241 w 2242649"/>
                    <a:gd name="connsiteY647" fmla="*/ 298281 h 1744711"/>
                    <a:gd name="connsiteX648" fmla="*/ 1075410 w 2242649"/>
                    <a:gd name="connsiteY648" fmla="*/ 297831 h 1744711"/>
                    <a:gd name="connsiteX649" fmla="*/ 1075747 w 2242649"/>
                    <a:gd name="connsiteY649" fmla="*/ 297550 h 1744711"/>
                    <a:gd name="connsiteX650" fmla="*/ 1078786 w 2242649"/>
                    <a:gd name="connsiteY650" fmla="*/ 290572 h 1744711"/>
                    <a:gd name="connsiteX651" fmla="*/ 1084244 w 2242649"/>
                    <a:gd name="connsiteY651" fmla="*/ 282413 h 1744711"/>
                    <a:gd name="connsiteX652" fmla="*/ 1090265 w 2242649"/>
                    <a:gd name="connsiteY652" fmla="*/ 273466 h 1744711"/>
                    <a:gd name="connsiteX653" fmla="*/ 1096285 w 2242649"/>
                    <a:gd name="connsiteY653" fmla="*/ 265926 h 1744711"/>
                    <a:gd name="connsiteX654" fmla="*/ 1103432 w 2242649"/>
                    <a:gd name="connsiteY654" fmla="*/ 256023 h 1744711"/>
                    <a:gd name="connsiteX655" fmla="*/ 1103544 w 2242649"/>
                    <a:gd name="connsiteY655" fmla="*/ 255854 h 1744711"/>
                    <a:gd name="connsiteX656" fmla="*/ 1107933 w 2242649"/>
                    <a:gd name="connsiteY656" fmla="*/ 250790 h 1744711"/>
                    <a:gd name="connsiteX657" fmla="*/ 1114348 w 2242649"/>
                    <a:gd name="connsiteY657" fmla="*/ 242912 h 1744711"/>
                    <a:gd name="connsiteX658" fmla="*/ 1120706 w 2242649"/>
                    <a:gd name="connsiteY658" fmla="*/ 231546 h 1744711"/>
                    <a:gd name="connsiteX659" fmla="*/ 1125039 w 2242649"/>
                    <a:gd name="connsiteY659" fmla="*/ 223612 h 1744711"/>
                    <a:gd name="connsiteX660" fmla="*/ 1131791 w 2242649"/>
                    <a:gd name="connsiteY660" fmla="*/ 212527 h 1744711"/>
                    <a:gd name="connsiteX661" fmla="*/ 1139050 w 2242649"/>
                    <a:gd name="connsiteY661" fmla="*/ 200767 h 1744711"/>
                    <a:gd name="connsiteX662" fmla="*/ 1153848 w 2242649"/>
                    <a:gd name="connsiteY662" fmla="*/ 182311 h 1744711"/>
                    <a:gd name="connsiteX663" fmla="*/ 1163695 w 2242649"/>
                    <a:gd name="connsiteY663" fmla="*/ 168300 h 1744711"/>
                    <a:gd name="connsiteX664" fmla="*/ 1166002 w 2242649"/>
                    <a:gd name="connsiteY664" fmla="*/ 163573 h 1744711"/>
                    <a:gd name="connsiteX665" fmla="*/ 1170898 w 2242649"/>
                    <a:gd name="connsiteY665" fmla="*/ 158228 h 1744711"/>
                    <a:gd name="connsiteX666" fmla="*/ 1174443 w 2242649"/>
                    <a:gd name="connsiteY666" fmla="*/ 157778 h 1744711"/>
                    <a:gd name="connsiteX667" fmla="*/ 1174555 w 2242649"/>
                    <a:gd name="connsiteY667" fmla="*/ 157778 h 1744711"/>
                    <a:gd name="connsiteX668" fmla="*/ 1186991 w 2242649"/>
                    <a:gd name="connsiteY668" fmla="*/ 166893 h 1744711"/>
                    <a:gd name="connsiteX669" fmla="*/ 1189523 w 2242649"/>
                    <a:gd name="connsiteY669" fmla="*/ 169200 h 1744711"/>
                    <a:gd name="connsiteX670" fmla="*/ 1198357 w 2242649"/>
                    <a:gd name="connsiteY670" fmla="*/ 174827 h 1744711"/>
                    <a:gd name="connsiteX671" fmla="*/ 1200326 w 2242649"/>
                    <a:gd name="connsiteY671" fmla="*/ 177753 h 1744711"/>
                    <a:gd name="connsiteX672" fmla="*/ 1200664 w 2242649"/>
                    <a:gd name="connsiteY672" fmla="*/ 178203 h 1744711"/>
                    <a:gd name="connsiteX673" fmla="*/ 1206010 w 2242649"/>
                    <a:gd name="connsiteY673" fmla="*/ 183774 h 1744711"/>
                    <a:gd name="connsiteX674" fmla="*/ 1213156 w 2242649"/>
                    <a:gd name="connsiteY674" fmla="*/ 189738 h 1744711"/>
                    <a:gd name="connsiteX675" fmla="*/ 1213156 w 2242649"/>
                    <a:gd name="connsiteY675" fmla="*/ 191483 h 1744711"/>
                    <a:gd name="connsiteX676" fmla="*/ 1213212 w 2242649"/>
                    <a:gd name="connsiteY676" fmla="*/ 191764 h 1744711"/>
                    <a:gd name="connsiteX677" fmla="*/ 1219176 w 2242649"/>
                    <a:gd name="connsiteY677" fmla="*/ 195084 h 1744711"/>
                    <a:gd name="connsiteX678" fmla="*/ 1219514 w 2242649"/>
                    <a:gd name="connsiteY678" fmla="*/ 195197 h 1744711"/>
                    <a:gd name="connsiteX679" fmla="*/ 1219795 w 2242649"/>
                    <a:gd name="connsiteY679" fmla="*/ 195309 h 1744711"/>
                    <a:gd name="connsiteX680" fmla="*/ 1222496 w 2242649"/>
                    <a:gd name="connsiteY680" fmla="*/ 196997 h 1744711"/>
                    <a:gd name="connsiteX681" fmla="*/ 1228123 w 2242649"/>
                    <a:gd name="connsiteY681" fmla="*/ 200880 h 1744711"/>
                    <a:gd name="connsiteX682" fmla="*/ 1235326 w 2242649"/>
                    <a:gd name="connsiteY682" fmla="*/ 206844 h 1744711"/>
                    <a:gd name="connsiteX683" fmla="*/ 1239433 w 2242649"/>
                    <a:gd name="connsiteY683" fmla="*/ 205944 h 1744711"/>
                    <a:gd name="connsiteX684" fmla="*/ 1239827 w 2242649"/>
                    <a:gd name="connsiteY684" fmla="*/ 205944 h 1744711"/>
                    <a:gd name="connsiteX685" fmla="*/ 1249956 w 2242649"/>
                    <a:gd name="connsiteY685" fmla="*/ 210502 h 1744711"/>
                    <a:gd name="connsiteX686" fmla="*/ 1253838 w 2242649"/>
                    <a:gd name="connsiteY686" fmla="*/ 212527 h 1744711"/>
                    <a:gd name="connsiteX687" fmla="*/ 1253951 w 2242649"/>
                    <a:gd name="connsiteY687" fmla="*/ 212527 h 1744711"/>
                    <a:gd name="connsiteX688" fmla="*/ 1255076 w 2242649"/>
                    <a:gd name="connsiteY688" fmla="*/ 212246 h 1744711"/>
                    <a:gd name="connsiteX689" fmla="*/ 1261491 w 2242649"/>
                    <a:gd name="connsiteY689" fmla="*/ 210220 h 1744711"/>
                    <a:gd name="connsiteX690" fmla="*/ 1265373 w 2242649"/>
                    <a:gd name="connsiteY690" fmla="*/ 210727 h 1744711"/>
                    <a:gd name="connsiteX691" fmla="*/ 1269481 w 2242649"/>
                    <a:gd name="connsiteY691" fmla="*/ 212077 h 1744711"/>
                    <a:gd name="connsiteX692" fmla="*/ 1269875 w 2242649"/>
                    <a:gd name="connsiteY692" fmla="*/ 212415 h 1744711"/>
                    <a:gd name="connsiteX693" fmla="*/ 1271338 w 2242649"/>
                    <a:gd name="connsiteY693" fmla="*/ 213259 h 1744711"/>
                    <a:gd name="connsiteX694" fmla="*/ 1275614 w 2242649"/>
                    <a:gd name="connsiteY694" fmla="*/ 214553 h 1744711"/>
                    <a:gd name="connsiteX695" fmla="*/ 1286080 w 2242649"/>
                    <a:gd name="connsiteY695" fmla="*/ 218210 h 1744711"/>
                    <a:gd name="connsiteX696" fmla="*/ 1294408 w 2242649"/>
                    <a:gd name="connsiteY696" fmla="*/ 220968 h 1744711"/>
                    <a:gd name="connsiteX697" fmla="*/ 1300429 w 2242649"/>
                    <a:gd name="connsiteY697" fmla="*/ 221699 h 1744711"/>
                    <a:gd name="connsiteX698" fmla="*/ 1311120 w 2242649"/>
                    <a:gd name="connsiteY698" fmla="*/ 228226 h 1744711"/>
                    <a:gd name="connsiteX699" fmla="*/ 1317985 w 2242649"/>
                    <a:gd name="connsiteY699" fmla="*/ 238186 h 1744711"/>
                    <a:gd name="connsiteX700" fmla="*/ 1318266 w 2242649"/>
                    <a:gd name="connsiteY700" fmla="*/ 238130 h 1744711"/>
                    <a:gd name="connsiteX701" fmla="*/ 1322655 w 2242649"/>
                    <a:gd name="connsiteY701" fmla="*/ 236104 h 1744711"/>
                    <a:gd name="connsiteX702" fmla="*/ 1336778 w 2242649"/>
                    <a:gd name="connsiteY702" fmla="*/ 228395 h 1744711"/>
                    <a:gd name="connsiteX703" fmla="*/ 1340661 w 2242649"/>
                    <a:gd name="connsiteY703" fmla="*/ 228058 h 1744711"/>
                    <a:gd name="connsiteX704" fmla="*/ 1348932 w 2242649"/>
                    <a:gd name="connsiteY704" fmla="*/ 228789 h 1744711"/>
                    <a:gd name="connsiteX705" fmla="*/ 1350564 w 2242649"/>
                    <a:gd name="connsiteY705" fmla="*/ 228733 h 1744711"/>
                    <a:gd name="connsiteX706" fmla="*/ 1354278 w 2242649"/>
                    <a:gd name="connsiteY706" fmla="*/ 228676 h 1744711"/>
                    <a:gd name="connsiteX707" fmla="*/ 1355009 w 2242649"/>
                    <a:gd name="connsiteY707" fmla="*/ 228676 h 1744711"/>
                    <a:gd name="connsiteX708" fmla="*/ 1364575 w 2242649"/>
                    <a:gd name="connsiteY708" fmla="*/ 229633 h 1744711"/>
                    <a:gd name="connsiteX709" fmla="*/ 1367895 w 2242649"/>
                    <a:gd name="connsiteY709" fmla="*/ 229802 h 1744711"/>
                    <a:gd name="connsiteX710" fmla="*/ 1381512 w 2242649"/>
                    <a:gd name="connsiteY710" fmla="*/ 224231 h 1744711"/>
                    <a:gd name="connsiteX711" fmla="*/ 1387195 w 2242649"/>
                    <a:gd name="connsiteY711" fmla="*/ 217704 h 1744711"/>
                    <a:gd name="connsiteX712" fmla="*/ 1392259 w 2242649"/>
                    <a:gd name="connsiteY712" fmla="*/ 214553 h 1744711"/>
                    <a:gd name="connsiteX713" fmla="*/ 1392259 w 2242649"/>
                    <a:gd name="connsiteY713" fmla="*/ 214609 h 1744711"/>
                    <a:gd name="connsiteX714" fmla="*/ 1395073 w 2242649"/>
                    <a:gd name="connsiteY714" fmla="*/ 209151 h 1744711"/>
                    <a:gd name="connsiteX715" fmla="*/ 1394735 w 2242649"/>
                    <a:gd name="connsiteY715" fmla="*/ 206507 h 1744711"/>
                    <a:gd name="connsiteX716" fmla="*/ 1394454 w 2242649"/>
                    <a:gd name="connsiteY716" fmla="*/ 204031 h 1744711"/>
                    <a:gd name="connsiteX717" fmla="*/ 1397999 w 2242649"/>
                    <a:gd name="connsiteY717" fmla="*/ 194353 h 1744711"/>
                    <a:gd name="connsiteX718" fmla="*/ 1398674 w 2242649"/>
                    <a:gd name="connsiteY718" fmla="*/ 191989 h 1744711"/>
                    <a:gd name="connsiteX719" fmla="*/ 1396817 w 2242649"/>
                    <a:gd name="connsiteY719" fmla="*/ 188613 h 1744711"/>
                    <a:gd name="connsiteX720" fmla="*/ 1395073 w 2242649"/>
                    <a:gd name="connsiteY720" fmla="*/ 182874 h 1744711"/>
                    <a:gd name="connsiteX721" fmla="*/ 1396536 w 2242649"/>
                    <a:gd name="connsiteY721" fmla="*/ 174433 h 1744711"/>
                    <a:gd name="connsiteX722" fmla="*/ 1398899 w 2242649"/>
                    <a:gd name="connsiteY722" fmla="*/ 159916 h 1744711"/>
                    <a:gd name="connsiteX723" fmla="*/ 1399968 w 2242649"/>
                    <a:gd name="connsiteY723" fmla="*/ 155133 h 1744711"/>
                    <a:gd name="connsiteX724" fmla="*/ 1403232 w 2242649"/>
                    <a:gd name="connsiteY724" fmla="*/ 135833 h 1744711"/>
                    <a:gd name="connsiteX725" fmla="*/ 1404526 w 2242649"/>
                    <a:gd name="connsiteY725" fmla="*/ 125817 h 1744711"/>
                    <a:gd name="connsiteX726" fmla="*/ 1404639 w 2242649"/>
                    <a:gd name="connsiteY726" fmla="*/ 122891 h 1744711"/>
                    <a:gd name="connsiteX727" fmla="*/ 1404132 w 2242649"/>
                    <a:gd name="connsiteY727" fmla="*/ 115970 h 1744711"/>
                    <a:gd name="connsiteX728" fmla="*/ 1407396 w 2242649"/>
                    <a:gd name="connsiteY728" fmla="*/ 106292 h 1744711"/>
                    <a:gd name="connsiteX729" fmla="*/ 1411841 w 2242649"/>
                    <a:gd name="connsiteY729" fmla="*/ 98020 h 1744711"/>
                    <a:gd name="connsiteX730" fmla="*/ 1419550 w 2242649"/>
                    <a:gd name="connsiteY730" fmla="*/ 88286 h 1744711"/>
                    <a:gd name="connsiteX731" fmla="*/ 1423545 w 2242649"/>
                    <a:gd name="connsiteY731" fmla="*/ 84009 h 1744711"/>
                    <a:gd name="connsiteX732" fmla="*/ 1429284 w 2242649"/>
                    <a:gd name="connsiteY732" fmla="*/ 75175 h 1744711"/>
                    <a:gd name="connsiteX733" fmla="*/ 1443858 w 2242649"/>
                    <a:gd name="connsiteY733" fmla="*/ 67635 h 1744711"/>
                    <a:gd name="connsiteX734" fmla="*/ 1459613 w 2242649"/>
                    <a:gd name="connsiteY734" fmla="*/ 69605 h 1744711"/>
                    <a:gd name="connsiteX735" fmla="*/ 1474074 w 2242649"/>
                    <a:gd name="connsiteY735" fmla="*/ 74162 h 1744711"/>
                    <a:gd name="connsiteX736" fmla="*/ 1476550 w 2242649"/>
                    <a:gd name="connsiteY736" fmla="*/ 74894 h 1744711"/>
                    <a:gd name="connsiteX737" fmla="*/ 1480320 w 2242649"/>
                    <a:gd name="connsiteY737" fmla="*/ 74219 h 1744711"/>
                    <a:gd name="connsiteX738" fmla="*/ 1494894 w 2242649"/>
                    <a:gd name="connsiteY738" fmla="*/ 72981 h 1744711"/>
                    <a:gd name="connsiteX739" fmla="*/ 1506204 w 2242649"/>
                    <a:gd name="connsiteY739" fmla="*/ 68817 h 1744711"/>
                    <a:gd name="connsiteX740" fmla="*/ 1512956 w 2242649"/>
                    <a:gd name="connsiteY740" fmla="*/ 61502 h 1744711"/>
                    <a:gd name="connsiteX741" fmla="*/ 1524097 w 2242649"/>
                    <a:gd name="connsiteY741" fmla="*/ 52386 h 1744711"/>
                    <a:gd name="connsiteX742" fmla="*/ 1528486 w 2242649"/>
                    <a:gd name="connsiteY742" fmla="*/ 45690 h 1744711"/>
                    <a:gd name="connsiteX743" fmla="*/ 1534113 w 2242649"/>
                    <a:gd name="connsiteY743" fmla="*/ 36800 h 1744711"/>
                    <a:gd name="connsiteX744" fmla="*/ 1535238 w 2242649"/>
                    <a:gd name="connsiteY744" fmla="*/ 35112 h 1744711"/>
                    <a:gd name="connsiteX745" fmla="*/ 1535238 w 2242649"/>
                    <a:gd name="connsiteY745" fmla="*/ 35055 h 1744711"/>
                    <a:gd name="connsiteX746" fmla="*/ 1533607 w 2242649"/>
                    <a:gd name="connsiteY746" fmla="*/ 32523 h 1744711"/>
                    <a:gd name="connsiteX747" fmla="*/ 1530737 w 2242649"/>
                    <a:gd name="connsiteY747" fmla="*/ 26615 h 1744711"/>
                    <a:gd name="connsiteX748" fmla="*/ 1532369 w 2242649"/>
                    <a:gd name="connsiteY748" fmla="*/ 20988 h 1744711"/>
                    <a:gd name="connsiteX749" fmla="*/ 1534282 w 2242649"/>
                    <a:gd name="connsiteY749" fmla="*/ 15361 h 1744711"/>
                    <a:gd name="connsiteX750" fmla="*/ 1539853 w 2242649"/>
                    <a:gd name="connsiteY750" fmla="*/ 10579 h 1744711"/>
                    <a:gd name="connsiteX751" fmla="*/ 1546605 w 2242649"/>
                    <a:gd name="connsiteY751" fmla="*/ 4952 h 1744711"/>
                    <a:gd name="connsiteX752" fmla="*/ 1556170 w 2242649"/>
                    <a:gd name="connsiteY752" fmla="*/ 0 h 1744711"/>
                    <a:gd name="connsiteX753" fmla="*/ 1557521 w 2242649"/>
                    <a:gd name="connsiteY753" fmla="*/ 56 h 1744711"/>
                    <a:gd name="connsiteX754" fmla="*/ 1572826 w 2242649"/>
                    <a:gd name="connsiteY754" fmla="*/ 2813 h 1744711"/>
                    <a:gd name="connsiteX755" fmla="*/ 1573107 w 2242649"/>
                    <a:gd name="connsiteY755" fmla="*/ 2813 h 1744711"/>
                    <a:gd name="connsiteX756" fmla="*/ 1582279 w 2242649"/>
                    <a:gd name="connsiteY756" fmla="*/ 6865 h 1744711"/>
                    <a:gd name="connsiteX757" fmla="*/ 1594433 w 2242649"/>
                    <a:gd name="connsiteY757" fmla="*/ 16093 h 1744711"/>
                    <a:gd name="connsiteX758" fmla="*/ 1597922 w 2242649"/>
                    <a:gd name="connsiteY758" fmla="*/ 18062 h 1744711"/>
                    <a:gd name="connsiteX759" fmla="*/ 1597978 w 2242649"/>
                    <a:gd name="connsiteY759" fmla="*/ 18062 h 1744711"/>
                    <a:gd name="connsiteX760" fmla="*/ 1599160 w 2242649"/>
                    <a:gd name="connsiteY760" fmla="*/ 17556 h 1744711"/>
                    <a:gd name="connsiteX761" fmla="*/ 1601186 w 2242649"/>
                    <a:gd name="connsiteY761" fmla="*/ 15024 h 1744711"/>
                    <a:gd name="connsiteX762" fmla="*/ 1601186 w 2242649"/>
                    <a:gd name="connsiteY762" fmla="*/ 14855 h 1744711"/>
                    <a:gd name="connsiteX763" fmla="*/ 1601242 w 2242649"/>
                    <a:gd name="connsiteY763" fmla="*/ 14574 h 1744711"/>
                    <a:gd name="connsiteX764" fmla="*/ 1608163 w 2242649"/>
                    <a:gd name="connsiteY764" fmla="*/ 9003 h 1744711"/>
                    <a:gd name="connsiteX765" fmla="*/ 1615028 w 2242649"/>
                    <a:gd name="connsiteY765" fmla="*/ 9903 h 1744711"/>
                    <a:gd name="connsiteX766" fmla="*/ 1618235 w 2242649"/>
                    <a:gd name="connsiteY766" fmla="*/ 10072 h 1744711"/>
                    <a:gd name="connsiteX767" fmla="*/ 1627744 w 2242649"/>
                    <a:gd name="connsiteY767" fmla="*/ 9622 h 1744711"/>
                    <a:gd name="connsiteX768" fmla="*/ 1634609 w 2242649"/>
                    <a:gd name="connsiteY768" fmla="*/ 15361 h 1744711"/>
                    <a:gd name="connsiteX769" fmla="*/ 1634609 w 2242649"/>
                    <a:gd name="connsiteY769" fmla="*/ 15924 h 1744711"/>
                    <a:gd name="connsiteX770" fmla="*/ 1634497 w 2242649"/>
                    <a:gd name="connsiteY770" fmla="*/ 18456 h 1744711"/>
                    <a:gd name="connsiteX771" fmla="*/ 1634834 w 2242649"/>
                    <a:gd name="connsiteY771" fmla="*/ 23689 h 1744711"/>
                    <a:gd name="connsiteX772" fmla="*/ 1634778 w 2242649"/>
                    <a:gd name="connsiteY772" fmla="*/ 23689 h 1744711"/>
                    <a:gd name="connsiteX773" fmla="*/ 1635284 w 2242649"/>
                    <a:gd name="connsiteY773" fmla="*/ 26840 h 1744711"/>
                    <a:gd name="connsiteX774" fmla="*/ 1635003 w 2242649"/>
                    <a:gd name="connsiteY774" fmla="*/ 28978 h 1744711"/>
                    <a:gd name="connsiteX775" fmla="*/ 1633821 w 2242649"/>
                    <a:gd name="connsiteY775" fmla="*/ 33142 h 1744711"/>
                    <a:gd name="connsiteX776" fmla="*/ 1634272 w 2242649"/>
                    <a:gd name="connsiteY776" fmla="*/ 34774 h 1744711"/>
                    <a:gd name="connsiteX777" fmla="*/ 1635059 w 2242649"/>
                    <a:gd name="connsiteY777" fmla="*/ 38263 h 1744711"/>
                    <a:gd name="connsiteX778" fmla="*/ 1629039 w 2242649"/>
                    <a:gd name="connsiteY778" fmla="*/ 44677 h 1744711"/>
                    <a:gd name="connsiteX779" fmla="*/ 1623074 w 2242649"/>
                    <a:gd name="connsiteY779" fmla="*/ 46591 h 1744711"/>
                    <a:gd name="connsiteX780" fmla="*/ 1620261 w 2242649"/>
                    <a:gd name="connsiteY780" fmla="*/ 50079 h 1744711"/>
                    <a:gd name="connsiteX781" fmla="*/ 1620261 w 2242649"/>
                    <a:gd name="connsiteY781" fmla="*/ 50192 h 1744711"/>
                    <a:gd name="connsiteX782" fmla="*/ 1621161 w 2242649"/>
                    <a:gd name="connsiteY782" fmla="*/ 51824 h 1744711"/>
                    <a:gd name="connsiteX783" fmla="*/ 1634047 w 2242649"/>
                    <a:gd name="connsiteY783" fmla="*/ 66679 h 1744711"/>
                    <a:gd name="connsiteX784" fmla="*/ 1641699 w 2242649"/>
                    <a:gd name="connsiteY784" fmla="*/ 78270 h 1744711"/>
                    <a:gd name="connsiteX785" fmla="*/ 1640855 w 2242649"/>
                    <a:gd name="connsiteY785" fmla="*/ 81984 h 1744711"/>
                    <a:gd name="connsiteX786" fmla="*/ 1634497 w 2242649"/>
                    <a:gd name="connsiteY786" fmla="*/ 90480 h 1744711"/>
                    <a:gd name="connsiteX787" fmla="*/ 1633315 w 2242649"/>
                    <a:gd name="connsiteY787" fmla="*/ 92450 h 1744711"/>
                    <a:gd name="connsiteX788" fmla="*/ 1642937 w 2242649"/>
                    <a:gd name="connsiteY788" fmla="*/ 99314 h 1744711"/>
                    <a:gd name="connsiteX789" fmla="*/ 1652559 w 2242649"/>
                    <a:gd name="connsiteY789" fmla="*/ 105391 h 1744711"/>
                    <a:gd name="connsiteX790" fmla="*/ 1658411 w 2242649"/>
                    <a:gd name="connsiteY790" fmla="*/ 111750 h 1744711"/>
                    <a:gd name="connsiteX791" fmla="*/ 1664094 w 2242649"/>
                    <a:gd name="connsiteY791" fmla="*/ 119515 h 1744711"/>
                    <a:gd name="connsiteX792" fmla="*/ 1673772 w 2242649"/>
                    <a:gd name="connsiteY792" fmla="*/ 127899 h 1744711"/>
                    <a:gd name="connsiteX793" fmla="*/ 1677655 w 2242649"/>
                    <a:gd name="connsiteY793" fmla="*/ 135158 h 1744711"/>
                    <a:gd name="connsiteX794" fmla="*/ 1675629 w 2242649"/>
                    <a:gd name="connsiteY794" fmla="*/ 142641 h 1744711"/>
                    <a:gd name="connsiteX795" fmla="*/ 1675573 w 2242649"/>
                    <a:gd name="connsiteY795" fmla="*/ 143485 h 1744711"/>
                    <a:gd name="connsiteX796" fmla="*/ 1675573 w 2242649"/>
                    <a:gd name="connsiteY796" fmla="*/ 143598 h 1744711"/>
                    <a:gd name="connsiteX797" fmla="*/ 1679343 w 2242649"/>
                    <a:gd name="connsiteY797" fmla="*/ 152038 h 1744711"/>
                    <a:gd name="connsiteX798" fmla="*/ 1685645 w 2242649"/>
                    <a:gd name="connsiteY798" fmla="*/ 159353 h 1744711"/>
                    <a:gd name="connsiteX799" fmla="*/ 1700444 w 2242649"/>
                    <a:gd name="connsiteY799" fmla="*/ 172126 h 1744711"/>
                    <a:gd name="connsiteX800" fmla="*/ 1704889 w 2242649"/>
                    <a:gd name="connsiteY800" fmla="*/ 179666 h 1744711"/>
                    <a:gd name="connsiteX801" fmla="*/ 1711191 w 2242649"/>
                    <a:gd name="connsiteY801" fmla="*/ 182592 h 1744711"/>
                    <a:gd name="connsiteX802" fmla="*/ 1719294 w 2242649"/>
                    <a:gd name="connsiteY802" fmla="*/ 187319 h 1744711"/>
                    <a:gd name="connsiteX803" fmla="*/ 1723176 w 2242649"/>
                    <a:gd name="connsiteY803" fmla="*/ 188951 h 1744711"/>
                    <a:gd name="connsiteX804" fmla="*/ 1723233 w 2242649"/>
                    <a:gd name="connsiteY804" fmla="*/ 188951 h 1744711"/>
                    <a:gd name="connsiteX805" fmla="*/ 1726778 w 2242649"/>
                    <a:gd name="connsiteY805" fmla="*/ 186869 h 1744711"/>
                    <a:gd name="connsiteX806" fmla="*/ 1732855 w 2242649"/>
                    <a:gd name="connsiteY806" fmla="*/ 183549 h 1744711"/>
                    <a:gd name="connsiteX807" fmla="*/ 1736737 w 2242649"/>
                    <a:gd name="connsiteY807" fmla="*/ 185012 h 1744711"/>
                    <a:gd name="connsiteX808" fmla="*/ 1743096 w 2242649"/>
                    <a:gd name="connsiteY808" fmla="*/ 186869 h 1744711"/>
                    <a:gd name="connsiteX809" fmla="*/ 1752999 w 2242649"/>
                    <a:gd name="connsiteY809" fmla="*/ 190583 h 1744711"/>
                    <a:gd name="connsiteX810" fmla="*/ 1753561 w 2242649"/>
                    <a:gd name="connsiteY810" fmla="*/ 191089 h 1744711"/>
                    <a:gd name="connsiteX811" fmla="*/ 1753843 w 2242649"/>
                    <a:gd name="connsiteY811" fmla="*/ 191820 h 1744711"/>
                    <a:gd name="connsiteX812" fmla="*/ 1755812 w 2242649"/>
                    <a:gd name="connsiteY812" fmla="*/ 199811 h 1744711"/>
                    <a:gd name="connsiteX813" fmla="*/ 1758569 w 2242649"/>
                    <a:gd name="connsiteY813" fmla="*/ 206957 h 1744711"/>
                    <a:gd name="connsiteX814" fmla="*/ 1761833 w 2242649"/>
                    <a:gd name="connsiteY814" fmla="*/ 209658 h 1744711"/>
                    <a:gd name="connsiteX815" fmla="*/ 1764084 w 2242649"/>
                    <a:gd name="connsiteY815" fmla="*/ 213822 h 1744711"/>
                    <a:gd name="connsiteX816" fmla="*/ 1764084 w 2242649"/>
                    <a:gd name="connsiteY816" fmla="*/ 213934 h 1744711"/>
                    <a:gd name="connsiteX817" fmla="*/ 1765716 w 2242649"/>
                    <a:gd name="connsiteY817" fmla="*/ 216466 h 1744711"/>
                    <a:gd name="connsiteX818" fmla="*/ 1770273 w 2242649"/>
                    <a:gd name="connsiteY818" fmla="*/ 217648 h 1744711"/>
                    <a:gd name="connsiteX819" fmla="*/ 1772412 w 2242649"/>
                    <a:gd name="connsiteY819" fmla="*/ 217366 h 1744711"/>
                    <a:gd name="connsiteX820" fmla="*/ 1775788 w 2242649"/>
                    <a:gd name="connsiteY820" fmla="*/ 215622 h 1744711"/>
                    <a:gd name="connsiteX821" fmla="*/ 1780852 w 2242649"/>
                    <a:gd name="connsiteY821" fmla="*/ 213878 h 1744711"/>
                    <a:gd name="connsiteX822" fmla="*/ 1780852 w 2242649"/>
                    <a:gd name="connsiteY822" fmla="*/ 213878 h 1744711"/>
                    <a:gd name="connsiteX823" fmla="*/ 1782146 w 2242649"/>
                    <a:gd name="connsiteY823" fmla="*/ 213934 h 1744711"/>
                    <a:gd name="connsiteX824" fmla="*/ 1786422 w 2242649"/>
                    <a:gd name="connsiteY824" fmla="*/ 215116 h 1744711"/>
                    <a:gd name="connsiteX825" fmla="*/ 1788448 w 2242649"/>
                    <a:gd name="connsiteY825" fmla="*/ 219280 h 1744711"/>
                    <a:gd name="connsiteX826" fmla="*/ 1788448 w 2242649"/>
                    <a:gd name="connsiteY826" fmla="*/ 219730 h 1744711"/>
                    <a:gd name="connsiteX827" fmla="*/ 1787492 w 2242649"/>
                    <a:gd name="connsiteY827" fmla="*/ 225976 h 1744711"/>
                    <a:gd name="connsiteX828" fmla="*/ 1787492 w 2242649"/>
                    <a:gd name="connsiteY828" fmla="*/ 231434 h 1744711"/>
                    <a:gd name="connsiteX829" fmla="*/ 1788617 w 2242649"/>
                    <a:gd name="connsiteY829" fmla="*/ 233347 h 1744711"/>
                    <a:gd name="connsiteX830" fmla="*/ 1792274 w 2242649"/>
                    <a:gd name="connsiteY830" fmla="*/ 236610 h 1744711"/>
                    <a:gd name="connsiteX831" fmla="*/ 1802797 w 2242649"/>
                    <a:gd name="connsiteY831" fmla="*/ 242856 h 1744711"/>
                    <a:gd name="connsiteX832" fmla="*/ 1803078 w 2242649"/>
                    <a:gd name="connsiteY832" fmla="*/ 242969 h 1744711"/>
                    <a:gd name="connsiteX833" fmla="*/ 1803416 w 2242649"/>
                    <a:gd name="connsiteY833" fmla="*/ 243250 h 1744711"/>
                    <a:gd name="connsiteX834" fmla="*/ 1808480 w 2242649"/>
                    <a:gd name="connsiteY834" fmla="*/ 250059 h 1744711"/>
                    <a:gd name="connsiteX835" fmla="*/ 1807973 w 2242649"/>
                    <a:gd name="connsiteY835" fmla="*/ 254448 h 1744711"/>
                    <a:gd name="connsiteX836" fmla="*/ 1808030 w 2242649"/>
                    <a:gd name="connsiteY836" fmla="*/ 256136 h 1744711"/>
                    <a:gd name="connsiteX837" fmla="*/ 1809661 w 2242649"/>
                    <a:gd name="connsiteY837" fmla="*/ 261481 h 1744711"/>
                    <a:gd name="connsiteX838" fmla="*/ 1812588 w 2242649"/>
                    <a:gd name="connsiteY838" fmla="*/ 269246 h 1744711"/>
                    <a:gd name="connsiteX839" fmla="*/ 1812588 w 2242649"/>
                    <a:gd name="connsiteY839" fmla="*/ 277518 h 1744711"/>
                    <a:gd name="connsiteX840" fmla="*/ 1812531 w 2242649"/>
                    <a:gd name="connsiteY840" fmla="*/ 277799 h 1744711"/>
                    <a:gd name="connsiteX841" fmla="*/ 1812531 w 2242649"/>
                    <a:gd name="connsiteY841" fmla="*/ 278643 h 1744711"/>
                    <a:gd name="connsiteX842" fmla="*/ 1812531 w 2242649"/>
                    <a:gd name="connsiteY842" fmla="*/ 278925 h 1744711"/>
                    <a:gd name="connsiteX843" fmla="*/ 1813263 w 2242649"/>
                    <a:gd name="connsiteY843" fmla="*/ 281457 h 1744711"/>
                    <a:gd name="connsiteX844" fmla="*/ 1815345 w 2242649"/>
                    <a:gd name="connsiteY844" fmla="*/ 288547 h 1744711"/>
                    <a:gd name="connsiteX845" fmla="*/ 1813600 w 2242649"/>
                    <a:gd name="connsiteY845" fmla="*/ 294624 h 1744711"/>
                    <a:gd name="connsiteX846" fmla="*/ 1812869 w 2242649"/>
                    <a:gd name="connsiteY846" fmla="*/ 297775 h 1744711"/>
                    <a:gd name="connsiteX847" fmla="*/ 1813206 w 2242649"/>
                    <a:gd name="connsiteY847" fmla="*/ 301263 h 1744711"/>
                    <a:gd name="connsiteX848" fmla="*/ 1813882 w 2242649"/>
                    <a:gd name="connsiteY848" fmla="*/ 306553 h 1744711"/>
                    <a:gd name="connsiteX849" fmla="*/ 1815401 w 2242649"/>
                    <a:gd name="connsiteY849" fmla="*/ 314205 h 1744711"/>
                    <a:gd name="connsiteX850" fmla="*/ 1821759 w 2242649"/>
                    <a:gd name="connsiteY850" fmla="*/ 326528 h 1744711"/>
                    <a:gd name="connsiteX851" fmla="*/ 1822941 w 2242649"/>
                    <a:gd name="connsiteY851" fmla="*/ 331761 h 1744711"/>
                    <a:gd name="connsiteX852" fmla="*/ 1824123 w 2242649"/>
                    <a:gd name="connsiteY852" fmla="*/ 334462 h 1744711"/>
                    <a:gd name="connsiteX853" fmla="*/ 1827161 w 2242649"/>
                    <a:gd name="connsiteY853" fmla="*/ 338401 h 1744711"/>
                    <a:gd name="connsiteX854" fmla="*/ 1835095 w 2242649"/>
                    <a:gd name="connsiteY854" fmla="*/ 345716 h 1744711"/>
                    <a:gd name="connsiteX855" fmla="*/ 1836839 w 2242649"/>
                    <a:gd name="connsiteY855" fmla="*/ 349598 h 1744711"/>
                    <a:gd name="connsiteX856" fmla="*/ 1836952 w 2242649"/>
                    <a:gd name="connsiteY856" fmla="*/ 349880 h 1744711"/>
                    <a:gd name="connsiteX857" fmla="*/ 1837008 w 2242649"/>
                    <a:gd name="connsiteY857" fmla="*/ 350161 h 1744711"/>
                    <a:gd name="connsiteX858" fmla="*/ 1838527 w 2242649"/>
                    <a:gd name="connsiteY858" fmla="*/ 364453 h 1744711"/>
                    <a:gd name="connsiteX859" fmla="*/ 1840891 w 2242649"/>
                    <a:gd name="connsiteY859" fmla="*/ 370474 h 1744711"/>
                    <a:gd name="connsiteX860" fmla="*/ 1845055 w 2242649"/>
                    <a:gd name="connsiteY860" fmla="*/ 378070 h 1744711"/>
                    <a:gd name="connsiteX861" fmla="*/ 1845055 w 2242649"/>
                    <a:gd name="connsiteY861" fmla="*/ 378520 h 1744711"/>
                    <a:gd name="connsiteX862" fmla="*/ 1844998 w 2242649"/>
                    <a:gd name="connsiteY862" fmla="*/ 378689 h 1744711"/>
                    <a:gd name="connsiteX863" fmla="*/ 1844042 w 2242649"/>
                    <a:gd name="connsiteY863" fmla="*/ 384710 h 1744711"/>
                    <a:gd name="connsiteX864" fmla="*/ 1843760 w 2242649"/>
                    <a:gd name="connsiteY864" fmla="*/ 385160 h 1744711"/>
                    <a:gd name="connsiteX865" fmla="*/ 1839653 w 2242649"/>
                    <a:gd name="connsiteY865" fmla="*/ 392869 h 1744711"/>
                    <a:gd name="connsiteX866" fmla="*/ 1838696 w 2242649"/>
                    <a:gd name="connsiteY866" fmla="*/ 394838 h 1744711"/>
                    <a:gd name="connsiteX867" fmla="*/ 1838640 w 2242649"/>
                    <a:gd name="connsiteY867" fmla="*/ 394895 h 1744711"/>
                    <a:gd name="connsiteX868" fmla="*/ 1839146 w 2242649"/>
                    <a:gd name="connsiteY868" fmla="*/ 395345 h 1744711"/>
                    <a:gd name="connsiteX869" fmla="*/ 1842297 w 2242649"/>
                    <a:gd name="connsiteY869" fmla="*/ 401365 h 1744711"/>
                    <a:gd name="connsiteX870" fmla="*/ 1837627 w 2242649"/>
                    <a:gd name="connsiteY870" fmla="*/ 410706 h 1744711"/>
                    <a:gd name="connsiteX871" fmla="*/ 1834870 w 2242649"/>
                    <a:gd name="connsiteY871" fmla="*/ 415039 h 1744711"/>
                    <a:gd name="connsiteX872" fmla="*/ 1830143 w 2242649"/>
                    <a:gd name="connsiteY872" fmla="*/ 421679 h 1744711"/>
                    <a:gd name="connsiteX873" fmla="*/ 1823335 w 2242649"/>
                    <a:gd name="connsiteY873" fmla="*/ 433439 h 1744711"/>
                    <a:gd name="connsiteX874" fmla="*/ 1823335 w 2242649"/>
                    <a:gd name="connsiteY874" fmla="*/ 433551 h 1744711"/>
                    <a:gd name="connsiteX875" fmla="*/ 1823335 w 2242649"/>
                    <a:gd name="connsiteY875" fmla="*/ 433945 h 1744711"/>
                    <a:gd name="connsiteX876" fmla="*/ 1823672 w 2242649"/>
                    <a:gd name="connsiteY876" fmla="*/ 438390 h 1744711"/>
                    <a:gd name="connsiteX877" fmla="*/ 1825192 w 2242649"/>
                    <a:gd name="connsiteY877" fmla="*/ 450713 h 1744711"/>
                    <a:gd name="connsiteX878" fmla="*/ 1826317 w 2242649"/>
                    <a:gd name="connsiteY878" fmla="*/ 463486 h 1744711"/>
                    <a:gd name="connsiteX879" fmla="*/ 1826148 w 2242649"/>
                    <a:gd name="connsiteY879" fmla="*/ 466356 h 1744711"/>
                    <a:gd name="connsiteX880" fmla="*/ 1826036 w 2242649"/>
                    <a:gd name="connsiteY880" fmla="*/ 466694 h 1744711"/>
                    <a:gd name="connsiteX881" fmla="*/ 1825923 w 2242649"/>
                    <a:gd name="connsiteY881" fmla="*/ 467031 h 1744711"/>
                    <a:gd name="connsiteX882" fmla="*/ 1823954 w 2242649"/>
                    <a:gd name="connsiteY882" fmla="*/ 470970 h 1744711"/>
                    <a:gd name="connsiteX883" fmla="*/ 1823841 w 2242649"/>
                    <a:gd name="connsiteY883" fmla="*/ 471139 h 1744711"/>
                    <a:gd name="connsiteX884" fmla="*/ 1816470 w 2242649"/>
                    <a:gd name="connsiteY884" fmla="*/ 478848 h 1744711"/>
                    <a:gd name="connsiteX885" fmla="*/ 1803697 w 2242649"/>
                    <a:gd name="connsiteY885" fmla="*/ 487119 h 1744711"/>
                    <a:gd name="connsiteX886" fmla="*/ 1793794 w 2242649"/>
                    <a:gd name="connsiteY886" fmla="*/ 498823 h 1744711"/>
                    <a:gd name="connsiteX887" fmla="*/ 1786873 w 2242649"/>
                    <a:gd name="connsiteY887" fmla="*/ 512496 h 1744711"/>
                    <a:gd name="connsiteX888" fmla="*/ 1784397 w 2242649"/>
                    <a:gd name="connsiteY888" fmla="*/ 518742 h 1744711"/>
                    <a:gd name="connsiteX889" fmla="*/ 1784003 w 2242649"/>
                    <a:gd name="connsiteY889" fmla="*/ 522850 h 1744711"/>
                    <a:gd name="connsiteX890" fmla="*/ 1784059 w 2242649"/>
                    <a:gd name="connsiteY890" fmla="*/ 525551 h 1744711"/>
                    <a:gd name="connsiteX891" fmla="*/ 1786366 w 2242649"/>
                    <a:gd name="connsiteY891" fmla="*/ 532866 h 1744711"/>
                    <a:gd name="connsiteX892" fmla="*/ 1790080 w 2242649"/>
                    <a:gd name="connsiteY892" fmla="*/ 541250 h 1744711"/>
                    <a:gd name="connsiteX893" fmla="*/ 1791036 w 2242649"/>
                    <a:gd name="connsiteY893" fmla="*/ 545020 h 1744711"/>
                    <a:gd name="connsiteX894" fmla="*/ 1791993 w 2242649"/>
                    <a:gd name="connsiteY894" fmla="*/ 551997 h 1744711"/>
                    <a:gd name="connsiteX895" fmla="*/ 1791993 w 2242649"/>
                    <a:gd name="connsiteY895" fmla="*/ 553066 h 1744711"/>
                    <a:gd name="connsiteX896" fmla="*/ 1791880 w 2242649"/>
                    <a:gd name="connsiteY896" fmla="*/ 554698 h 1744711"/>
                    <a:gd name="connsiteX897" fmla="*/ 1793175 w 2242649"/>
                    <a:gd name="connsiteY897" fmla="*/ 558018 h 1744711"/>
                    <a:gd name="connsiteX898" fmla="*/ 1795538 w 2242649"/>
                    <a:gd name="connsiteY898" fmla="*/ 564151 h 1744711"/>
                    <a:gd name="connsiteX899" fmla="*/ 1793118 w 2242649"/>
                    <a:gd name="connsiteY899" fmla="*/ 570003 h 1744711"/>
                    <a:gd name="connsiteX900" fmla="*/ 1793006 w 2242649"/>
                    <a:gd name="connsiteY900" fmla="*/ 570059 h 1744711"/>
                    <a:gd name="connsiteX901" fmla="*/ 1799702 w 2242649"/>
                    <a:gd name="connsiteY901" fmla="*/ 568822 h 1744711"/>
                    <a:gd name="connsiteX902" fmla="*/ 1800152 w 2242649"/>
                    <a:gd name="connsiteY902" fmla="*/ 568484 h 1744711"/>
                    <a:gd name="connsiteX903" fmla="*/ 1800940 w 2242649"/>
                    <a:gd name="connsiteY903" fmla="*/ 568428 h 1744711"/>
                    <a:gd name="connsiteX904" fmla="*/ 1803641 w 2242649"/>
                    <a:gd name="connsiteY904" fmla="*/ 568315 h 1744711"/>
                    <a:gd name="connsiteX905" fmla="*/ 1812194 w 2242649"/>
                    <a:gd name="connsiteY905" fmla="*/ 569666 h 1744711"/>
                    <a:gd name="connsiteX906" fmla="*/ 1819508 w 2242649"/>
                    <a:gd name="connsiteY906" fmla="*/ 576643 h 1744711"/>
                    <a:gd name="connsiteX907" fmla="*/ 1822885 w 2242649"/>
                    <a:gd name="connsiteY907" fmla="*/ 580244 h 1744711"/>
                    <a:gd name="connsiteX908" fmla="*/ 1831212 w 2242649"/>
                    <a:gd name="connsiteY908" fmla="*/ 583058 h 1744711"/>
                    <a:gd name="connsiteX909" fmla="*/ 1833857 w 2242649"/>
                    <a:gd name="connsiteY909" fmla="*/ 585365 h 1744711"/>
                    <a:gd name="connsiteX910" fmla="*/ 1834701 w 2242649"/>
                    <a:gd name="connsiteY910" fmla="*/ 585871 h 1744711"/>
                    <a:gd name="connsiteX911" fmla="*/ 1835151 w 2242649"/>
                    <a:gd name="connsiteY911" fmla="*/ 585590 h 1744711"/>
                    <a:gd name="connsiteX912" fmla="*/ 1840440 w 2242649"/>
                    <a:gd name="connsiteY912" fmla="*/ 582889 h 1744711"/>
                    <a:gd name="connsiteX913" fmla="*/ 1840553 w 2242649"/>
                    <a:gd name="connsiteY913" fmla="*/ 582889 h 1744711"/>
                    <a:gd name="connsiteX914" fmla="*/ 1844042 w 2242649"/>
                    <a:gd name="connsiteY914" fmla="*/ 585139 h 1744711"/>
                    <a:gd name="connsiteX915" fmla="*/ 1844829 w 2242649"/>
                    <a:gd name="connsiteY915" fmla="*/ 588403 h 1744711"/>
                    <a:gd name="connsiteX916" fmla="*/ 1846461 w 2242649"/>
                    <a:gd name="connsiteY916" fmla="*/ 592848 h 1744711"/>
                    <a:gd name="connsiteX917" fmla="*/ 1846799 w 2242649"/>
                    <a:gd name="connsiteY917" fmla="*/ 593355 h 1744711"/>
                    <a:gd name="connsiteX918" fmla="*/ 1854733 w 2242649"/>
                    <a:gd name="connsiteY918" fmla="*/ 596281 h 1744711"/>
                    <a:gd name="connsiteX919" fmla="*/ 1871445 w 2242649"/>
                    <a:gd name="connsiteY919" fmla="*/ 599938 h 1744711"/>
                    <a:gd name="connsiteX920" fmla="*/ 1881123 w 2242649"/>
                    <a:gd name="connsiteY920" fmla="*/ 600276 h 1744711"/>
                    <a:gd name="connsiteX921" fmla="*/ 1897047 w 2242649"/>
                    <a:gd name="connsiteY921" fmla="*/ 604609 h 1744711"/>
                    <a:gd name="connsiteX922" fmla="*/ 1905994 w 2242649"/>
                    <a:gd name="connsiteY922" fmla="*/ 613161 h 1744711"/>
                    <a:gd name="connsiteX923" fmla="*/ 1906106 w 2242649"/>
                    <a:gd name="connsiteY923" fmla="*/ 613161 h 1744711"/>
                    <a:gd name="connsiteX924" fmla="*/ 1915953 w 2242649"/>
                    <a:gd name="connsiteY924" fmla="*/ 614624 h 1744711"/>
                    <a:gd name="connsiteX925" fmla="*/ 1924675 w 2242649"/>
                    <a:gd name="connsiteY925" fmla="*/ 620082 h 1744711"/>
                    <a:gd name="connsiteX926" fmla="*/ 1929570 w 2242649"/>
                    <a:gd name="connsiteY926" fmla="*/ 620926 h 1744711"/>
                    <a:gd name="connsiteX927" fmla="*/ 1929908 w 2242649"/>
                    <a:gd name="connsiteY927" fmla="*/ 620926 h 1744711"/>
                    <a:gd name="connsiteX928" fmla="*/ 1930021 w 2242649"/>
                    <a:gd name="connsiteY928" fmla="*/ 620926 h 1744711"/>
                    <a:gd name="connsiteX929" fmla="*/ 1938123 w 2242649"/>
                    <a:gd name="connsiteY929" fmla="*/ 619351 h 1744711"/>
                    <a:gd name="connsiteX930" fmla="*/ 1938798 w 2242649"/>
                    <a:gd name="connsiteY930" fmla="*/ 619351 h 1744711"/>
                    <a:gd name="connsiteX931" fmla="*/ 1942006 w 2242649"/>
                    <a:gd name="connsiteY931" fmla="*/ 619407 h 1744711"/>
                    <a:gd name="connsiteX932" fmla="*/ 1950896 w 2242649"/>
                    <a:gd name="connsiteY932" fmla="*/ 619238 h 1744711"/>
                    <a:gd name="connsiteX933" fmla="*/ 1952472 w 2242649"/>
                    <a:gd name="connsiteY933" fmla="*/ 619238 h 1744711"/>
                    <a:gd name="connsiteX934" fmla="*/ 1956636 w 2242649"/>
                    <a:gd name="connsiteY934" fmla="*/ 619351 h 1744711"/>
                    <a:gd name="connsiteX935" fmla="*/ 1956804 w 2242649"/>
                    <a:gd name="connsiteY935" fmla="*/ 619351 h 1744711"/>
                    <a:gd name="connsiteX936" fmla="*/ 1966314 w 2242649"/>
                    <a:gd name="connsiteY936" fmla="*/ 620420 h 1744711"/>
                    <a:gd name="connsiteX937" fmla="*/ 1974023 w 2242649"/>
                    <a:gd name="connsiteY937" fmla="*/ 624077 h 1744711"/>
                    <a:gd name="connsiteX938" fmla="*/ 1986458 w 2242649"/>
                    <a:gd name="connsiteY938" fmla="*/ 626778 h 1744711"/>
                    <a:gd name="connsiteX939" fmla="*/ 1990397 w 2242649"/>
                    <a:gd name="connsiteY939" fmla="*/ 627622 h 1744711"/>
                    <a:gd name="connsiteX940" fmla="*/ 1997093 w 2242649"/>
                    <a:gd name="connsiteY940" fmla="*/ 629479 h 1744711"/>
                    <a:gd name="connsiteX941" fmla="*/ 2005364 w 2242649"/>
                    <a:gd name="connsiteY941" fmla="*/ 632349 h 1744711"/>
                    <a:gd name="connsiteX942" fmla="*/ 2013017 w 2242649"/>
                    <a:gd name="connsiteY942" fmla="*/ 635950 h 1744711"/>
                    <a:gd name="connsiteX943" fmla="*/ 2026184 w 2242649"/>
                    <a:gd name="connsiteY943" fmla="*/ 640508 h 1744711"/>
                    <a:gd name="connsiteX944" fmla="*/ 2033893 w 2242649"/>
                    <a:gd name="connsiteY944" fmla="*/ 647317 h 1744711"/>
                    <a:gd name="connsiteX945" fmla="*/ 2037944 w 2242649"/>
                    <a:gd name="connsiteY945" fmla="*/ 652775 h 1744711"/>
                    <a:gd name="connsiteX946" fmla="*/ 2038282 w 2242649"/>
                    <a:gd name="connsiteY946" fmla="*/ 652943 h 1744711"/>
                    <a:gd name="connsiteX947" fmla="*/ 2038563 w 2242649"/>
                    <a:gd name="connsiteY947" fmla="*/ 653281 h 1744711"/>
                    <a:gd name="connsiteX948" fmla="*/ 2042108 w 2242649"/>
                    <a:gd name="connsiteY948" fmla="*/ 657389 h 1744711"/>
                    <a:gd name="connsiteX949" fmla="*/ 2049254 w 2242649"/>
                    <a:gd name="connsiteY949" fmla="*/ 662959 h 1744711"/>
                    <a:gd name="connsiteX950" fmla="*/ 2060564 w 2242649"/>
                    <a:gd name="connsiteY950" fmla="*/ 670724 h 1744711"/>
                    <a:gd name="connsiteX951" fmla="*/ 2064334 w 2242649"/>
                    <a:gd name="connsiteY951" fmla="*/ 673988 h 1744711"/>
                    <a:gd name="connsiteX952" fmla="*/ 2071255 w 2242649"/>
                    <a:gd name="connsiteY952" fmla="*/ 680009 h 1744711"/>
                    <a:gd name="connsiteX953" fmla="*/ 2079133 w 2242649"/>
                    <a:gd name="connsiteY953" fmla="*/ 688955 h 1744711"/>
                    <a:gd name="connsiteX954" fmla="*/ 2081384 w 2242649"/>
                    <a:gd name="connsiteY954" fmla="*/ 692613 h 1744711"/>
                    <a:gd name="connsiteX955" fmla="*/ 2085097 w 2242649"/>
                    <a:gd name="connsiteY955" fmla="*/ 697340 h 1744711"/>
                    <a:gd name="connsiteX956" fmla="*/ 2088136 w 2242649"/>
                    <a:gd name="connsiteY956" fmla="*/ 705105 h 1744711"/>
                    <a:gd name="connsiteX957" fmla="*/ 2088080 w 2242649"/>
                    <a:gd name="connsiteY957" fmla="*/ 706399 h 1744711"/>
                    <a:gd name="connsiteX958" fmla="*/ 2088080 w 2242649"/>
                    <a:gd name="connsiteY958" fmla="*/ 706568 h 1744711"/>
                    <a:gd name="connsiteX959" fmla="*/ 2090949 w 2242649"/>
                    <a:gd name="connsiteY959" fmla="*/ 707637 h 1744711"/>
                    <a:gd name="connsiteX960" fmla="*/ 2100796 w 2242649"/>
                    <a:gd name="connsiteY960" fmla="*/ 712588 h 1744711"/>
                    <a:gd name="connsiteX961" fmla="*/ 2100965 w 2242649"/>
                    <a:gd name="connsiteY961" fmla="*/ 712757 h 1744711"/>
                    <a:gd name="connsiteX962" fmla="*/ 2104904 w 2242649"/>
                    <a:gd name="connsiteY962" fmla="*/ 718890 h 1744711"/>
                    <a:gd name="connsiteX963" fmla="*/ 2111881 w 2242649"/>
                    <a:gd name="connsiteY963" fmla="*/ 727331 h 1744711"/>
                    <a:gd name="connsiteX964" fmla="*/ 2119815 w 2242649"/>
                    <a:gd name="connsiteY964" fmla="*/ 737684 h 1744711"/>
                    <a:gd name="connsiteX965" fmla="*/ 2123473 w 2242649"/>
                    <a:gd name="connsiteY965" fmla="*/ 739991 h 1744711"/>
                    <a:gd name="connsiteX966" fmla="*/ 2132982 w 2242649"/>
                    <a:gd name="connsiteY966" fmla="*/ 745112 h 1744711"/>
                    <a:gd name="connsiteX967" fmla="*/ 2141873 w 2242649"/>
                    <a:gd name="connsiteY967" fmla="*/ 750739 h 1744711"/>
                    <a:gd name="connsiteX968" fmla="*/ 2148400 w 2242649"/>
                    <a:gd name="connsiteY968" fmla="*/ 752033 h 1744711"/>
                    <a:gd name="connsiteX969" fmla="*/ 2152676 w 2242649"/>
                    <a:gd name="connsiteY969" fmla="*/ 751976 h 1744711"/>
                    <a:gd name="connsiteX970" fmla="*/ 2160835 w 2242649"/>
                    <a:gd name="connsiteY970" fmla="*/ 752370 h 1744711"/>
                    <a:gd name="connsiteX971" fmla="*/ 2168600 w 2242649"/>
                    <a:gd name="connsiteY971" fmla="*/ 752708 h 1744711"/>
                    <a:gd name="connsiteX972" fmla="*/ 2172877 w 2242649"/>
                    <a:gd name="connsiteY972" fmla="*/ 752652 h 1744711"/>
                    <a:gd name="connsiteX973" fmla="*/ 2173158 w 2242649"/>
                    <a:gd name="connsiteY973" fmla="*/ 752652 h 1744711"/>
                    <a:gd name="connsiteX974" fmla="*/ 2173327 w 2242649"/>
                    <a:gd name="connsiteY974" fmla="*/ 752708 h 1744711"/>
                    <a:gd name="connsiteX975" fmla="*/ 2177660 w 2242649"/>
                    <a:gd name="connsiteY975" fmla="*/ 753440 h 1744711"/>
                    <a:gd name="connsiteX976" fmla="*/ 2180079 w 2242649"/>
                    <a:gd name="connsiteY976" fmla="*/ 755128 h 1744711"/>
                    <a:gd name="connsiteX977" fmla="*/ 2180754 w 2242649"/>
                    <a:gd name="connsiteY977" fmla="*/ 757435 h 1744711"/>
                    <a:gd name="connsiteX978" fmla="*/ 2175803 w 2242649"/>
                    <a:gd name="connsiteY978" fmla="*/ 765200 h 1744711"/>
                    <a:gd name="connsiteX979" fmla="*/ 2171808 w 2242649"/>
                    <a:gd name="connsiteY979" fmla="*/ 772909 h 1744711"/>
                    <a:gd name="connsiteX980" fmla="*/ 2170063 w 2242649"/>
                    <a:gd name="connsiteY980" fmla="*/ 781743 h 1744711"/>
                    <a:gd name="connsiteX981" fmla="*/ 2170063 w 2242649"/>
                    <a:gd name="connsiteY981" fmla="*/ 781855 h 1744711"/>
                    <a:gd name="connsiteX982" fmla="*/ 2170063 w 2242649"/>
                    <a:gd name="connsiteY982" fmla="*/ 782531 h 1744711"/>
                    <a:gd name="connsiteX983" fmla="*/ 2169726 w 2242649"/>
                    <a:gd name="connsiteY983" fmla="*/ 783206 h 1744711"/>
                    <a:gd name="connsiteX984" fmla="*/ 2167869 w 2242649"/>
                    <a:gd name="connsiteY984" fmla="*/ 787145 h 1744711"/>
                    <a:gd name="connsiteX985" fmla="*/ 2167981 w 2242649"/>
                    <a:gd name="connsiteY985" fmla="*/ 787201 h 1744711"/>
                    <a:gd name="connsiteX986" fmla="*/ 2172483 w 2242649"/>
                    <a:gd name="connsiteY986" fmla="*/ 788382 h 1744711"/>
                    <a:gd name="connsiteX987" fmla="*/ 2183737 w 2242649"/>
                    <a:gd name="connsiteY987" fmla="*/ 794347 h 1744711"/>
                    <a:gd name="connsiteX988" fmla="*/ 2187900 w 2242649"/>
                    <a:gd name="connsiteY988" fmla="*/ 804757 h 1744711"/>
                    <a:gd name="connsiteX989" fmla="*/ 2189757 w 2242649"/>
                    <a:gd name="connsiteY989" fmla="*/ 819161 h 1744711"/>
                    <a:gd name="connsiteX990" fmla="*/ 2192515 w 2242649"/>
                    <a:gd name="connsiteY990" fmla="*/ 833510 h 1744711"/>
                    <a:gd name="connsiteX991" fmla="*/ 2196397 w 2242649"/>
                    <a:gd name="connsiteY991" fmla="*/ 848309 h 1744711"/>
                    <a:gd name="connsiteX992" fmla="*/ 2199886 w 2242649"/>
                    <a:gd name="connsiteY992" fmla="*/ 863558 h 1744711"/>
                    <a:gd name="connsiteX993" fmla="*/ 2200842 w 2242649"/>
                    <a:gd name="connsiteY993" fmla="*/ 869522 h 1744711"/>
                    <a:gd name="connsiteX994" fmla="*/ 2201743 w 2242649"/>
                    <a:gd name="connsiteY994" fmla="*/ 880326 h 1744711"/>
                    <a:gd name="connsiteX995" fmla="*/ 2202924 w 2242649"/>
                    <a:gd name="connsiteY995" fmla="*/ 892030 h 1744711"/>
                    <a:gd name="connsiteX996" fmla="*/ 2209902 w 2242649"/>
                    <a:gd name="connsiteY996" fmla="*/ 903171 h 1744711"/>
                    <a:gd name="connsiteX997" fmla="*/ 2217554 w 2242649"/>
                    <a:gd name="connsiteY997" fmla="*/ 913918 h 1744711"/>
                    <a:gd name="connsiteX998" fmla="*/ 2220705 w 2242649"/>
                    <a:gd name="connsiteY998" fmla="*/ 917688 h 1744711"/>
                    <a:gd name="connsiteX999" fmla="*/ 2227064 w 2242649"/>
                    <a:gd name="connsiteY999" fmla="*/ 925847 h 1744711"/>
                    <a:gd name="connsiteX1000" fmla="*/ 2234379 w 2242649"/>
                    <a:gd name="connsiteY1000" fmla="*/ 935357 h 1744711"/>
                    <a:gd name="connsiteX1001" fmla="*/ 2234660 w 2242649"/>
                    <a:gd name="connsiteY1001" fmla="*/ 935638 h 1744711"/>
                    <a:gd name="connsiteX1002" fmla="*/ 2234941 w 2242649"/>
                    <a:gd name="connsiteY1002" fmla="*/ 935976 h 1744711"/>
                    <a:gd name="connsiteX1003" fmla="*/ 2238149 w 2242649"/>
                    <a:gd name="connsiteY1003" fmla="*/ 941040 h 1744711"/>
                    <a:gd name="connsiteX1004" fmla="*/ 2241750 w 2242649"/>
                    <a:gd name="connsiteY1004" fmla="*/ 950605 h 1744711"/>
                    <a:gd name="connsiteX1005" fmla="*/ 2242594 w 2242649"/>
                    <a:gd name="connsiteY1005" fmla="*/ 959046 h 1744711"/>
                    <a:gd name="connsiteX1006" fmla="*/ 2242650 w 2242649"/>
                    <a:gd name="connsiteY1006" fmla="*/ 965686 h 1744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</a:cxnLst>
                  <a:rect l="l" t="t" r="r" b="b"/>
                  <a:pathLst>
                    <a:path w="2242649" h="1744711">
                      <a:moveTo>
                        <a:pt x="2242650" y="965686"/>
                      </a:moveTo>
                      <a:cubicBezTo>
                        <a:pt x="2241300" y="966192"/>
                        <a:pt x="2239443" y="966980"/>
                        <a:pt x="2237361" y="967993"/>
                      </a:cubicBezTo>
                      <a:cubicBezTo>
                        <a:pt x="2235729" y="968724"/>
                        <a:pt x="2233872" y="969568"/>
                        <a:pt x="2232015" y="970525"/>
                      </a:cubicBezTo>
                      <a:cubicBezTo>
                        <a:pt x="2224081" y="974463"/>
                        <a:pt x="2202530" y="992019"/>
                        <a:pt x="2195778" y="997703"/>
                      </a:cubicBezTo>
                      <a:cubicBezTo>
                        <a:pt x="2189026" y="1003329"/>
                        <a:pt x="2195778" y="1008450"/>
                        <a:pt x="2195778" y="1008450"/>
                      </a:cubicBezTo>
                      <a:cubicBezTo>
                        <a:pt x="2195778" y="1008450"/>
                        <a:pt x="2196960" y="1015765"/>
                        <a:pt x="2200899" y="1022067"/>
                      </a:cubicBezTo>
                      <a:cubicBezTo>
                        <a:pt x="2204894" y="1028313"/>
                        <a:pt x="2199211" y="1029382"/>
                        <a:pt x="2196960" y="1034502"/>
                      </a:cubicBezTo>
                      <a:cubicBezTo>
                        <a:pt x="2194653" y="1039623"/>
                        <a:pt x="2195272" y="1046938"/>
                        <a:pt x="2195778" y="1051439"/>
                      </a:cubicBezTo>
                      <a:cubicBezTo>
                        <a:pt x="2196341" y="1055941"/>
                        <a:pt x="2189532" y="1068376"/>
                        <a:pt x="2184524" y="1072990"/>
                      </a:cubicBezTo>
                      <a:cubicBezTo>
                        <a:pt x="2179404" y="1077492"/>
                        <a:pt x="2147162" y="1080924"/>
                        <a:pt x="2135233" y="1083738"/>
                      </a:cubicBezTo>
                      <a:cubicBezTo>
                        <a:pt x="2123360" y="1086551"/>
                        <a:pt x="2120547" y="1090546"/>
                        <a:pt x="2112669" y="1097298"/>
                      </a:cubicBezTo>
                      <a:cubicBezTo>
                        <a:pt x="2104679" y="1104107"/>
                        <a:pt x="2103554" y="1092234"/>
                        <a:pt x="2101359" y="1085426"/>
                      </a:cubicBezTo>
                      <a:cubicBezTo>
                        <a:pt x="2099052" y="1078617"/>
                        <a:pt x="2087742" y="1080924"/>
                        <a:pt x="2079808" y="1084863"/>
                      </a:cubicBezTo>
                      <a:cubicBezTo>
                        <a:pt x="2071874" y="1088858"/>
                        <a:pt x="2066754" y="1093978"/>
                        <a:pt x="2062871" y="1099605"/>
                      </a:cubicBezTo>
                      <a:cubicBezTo>
                        <a:pt x="2058876" y="1105232"/>
                        <a:pt x="2048129" y="1107539"/>
                        <a:pt x="2044134" y="1109790"/>
                      </a:cubicBezTo>
                      <a:cubicBezTo>
                        <a:pt x="2040195" y="1112041"/>
                        <a:pt x="2009641" y="1128471"/>
                        <a:pt x="2001707" y="1133535"/>
                      </a:cubicBezTo>
                      <a:cubicBezTo>
                        <a:pt x="1993773" y="1138656"/>
                        <a:pt x="1976217" y="1162401"/>
                        <a:pt x="1973404" y="1166903"/>
                      </a:cubicBezTo>
                      <a:cubicBezTo>
                        <a:pt x="1970534" y="1171404"/>
                        <a:pt x="1950165" y="1190086"/>
                        <a:pt x="1946226" y="1196894"/>
                      </a:cubicBezTo>
                      <a:cubicBezTo>
                        <a:pt x="1942231" y="1203703"/>
                        <a:pt x="1934916" y="1201396"/>
                        <a:pt x="1925294" y="1200889"/>
                      </a:cubicBezTo>
                      <a:cubicBezTo>
                        <a:pt x="1915672" y="1200326"/>
                        <a:pt x="1909426" y="1201396"/>
                        <a:pt x="1896428" y="1200326"/>
                      </a:cubicBezTo>
                      <a:cubicBezTo>
                        <a:pt x="1883374" y="1199201"/>
                        <a:pt x="1870938" y="1195825"/>
                        <a:pt x="1860754" y="1195825"/>
                      </a:cubicBezTo>
                      <a:cubicBezTo>
                        <a:pt x="1850625" y="1195825"/>
                        <a:pt x="1855633" y="1203759"/>
                        <a:pt x="1855633" y="1207135"/>
                      </a:cubicBezTo>
                      <a:cubicBezTo>
                        <a:pt x="1855633" y="1210511"/>
                        <a:pt x="1849387" y="1228630"/>
                        <a:pt x="1848881" y="1233694"/>
                      </a:cubicBezTo>
                      <a:cubicBezTo>
                        <a:pt x="1848318" y="1238814"/>
                        <a:pt x="1827330" y="1282929"/>
                        <a:pt x="1824516" y="1294858"/>
                      </a:cubicBezTo>
                      <a:cubicBezTo>
                        <a:pt x="1821703" y="1306731"/>
                        <a:pt x="1813769" y="1324849"/>
                        <a:pt x="1806398" y="1335034"/>
                      </a:cubicBezTo>
                      <a:cubicBezTo>
                        <a:pt x="1799083" y="1345163"/>
                        <a:pt x="1789461" y="1351971"/>
                        <a:pt x="1782652" y="1357091"/>
                      </a:cubicBezTo>
                      <a:cubicBezTo>
                        <a:pt x="1775844" y="1362212"/>
                        <a:pt x="1778714" y="1378023"/>
                        <a:pt x="1782090" y="1386464"/>
                      </a:cubicBezTo>
                      <a:cubicBezTo>
                        <a:pt x="1783159" y="1388996"/>
                        <a:pt x="1781696" y="1390515"/>
                        <a:pt x="1778939" y="1391303"/>
                      </a:cubicBezTo>
                      <a:cubicBezTo>
                        <a:pt x="1772693" y="1393216"/>
                        <a:pt x="1759807" y="1391584"/>
                        <a:pt x="1755531" y="1391584"/>
                      </a:cubicBezTo>
                      <a:cubicBezTo>
                        <a:pt x="1749285" y="1391584"/>
                        <a:pt x="1731785" y="1397267"/>
                        <a:pt x="1727790" y="1398393"/>
                      </a:cubicBezTo>
                      <a:cubicBezTo>
                        <a:pt x="1723851" y="1399518"/>
                        <a:pt x="1710235" y="1401206"/>
                        <a:pt x="1701794" y="1401206"/>
                      </a:cubicBezTo>
                      <a:cubicBezTo>
                        <a:pt x="1693298" y="1401206"/>
                        <a:pt x="1658186" y="1406327"/>
                        <a:pt x="1645188" y="1408015"/>
                      </a:cubicBezTo>
                      <a:cubicBezTo>
                        <a:pt x="1632133" y="1409703"/>
                        <a:pt x="1612889" y="1408015"/>
                        <a:pt x="1606193" y="1408015"/>
                      </a:cubicBezTo>
                      <a:cubicBezTo>
                        <a:pt x="1599385" y="1408015"/>
                        <a:pt x="1597078" y="1412516"/>
                        <a:pt x="1592070" y="1417074"/>
                      </a:cubicBezTo>
                      <a:cubicBezTo>
                        <a:pt x="1586950" y="1421575"/>
                        <a:pt x="1577890" y="1423883"/>
                        <a:pt x="1572263" y="1423883"/>
                      </a:cubicBezTo>
                      <a:cubicBezTo>
                        <a:pt x="1566580" y="1423883"/>
                        <a:pt x="1559828" y="1426696"/>
                        <a:pt x="1554707" y="1427259"/>
                      </a:cubicBezTo>
                      <a:cubicBezTo>
                        <a:pt x="1549587" y="1427765"/>
                        <a:pt x="1552400" y="1433504"/>
                        <a:pt x="1552400" y="1433504"/>
                      </a:cubicBezTo>
                      <a:cubicBezTo>
                        <a:pt x="1552400" y="1433504"/>
                        <a:pt x="1551894" y="1438625"/>
                        <a:pt x="1552963" y="1449372"/>
                      </a:cubicBezTo>
                      <a:cubicBezTo>
                        <a:pt x="1554089" y="1460120"/>
                        <a:pt x="1566018" y="1452748"/>
                        <a:pt x="1575021" y="1449935"/>
                      </a:cubicBezTo>
                      <a:cubicBezTo>
                        <a:pt x="1584080" y="1447065"/>
                        <a:pt x="1576146" y="1474806"/>
                        <a:pt x="1573895" y="1483302"/>
                      </a:cubicBezTo>
                      <a:cubicBezTo>
                        <a:pt x="1571588" y="1491743"/>
                        <a:pt x="1569900" y="1499677"/>
                        <a:pt x="1569900" y="1512675"/>
                      </a:cubicBezTo>
                      <a:cubicBezTo>
                        <a:pt x="1569900" y="1525673"/>
                        <a:pt x="1583517" y="1534732"/>
                        <a:pt x="1591451" y="1539290"/>
                      </a:cubicBezTo>
                      <a:cubicBezTo>
                        <a:pt x="1599385" y="1543791"/>
                        <a:pt x="1605012" y="1558534"/>
                        <a:pt x="1605012" y="1558534"/>
                      </a:cubicBezTo>
                      <a:cubicBezTo>
                        <a:pt x="1605012" y="1558534"/>
                        <a:pt x="1608388" y="1562473"/>
                        <a:pt x="1615196" y="1564161"/>
                      </a:cubicBezTo>
                      <a:cubicBezTo>
                        <a:pt x="1622005" y="1565849"/>
                        <a:pt x="1622511" y="1577215"/>
                        <a:pt x="1622511" y="1582279"/>
                      </a:cubicBezTo>
                      <a:cubicBezTo>
                        <a:pt x="1622511" y="1587400"/>
                        <a:pt x="1628195" y="1602030"/>
                        <a:pt x="1630445" y="1605462"/>
                      </a:cubicBezTo>
                      <a:cubicBezTo>
                        <a:pt x="1632752" y="1608838"/>
                        <a:pt x="1636747" y="1612833"/>
                        <a:pt x="1635566" y="1619079"/>
                      </a:cubicBezTo>
                      <a:cubicBezTo>
                        <a:pt x="1634440" y="1625325"/>
                        <a:pt x="1628757" y="1627519"/>
                        <a:pt x="1622005" y="1628138"/>
                      </a:cubicBezTo>
                      <a:cubicBezTo>
                        <a:pt x="1615196" y="1628701"/>
                        <a:pt x="1614634" y="1631514"/>
                        <a:pt x="1608388" y="1636635"/>
                      </a:cubicBezTo>
                      <a:cubicBezTo>
                        <a:pt x="1602142" y="1641755"/>
                        <a:pt x="1595953" y="1639448"/>
                        <a:pt x="1588638" y="1640574"/>
                      </a:cubicBezTo>
                      <a:cubicBezTo>
                        <a:pt x="1581266" y="1641755"/>
                        <a:pt x="1574458" y="1646820"/>
                        <a:pt x="1568831" y="1655879"/>
                      </a:cubicBezTo>
                      <a:cubicBezTo>
                        <a:pt x="1563204" y="1664938"/>
                        <a:pt x="1572207" y="1672816"/>
                        <a:pt x="1577890" y="1676811"/>
                      </a:cubicBezTo>
                      <a:cubicBezTo>
                        <a:pt x="1583573" y="1680750"/>
                        <a:pt x="1587512" y="1683057"/>
                        <a:pt x="1591507" y="1688065"/>
                      </a:cubicBezTo>
                      <a:cubicBezTo>
                        <a:pt x="1595446" y="1693185"/>
                        <a:pt x="1590382" y="1714117"/>
                        <a:pt x="1588131" y="1719800"/>
                      </a:cubicBezTo>
                      <a:cubicBezTo>
                        <a:pt x="1585824" y="1725427"/>
                        <a:pt x="1590438" y="1735049"/>
                        <a:pt x="1590945" y="1738482"/>
                      </a:cubicBezTo>
                      <a:cubicBezTo>
                        <a:pt x="1591507" y="1741858"/>
                        <a:pt x="1582898" y="1744108"/>
                        <a:pt x="1580028" y="1744558"/>
                      </a:cubicBezTo>
                      <a:cubicBezTo>
                        <a:pt x="1577159" y="1744952"/>
                        <a:pt x="1575133" y="1744558"/>
                        <a:pt x="1570125" y="1743714"/>
                      </a:cubicBezTo>
                      <a:cubicBezTo>
                        <a:pt x="1565230" y="1742927"/>
                        <a:pt x="1558984" y="1735443"/>
                        <a:pt x="1553695" y="1730548"/>
                      </a:cubicBezTo>
                      <a:cubicBezTo>
                        <a:pt x="1548349" y="1725596"/>
                        <a:pt x="1539684" y="1726440"/>
                        <a:pt x="1533100" y="1726440"/>
                      </a:cubicBezTo>
                      <a:cubicBezTo>
                        <a:pt x="1526517" y="1726440"/>
                        <a:pt x="1519933" y="1723570"/>
                        <a:pt x="1515826" y="1720701"/>
                      </a:cubicBezTo>
                      <a:cubicBezTo>
                        <a:pt x="1511718" y="1717831"/>
                        <a:pt x="1500127" y="1708715"/>
                        <a:pt x="1493149" y="1703820"/>
                      </a:cubicBezTo>
                      <a:cubicBezTo>
                        <a:pt x="1486172" y="1698868"/>
                        <a:pt x="1486510" y="1709953"/>
                        <a:pt x="1483640" y="1715749"/>
                      </a:cubicBezTo>
                      <a:cubicBezTo>
                        <a:pt x="1480770" y="1721488"/>
                        <a:pt x="1471261" y="1724864"/>
                        <a:pt x="1465521" y="1724020"/>
                      </a:cubicBezTo>
                      <a:cubicBezTo>
                        <a:pt x="1459782" y="1723176"/>
                        <a:pt x="1449935" y="1721151"/>
                        <a:pt x="1445377" y="1716255"/>
                      </a:cubicBezTo>
                      <a:cubicBezTo>
                        <a:pt x="1440819" y="1711360"/>
                        <a:pt x="1433223" y="1705789"/>
                        <a:pt x="1426471" y="1702076"/>
                      </a:cubicBezTo>
                      <a:cubicBezTo>
                        <a:pt x="1411109" y="1693579"/>
                        <a:pt x="1414092" y="1682719"/>
                        <a:pt x="1406158" y="1686939"/>
                      </a:cubicBezTo>
                      <a:cubicBezTo>
                        <a:pt x="1398280" y="1691216"/>
                        <a:pt x="1394960" y="1682663"/>
                        <a:pt x="1386351" y="1678049"/>
                      </a:cubicBezTo>
                      <a:cubicBezTo>
                        <a:pt x="1377686" y="1673378"/>
                        <a:pt x="1377686" y="1662125"/>
                        <a:pt x="1368345" y="1669946"/>
                      </a:cubicBezTo>
                      <a:cubicBezTo>
                        <a:pt x="1359005" y="1677655"/>
                        <a:pt x="1353659" y="1665276"/>
                        <a:pt x="1352196" y="1657511"/>
                      </a:cubicBezTo>
                      <a:cubicBezTo>
                        <a:pt x="1350733" y="1649802"/>
                        <a:pt x="1331602" y="1641587"/>
                        <a:pt x="1320685" y="1643162"/>
                      </a:cubicBezTo>
                      <a:cubicBezTo>
                        <a:pt x="1309826" y="1644738"/>
                        <a:pt x="1280172" y="1644344"/>
                        <a:pt x="1269706" y="1643162"/>
                      </a:cubicBezTo>
                      <a:cubicBezTo>
                        <a:pt x="1259240" y="1641981"/>
                        <a:pt x="1242753" y="1642768"/>
                        <a:pt x="1235945" y="1636916"/>
                      </a:cubicBezTo>
                      <a:cubicBezTo>
                        <a:pt x="1229192" y="1631177"/>
                        <a:pt x="1229586" y="1623356"/>
                        <a:pt x="1223228" y="1627238"/>
                      </a:cubicBezTo>
                      <a:cubicBezTo>
                        <a:pt x="1216813" y="1631177"/>
                        <a:pt x="1207866" y="1631177"/>
                        <a:pt x="1199595" y="1635003"/>
                      </a:cubicBezTo>
                      <a:cubicBezTo>
                        <a:pt x="1191323" y="1638886"/>
                        <a:pt x="1174837" y="1634215"/>
                        <a:pt x="1170335" y="1629939"/>
                      </a:cubicBezTo>
                      <a:cubicBezTo>
                        <a:pt x="1165834" y="1625663"/>
                        <a:pt x="1163189" y="1631121"/>
                        <a:pt x="1130215" y="1631121"/>
                      </a:cubicBezTo>
                      <a:cubicBezTo>
                        <a:pt x="1097242" y="1631121"/>
                        <a:pt x="1099436" y="1635397"/>
                        <a:pt x="1089308" y="1654753"/>
                      </a:cubicBezTo>
                      <a:cubicBezTo>
                        <a:pt x="1079236" y="1674110"/>
                        <a:pt x="1061568" y="1676023"/>
                        <a:pt x="1046938" y="1672928"/>
                      </a:cubicBezTo>
                      <a:cubicBezTo>
                        <a:pt x="1032364" y="1669833"/>
                        <a:pt x="1022573" y="1693466"/>
                        <a:pt x="1022179" y="1682607"/>
                      </a:cubicBezTo>
                      <a:cubicBezTo>
                        <a:pt x="1021786" y="1671747"/>
                        <a:pt x="1012051" y="1677149"/>
                        <a:pt x="1006030" y="1667076"/>
                      </a:cubicBezTo>
                      <a:cubicBezTo>
                        <a:pt x="1000066" y="1657004"/>
                        <a:pt x="995170" y="1662012"/>
                        <a:pt x="988024" y="1658974"/>
                      </a:cubicBezTo>
                      <a:cubicBezTo>
                        <a:pt x="980934" y="1655823"/>
                        <a:pt x="971931" y="1655091"/>
                        <a:pt x="964054" y="1658186"/>
                      </a:cubicBezTo>
                      <a:cubicBezTo>
                        <a:pt x="956176" y="1661281"/>
                        <a:pt x="929167" y="1664038"/>
                        <a:pt x="917519" y="1663644"/>
                      </a:cubicBezTo>
                      <a:cubicBezTo>
                        <a:pt x="905928" y="1663250"/>
                        <a:pt x="908967" y="1671353"/>
                        <a:pt x="902946" y="1674898"/>
                      </a:cubicBezTo>
                      <a:cubicBezTo>
                        <a:pt x="896925" y="1678386"/>
                        <a:pt x="875205" y="1683788"/>
                        <a:pt x="871435" y="1676417"/>
                      </a:cubicBezTo>
                      <a:cubicBezTo>
                        <a:pt x="867665" y="1669102"/>
                        <a:pt x="863164" y="1672534"/>
                        <a:pt x="857537" y="1668708"/>
                      </a:cubicBezTo>
                      <a:cubicBezTo>
                        <a:pt x="851910" y="1664826"/>
                        <a:pt x="845495" y="1670227"/>
                        <a:pt x="837224" y="1671803"/>
                      </a:cubicBezTo>
                      <a:cubicBezTo>
                        <a:pt x="828952" y="1673378"/>
                        <a:pt x="822256" y="1671409"/>
                        <a:pt x="813253" y="1665951"/>
                      </a:cubicBezTo>
                      <a:cubicBezTo>
                        <a:pt x="804194" y="1660493"/>
                        <a:pt x="792659" y="1647382"/>
                        <a:pt x="784387" y="1650477"/>
                      </a:cubicBezTo>
                      <a:cubicBezTo>
                        <a:pt x="776060" y="1653572"/>
                        <a:pt x="766719" y="1632977"/>
                        <a:pt x="766381" y="1622118"/>
                      </a:cubicBezTo>
                      <a:cubicBezTo>
                        <a:pt x="765987" y="1611314"/>
                        <a:pt x="763680" y="1602030"/>
                        <a:pt x="754734" y="1605124"/>
                      </a:cubicBezTo>
                      <a:cubicBezTo>
                        <a:pt x="745674" y="1608219"/>
                        <a:pt x="745674" y="1605124"/>
                        <a:pt x="731495" y="1596628"/>
                      </a:cubicBezTo>
                      <a:cubicBezTo>
                        <a:pt x="717202" y="1588131"/>
                        <a:pt x="712701" y="1589650"/>
                        <a:pt x="706342" y="1596628"/>
                      </a:cubicBezTo>
                      <a:cubicBezTo>
                        <a:pt x="699928" y="1603549"/>
                        <a:pt x="697283" y="1606700"/>
                        <a:pt x="688336" y="1607431"/>
                      </a:cubicBezTo>
                      <a:cubicBezTo>
                        <a:pt x="679277" y="1608219"/>
                        <a:pt x="667742" y="1609007"/>
                        <a:pt x="667742" y="1613677"/>
                      </a:cubicBezTo>
                      <a:cubicBezTo>
                        <a:pt x="667742" y="1618348"/>
                        <a:pt x="662509" y="1623749"/>
                        <a:pt x="653844" y="1626844"/>
                      </a:cubicBezTo>
                      <a:cubicBezTo>
                        <a:pt x="645178" y="1629995"/>
                        <a:pt x="619745" y="1625719"/>
                        <a:pt x="613330" y="1623356"/>
                      </a:cubicBezTo>
                      <a:cubicBezTo>
                        <a:pt x="606972" y="1621049"/>
                        <a:pt x="603202" y="1604393"/>
                        <a:pt x="594593" y="1603999"/>
                      </a:cubicBezTo>
                      <a:cubicBezTo>
                        <a:pt x="585927" y="1603605"/>
                        <a:pt x="577712" y="1595502"/>
                        <a:pt x="572817" y="1589650"/>
                      </a:cubicBezTo>
                      <a:cubicBezTo>
                        <a:pt x="567977" y="1583799"/>
                        <a:pt x="562744" y="1597753"/>
                        <a:pt x="555204" y="1595109"/>
                      </a:cubicBezTo>
                      <a:cubicBezTo>
                        <a:pt x="547721" y="1592408"/>
                        <a:pt x="535004" y="1590438"/>
                        <a:pt x="531965" y="1584643"/>
                      </a:cubicBezTo>
                      <a:cubicBezTo>
                        <a:pt x="528927" y="1578791"/>
                        <a:pt x="524819" y="1576146"/>
                        <a:pt x="511652" y="1568043"/>
                      </a:cubicBezTo>
                      <a:cubicBezTo>
                        <a:pt x="498542" y="1559884"/>
                        <a:pt x="488413" y="1578509"/>
                        <a:pt x="490326" y="1583180"/>
                      </a:cubicBezTo>
                      <a:cubicBezTo>
                        <a:pt x="492240" y="1587850"/>
                        <a:pt x="492577" y="1590495"/>
                        <a:pt x="480592" y="1592858"/>
                      </a:cubicBezTo>
                      <a:cubicBezTo>
                        <a:pt x="468607" y="1595165"/>
                        <a:pt x="448012" y="1620767"/>
                        <a:pt x="442667" y="1623412"/>
                      </a:cubicBezTo>
                      <a:cubicBezTo>
                        <a:pt x="437434" y="1626169"/>
                        <a:pt x="435915" y="1624200"/>
                        <a:pt x="426968" y="1645919"/>
                      </a:cubicBezTo>
                      <a:cubicBezTo>
                        <a:pt x="417909" y="1667583"/>
                        <a:pt x="409693" y="1668371"/>
                        <a:pt x="402547" y="1669158"/>
                      </a:cubicBezTo>
                      <a:cubicBezTo>
                        <a:pt x="395401" y="1669946"/>
                        <a:pt x="381953" y="1666401"/>
                        <a:pt x="363947" y="1662181"/>
                      </a:cubicBezTo>
                      <a:cubicBezTo>
                        <a:pt x="351905" y="1659368"/>
                        <a:pt x="341045" y="1657511"/>
                        <a:pt x="335193" y="1656610"/>
                      </a:cubicBezTo>
                      <a:cubicBezTo>
                        <a:pt x="332267" y="1656160"/>
                        <a:pt x="330523" y="1655935"/>
                        <a:pt x="330523" y="1655935"/>
                      </a:cubicBezTo>
                      <a:cubicBezTo>
                        <a:pt x="330523" y="1655935"/>
                        <a:pt x="324896" y="1654416"/>
                        <a:pt x="316850" y="1651546"/>
                      </a:cubicBezTo>
                      <a:cubicBezTo>
                        <a:pt x="316456" y="1650590"/>
                        <a:pt x="316343" y="1649633"/>
                        <a:pt x="316287" y="1649183"/>
                      </a:cubicBezTo>
                      <a:cubicBezTo>
                        <a:pt x="316118" y="1648057"/>
                        <a:pt x="314261" y="1644231"/>
                        <a:pt x="312686" y="1642881"/>
                      </a:cubicBezTo>
                      <a:cubicBezTo>
                        <a:pt x="309760" y="1640124"/>
                        <a:pt x="309141" y="1637704"/>
                        <a:pt x="306215" y="1632696"/>
                      </a:cubicBezTo>
                      <a:cubicBezTo>
                        <a:pt x="304077" y="1628645"/>
                        <a:pt x="297718" y="1626113"/>
                        <a:pt x="295299" y="1625437"/>
                      </a:cubicBezTo>
                      <a:cubicBezTo>
                        <a:pt x="290854" y="1623693"/>
                        <a:pt x="289559" y="1619473"/>
                        <a:pt x="288828" y="1616716"/>
                      </a:cubicBezTo>
                      <a:cubicBezTo>
                        <a:pt x="288828" y="1616660"/>
                        <a:pt x="288828" y="1616660"/>
                        <a:pt x="288828" y="1616660"/>
                      </a:cubicBezTo>
                      <a:cubicBezTo>
                        <a:pt x="288434" y="1616491"/>
                        <a:pt x="287646" y="1616209"/>
                        <a:pt x="286690" y="1615928"/>
                      </a:cubicBezTo>
                      <a:cubicBezTo>
                        <a:pt x="284720" y="1615422"/>
                        <a:pt x="282188" y="1615028"/>
                        <a:pt x="279994" y="1614409"/>
                      </a:cubicBezTo>
                      <a:cubicBezTo>
                        <a:pt x="274423" y="1612552"/>
                        <a:pt x="269415" y="1606306"/>
                        <a:pt x="267446" y="1602761"/>
                      </a:cubicBezTo>
                      <a:cubicBezTo>
                        <a:pt x="266320" y="1600285"/>
                        <a:pt x="265139" y="1598091"/>
                        <a:pt x="265139" y="1594658"/>
                      </a:cubicBezTo>
                      <a:cubicBezTo>
                        <a:pt x="265139" y="1594602"/>
                        <a:pt x="265139" y="1594602"/>
                        <a:pt x="265139" y="1594546"/>
                      </a:cubicBezTo>
                      <a:cubicBezTo>
                        <a:pt x="265139" y="1592689"/>
                        <a:pt x="263845" y="1589819"/>
                        <a:pt x="262832" y="1586668"/>
                      </a:cubicBezTo>
                      <a:cubicBezTo>
                        <a:pt x="262550" y="1585881"/>
                        <a:pt x="262438" y="1585037"/>
                        <a:pt x="262438" y="1584192"/>
                      </a:cubicBezTo>
                      <a:cubicBezTo>
                        <a:pt x="262494" y="1581041"/>
                        <a:pt x="263957" y="1579016"/>
                        <a:pt x="265476" y="1575921"/>
                      </a:cubicBezTo>
                      <a:cubicBezTo>
                        <a:pt x="266996" y="1572714"/>
                        <a:pt x="267446" y="1570688"/>
                        <a:pt x="267446" y="1567593"/>
                      </a:cubicBezTo>
                      <a:cubicBezTo>
                        <a:pt x="267446" y="1567087"/>
                        <a:pt x="267446" y="1566468"/>
                        <a:pt x="267389" y="1565905"/>
                      </a:cubicBezTo>
                      <a:lnTo>
                        <a:pt x="267389" y="1563485"/>
                      </a:lnTo>
                      <a:cubicBezTo>
                        <a:pt x="267389" y="1560166"/>
                        <a:pt x="267502" y="1555608"/>
                        <a:pt x="267502" y="1552626"/>
                      </a:cubicBezTo>
                      <a:cubicBezTo>
                        <a:pt x="267502" y="1551331"/>
                        <a:pt x="267502" y="1550206"/>
                        <a:pt x="267446" y="1549925"/>
                      </a:cubicBezTo>
                      <a:cubicBezTo>
                        <a:pt x="267333" y="1549024"/>
                        <a:pt x="267277" y="1548180"/>
                        <a:pt x="267277" y="1547280"/>
                      </a:cubicBezTo>
                      <a:cubicBezTo>
                        <a:pt x="267277" y="1545536"/>
                        <a:pt x="267558" y="1544016"/>
                        <a:pt x="267671" y="1543004"/>
                      </a:cubicBezTo>
                      <a:cubicBezTo>
                        <a:pt x="267840" y="1541484"/>
                        <a:pt x="268233" y="1538558"/>
                        <a:pt x="268233" y="1536476"/>
                      </a:cubicBezTo>
                      <a:lnTo>
                        <a:pt x="268233" y="1535632"/>
                      </a:lnTo>
                      <a:cubicBezTo>
                        <a:pt x="268233" y="1534282"/>
                        <a:pt x="266602" y="1531694"/>
                        <a:pt x="265983" y="1528036"/>
                      </a:cubicBezTo>
                      <a:cubicBezTo>
                        <a:pt x="265814" y="1526461"/>
                        <a:pt x="265701" y="1523872"/>
                        <a:pt x="265701" y="1520721"/>
                      </a:cubicBezTo>
                      <a:cubicBezTo>
                        <a:pt x="265701" y="1516445"/>
                        <a:pt x="265814" y="1511606"/>
                        <a:pt x="265983" y="1508848"/>
                      </a:cubicBezTo>
                      <a:cubicBezTo>
                        <a:pt x="266152" y="1502996"/>
                        <a:pt x="269696" y="1499733"/>
                        <a:pt x="271553" y="1497707"/>
                      </a:cubicBezTo>
                      <a:cubicBezTo>
                        <a:pt x="274085" y="1494950"/>
                        <a:pt x="281175" y="1490336"/>
                        <a:pt x="283989" y="1487523"/>
                      </a:cubicBezTo>
                      <a:cubicBezTo>
                        <a:pt x="283426" y="1487185"/>
                        <a:pt x="282413" y="1486847"/>
                        <a:pt x="281625" y="1486679"/>
                      </a:cubicBezTo>
                      <a:cubicBezTo>
                        <a:pt x="280725" y="1486397"/>
                        <a:pt x="278081" y="1486116"/>
                        <a:pt x="275267" y="1485891"/>
                      </a:cubicBezTo>
                      <a:cubicBezTo>
                        <a:pt x="272454" y="1485722"/>
                        <a:pt x="269415" y="1485553"/>
                        <a:pt x="267783" y="1485553"/>
                      </a:cubicBezTo>
                      <a:cubicBezTo>
                        <a:pt x="267727" y="1485553"/>
                        <a:pt x="267671" y="1485553"/>
                        <a:pt x="267671" y="1485553"/>
                      </a:cubicBezTo>
                      <a:cubicBezTo>
                        <a:pt x="263169" y="1485553"/>
                        <a:pt x="260356" y="1482852"/>
                        <a:pt x="259568" y="1480376"/>
                      </a:cubicBezTo>
                      <a:cubicBezTo>
                        <a:pt x="259118" y="1479251"/>
                        <a:pt x="258668" y="1477901"/>
                        <a:pt x="256361" y="1477225"/>
                      </a:cubicBezTo>
                      <a:cubicBezTo>
                        <a:pt x="255573" y="1477057"/>
                        <a:pt x="255179" y="1477057"/>
                        <a:pt x="255010" y="1477057"/>
                      </a:cubicBezTo>
                      <a:cubicBezTo>
                        <a:pt x="254954" y="1477057"/>
                        <a:pt x="254954" y="1477057"/>
                        <a:pt x="254898" y="1477057"/>
                      </a:cubicBezTo>
                      <a:cubicBezTo>
                        <a:pt x="254335" y="1477057"/>
                        <a:pt x="253041" y="1477788"/>
                        <a:pt x="249608" y="1478632"/>
                      </a:cubicBezTo>
                      <a:cubicBezTo>
                        <a:pt x="248708" y="1478801"/>
                        <a:pt x="247752" y="1478913"/>
                        <a:pt x="246908" y="1478913"/>
                      </a:cubicBezTo>
                      <a:cubicBezTo>
                        <a:pt x="242350" y="1478913"/>
                        <a:pt x="239199" y="1476381"/>
                        <a:pt x="236217" y="1474074"/>
                      </a:cubicBezTo>
                      <a:cubicBezTo>
                        <a:pt x="233966" y="1472105"/>
                        <a:pt x="226595" y="1471036"/>
                        <a:pt x="223443" y="1470698"/>
                      </a:cubicBezTo>
                      <a:cubicBezTo>
                        <a:pt x="218998" y="1469798"/>
                        <a:pt x="213765" y="1465578"/>
                        <a:pt x="209320" y="1460739"/>
                      </a:cubicBezTo>
                      <a:cubicBezTo>
                        <a:pt x="205944" y="1456856"/>
                        <a:pt x="200823" y="1455056"/>
                        <a:pt x="198910" y="1454099"/>
                      </a:cubicBezTo>
                      <a:cubicBezTo>
                        <a:pt x="196885" y="1453030"/>
                        <a:pt x="190076" y="1448416"/>
                        <a:pt x="185237" y="1443914"/>
                      </a:cubicBezTo>
                      <a:cubicBezTo>
                        <a:pt x="181579" y="1440313"/>
                        <a:pt x="179329" y="1442001"/>
                        <a:pt x="174883" y="1439075"/>
                      </a:cubicBezTo>
                      <a:cubicBezTo>
                        <a:pt x="173139" y="1437556"/>
                        <a:pt x="171001" y="1434517"/>
                        <a:pt x="168919" y="1431366"/>
                      </a:cubicBezTo>
                      <a:cubicBezTo>
                        <a:pt x="166893" y="1428159"/>
                        <a:pt x="164924" y="1424895"/>
                        <a:pt x="163573" y="1422926"/>
                      </a:cubicBezTo>
                      <a:cubicBezTo>
                        <a:pt x="162279" y="1421013"/>
                        <a:pt x="158622" y="1416455"/>
                        <a:pt x="155021" y="1412066"/>
                      </a:cubicBezTo>
                      <a:cubicBezTo>
                        <a:pt x="151419" y="1407621"/>
                        <a:pt x="147874" y="1403344"/>
                        <a:pt x="146918" y="1402050"/>
                      </a:cubicBezTo>
                      <a:cubicBezTo>
                        <a:pt x="145961" y="1400812"/>
                        <a:pt x="145230" y="1399237"/>
                        <a:pt x="145230" y="1397605"/>
                      </a:cubicBezTo>
                      <a:lnTo>
                        <a:pt x="145230" y="1397436"/>
                      </a:lnTo>
                      <a:cubicBezTo>
                        <a:pt x="145230" y="1394623"/>
                        <a:pt x="146918" y="1392259"/>
                        <a:pt x="149225" y="1390628"/>
                      </a:cubicBezTo>
                      <a:cubicBezTo>
                        <a:pt x="149675" y="1390178"/>
                        <a:pt x="149619" y="1390121"/>
                        <a:pt x="149675" y="1390121"/>
                      </a:cubicBezTo>
                      <a:cubicBezTo>
                        <a:pt x="149675" y="1389952"/>
                        <a:pt x="149112" y="1388658"/>
                        <a:pt x="147931" y="1387589"/>
                      </a:cubicBezTo>
                      <a:cubicBezTo>
                        <a:pt x="147256" y="1387083"/>
                        <a:pt x="147481" y="1387195"/>
                        <a:pt x="147143" y="1387139"/>
                      </a:cubicBezTo>
                      <a:cubicBezTo>
                        <a:pt x="147143" y="1387139"/>
                        <a:pt x="147087" y="1387139"/>
                        <a:pt x="147030" y="1387139"/>
                      </a:cubicBezTo>
                      <a:cubicBezTo>
                        <a:pt x="146468" y="1387139"/>
                        <a:pt x="145005" y="1387589"/>
                        <a:pt x="142923" y="1387645"/>
                      </a:cubicBezTo>
                      <a:cubicBezTo>
                        <a:pt x="139997" y="1387758"/>
                        <a:pt x="140953" y="1387364"/>
                        <a:pt x="137802" y="1389615"/>
                      </a:cubicBezTo>
                      <a:cubicBezTo>
                        <a:pt x="135833" y="1391078"/>
                        <a:pt x="133526" y="1391753"/>
                        <a:pt x="131331" y="1391753"/>
                      </a:cubicBezTo>
                      <a:lnTo>
                        <a:pt x="130994" y="1391753"/>
                      </a:lnTo>
                      <a:cubicBezTo>
                        <a:pt x="128743" y="1391753"/>
                        <a:pt x="126549" y="1391247"/>
                        <a:pt x="124242" y="1390515"/>
                      </a:cubicBezTo>
                      <a:cubicBezTo>
                        <a:pt x="119909" y="1388996"/>
                        <a:pt x="114113" y="1387758"/>
                        <a:pt x="108543" y="1384157"/>
                      </a:cubicBezTo>
                      <a:cubicBezTo>
                        <a:pt x="106179" y="1382581"/>
                        <a:pt x="104379" y="1381006"/>
                        <a:pt x="104266" y="1378417"/>
                      </a:cubicBezTo>
                      <a:cubicBezTo>
                        <a:pt x="104547" y="1375491"/>
                        <a:pt x="105898" y="1374647"/>
                        <a:pt x="106236" y="1373522"/>
                      </a:cubicBezTo>
                      <a:cubicBezTo>
                        <a:pt x="107136" y="1371553"/>
                        <a:pt x="107530" y="1364238"/>
                        <a:pt x="108880" y="1358442"/>
                      </a:cubicBezTo>
                      <a:cubicBezTo>
                        <a:pt x="108880" y="1358273"/>
                        <a:pt x="108936" y="1358104"/>
                        <a:pt x="108936" y="1357992"/>
                      </a:cubicBezTo>
                      <a:lnTo>
                        <a:pt x="108936" y="1357935"/>
                      </a:lnTo>
                      <a:cubicBezTo>
                        <a:pt x="108936" y="1357429"/>
                        <a:pt x="108205" y="1356416"/>
                        <a:pt x="106236" y="1355516"/>
                      </a:cubicBezTo>
                      <a:cubicBezTo>
                        <a:pt x="104322" y="1354559"/>
                        <a:pt x="102072" y="1353940"/>
                        <a:pt x="100496" y="1353434"/>
                      </a:cubicBezTo>
                      <a:cubicBezTo>
                        <a:pt x="97233" y="1351971"/>
                        <a:pt x="96332" y="1348651"/>
                        <a:pt x="96332" y="1345950"/>
                      </a:cubicBezTo>
                      <a:lnTo>
                        <a:pt x="96332" y="1345669"/>
                      </a:lnTo>
                      <a:cubicBezTo>
                        <a:pt x="96332" y="1344712"/>
                        <a:pt x="96388" y="1343643"/>
                        <a:pt x="96614" y="1342574"/>
                      </a:cubicBezTo>
                      <a:cubicBezTo>
                        <a:pt x="97064" y="1338410"/>
                        <a:pt x="99540" y="1335991"/>
                        <a:pt x="101340" y="1334922"/>
                      </a:cubicBezTo>
                      <a:cubicBezTo>
                        <a:pt x="101509" y="1334865"/>
                        <a:pt x="103647" y="1332558"/>
                        <a:pt x="106010" y="1329745"/>
                      </a:cubicBezTo>
                      <a:cubicBezTo>
                        <a:pt x="108374" y="1326931"/>
                        <a:pt x="111131" y="1323668"/>
                        <a:pt x="112706" y="1321473"/>
                      </a:cubicBezTo>
                      <a:cubicBezTo>
                        <a:pt x="114788" y="1318716"/>
                        <a:pt x="114845" y="1317872"/>
                        <a:pt x="114845" y="1316915"/>
                      </a:cubicBezTo>
                      <a:cubicBezTo>
                        <a:pt x="114845" y="1316353"/>
                        <a:pt x="114788" y="1315565"/>
                        <a:pt x="114676" y="1314496"/>
                      </a:cubicBezTo>
                      <a:cubicBezTo>
                        <a:pt x="114676" y="1314158"/>
                        <a:pt x="114620" y="1313933"/>
                        <a:pt x="114620" y="1313652"/>
                      </a:cubicBezTo>
                      <a:cubicBezTo>
                        <a:pt x="114676" y="1309657"/>
                        <a:pt x="116983" y="1306168"/>
                        <a:pt x="121766" y="1300991"/>
                      </a:cubicBezTo>
                      <a:cubicBezTo>
                        <a:pt x="123060" y="1299528"/>
                        <a:pt x="123341" y="1298572"/>
                        <a:pt x="123341" y="1297446"/>
                      </a:cubicBezTo>
                      <a:cubicBezTo>
                        <a:pt x="123341" y="1297390"/>
                        <a:pt x="123341" y="1297390"/>
                        <a:pt x="123341" y="1297334"/>
                      </a:cubicBezTo>
                      <a:cubicBezTo>
                        <a:pt x="123341" y="1295196"/>
                        <a:pt x="121597" y="1292382"/>
                        <a:pt x="119853" y="1289738"/>
                      </a:cubicBezTo>
                      <a:cubicBezTo>
                        <a:pt x="118502" y="1287431"/>
                        <a:pt x="117939" y="1285011"/>
                        <a:pt x="117939" y="1282760"/>
                      </a:cubicBezTo>
                      <a:cubicBezTo>
                        <a:pt x="117939" y="1280116"/>
                        <a:pt x="118502" y="1277640"/>
                        <a:pt x="119121" y="1275108"/>
                      </a:cubicBezTo>
                      <a:lnTo>
                        <a:pt x="119121" y="1275052"/>
                      </a:lnTo>
                      <a:cubicBezTo>
                        <a:pt x="119684" y="1271507"/>
                        <a:pt x="104716" y="1247705"/>
                        <a:pt x="101621" y="1245510"/>
                      </a:cubicBezTo>
                      <a:cubicBezTo>
                        <a:pt x="99371" y="1243485"/>
                        <a:pt x="97683" y="1242753"/>
                        <a:pt x="97064" y="1242753"/>
                      </a:cubicBezTo>
                      <a:lnTo>
                        <a:pt x="97007" y="1242753"/>
                      </a:lnTo>
                      <a:cubicBezTo>
                        <a:pt x="96670" y="1242810"/>
                        <a:pt x="96501" y="1242753"/>
                        <a:pt x="95713" y="1243597"/>
                      </a:cubicBezTo>
                      <a:cubicBezTo>
                        <a:pt x="95376" y="1243935"/>
                        <a:pt x="94757" y="1245229"/>
                        <a:pt x="94025" y="1246467"/>
                      </a:cubicBezTo>
                      <a:cubicBezTo>
                        <a:pt x="93294" y="1247592"/>
                        <a:pt x="92450" y="1249674"/>
                        <a:pt x="89467" y="1249956"/>
                      </a:cubicBezTo>
                      <a:cubicBezTo>
                        <a:pt x="86823" y="1249787"/>
                        <a:pt x="85585" y="1248099"/>
                        <a:pt x="84178" y="1246186"/>
                      </a:cubicBezTo>
                      <a:cubicBezTo>
                        <a:pt x="83672" y="1245229"/>
                        <a:pt x="81027" y="1242978"/>
                        <a:pt x="81027" y="1238927"/>
                      </a:cubicBezTo>
                      <a:cubicBezTo>
                        <a:pt x="81027" y="1238139"/>
                        <a:pt x="81140" y="1237239"/>
                        <a:pt x="81365" y="1236395"/>
                      </a:cubicBezTo>
                      <a:cubicBezTo>
                        <a:pt x="82096" y="1232850"/>
                        <a:pt x="82659" y="1231105"/>
                        <a:pt x="82884" y="1230430"/>
                      </a:cubicBezTo>
                      <a:lnTo>
                        <a:pt x="84009" y="1223622"/>
                      </a:lnTo>
                      <a:lnTo>
                        <a:pt x="84009" y="1222103"/>
                      </a:lnTo>
                      <a:cubicBezTo>
                        <a:pt x="84009" y="1220921"/>
                        <a:pt x="84066" y="1219289"/>
                        <a:pt x="84403" y="1217376"/>
                      </a:cubicBezTo>
                      <a:cubicBezTo>
                        <a:pt x="84460" y="1217038"/>
                        <a:pt x="84516" y="1216645"/>
                        <a:pt x="84516" y="1216307"/>
                      </a:cubicBezTo>
                      <a:cubicBezTo>
                        <a:pt x="84234" y="1214394"/>
                        <a:pt x="84178" y="1213775"/>
                        <a:pt x="81590" y="1213212"/>
                      </a:cubicBezTo>
                      <a:cubicBezTo>
                        <a:pt x="76301" y="1212087"/>
                        <a:pt x="69323" y="1209949"/>
                        <a:pt x="67185" y="1204322"/>
                      </a:cubicBezTo>
                      <a:lnTo>
                        <a:pt x="67129" y="1204378"/>
                      </a:lnTo>
                      <a:cubicBezTo>
                        <a:pt x="66397" y="1202352"/>
                        <a:pt x="65891" y="1201058"/>
                        <a:pt x="65553" y="1200383"/>
                      </a:cubicBezTo>
                      <a:cubicBezTo>
                        <a:pt x="65384" y="1199933"/>
                        <a:pt x="65272" y="1199933"/>
                        <a:pt x="65216" y="1199933"/>
                      </a:cubicBezTo>
                      <a:cubicBezTo>
                        <a:pt x="65216" y="1199764"/>
                        <a:pt x="62796" y="1199595"/>
                        <a:pt x="58520" y="1198357"/>
                      </a:cubicBezTo>
                      <a:cubicBezTo>
                        <a:pt x="58351" y="1198301"/>
                        <a:pt x="58182" y="1198301"/>
                        <a:pt x="58182" y="1198301"/>
                      </a:cubicBezTo>
                      <a:lnTo>
                        <a:pt x="58182" y="1198245"/>
                      </a:lnTo>
                      <a:cubicBezTo>
                        <a:pt x="58126" y="1198245"/>
                        <a:pt x="57788" y="1198807"/>
                        <a:pt x="55425" y="1199032"/>
                      </a:cubicBezTo>
                      <a:cubicBezTo>
                        <a:pt x="53906" y="1199032"/>
                        <a:pt x="52611" y="1198357"/>
                        <a:pt x="51261" y="1197344"/>
                      </a:cubicBezTo>
                      <a:cubicBezTo>
                        <a:pt x="49235" y="1195769"/>
                        <a:pt x="47716" y="1195206"/>
                        <a:pt x="47322" y="1195206"/>
                      </a:cubicBezTo>
                      <a:lnTo>
                        <a:pt x="46703" y="1195206"/>
                      </a:lnTo>
                      <a:cubicBezTo>
                        <a:pt x="46647" y="1195206"/>
                        <a:pt x="46647" y="1195206"/>
                        <a:pt x="46591" y="1195206"/>
                      </a:cubicBezTo>
                      <a:cubicBezTo>
                        <a:pt x="46534" y="1195206"/>
                        <a:pt x="46478" y="1195206"/>
                        <a:pt x="46197" y="1195487"/>
                      </a:cubicBezTo>
                      <a:cubicBezTo>
                        <a:pt x="45015" y="1196219"/>
                        <a:pt x="44734" y="1199201"/>
                        <a:pt x="40457" y="1199933"/>
                      </a:cubicBezTo>
                      <a:cubicBezTo>
                        <a:pt x="38432" y="1199876"/>
                        <a:pt x="37081" y="1198470"/>
                        <a:pt x="36181" y="1197175"/>
                      </a:cubicBezTo>
                      <a:cubicBezTo>
                        <a:pt x="35224" y="1195656"/>
                        <a:pt x="34662" y="1194024"/>
                        <a:pt x="34662" y="1192618"/>
                      </a:cubicBezTo>
                      <a:cubicBezTo>
                        <a:pt x="34718" y="1190648"/>
                        <a:pt x="35168" y="1189804"/>
                        <a:pt x="35168" y="1188229"/>
                      </a:cubicBezTo>
                      <a:lnTo>
                        <a:pt x="35168" y="1187891"/>
                      </a:lnTo>
                      <a:cubicBezTo>
                        <a:pt x="35112" y="1187891"/>
                        <a:pt x="35168" y="1187891"/>
                        <a:pt x="34999" y="1187610"/>
                      </a:cubicBezTo>
                      <a:cubicBezTo>
                        <a:pt x="34605" y="1187216"/>
                        <a:pt x="33930" y="1186709"/>
                        <a:pt x="33030" y="1186090"/>
                      </a:cubicBezTo>
                      <a:cubicBezTo>
                        <a:pt x="31285" y="1184853"/>
                        <a:pt x="28697" y="1183390"/>
                        <a:pt x="26728" y="1180857"/>
                      </a:cubicBezTo>
                      <a:cubicBezTo>
                        <a:pt x="26334" y="1179901"/>
                        <a:pt x="23577" y="1178494"/>
                        <a:pt x="22845" y="1178325"/>
                      </a:cubicBezTo>
                      <a:lnTo>
                        <a:pt x="22451" y="1178325"/>
                      </a:lnTo>
                      <a:cubicBezTo>
                        <a:pt x="19919" y="1178607"/>
                        <a:pt x="18344" y="1179057"/>
                        <a:pt x="18287" y="1179057"/>
                      </a:cubicBezTo>
                      <a:cubicBezTo>
                        <a:pt x="16824" y="1179507"/>
                        <a:pt x="15643" y="1179788"/>
                        <a:pt x="14405" y="1179788"/>
                      </a:cubicBezTo>
                      <a:lnTo>
                        <a:pt x="14067" y="1179788"/>
                      </a:lnTo>
                      <a:cubicBezTo>
                        <a:pt x="11704" y="1179788"/>
                        <a:pt x="9566" y="1177425"/>
                        <a:pt x="9341" y="1175850"/>
                      </a:cubicBezTo>
                      <a:cubicBezTo>
                        <a:pt x="8890" y="1174218"/>
                        <a:pt x="8665" y="1172642"/>
                        <a:pt x="8103" y="1170785"/>
                      </a:cubicBezTo>
                      <a:cubicBezTo>
                        <a:pt x="7765" y="1169716"/>
                        <a:pt x="7596" y="1168703"/>
                        <a:pt x="7596" y="1167747"/>
                      </a:cubicBezTo>
                      <a:cubicBezTo>
                        <a:pt x="7653" y="1165890"/>
                        <a:pt x="8046" y="1164708"/>
                        <a:pt x="8046" y="1164258"/>
                      </a:cubicBezTo>
                      <a:lnTo>
                        <a:pt x="8046" y="1164202"/>
                      </a:lnTo>
                      <a:cubicBezTo>
                        <a:pt x="8046" y="1163864"/>
                        <a:pt x="8046" y="1163696"/>
                        <a:pt x="7540" y="1162852"/>
                      </a:cubicBezTo>
                      <a:cubicBezTo>
                        <a:pt x="6977" y="1162007"/>
                        <a:pt x="6809" y="1161107"/>
                        <a:pt x="6809" y="1160376"/>
                      </a:cubicBezTo>
                      <a:cubicBezTo>
                        <a:pt x="7090" y="1156381"/>
                        <a:pt x="10072" y="1151992"/>
                        <a:pt x="10128" y="1150472"/>
                      </a:cubicBezTo>
                      <a:cubicBezTo>
                        <a:pt x="11254" y="1145971"/>
                        <a:pt x="15474" y="1145915"/>
                        <a:pt x="18175" y="1145802"/>
                      </a:cubicBezTo>
                      <a:cubicBezTo>
                        <a:pt x="19356" y="1145802"/>
                        <a:pt x="20538" y="1145858"/>
                        <a:pt x="21720" y="1145915"/>
                      </a:cubicBezTo>
                      <a:cubicBezTo>
                        <a:pt x="23577" y="1146027"/>
                        <a:pt x="25265" y="1146083"/>
                        <a:pt x="26559" y="1146083"/>
                      </a:cubicBezTo>
                      <a:cubicBezTo>
                        <a:pt x="28078" y="1146083"/>
                        <a:pt x="28978" y="1146027"/>
                        <a:pt x="28978" y="1146027"/>
                      </a:cubicBezTo>
                      <a:lnTo>
                        <a:pt x="29035" y="1146759"/>
                      </a:lnTo>
                      <a:lnTo>
                        <a:pt x="29035" y="1146027"/>
                      </a:lnTo>
                      <a:cubicBezTo>
                        <a:pt x="37588" y="1145915"/>
                        <a:pt x="41583" y="1151541"/>
                        <a:pt x="43440" y="1155255"/>
                      </a:cubicBezTo>
                      <a:cubicBezTo>
                        <a:pt x="44396" y="1157168"/>
                        <a:pt x="45690" y="1156887"/>
                        <a:pt x="49910" y="1157787"/>
                      </a:cubicBezTo>
                      <a:cubicBezTo>
                        <a:pt x="49967" y="1157787"/>
                        <a:pt x="56494" y="1158181"/>
                        <a:pt x="57563" y="1158294"/>
                      </a:cubicBezTo>
                      <a:lnTo>
                        <a:pt x="57563" y="1158237"/>
                      </a:lnTo>
                      <a:cubicBezTo>
                        <a:pt x="61558" y="1158744"/>
                        <a:pt x="64653" y="1158800"/>
                        <a:pt x="64709" y="1158800"/>
                      </a:cubicBezTo>
                      <a:cubicBezTo>
                        <a:pt x="64709" y="1158800"/>
                        <a:pt x="64990" y="1158800"/>
                        <a:pt x="65497" y="1158800"/>
                      </a:cubicBezTo>
                      <a:cubicBezTo>
                        <a:pt x="66003" y="1158800"/>
                        <a:pt x="66679" y="1158800"/>
                        <a:pt x="67523" y="1158744"/>
                      </a:cubicBezTo>
                      <a:cubicBezTo>
                        <a:pt x="69154" y="1158688"/>
                        <a:pt x="71293" y="1158406"/>
                        <a:pt x="73149" y="1157956"/>
                      </a:cubicBezTo>
                      <a:cubicBezTo>
                        <a:pt x="74106" y="1157675"/>
                        <a:pt x="75175" y="1157281"/>
                        <a:pt x="76075" y="1156831"/>
                      </a:cubicBezTo>
                      <a:cubicBezTo>
                        <a:pt x="78101" y="1155705"/>
                        <a:pt x="82828" y="1152160"/>
                        <a:pt x="81252" y="1145352"/>
                      </a:cubicBezTo>
                      <a:cubicBezTo>
                        <a:pt x="80858" y="1141976"/>
                        <a:pt x="79395" y="1139444"/>
                        <a:pt x="76919" y="1135730"/>
                      </a:cubicBezTo>
                      <a:cubicBezTo>
                        <a:pt x="73543" y="1130666"/>
                        <a:pt x="72249" y="1128359"/>
                        <a:pt x="70561" y="1121269"/>
                      </a:cubicBezTo>
                      <a:cubicBezTo>
                        <a:pt x="70223" y="1119806"/>
                        <a:pt x="70055" y="1118455"/>
                        <a:pt x="70055" y="1117161"/>
                      </a:cubicBezTo>
                      <a:cubicBezTo>
                        <a:pt x="70055" y="1113785"/>
                        <a:pt x="71349" y="1110690"/>
                        <a:pt x="73375" y="1108102"/>
                      </a:cubicBezTo>
                      <a:cubicBezTo>
                        <a:pt x="73487" y="1107989"/>
                        <a:pt x="84853" y="1097242"/>
                        <a:pt x="84966" y="1096623"/>
                      </a:cubicBezTo>
                      <a:cubicBezTo>
                        <a:pt x="85135" y="1095948"/>
                        <a:pt x="85304" y="1095441"/>
                        <a:pt x="85304" y="1094935"/>
                      </a:cubicBezTo>
                      <a:cubicBezTo>
                        <a:pt x="85304" y="1093866"/>
                        <a:pt x="84910" y="1092628"/>
                        <a:pt x="84178" y="1091165"/>
                      </a:cubicBezTo>
                      <a:cubicBezTo>
                        <a:pt x="82940" y="1088689"/>
                        <a:pt x="82490" y="1085876"/>
                        <a:pt x="82490" y="1082837"/>
                      </a:cubicBezTo>
                      <a:cubicBezTo>
                        <a:pt x="82490" y="1078673"/>
                        <a:pt x="83390" y="1074116"/>
                        <a:pt x="85247" y="1070289"/>
                      </a:cubicBezTo>
                      <a:cubicBezTo>
                        <a:pt x="86429" y="1067813"/>
                        <a:pt x="86823" y="1066294"/>
                        <a:pt x="86823" y="1065112"/>
                      </a:cubicBezTo>
                      <a:cubicBezTo>
                        <a:pt x="86823" y="1063987"/>
                        <a:pt x="86485" y="1062862"/>
                        <a:pt x="85866" y="1061117"/>
                      </a:cubicBezTo>
                      <a:cubicBezTo>
                        <a:pt x="83897" y="1060048"/>
                        <a:pt x="84178" y="1043111"/>
                        <a:pt x="84234" y="1042999"/>
                      </a:cubicBezTo>
                      <a:cubicBezTo>
                        <a:pt x="84403" y="1041705"/>
                        <a:pt x="84572" y="1040242"/>
                        <a:pt x="84741" y="1038723"/>
                      </a:cubicBezTo>
                      <a:cubicBezTo>
                        <a:pt x="86035" y="1028707"/>
                        <a:pt x="91718" y="1022461"/>
                        <a:pt x="97570" y="1015202"/>
                      </a:cubicBezTo>
                      <a:cubicBezTo>
                        <a:pt x="99540" y="1012726"/>
                        <a:pt x="100102" y="1010813"/>
                        <a:pt x="100215" y="1009125"/>
                      </a:cubicBezTo>
                      <a:lnTo>
                        <a:pt x="100496" y="1009125"/>
                      </a:lnTo>
                      <a:cubicBezTo>
                        <a:pt x="100440" y="1009069"/>
                        <a:pt x="100327" y="1008956"/>
                        <a:pt x="100215" y="1008787"/>
                      </a:cubicBezTo>
                      <a:cubicBezTo>
                        <a:pt x="100215" y="1008731"/>
                        <a:pt x="92844" y="996521"/>
                        <a:pt x="92731" y="996465"/>
                      </a:cubicBezTo>
                      <a:cubicBezTo>
                        <a:pt x="90030" y="992976"/>
                        <a:pt x="88680" y="990613"/>
                        <a:pt x="85472" y="985492"/>
                      </a:cubicBezTo>
                      <a:cubicBezTo>
                        <a:pt x="81590" y="979415"/>
                        <a:pt x="80746" y="981159"/>
                        <a:pt x="73318" y="976714"/>
                      </a:cubicBezTo>
                      <a:cubicBezTo>
                        <a:pt x="70955" y="975251"/>
                        <a:pt x="66960" y="973169"/>
                        <a:pt x="65778" y="972607"/>
                      </a:cubicBezTo>
                      <a:cubicBezTo>
                        <a:pt x="65609" y="972494"/>
                        <a:pt x="51711" y="966530"/>
                        <a:pt x="50529" y="965967"/>
                      </a:cubicBezTo>
                      <a:cubicBezTo>
                        <a:pt x="48785" y="965404"/>
                        <a:pt x="47378" y="965123"/>
                        <a:pt x="46422" y="965123"/>
                      </a:cubicBezTo>
                      <a:cubicBezTo>
                        <a:pt x="43946" y="965179"/>
                        <a:pt x="42933" y="966192"/>
                        <a:pt x="40739" y="969118"/>
                      </a:cubicBezTo>
                      <a:cubicBezTo>
                        <a:pt x="37813" y="973451"/>
                        <a:pt x="34155" y="976433"/>
                        <a:pt x="29260" y="976433"/>
                      </a:cubicBezTo>
                      <a:cubicBezTo>
                        <a:pt x="29204" y="976433"/>
                        <a:pt x="29204" y="976433"/>
                        <a:pt x="29147" y="976433"/>
                      </a:cubicBezTo>
                      <a:cubicBezTo>
                        <a:pt x="28359" y="976433"/>
                        <a:pt x="27515" y="976377"/>
                        <a:pt x="26615" y="976264"/>
                      </a:cubicBezTo>
                      <a:cubicBezTo>
                        <a:pt x="20988" y="975307"/>
                        <a:pt x="18906" y="970300"/>
                        <a:pt x="18175" y="968780"/>
                      </a:cubicBezTo>
                      <a:cubicBezTo>
                        <a:pt x="15474" y="965067"/>
                        <a:pt x="9791" y="956289"/>
                        <a:pt x="7765" y="952350"/>
                      </a:cubicBezTo>
                      <a:cubicBezTo>
                        <a:pt x="5796" y="948580"/>
                        <a:pt x="4839" y="946610"/>
                        <a:pt x="4108" y="945260"/>
                      </a:cubicBezTo>
                      <a:cubicBezTo>
                        <a:pt x="3376" y="943966"/>
                        <a:pt x="2926" y="943347"/>
                        <a:pt x="2138" y="942165"/>
                      </a:cubicBezTo>
                      <a:cubicBezTo>
                        <a:pt x="675" y="940083"/>
                        <a:pt x="0" y="937607"/>
                        <a:pt x="0" y="934794"/>
                      </a:cubicBezTo>
                      <a:cubicBezTo>
                        <a:pt x="0" y="933218"/>
                        <a:pt x="169" y="931587"/>
                        <a:pt x="563" y="929842"/>
                      </a:cubicBezTo>
                      <a:cubicBezTo>
                        <a:pt x="1519" y="923765"/>
                        <a:pt x="2813" y="921796"/>
                        <a:pt x="8947" y="915663"/>
                      </a:cubicBezTo>
                      <a:cubicBezTo>
                        <a:pt x="12154" y="912286"/>
                        <a:pt x="15699" y="910767"/>
                        <a:pt x="18906" y="910767"/>
                      </a:cubicBezTo>
                      <a:cubicBezTo>
                        <a:pt x="22676" y="910823"/>
                        <a:pt x="25602" y="912624"/>
                        <a:pt x="27572" y="913862"/>
                      </a:cubicBezTo>
                      <a:cubicBezTo>
                        <a:pt x="28303" y="914368"/>
                        <a:pt x="29035" y="914593"/>
                        <a:pt x="29429" y="914593"/>
                      </a:cubicBezTo>
                      <a:cubicBezTo>
                        <a:pt x="29991" y="914481"/>
                        <a:pt x="30554" y="914875"/>
                        <a:pt x="30948" y="911555"/>
                      </a:cubicBezTo>
                      <a:cubicBezTo>
                        <a:pt x="30948" y="910711"/>
                        <a:pt x="31004" y="910036"/>
                        <a:pt x="31004" y="909529"/>
                      </a:cubicBezTo>
                      <a:cubicBezTo>
                        <a:pt x="30610" y="906153"/>
                        <a:pt x="31511" y="907841"/>
                        <a:pt x="27403" y="904803"/>
                      </a:cubicBezTo>
                      <a:cubicBezTo>
                        <a:pt x="22114" y="901539"/>
                        <a:pt x="20876" y="896644"/>
                        <a:pt x="20876" y="893943"/>
                      </a:cubicBezTo>
                      <a:lnTo>
                        <a:pt x="20876" y="893774"/>
                      </a:lnTo>
                      <a:cubicBezTo>
                        <a:pt x="20876" y="893436"/>
                        <a:pt x="20369" y="889723"/>
                        <a:pt x="20369" y="885671"/>
                      </a:cubicBezTo>
                      <a:lnTo>
                        <a:pt x="20369" y="885615"/>
                      </a:lnTo>
                      <a:lnTo>
                        <a:pt x="20144" y="885615"/>
                      </a:lnTo>
                      <a:cubicBezTo>
                        <a:pt x="20144" y="885559"/>
                        <a:pt x="20201" y="885502"/>
                        <a:pt x="20201" y="885446"/>
                      </a:cubicBezTo>
                      <a:lnTo>
                        <a:pt x="20201" y="885052"/>
                      </a:lnTo>
                      <a:cubicBezTo>
                        <a:pt x="20313" y="883083"/>
                        <a:pt x="20594" y="881282"/>
                        <a:pt x="20763" y="879032"/>
                      </a:cubicBezTo>
                      <a:lnTo>
                        <a:pt x="20763" y="878919"/>
                      </a:lnTo>
                      <a:cubicBezTo>
                        <a:pt x="20651" y="874249"/>
                        <a:pt x="20763" y="873630"/>
                        <a:pt x="18344" y="870816"/>
                      </a:cubicBezTo>
                      <a:cubicBezTo>
                        <a:pt x="15193" y="867721"/>
                        <a:pt x="13505" y="864739"/>
                        <a:pt x="13505" y="861588"/>
                      </a:cubicBezTo>
                      <a:lnTo>
                        <a:pt x="13505" y="861419"/>
                      </a:lnTo>
                      <a:cubicBezTo>
                        <a:pt x="13505" y="859563"/>
                        <a:pt x="13955" y="858043"/>
                        <a:pt x="14630" y="856524"/>
                      </a:cubicBezTo>
                      <a:cubicBezTo>
                        <a:pt x="16768" y="851572"/>
                        <a:pt x="22114" y="848534"/>
                        <a:pt x="22114" y="848421"/>
                      </a:cubicBezTo>
                      <a:cubicBezTo>
                        <a:pt x="25659" y="845777"/>
                        <a:pt x="29316" y="843526"/>
                        <a:pt x="35281" y="842682"/>
                      </a:cubicBezTo>
                      <a:lnTo>
                        <a:pt x="35449" y="842626"/>
                      </a:lnTo>
                      <a:lnTo>
                        <a:pt x="35731" y="842626"/>
                      </a:lnTo>
                      <a:cubicBezTo>
                        <a:pt x="40288" y="842738"/>
                        <a:pt x="41639" y="844764"/>
                        <a:pt x="44959" y="845439"/>
                      </a:cubicBezTo>
                      <a:cubicBezTo>
                        <a:pt x="48954" y="846958"/>
                        <a:pt x="51824" y="847465"/>
                        <a:pt x="53849" y="847521"/>
                      </a:cubicBezTo>
                      <a:lnTo>
                        <a:pt x="56269" y="847352"/>
                      </a:lnTo>
                      <a:cubicBezTo>
                        <a:pt x="56832" y="847296"/>
                        <a:pt x="57000" y="847408"/>
                        <a:pt x="57844" y="846564"/>
                      </a:cubicBezTo>
                      <a:cubicBezTo>
                        <a:pt x="58632" y="845889"/>
                        <a:pt x="59983" y="843357"/>
                        <a:pt x="62909" y="841050"/>
                      </a:cubicBezTo>
                      <a:cubicBezTo>
                        <a:pt x="66791" y="838743"/>
                        <a:pt x="66847" y="839981"/>
                        <a:pt x="69211" y="838012"/>
                      </a:cubicBezTo>
                      <a:cubicBezTo>
                        <a:pt x="69211" y="838012"/>
                        <a:pt x="69267" y="837955"/>
                        <a:pt x="69379" y="837843"/>
                      </a:cubicBezTo>
                      <a:cubicBezTo>
                        <a:pt x="69492" y="837561"/>
                        <a:pt x="69830" y="836323"/>
                        <a:pt x="69830" y="834973"/>
                      </a:cubicBezTo>
                      <a:lnTo>
                        <a:pt x="69830" y="834242"/>
                      </a:lnTo>
                      <a:cubicBezTo>
                        <a:pt x="69830" y="831766"/>
                        <a:pt x="69661" y="828615"/>
                        <a:pt x="69661" y="825857"/>
                      </a:cubicBezTo>
                      <a:cubicBezTo>
                        <a:pt x="69661" y="824226"/>
                        <a:pt x="69661" y="822706"/>
                        <a:pt x="69998" y="821356"/>
                      </a:cubicBezTo>
                      <a:cubicBezTo>
                        <a:pt x="69830" y="821075"/>
                        <a:pt x="69323" y="820568"/>
                        <a:pt x="68704" y="820006"/>
                      </a:cubicBezTo>
                      <a:cubicBezTo>
                        <a:pt x="67466" y="818711"/>
                        <a:pt x="66960" y="816967"/>
                        <a:pt x="66960" y="815279"/>
                      </a:cubicBezTo>
                      <a:cubicBezTo>
                        <a:pt x="66960" y="812634"/>
                        <a:pt x="68142" y="809821"/>
                        <a:pt x="70449" y="807570"/>
                      </a:cubicBezTo>
                      <a:cubicBezTo>
                        <a:pt x="73712" y="803856"/>
                        <a:pt x="76413" y="802787"/>
                        <a:pt x="79958" y="800593"/>
                      </a:cubicBezTo>
                      <a:cubicBezTo>
                        <a:pt x="81984" y="799355"/>
                        <a:pt x="83278" y="797779"/>
                        <a:pt x="85247" y="795810"/>
                      </a:cubicBezTo>
                      <a:cubicBezTo>
                        <a:pt x="86767" y="794234"/>
                        <a:pt x="88398" y="792771"/>
                        <a:pt x="90537" y="792321"/>
                      </a:cubicBezTo>
                      <a:cubicBezTo>
                        <a:pt x="90480" y="791927"/>
                        <a:pt x="90368" y="791421"/>
                        <a:pt x="90199" y="790971"/>
                      </a:cubicBezTo>
                      <a:cubicBezTo>
                        <a:pt x="89524" y="789620"/>
                        <a:pt x="89074" y="788495"/>
                        <a:pt x="89017" y="787088"/>
                      </a:cubicBezTo>
                      <a:lnTo>
                        <a:pt x="89017" y="786919"/>
                      </a:lnTo>
                      <a:cubicBezTo>
                        <a:pt x="89017" y="785457"/>
                        <a:pt x="90143" y="783993"/>
                        <a:pt x="91099" y="783543"/>
                      </a:cubicBezTo>
                      <a:cubicBezTo>
                        <a:pt x="92168" y="782981"/>
                        <a:pt x="92956" y="782812"/>
                        <a:pt x="93744" y="782643"/>
                      </a:cubicBezTo>
                      <a:cubicBezTo>
                        <a:pt x="95263" y="782305"/>
                        <a:pt x="96782" y="781968"/>
                        <a:pt x="98414" y="780786"/>
                      </a:cubicBezTo>
                      <a:cubicBezTo>
                        <a:pt x="99708" y="779886"/>
                        <a:pt x="101059" y="779154"/>
                        <a:pt x="102747" y="779154"/>
                      </a:cubicBezTo>
                      <a:cubicBezTo>
                        <a:pt x="102803" y="779154"/>
                        <a:pt x="102803" y="779154"/>
                        <a:pt x="102859" y="779154"/>
                      </a:cubicBezTo>
                      <a:cubicBezTo>
                        <a:pt x="104773" y="779154"/>
                        <a:pt x="106517" y="780505"/>
                        <a:pt x="107305" y="782080"/>
                      </a:cubicBezTo>
                      <a:cubicBezTo>
                        <a:pt x="107642" y="782137"/>
                        <a:pt x="108205" y="782249"/>
                        <a:pt x="108880" y="782249"/>
                      </a:cubicBezTo>
                      <a:cubicBezTo>
                        <a:pt x="111300" y="782249"/>
                        <a:pt x="115182" y="781574"/>
                        <a:pt x="118558" y="781574"/>
                      </a:cubicBezTo>
                      <a:cubicBezTo>
                        <a:pt x="120809" y="781574"/>
                        <a:pt x="123004" y="781687"/>
                        <a:pt x="125029" y="783262"/>
                      </a:cubicBezTo>
                      <a:cubicBezTo>
                        <a:pt x="127786" y="786019"/>
                        <a:pt x="127336" y="787763"/>
                        <a:pt x="128912" y="788720"/>
                      </a:cubicBezTo>
                      <a:cubicBezTo>
                        <a:pt x="129643" y="789283"/>
                        <a:pt x="131219" y="789677"/>
                        <a:pt x="132907" y="789677"/>
                      </a:cubicBezTo>
                      <a:cubicBezTo>
                        <a:pt x="133807" y="789677"/>
                        <a:pt x="134820" y="789564"/>
                        <a:pt x="135327" y="789508"/>
                      </a:cubicBezTo>
                      <a:cubicBezTo>
                        <a:pt x="135327" y="789508"/>
                        <a:pt x="138421" y="788664"/>
                        <a:pt x="141741" y="787426"/>
                      </a:cubicBezTo>
                      <a:cubicBezTo>
                        <a:pt x="145005" y="786357"/>
                        <a:pt x="148944" y="784500"/>
                        <a:pt x="149112" y="784106"/>
                      </a:cubicBezTo>
                      <a:lnTo>
                        <a:pt x="149394" y="783825"/>
                      </a:lnTo>
                      <a:lnTo>
                        <a:pt x="149675" y="783656"/>
                      </a:lnTo>
                      <a:lnTo>
                        <a:pt x="153220" y="781630"/>
                      </a:lnTo>
                      <a:lnTo>
                        <a:pt x="155133" y="780336"/>
                      </a:lnTo>
                      <a:lnTo>
                        <a:pt x="157271" y="779098"/>
                      </a:lnTo>
                      <a:cubicBezTo>
                        <a:pt x="157609" y="778761"/>
                        <a:pt x="159128" y="777748"/>
                        <a:pt x="161604" y="777748"/>
                      </a:cubicBezTo>
                      <a:cubicBezTo>
                        <a:pt x="162786" y="777748"/>
                        <a:pt x="164305" y="778029"/>
                        <a:pt x="165880" y="778592"/>
                      </a:cubicBezTo>
                      <a:cubicBezTo>
                        <a:pt x="166443" y="778873"/>
                        <a:pt x="166837" y="778929"/>
                        <a:pt x="167062" y="778929"/>
                      </a:cubicBezTo>
                      <a:cubicBezTo>
                        <a:pt x="167343" y="778929"/>
                        <a:pt x="167625" y="778817"/>
                        <a:pt x="168975" y="777016"/>
                      </a:cubicBezTo>
                      <a:cubicBezTo>
                        <a:pt x="170044" y="775497"/>
                        <a:pt x="172295" y="773021"/>
                        <a:pt x="175953" y="773021"/>
                      </a:cubicBezTo>
                      <a:cubicBezTo>
                        <a:pt x="176009" y="773021"/>
                        <a:pt x="176009" y="773021"/>
                        <a:pt x="176065" y="773021"/>
                      </a:cubicBezTo>
                      <a:cubicBezTo>
                        <a:pt x="176121" y="773021"/>
                        <a:pt x="176121" y="773021"/>
                        <a:pt x="176178" y="773021"/>
                      </a:cubicBezTo>
                      <a:cubicBezTo>
                        <a:pt x="180285" y="773134"/>
                        <a:pt x="184280" y="775047"/>
                        <a:pt x="186981" y="777748"/>
                      </a:cubicBezTo>
                      <a:cubicBezTo>
                        <a:pt x="188894" y="779661"/>
                        <a:pt x="190020" y="780617"/>
                        <a:pt x="190301" y="780955"/>
                      </a:cubicBezTo>
                      <a:cubicBezTo>
                        <a:pt x="190357" y="780955"/>
                        <a:pt x="190414" y="780899"/>
                        <a:pt x="190582" y="780899"/>
                      </a:cubicBezTo>
                      <a:cubicBezTo>
                        <a:pt x="191033" y="780899"/>
                        <a:pt x="191483" y="780842"/>
                        <a:pt x="191820" y="780786"/>
                      </a:cubicBezTo>
                      <a:cubicBezTo>
                        <a:pt x="191652" y="780449"/>
                        <a:pt x="191370" y="779998"/>
                        <a:pt x="190976" y="779492"/>
                      </a:cubicBezTo>
                      <a:cubicBezTo>
                        <a:pt x="188444" y="775835"/>
                        <a:pt x="186194" y="772008"/>
                        <a:pt x="186137" y="767619"/>
                      </a:cubicBezTo>
                      <a:cubicBezTo>
                        <a:pt x="186137" y="764074"/>
                        <a:pt x="187882" y="760529"/>
                        <a:pt x="191370" y="757603"/>
                      </a:cubicBezTo>
                      <a:cubicBezTo>
                        <a:pt x="192158" y="756928"/>
                        <a:pt x="193283" y="756422"/>
                        <a:pt x="194465" y="756422"/>
                      </a:cubicBezTo>
                      <a:cubicBezTo>
                        <a:pt x="199192" y="757097"/>
                        <a:pt x="200204" y="760811"/>
                        <a:pt x="201949" y="764131"/>
                      </a:cubicBezTo>
                      <a:cubicBezTo>
                        <a:pt x="203524" y="767788"/>
                        <a:pt x="207069" y="770264"/>
                        <a:pt x="211514" y="771896"/>
                      </a:cubicBezTo>
                      <a:cubicBezTo>
                        <a:pt x="214834" y="773134"/>
                        <a:pt x="218436" y="773471"/>
                        <a:pt x="220067" y="773921"/>
                      </a:cubicBezTo>
                      <a:cubicBezTo>
                        <a:pt x="221643" y="774372"/>
                        <a:pt x="224625" y="774878"/>
                        <a:pt x="227551" y="774991"/>
                      </a:cubicBezTo>
                      <a:cubicBezTo>
                        <a:pt x="227551" y="774991"/>
                        <a:pt x="227607" y="774991"/>
                        <a:pt x="227720" y="774991"/>
                      </a:cubicBezTo>
                      <a:cubicBezTo>
                        <a:pt x="231715" y="774991"/>
                        <a:pt x="234641" y="773246"/>
                        <a:pt x="239311" y="771839"/>
                      </a:cubicBezTo>
                      <a:cubicBezTo>
                        <a:pt x="239311" y="771839"/>
                        <a:pt x="243250" y="770320"/>
                        <a:pt x="247470" y="768520"/>
                      </a:cubicBezTo>
                      <a:cubicBezTo>
                        <a:pt x="250959" y="767057"/>
                        <a:pt x="256698" y="764243"/>
                        <a:pt x="261819" y="763849"/>
                      </a:cubicBezTo>
                      <a:lnTo>
                        <a:pt x="262607" y="763849"/>
                      </a:lnTo>
                      <a:cubicBezTo>
                        <a:pt x="264351" y="763849"/>
                        <a:pt x="266320" y="764243"/>
                        <a:pt x="267896" y="765594"/>
                      </a:cubicBezTo>
                      <a:cubicBezTo>
                        <a:pt x="269471" y="766944"/>
                        <a:pt x="270203" y="768970"/>
                        <a:pt x="270203" y="771221"/>
                      </a:cubicBezTo>
                      <a:lnTo>
                        <a:pt x="270203" y="771502"/>
                      </a:lnTo>
                      <a:cubicBezTo>
                        <a:pt x="270203" y="772852"/>
                        <a:pt x="270034" y="774315"/>
                        <a:pt x="269640" y="776003"/>
                      </a:cubicBezTo>
                      <a:cubicBezTo>
                        <a:pt x="269303" y="777297"/>
                        <a:pt x="269078" y="778817"/>
                        <a:pt x="269078" y="780280"/>
                      </a:cubicBezTo>
                      <a:cubicBezTo>
                        <a:pt x="269078" y="781349"/>
                        <a:pt x="269190" y="782305"/>
                        <a:pt x="269528" y="783206"/>
                      </a:cubicBezTo>
                      <a:cubicBezTo>
                        <a:pt x="270766" y="786526"/>
                        <a:pt x="271778" y="789733"/>
                        <a:pt x="272285" y="789958"/>
                      </a:cubicBezTo>
                      <a:cubicBezTo>
                        <a:pt x="273016" y="790915"/>
                        <a:pt x="273410" y="792209"/>
                        <a:pt x="273410" y="793278"/>
                      </a:cubicBezTo>
                      <a:cubicBezTo>
                        <a:pt x="272679" y="799299"/>
                        <a:pt x="266602" y="801662"/>
                        <a:pt x="264520" y="803856"/>
                      </a:cubicBezTo>
                      <a:cubicBezTo>
                        <a:pt x="264182" y="804138"/>
                        <a:pt x="263845" y="804419"/>
                        <a:pt x="263619" y="804644"/>
                      </a:cubicBezTo>
                      <a:cubicBezTo>
                        <a:pt x="264463" y="805319"/>
                        <a:pt x="265533" y="806276"/>
                        <a:pt x="265701" y="808527"/>
                      </a:cubicBezTo>
                      <a:cubicBezTo>
                        <a:pt x="265701" y="809990"/>
                        <a:pt x="265026" y="811003"/>
                        <a:pt x="264182" y="811847"/>
                      </a:cubicBezTo>
                      <a:lnTo>
                        <a:pt x="264970" y="811847"/>
                      </a:lnTo>
                      <a:lnTo>
                        <a:pt x="265420" y="812015"/>
                      </a:lnTo>
                      <a:cubicBezTo>
                        <a:pt x="266152" y="812184"/>
                        <a:pt x="266770" y="812353"/>
                        <a:pt x="267558" y="812353"/>
                      </a:cubicBezTo>
                      <a:cubicBezTo>
                        <a:pt x="268684" y="812353"/>
                        <a:pt x="270034" y="812072"/>
                        <a:pt x="271947" y="811903"/>
                      </a:cubicBezTo>
                      <a:cubicBezTo>
                        <a:pt x="274648" y="811734"/>
                        <a:pt x="277799" y="811171"/>
                        <a:pt x="281119" y="810834"/>
                      </a:cubicBezTo>
                      <a:cubicBezTo>
                        <a:pt x="282244" y="810721"/>
                        <a:pt x="284158" y="810552"/>
                        <a:pt x="286577" y="810552"/>
                      </a:cubicBezTo>
                      <a:cubicBezTo>
                        <a:pt x="288828" y="810552"/>
                        <a:pt x="291416" y="810609"/>
                        <a:pt x="294061" y="810834"/>
                      </a:cubicBezTo>
                      <a:cubicBezTo>
                        <a:pt x="298225" y="811228"/>
                        <a:pt x="301826" y="811565"/>
                        <a:pt x="304583" y="813253"/>
                      </a:cubicBezTo>
                      <a:cubicBezTo>
                        <a:pt x="307340" y="815110"/>
                        <a:pt x="309085" y="815785"/>
                        <a:pt x="310716" y="815785"/>
                      </a:cubicBezTo>
                      <a:cubicBezTo>
                        <a:pt x="311673" y="815729"/>
                        <a:pt x="312855" y="815504"/>
                        <a:pt x="314430" y="814829"/>
                      </a:cubicBezTo>
                      <a:cubicBezTo>
                        <a:pt x="315724" y="814266"/>
                        <a:pt x="317187" y="813929"/>
                        <a:pt x="318594" y="813929"/>
                      </a:cubicBezTo>
                      <a:cubicBezTo>
                        <a:pt x="320732" y="813929"/>
                        <a:pt x="324446" y="815223"/>
                        <a:pt x="324446" y="818880"/>
                      </a:cubicBezTo>
                      <a:cubicBezTo>
                        <a:pt x="324446" y="819161"/>
                        <a:pt x="324446" y="819274"/>
                        <a:pt x="324390" y="819555"/>
                      </a:cubicBezTo>
                      <a:cubicBezTo>
                        <a:pt x="324333" y="820343"/>
                        <a:pt x="324333" y="821075"/>
                        <a:pt x="324333" y="821694"/>
                      </a:cubicBezTo>
                      <a:cubicBezTo>
                        <a:pt x="324784" y="825745"/>
                        <a:pt x="324784" y="824845"/>
                        <a:pt x="326359" y="825239"/>
                      </a:cubicBezTo>
                      <a:cubicBezTo>
                        <a:pt x="326697" y="825239"/>
                        <a:pt x="327091" y="825182"/>
                        <a:pt x="327541" y="825126"/>
                      </a:cubicBezTo>
                      <a:cubicBezTo>
                        <a:pt x="329792" y="824788"/>
                        <a:pt x="332999" y="823438"/>
                        <a:pt x="335925" y="822200"/>
                      </a:cubicBezTo>
                      <a:cubicBezTo>
                        <a:pt x="339695" y="820681"/>
                        <a:pt x="342621" y="817248"/>
                        <a:pt x="345884" y="813310"/>
                      </a:cubicBezTo>
                      <a:cubicBezTo>
                        <a:pt x="348191" y="810552"/>
                        <a:pt x="350667" y="807683"/>
                        <a:pt x="354156" y="805544"/>
                      </a:cubicBezTo>
                      <a:cubicBezTo>
                        <a:pt x="355450" y="804813"/>
                        <a:pt x="357420" y="803237"/>
                        <a:pt x="358883" y="801774"/>
                      </a:cubicBezTo>
                      <a:cubicBezTo>
                        <a:pt x="360402" y="800311"/>
                        <a:pt x="361133" y="798623"/>
                        <a:pt x="361133" y="798455"/>
                      </a:cubicBezTo>
                      <a:lnTo>
                        <a:pt x="361133" y="793672"/>
                      </a:lnTo>
                      <a:cubicBezTo>
                        <a:pt x="361133" y="791027"/>
                        <a:pt x="361246" y="788945"/>
                        <a:pt x="363384" y="787201"/>
                      </a:cubicBezTo>
                      <a:cubicBezTo>
                        <a:pt x="365635" y="785682"/>
                        <a:pt x="367267" y="785682"/>
                        <a:pt x="371037" y="783937"/>
                      </a:cubicBezTo>
                      <a:cubicBezTo>
                        <a:pt x="372950" y="783206"/>
                        <a:pt x="376101" y="779998"/>
                        <a:pt x="376889" y="777523"/>
                      </a:cubicBezTo>
                      <a:cubicBezTo>
                        <a:pt x="378126" y="774259"/>
                        <a:pt x="378745" y="772233"/>
                        <a:pt x="378745" y="772177"/>
                      </a:cubicBezTo>
                      <a:lnTo>
                        <a:pt x="379589" y="769364"/>
                      </a:lnTo>
                      <a:cubicBezTo>
                        <a:pt x="379702" y="767844"/>
                        <a:pt x="380771" y="762893"/>
                        <a:pt x="386679" y="762217"/>
                      </a:cubicBezTo>
                      <a:cubicBezTo>
                        <a:pt x="389887" y="762049"/>
                        <a:pt x="391406" y="762105"/>
                        <a:pt x="392981" y="762049"/>
                      </a:cubicBezTo>
                      <a:cubicBezTo>
                        <a:pt x="394501" y="761992"/>
                        <a:pt x="396020" y="761767"/>
                        <a:pt x="399284" y="760867"/>
                      </a:cubicBezTo>
                      <a:cubicBezTo>
                        <a:pt x="401647" y="760192"/>
                        <a:pt x="407049" y="759235"/>
                        <a:pt x="411663" y="759235"/>
                      </a:cubicBezTo>
                      <a:cubicBezTo>
                        <a:pt x="413801" y="759291"/>
                        <a:pt x="415658" y="759235"/>
                        <a:pt x="417683" y="760698"/>
                      </a:cubicBezTo>
                      <a:cubicBezTo>
                        <a:pt x="420047" y="762668"/>
                        <a:pt x="422804" y="763906"/>
                        <a:pt x="423029" y="767788"/>
                      </a:cubicBezTo>
                      <a:cubicBezTo>
                        <a:pt x="423085" y="769307"/>
                        <a:pt x="423367" y="769420"/>
                        <a:pt x="424267" y="770095"/>
                      </a:cubicBezTo>
                      <a:cubicBezTo>
                        <a:pt x="425223" y="770602"/>
                        <a:pt x="427080" y="770995"/>
                        <a:pt x="429050" y="771277"/>
                      </a:cubicBezTo>
                      <a:cubicBezTo>
                        <a:pt x="431357" y="771614"/>
                        <a:pt x="433551" y="771558"/>
                        <a:pt x="435858" y="772571"/>
                      </a:cubicBezTo>
                      <a:lnTo>
                        <a:pt x="436027" y="772571"/>
                      </a:lnTo>
                      <a:cubicBezTo>
                        <a:pt x="436815" y="772571"/>
                        <a:pt x="438109" y="772515"/>
                        <a:pt x="439628" y="772515"/>
                      </a:cubicBezTo>
                      <a:cubicBezTo>
                        <a:pt x="441204" y="772515"/>
                        <a:pt x="442948" y="772571"/>
                        <a:pt x="444749" y="772965"/>
                      </a:cubicBezTo>
                      <a:cubicBezTo>
                        <a:pt x="448294" y="773753"/>
                        <a:pt x="451895" y="776172"/>
                        <a:pt x="454765" y="778479"/>
                      </a:cubicBezTo>
                      <a:cubicBezTo>
                        <a:pt x="457691" y="780730"/>
                        <a:pt x="459941" y="782812"/>
                        <a:pt x="460729" y="782924"/>
                      </a:cubicBezTo>
                      <a:cubicBezTo>
                        <a:pt x="463768" y="783768"/>
                        <a:pt x="467594" y="784387"/>
                        <a:pt x="471195" y="784669"/>
                      </a:cubicBezTo>
                      <a:cubicBezTo>
                        <a:pt x="474853" y="785006"/>
                        <a:pt x="478172" y="785119"/>
                        <a:pt x="480142" y="785175"/>
                      </a:cubicBezTo>
                      <a:lnTo>
                        <a:pt x="480479" y="785175"/>
                      </a:lnTo>
                      <a:cubicBezTo>
                        <a:pt x="483012" y="784838"/>
                        <a:pt x="483799" y="784725"/>
                        <a:pt x="484137" y="784331"/>
                      </a:cubicBezTo>
                      <a:cubicBezTo>
                        <a:pt x="484475" y="783937"/>
                        <a:pt x="484249" y="783206"/>
                        <a:pt x="484925" y="781855"/>
                      </a:cubicBezTo>
                      <a:cubicBezTo>
                        <a:pt x="485825" y="778367"/>
                        <a:pt x="486219" y="773021"/>
                        <a:pt x="492127" y="771052"/>
                      </a:cubicBezTo>
                      <a:cubicBezTo>
                        <a:pt x="495166" y="770095"/>
                        <a:pt x="497866" y="769701"/>
                        <a:pt x="500511" y="769701"/>
                      </a:cubicBezTo>
                      <a:cubicBezTo>
                        <a:pt x="507263" y="769757"/>
                        <a:pt x="512496" y="772065"/>
                        <a:pt x="515591" y="772065"/>
                      </a:cubicBezTo>
                      <a:lnTo>
                        <a:pt x="515873" y="772065"/>
                      </a:lnTo>
                      <a:cubicBezTo>
                        <a:pt x="516717" y="772065"/>
                        <a:pt x="517392" y="772008"/>
                        <a:pt x="517898" y="771727"/>
                      </a:cubicBezTo>
                      <a:cubicBezTo>
                        <a:pt x="518742" y="771333"/>
                        <a:pt x="520599" y="770208"/>
                        <a:pt x="521387" y="769195"/>
                      </a:cubicBezTo>
                      <a:cubicBezTo>
                        <a:pt x="522231" y="768295"/>
                        <a:pt x="523131" y="764637"/>
                        <a:pt x="525720" y="761992"/>
                      </a:cubicBezTo>
                      <a:cubicBezTo>
                        <a:pt x="526901" y="761205"/>
                        <a:pt x="529883" y="755015"/>
                        <a:pt x="534891" y="753214"/>
                      </a:cubicBezTo>
                      <a:cubicBezTo>
                        <a:pt x="535398" y="753102"/>
                        <a:pt x="535961" y="753046"/>
                        <a:pt x="536411" y="753046"/>
                      </a:cubicBezTo>
                      <a:cubicBezTo>
                        <a:pt x="541250" y="753721"/>
                        <a:pt x="542825" y="756759"/>
                        <a:pt x="544907" y="756759"/>
                      </a:cubicBezTo>
                      <a:lnTo>
                        <a:pt x="545189" y="756759"/>
                      </a:lnTo>
                      <a:cubicBezTo>
                        <a:pt x="545189" y="756759"/>
                        <a:pt x="546820" y="756872"/>
                        <a:pt x="548734" y="757097"/>
                      </a:cubicBezTo>
                      <a:cubicBezTo>
                        <a:pt x="550647" y="757210"/>
                        <a:pt x="552897" y="757378"/>
                        <a:pt x="554079" y="757378"/>
                      </a:cubicBezTo>
                      <a:lnTo>
                        <a:pt x="554417" y="757378"/>
                      </a:lnTo>
                      <a:cubicBezTo>
                        <a:pt x="563251" y="757378"/>
                        <a:pt x="563645" y="754959"/>
                        <a:pt x="571241" y="754734"/>
                      </a:cubicBezTo>
                      <a:cubicBezTo>
                        <a:pt x="572198" y="754734"/>
                        <a:pt x="573323" y="754790"/>
                        <a:pt x="574505" y="754902"/>
                      </a:cubicBezTo>
                      <a:cubicBezTo>
                        <a:pt x="574955" y="754959"/>
                        <a:pt x="575349" y="754959"/>
                        <a:pt x="575743" y="754959"/>
                      </a:cubicBezTo>
                      <a:cubicBezTo>
                        <a:pt x="577768" y="754959"/>
                        <a:pt x="579344" y="754284"/>
                        <a:pt x="579738" y="753721"/>
                      </a:cubicBezTo>
                      <a:cubicBezTo>
                        <a:pt x="582832" y="749838"/>
                        <a:pt x="586377" y="748488"/>
                        <a:pt x="591048" y="748150"/>
                      </a:cubicBezTo>
                      <a:lnTo>
                        <a:pt x="592679" y="748150"/>
                      </a:lnTo>
                      <a:cubicBezTo>
                        <a:pt x="592679" y="748094"/>
                        <a:pt x="596731" y="747813"/>
                        <a:pt x="601739" y="746631"/>
                      </a:cubicBezTo>
                      <a:cubicBezTo>
                        <a:pt x="604383" y="745956"/>
                        <a:pt x="607478" y="745393"/>
                        <a:pt x="610179" y="744774"/>
                      </a:cubicBezTo>
                      <a:cubicBezTo>
                        <a:pt x="612880" y="744268"/>
                        <a:pt x="615018" y="743818"/>
                        <a:pt x="615806" y="743536"/>
                      </a:cubicBezTo>
                      <a:lnTo>
                        <a:pt x="618226" y="743030"/>
                      </a:lnTo>
                      <a:cubicBezTo>
                        <a:pt x="619689" y="742242"/>
                        <a:pt x="624753" y="739541"/>
                        <a:pt x="630211" y="739485"/>
                      </a:cubicBezTo>
                      <a:cubicBezTo>
                        <a:pt x="633080" y="739485"/>
                        <a:pt x="635556" y="739879"/>
                        <a:pt x="637413" y="739879"/>
                      </a:cubicBezTo>
                      <a:cubicBezTo>
                        <a:pt x="638539" y="739879"/>
                        <a:pt x="639383" y="739766"/>
                        <a:pt x="640058" y="739485"/>
                      </a:cubicBezTo>
                      <a:cubicBezTo>
                        <a:pt x="641971" y="739316"/>
                        <a:pt x="643321" y="734421"/>
                        <a:pt x="649961" y="734196"/>
                      </a:cubicBezTo>
                      <a:cubicBezTo>
                        <a:pt x="650468" y="734196"/>
                        <a:pt x="651087" y="734196"/>
                        <a:pt x="651649" y="734308"/>
                      </a:cubicBezTo>
                      <a:cubicBezTo>
                        <a:pt x="652775" y="734421"/>
                        <a:pt x="654069" y="734646"/>
                        <a:pt x="655307" y="734646"/>
                      </a:cubicBezTo>
                      <a:cubicBezTo>
                        <a:pt x="657051" y="734646"/>
                        <a:pt x="658120" y="734252"/>
                        <a:pt x="658458" y="733577"/>
                      </a:cubicBezTo>
                      <a:cubicBezTo>
                        <a:pt x="660090" y="731157"/>
                        <a:pt x="662509" y="729694"/>
                        <a:pt x="664929" y="729694"/>
                      </a:cubicBezTo>
                      <a:cubicBezTo>
                        <a:pt x="670049" y="730088"/>
                        <a:pt x="673313" y="733802"/>
                        <a:pt x="675226" y="733802"/>
                      </a:cubicBezTo>
                      <a:cubicBezTo>
                        <a:pt x="675282" y="733802"/>
                        <a:pt x="675282" y="733802"/>
                        <a:pt x="675338" y="733802"/>
                      </a:cubicBezTo>
                      <a:cubicBezTo>
                        <a:pt x="675620" y="733858"/>
                        <a:pt x="675845" y="733858"/>
                        <a:pt x="676126" y="733858"/>
                      </a:cubicBezTo>
                      <a:cubicBezTo>
                        <a:pt x="676182" y="733858"/>
                        <a:pt x="676239" y="733858"/>
                        <a:pt x="676239" y="733858"/>
                      </a:cubicBezTo>
                      <a:cubicBezTo>
                        <a:pt x="679333" y="733858"/>
                        <a:pt x="683047" y="732001"/>
                        <a:pt x="688336" y="731945"/>
                      </a:cubicBezTo>
                      <a:cubicBezTo>
                        <a:pt x="690306" y="731945"/>
                        <a:pt x="692388" y="732226"/>
                        <a:pt x="694639" y="733014"/>
                      </a:cubicBezTo>
                      <a:cubicBezTo>
                        <a:pt x="695145" y="733070"/>
                        <a:pt x="695539" y="733070"/>
                        <a:pt x="695876" y="733070"/>
                      </a:cubicBezTo>
                      <a:lnTo>
                        <a:pt x="696158" y="733070"/>
                      </a:lnTo>
                      <a:cubicBezTo>
                        <a:pt x="696495" y="732620"/>
                        <a:pt x="697227" y="731157"/>
                        <a:pt x="698577" y="729413"/>
                      </a:cubicBezTo>
                      <a:cubicBezTo>
                        <a:pt x="700153" y="727781"/>
                        <a:pt x="702460" y="726656"/>
                        <a:pt x="705667" y="724686"/>
                      </a:cubicBezTo>
                      <a:cubicBezTo>
                        <a:pt x="709831" y="722323"/>
                        <a:pt x="714164" y="719960"/>
                        <a:pt x="715345" y="719509"/>
                      </a:cubicBezTo>
                      <a:cubicBezTo>
                        <a:pt x="717427" y="718609"/>
                        <a:pt x="719791" y="717990"/>
                        <a:pt x="722435" y="717990"/>
                      </a:cubicBezTo>
                      <a:cubicBezTo>
                        <a:pt x="723392" y="717990"/>
                        <a:pt x="724461" y="718046"/>
                        <a:pt x="725530" y="718328"/>
                      </a:cubicBezTo>
                      <a:cubicBezTo>
                        <a:pt x="726599" y="718497"/>
                        <a:pt x="727612" y="718834"/>
                        <a:pt x="728681" y="719228"/>
                      </a:cubicBezTo>
                      <a:cubicBezTo>
                        <a:pt x="730200" y="719903"/>
                        <a:pt x="731607" y="720353"/>
                        <a:pt x="732451" y="720353"/>
                      </a:cubicBezTo>
                      <a:cubicBezTo>
                        <a:pt x="732451" y="720353"/>
                        <a:pt x="732507" y="720353"/>
                        <a:pt x="732564" y="720353"/>
                      </a:cubicBezTo>
                      <a:cubicBezTo>
                        <a:pt x="733464" y="720241"/>
                        <a:pt x="733408" y="720353"/>
                        <a:pt x="734083" y="719453"/>
                      </a:cubicBezTo>
                      <a:cubicBezTo>
                        <a:pt x="736334" y="715008"/>
                        <a:pt x="736840" y="714333"/>
                        <a:pt x="737121" y="714108"/>
                      </a:cubicBezTo>
                      <a:cubicBezTo>
                        <a:pt x="739260" y="711407"/>
                        <a:pt x="737909" y="711688"/>
                        <a:pt x="739991" y="708818"/>
                      </a:cubicBezTo>
                      <a:cubicBezTo>
                        <a:pt x="740948" y="707918"/>
                        <a:pt x="742129" y="707749"/>
                        <a:pt x="742861" y="707749"/>
                      </a:cubicBezTo>
                      <a:cubicBezTo>
                        <a:pt x="744211" y="707806"/>
                        <a:pt x="745618" y="708031"/>
                        <a:pt x="748038" y="708424"/>
                      </a:cubicBezTo>
                      <a:lnTo>
                        <a:pt x="749557" y="708424"/>
                      </a:lnTo>
                      <a:cubicBezTo>
                        <a:pt x="749670" y="707580"/>
                        <a:pt x="749838" y="705780"/>
                        <a:pt x="750401" y="703698"/>
                      </a:cubicBezTo>
                      <a:cubicBezTo>
                        <a:pt x="750907" y="701728"/>
                        <a:pt x="751076" y="700491"/>
                        <a:pt x="751076" y="699759"/>
                      </a:cubicBezTo>
                      <a:lnTo>
                        <a:pt x="751076" y="699253"/>
                      </a:lnTo>
                      <a:lnTo>
                        <a:pt x="750964" y="699140"/>
                      </a:lnTo>
                      <a:lnTo>
                        <a:pt x="750795" y="698465"/>
                      </a:lnTo>
                      <a:cubicBezTo>
                        <a:pt x="750401" y="697227"/>
                        <a:pt x="750232" y="696158"/>
                        <a:pt x="750232" y="695145"/>
                      </a:cubicBezTo>
                      <a:cubicBezTo>
                        <a:pt x="750626" y="690756"/>
                        <a:pt x="752202" y="690475"/>
                        <a:pt x="752202" y="688224"/>
                      </a:cubicBezTo>
                      <a:lnTo>
                        <a:pt x="752202" y="680909"/>
                      </a:lnTo>
                      <a:cubicBezTo>
                        <a:pt x="752202" y="677870"/>
                        <a:pt x="753833" y="675395"/>
                        <a:pt x="755128" y="674776"/>
                      </a:cubicBezTo>
                      <a:cubicBezTo>
                        <a:pt x="756309" y="673875"/>
                        <a:pt x="756478" y="674100"/>
                        <a:pt x="757378" y="671906"/>
                      </a:cubicBezTo>
                      <a:cubicBezTo>
                        <a:pt x="758166" y="669655"/>
                        <a:pt x="758672" y="666560"/>
                        <a:pt x="758672" y="665098"/>
                      </a:cubicBezTo>
                      <a:cubicBezTo>
                        <a:pt x="758672" y="664929"/>
                        <a:pt x="758672" y="664704"/>
                        <a:pt x="758616" y="664422"/>
                      </a:cubicBezTo>
                      <a:cubicBezTo>
                        <a:pt x="758560" y="662678"/>
                        <a:pt x="758447" y="661215"/>
                        <a:pt x="758447" y="659921"/>
                      </a:cubicBezTo>
                      <a:cubicBezTo>
                        <a:pt x="758447" y="657839"/>
                        <a:pt x="758729" y="655926"/>
                        <a:pt x="759404" y="654181"/>
                      </a:cubicBezTo>
                      <a:cubicBezTo>
                        <a:pt x="760304" y="651762"/>
                        <a:pt x="761824" y="649792"/>
                        <a:pt x="764187" y="646585"/>
                      </a:cubicBezTo>
                      <a:cubicBezTo>
                        <a:pt x="766494" y="643547"/>
                        <a:pt x="767563" y="640114"/>
                        <a:pt x="769701" y="637132"/>
                      </a:cubicBezTo>
                      <a:cubicBezTo>
                        <a:pt x="771164" y="634881"/>
                        <a:pt x="773696" y="633812"/>
                        <a:pt x="775834" y="633812"/>
                      </a:cubicBezTo>
                      <a:lnTo>
                        <a:pt x="776003" y="633812"/>
                      </a:lnTo>
                      <a:cubicBezTo>
                        <a:pt x="776960" y="633812"/>
                        <a:pt x="777973" y="633925"/>
                        <a:pt x="778873" y="634206"/>
                      </a:cubicBezTo>
                      <a:cubicBezTo>
                        <a:pt x="780786" y="634712"/>
                        <a:pt x="786526" y="635331"/>
                        <a:pt x="790127" y="635331"/>
                      </a:cubicBezTo>
                      <a:cubicBezTo>
                        <a:pt x="792996" y="635388"/>
                        <a:pt x="797667" y="636400"/>
                        <a:pt x="801437" y="636400"/>
                      </a:cubicBezTo>
                      <a:lnTo>
                        <a:pt x="801774" y="636400"/>
                      </a:lnTo>
                      <a:cubicBezTo>
                        <a:pt x="802956" y="636400"/>
                        <a:pt x="804025" y="636344"/>
                        <a:pt x="804588" y="636119"/>
                      </a:cubicBezTo>
                      <a:cubicBezTo>
                        <a:pt x="804644" y="636119"/>
                        <a:pt x="804700" y="636119"/>
                        <a:pt x="804700" y="636063"/>
                      </a:cubicBezTo>
                      <a:cubicBezTo>
                        <a:pt x="804588" y="635894"/>
                        <a:pt x="804419" y="635669"/>
                        <a:pt x="804306" y="635388"/>
                      </a:cubicBezTo>
                      <a:cubicBezTo>
                        <a:pt x="803631" y="634431"/>
                        <a:pt x="802731" y="633249"/>
                        <a:pt x="801606" y="632011"/>
                      </a:cubicBezTo>
                      <a:cubicBezTo>
                        <a:pt x="799524" y="629648"/>
                        <a:pt x="796935" y="627172"/>
                        <a:pt x="795529" y="626047"/>
                      </a:cubicBezTo>
                      <a:cubicBezTo>
                        <a:pt x="792828" y="623402"/>
                        <a:pt x="790070" y="621377"/>
                        <a:pt x="789902" y="617325"/>
                      </a:cubicBezTo>
                      <a:cubicBezTo>
                        <a:pt x="789902" y="614681"/>
                        <a:pt x="791533" y="612542"/>
                        <a:pt x="793840" y="610686"/>
                      </a:cubicBezTo>
                      <a:cubicBezTo>
                        <a:pt x="794685" y="610123"/>
                        <a:pt x="796992" y="607197"/>
                        <a:pt x="801099" y="607197"/>
                      </a:cubicBezTo>
                      <a:cubicBezTo>
                        <a:pt x="801155" y="607197"/>
                        <a:pt x="801155" y="607197"/>
                        <a:pt x="801212" y="607197"/>
                      </a:cubicBezTo>
                      <a:cubicBezTo>
                        <a:pt x="801774" y="607197"/>
                        <a:pt x="802393" y="607197"/>
                        <a:pt x="802956" y="607309"/>
                      </a:cubicBezTo>
                      <a:cubicBezTo>
                        <a:pt x="805488" y="607703"/>
                        <a:pt x="807345" y="608153"/>
                        <a:pt x="808020" y="608153"/>
                      </a:cubicBezTo>
                      <a:cubicBezTo>
                        <a:pt x="808076" y="608153"/>
                        <a:pt x="808076" y="608153"/>
                        <a:pt x="808133" y="608153"/>
                      </a:cubicBezTo>
                      <a:lnTo>
                        <a:pt x="808189" y="608153"/>
                      </a:lnTo>
                      <a:lnTo>
                        <a:pt x="808470" y="607985"/>
                      </a:lnTo>
                      <a:lnTo>
                        <a:pt x="809540" y="607422"/>
                      </a:lnTo>
                      <a:cubicBezTo>
                        <a:pt x="810384" y="606353"/>
                        <a:pt x="812297" y="604327"/>
                        <a:pt x="815617" y="603427"/>
                      </a:cubicBezTo>
                      <a:cubicBezTo>
                        <a:pt x="817248" y="602977"/>
                        <a:pt x="818430" y="602583"/>
                        <a:pt x="820062" y="602583"/>
                      </a:cubicBezTo>
                      <a:cubicBezTo>
                        <a:pt x="821637" y="602583"/>
                        <a:pt x="823157" y="603145"/>
                        <a:pt x="824507" y="604102"/>
                      </a:cubicBezTo>
                      <a:cubicBezTo>
                        <a:pt x="826139" y="605171"/>
                        <a:pt x="828164" y="606184"/>
                        <a:pt x="830134" y="606184"/>
                      </a:cubicBezTo>
                      <a:lnTo>
                        <a:pt x="830303" y="606184"/>
                      </a:lnTo>
                      <a:cubicBezTo>
                        <a:pt x="831034" y="606184"/>
                        <a:pt x="831822" y="606071"/>
                        <a:pt x="832441" y="605790"/>
                      </a:cubicBezTo>
                      <a:cubicBezTo>
                        <a:pt x="833116" y="605453"/>
                        <a:pt x="833397" y="604834"/>
                        <a:pt x="833510" y="602527"/>
                      </a:cubicBezTo>
                      <a:cubicBezTo>
                        <a:pt x="833510" y="601289"/>
                        <a:pt x="833397" y="599882"/>
                        <a:pt x="833397" y="598475"/>
                      </a:cubicBezTo>
                      <a:cubicBezTo>
                        <a:pt x="833397" y="597125"/>
                        <a:pt x="833285" y="596393"/>
                        <a:pt x="833285" y="595212"/>
                      </a:cubicBezTo>
                      <a:lnTo>
                        <a:pt x="833285" y="594930"/>
                      </a:lnTo>
                      <a:cubicBezTo>
                        <a:pt x="833285" y="593805"/>
                        <a:pt x="833679" y="592454"/>
                        <a:pt x="834410" y="591273"/>
                      </a:cubicBezTo>
                      <a:cubicBezTo>
                        <a:pt x="834692" y="590823"/>
                        <a:pt x="834804" y="590485"/>
                        <a:pt x="834917" y="590204"/>
                      </a:cubicBezTo>
                      <a:cubicBezTo>
                        <a:pt x="834748" y="590147"/>
                        <a:pt x="834467" y="590091"/>
                        <a:pt x="834185" y="589922"/>
                      </a:cubicBezTo>
                      <a:cubicBezTo>
                        <a:pt x="833116" y="589641"/>
                        <a:pt x="829684" y="588684"/>
                        <a:pt x="829515" y="584858"/>
                      </a:cubicBezTo>
                      <a:cubicBezTo>
                        <a:pt x="829571" y="583226"/>
                        <a:pt x="830190" y="581763"/>
                        <a:pt x="831147" y="580075"/>
                      </a:cubicBezTo>
                      <a:cubicBezTo>
                        <a:pt x="833510" y="577149"/>
                        <a:pt x="835142" y="577656"/>
                        <a:pt x="835817" y="576418"/>
                      </a:cubicBezTo>
                      <a:cubicBezTo>
                        <a:pt x="839531" y="571466"/>
                        <a:pt x="838912" y="570735"/>
                        <a:pt x="840093" y="564826"/>
                      </a:cubicBezTo>
                      <a:cubicBezTo>
                        <a:pt x="838799" y="555373"/>
                        <a:pt x="837224" y="545920"/>
                        <a:pt x="835648" y="536523"/>
                      </a:cubicBezTo>
                      <a:cubicBezTo>
                        <a:pt x="834973" y="532359"/>
                        <a:pt x="834016" y="527970"/>
                        <a:pt x="834016" y="522962"/>
                      </a:cubicBezTo>
                      <a:lnTo>
                        <a:pt x="834016" y="521612"/>
                      </a:lnTo>
                      <a:lnTo>
                        <a:pt x="834298" y="517561"/>
                      </a:lnTo>
                      <a:cubicBezTo>
                        <a:pt x="834748" y="514691"/>
                        <a:pt x="835536" y="511146"/>
                        <a:pt x="835536" y="507263"/>
                      </a:cubicBezTo>
                      <a:cubicBezTo>
                        <a:pt x="835536" y="505575"/>
                        <a:pt x="835423" y="503775"/>
                        <a:pt x="835029" y="502030"/>
                      </a:cubicBezTo>
                      <a:cubicBezTo>
                        <a:pt x="833960" y="497641"/>
                        <a:pt x="833510" y="496010"/>
                        <a:pt x="833510" y="493196"/>
                      </a:cubicBezTo>
                      <a:cubicBezTo>
                        <a:pt x="833510" y="492015"/>
                        <a:pt x="833566" y="490664"/>
                        <a:pt x="833679" y="488638"/>
                      </a:cubicBezTo>
                      <a:cubicBezTo>
                        <a:pt x="834016" y="481774"/>
                        <a:pt x="835761" y="477779"/>
                        <a:pt x="835761" y="472714"/>
                      </a:cubicBezTo>
                      <a:lnTo>
                        <a:pt x="835761" y="471589"/>
                      </a:lnTo>
                      <a:cubicBezTo>
                        <a:pt x="835761" y="466469"/>
                        <a:pt x="836323" y="464330"/>
                        <a:pt x="837843" y="461179"/>
                      </a:cubicBezTo>
                      <a:cubicBezTo>
                        <a:pt x="839193" y="458084"/>
                        <a:pt x="838912" y="457859"/>
                        <a:pt x="840319" y="454877"/>
                      </a:cubicBezTo>
                      <a:cubicBezTo>
                        <a:pt x="840769" y="454202"/>
                        <a:pt x="841275" y="451839"/>
                        <a:pt x="841838" y="448856"/>
                      </a:cubicBezTo>
                      <a:cubicBezTo>
                        <a:pt x="842344" y="445818"/>
                        <a:pt x="842794" y="442217"/>
                        <a:pt x="843076" y="438953"/>
                      </a:cubicBezTo>
                      <a:cubicBezTo>
                        <a:pt x="843638" y="432201"/>
                        <a:pt x="844426" y="428487"/>
                        <a:pt x="846733" y="423817"/>
                      </a:cubicBezTo>
                      <a:cubicBezTo>
                        <a:pt x="848815" y="419653"/>
                        <a:pt x="850109" y="416614"/>
                        <a:pt x="850391" y="409862"/>
                      </a:cubicBezTo>
                      <a:cubicBezTo>
                        <a:pt x="850447" y="409356"/>
                        <a:pt x="850447" y="408906"/>
                        <a:pt x="850447" y="408399"/>
                      </a:cubicBezTo>
                      <a:cubicBezTo>
                        <a:pt x="850391" y="404910"/>
                        <a:pt x="849884" y="403335"/>
                        <a:pt x="848815" y="402153"/>
                      </a:cubicBezTo>
                      <a:cubicBezTo>
                        <a:pt x="848140" y="401365"/>
                        <a:pt x="847071" y="400634"/>
                        <a:pt x="845326" y="399846"/>
                      </a:cubicBezTo>
                      <a:cubicBezTo>
                        <a:pt x="843638" y="399115"/>
                        <a:pt x="842232" y="398102"/>
                        <a:pt x="841388" y="396808"/>
                      </a:cubicBezTo>
                      <a:cubicBezTo>
                        <a:pt x="840431" y="395345"/>
                        <a:pt x="840093" y="393769"/>
                        <a:pt x="840093" y="392531"/>
                      </a:cubicBezTo>
                      <a:cubicBezTo>
                        <a:pt x="840093" y="392531"/>
                        <a:pt x="840037" y="388424"/>
                        <a:pt x="839531" y="385385"/>
                      </a:cubicBezTo>
                      <a:cubicBezTo>
                        <a:pt x="838799" y="385441"/>
                        <a:pt x="837055" y="385948"/>
                        <a:pt x="835254" y="386567"/>
                      </a:cubicBezTo>
                      <a:cubicBezTo>
                        <a:pt x="833623" y="387073"/>
                        <a:pt x="832497" y="387523"/>
                        <a:pt x="831090" y="387523"/>
                      </a:cubicBezTo>
                      <a:cubicBezTo>
                        <a:pt x="828333" y="387467"/>
                        <a:pt x="827152" y="385892"/>
                        <a:pt x="825351" y="384316"/>
                      </a:cubicBezTo>
                      <a:cubicBezTo>
                        <a:pt x="825295" y="384204"/>
                        <a:pt x="823888" y="382853"/>
                        <a:pt x="822256" y="380602"/>
                      </a:cubicBezTo>
                      <a:cubicBezTo>
                        <a:pt x="821581" y="379421"/>
                        <a:pt x="820512" y="378689"/>
                        <a:pt x="820287" y="376270"/>
                      </a:cubicBezTo>
                      <a:cubicBezTo>
                        <a:pt x="820343" y="374694"/>
                        <a:pt x="821131" y="373569"/>
                        <a:pt x="822144" y="372781"/>
                      </a:cubicBezTo>
                      <a:cubicBezTo>
                        <a:pt x="820399" y="371487"/>
                        <a:pt x="819049" y="370024"/>
                        <a:pt x="818936" y="367661"/>
                      </a:cubicBezTo>
                      <a:cubicBezTo>
                        <a:pt x="819218" y="364284"/>
                        <a:pt x="821806" y="362934"/>
                        <a:pt x="824001" y="362090"/>
                      </a:cubicBezTo>
                      <a:cubicBezTo>
                        <a:pt x="827264" y="360965"/>
                        <a:pt x="831372" y="361415"/>
                        <a:pt x="832497" y="361021"/>
                      </a:cubicBezTo>
                      <a:cubicBezTo>
                        <a:pt x="833229" y="360965"/>
                        <a:pt x="835367" y="359783"/>
                        <a:pt x="837618" y="358320"/>
                      </a:cubicBezTo>
                      <a:cubicBezTo>
                        <a:pt x="839868" y="356969"/>
                        <a:pt x="842119" y="355225"/>
                        <a:pt x="843076" y="354212"/>
                      </a:cubicBezTo>
                      <a:cubicBezTo>
                        <a:pt x="843863" y="353368"/>
                        <a:pt x="845045" y="352918"/>
                        <a:pt x="846114" y="352918"/>
                      </a:cubicBezTo>
                      <a:lnTo>
                        <a:pt x="846283" y="352918"/>
                      </a:lnTo>
                      <a:cubicBezTo>
                        <a:pt x="849884" y="353256"/>
                        <a:pt x="851854" y="355619"/>
                        <a:pt x="852979" y="358545"/>
                      </a:cubicBezTo>
                      <a:cubicBezTo>
                        <a:pt x="853148" y="359276"/>
                        <a:pt x="853317" y="359839"/>
                        <a:pt x="853429" y="360289"/>
                      </a:cubicBezTo>
                      <a:cubicBezTo>
                        <a:pt x="853767" y="360120"/>
                        <a:pt x="854217" y="359839"/>
                        <a:pt x="854723" y="359445"/>
                      </a:cubicBezTo>
                      <a:cubicBezTo>
                        <a:pt x="856805" y="358151"/>
                        <a:pt x="857649" y="356069"/>
                        <a:pt x="861363" y="355675"/>
                      </a:cubicBezTo>
                      <a:cubicBezTo>
                        <a:pt x="862939" y="355675"/>
                        <a:pt x="864289" y="356407"/>
                        <a:pt x="865471" y="357363"/>
                      </a:cubicBezTo>
                      <a:cubicBezTo>
                        <a:pt x="867440" y="358995"/>
                        <a:pt x="869241" y="359839"/>
                        <a:pt x="870028" y="359839"/>
                      </a:cubicBezTo>
                      <a:lnTo>
                        <a:pt x="870085" y="359839"/>
                      </a:lnTo>
                      <a:cubicBezTo>
                        <a:pt x="870254" y="359839"/>
                        <a:pt x="870366" y="359783"/>
                        <a:pt x="870479" y="359783"/>
                      </a:cubicBezTo>
                      <a:lnTo>
                        <a:pt x="871435" y="358601"/>
                      </a:lnTo>
                      <a:cubicBezTo>
                        <a:pt x="871998" y="357701"/>
                        <a:pt x="873911" y="355563"/>
                        <a:pt x="877850" y="354944"/>
                      </a:cubicBezTo>
                      <a:cubicBezTo>
                        <a:pt x="879313" y="354775"/>
                        <a:pt x="880326" y="354494"/>
                        <a:pt x="881564" y="354494"/>
                      </a:cubicBezTo>
                      <a:lnTo>
                        <a:pt x="881845" y="354494"/>
                      </a:lnTo>
                      <a:cubicBezTo>
                        <a:pt x="883871" y="354494"/>
                        <a:pt x="885896" y="355788"/>
                        <a:pt x="887134" y="357420"/>
                      </a:cubicBezTo>
                      <a:cubicBezTo>
                        <a:pt x="888822" y="359501"/>
                        <a:pt x="889666" y="357982"/>
                        <a:pt x="894674" y="359276"/>
                      </a:cubicBezTo>
                      <a:cubicBezTo>
                        <a:pt x="894674" y="359276"/>
                        <a:pt x="895631" y="359389"/>
                        <a:pt x="896812" y="359389"/>
                      </a:cubicBezTo>
                      <a:cubicBezTo>
                        <a:pt x="897656" y="359389"/>
                        <a:pt x="898669" y="359276"/>
                        <a:pt x="898894" y="359108"/>
                      </a:cubicBezTo>
                      <a:cubicBezTo>
                        <a:pt x="899063" y="359051"/>
                        <a:pt x="899288" y="358995"/>
                        <a:pt x="899401" y="358939"/>
                      </a:cubicBezTo>
                      <a:cubicBezTo>
                        <a:pt x="899288" y="358432"/>
                        <a:pt x="899232" y="357870"/>
                        <a:pt x="899232" y="357307"/>
                      </a:cubicBezTo>
                      <a:cubicBezTo>
                        <a:pt x="899232" y="356632"/>
                        <a:pt x="899288" y="355844"/>
                        <a:pt x="899963" y="354887"/>
                      </a:cubicBezTo>
                      <a:cubicBezTo>
                        <a:pt x="900470" y="354043"/>
                        <a:pt x="901820" y="353368"/>
                        <a:pt x="902777" y="353368"/>
                      </a:cubicBezTo>
                      <a:cubicBezTo>
                        <a:pt x="902833" y="353368"/>
                        <a:pt x="902833" y="353368"/>
                        <a:pt x="902889" y="353368"/>
                      </a:cubicBezTo>
                      <a:cubicBezTo>
                        <a:pt x="906097" y="353706"/>
                        <a:pt x="907841" y="355619"/>
                        <a:pt x="911780" y="359501"/>
                      </a:cubicBezTo>
                      <a:lnTo>
                        <a:pt x="914875" y="361921"/>
                      </a:lnTo>
                      <a:cubicBezTo>
                        <a:pt x="914931" y="361921"/>
                        <a:pt x="915325" y="362315"/>
                        <a:pt x="915831" y="362653"/>
                      </a:cubicBezTo>
                      <a:cubicBezTo>
                        <a:pt x="916281" y="363046"/>
                        <a:pt x="916788" y="363384"/>
                        <a:pt x="917013" y="363440"/>
                      </a:cubicBezTo>
                      <a:cubicBezTo>
                        <a:pt x="918476" y="362315"/>
                        <a:pt x="919826" y="361358"/>
                        <a:pt x="921908" y="361302"/>
                      </a:cubicBezTo>
                      <a:cubicBezTo>
                        <a:pt x="923540" y="361302"/>
                        <a:pt x="924834" y="362090"/>
                        <a:pt x="925903" y="362934"/>
                      </a:cubicBezTo>
                      <a:cubicBezTo>
                        <a:pt x="925903" y="362934"/>
                        <a:pt x="925903" y="362934"/>
                        <a:pt x="925960" y="362934"/>
                      </a:cubicBezTo>
                      <a:cubicBezTo>
                        <a:pt x="926016" y="362934"/>
                        <a:pt x="926241" y="363046"/>
                        <a:pt x="927029" y="363046"/>
                      </a:cubicBezTo>
                      <a:cubicBezTo>
                        <a:pt x="928154" y="363046"/>
                        <a:pt x="929899" y="362709"/>
                        <a:pt x="931812" y="362371"/>
                      </a:cubicBezTo>
                      <a:cubicBezTo>
                        <a:pt x="933331" y="362090"/>
                        <a:pt x="937439" y="360796"/>
                        <a:pt x="941265" y="359839"/>
                      </a:cubicBezTo>
                      <a:cubicBezTo>
                        <a:pt x="943516" y="359276"/>
                        <a:pt x="945372" y="359051"/>
                        <a:pt x="947117" y="359051"/>
                      </a:cubicBezTo>
                      <a:cubicBezTo>
                        <a:pt x="951562" y="359051"/>
                        <a:pt x="954038" y="360346"/>
                        <a:pt x="958652" y="360571"/>
                      </a:cubicBezTo>
                      <a:cubicBezTo>
                        <a:pt x="962759" y="360852"/>
                        <a:pt x="965573" y="361358"/>
                        <a:pt x="967599" y="361415"/>
                      </a:cubicBezTo>
                      <a:cubicBezTo>
                        <a:pt x="967936" y="361471"/>
                        <a:pt x="968274" y="361471"/>
                        <a:pt x="968555" y="361471"/>
                      </a:cubicBezTo>
                      <a:cubicBezTo>
                        <a:pt x="971031" y="361415"/>
                        <a:pt x="972888" y="360965"/>
                        <a:pt x="977277" y="358264"/>
                      </a:cubicBezTo>
                      <a:cubicBezTo>
                        <a:pt x="981159" y="355731"/>
                        <a:pt x="983185" y="354887"/>
                        <a:pt x="986955" y="354887"/>
                      </a:cubicBezTo>
                      <a:lnTo>
                        <a:pt x="988924" y="354887"/>
                      </a:lnTo>
                      <a:cubicBezTo>
                        <a:pt x="989206" y="354887"/>
                        <a:pt x="990444" y="354944"/>
                        <a:pt x="995170" y="355563"/>
                      </a:cubicBezTo>
                      <a:cubicBezTo>
                        <a:pt x="997252" y="355900"/>
                        <a:pt x="1000628" y="356238"/>
                        <a:pt x="1003667" y="357532"/>
                      </a:cubicBezTo>
                      <a:cubicBezTo>
                        <a:pt x="1006818" y="358826"/>
                        <a:pt x="1009688" y="361077"/>
                        <a:pt x="1010813" y="365297"/>
                      </a:cubicBezTo>
                      <a:cubicBezTo>
                        <a:pt x="1011995" y="367267"/>
                        <a:pt x="1014864" y="368898"/>
                        <a:pt x="1016834" y="372443"/>
                      </a:cubicBezTo>
                      <a:cubicBezTo>
                        <a:pt x="1017284" y="373569"/>
                        <a:pt x="1018297" y="374075"/>
                        <a:pt x="1019141" y="376945"/>
                      </a:cubicBezTo>
                      <a:cubicBezTo>
                        <a:pt x="1020210" y="381052"/>
                        <a:pt x="1024768" y="382234"/>
                        <a:pt x="1028707" y="382234"/>
                      </a:cubicBezTo>
                      <a:cubicBezTo>
                        <a:pt x="1032083" y="382290"/>
                        <a:pt x="1037034" y="382178"/>
                        <a:pt x="1041536" y="384372"/>
                      </a:cubicBezTo>
                      <a:cubicBezTo>
                        <a:pt x="1045193" y="386229"/>
                        <a:pt x="1048288" y="387748"/>
                        <a:pt x="1048288" y="387748"/>
                      </a:cubicBezTo>
                      <a:lnTo>
                        <a:pt x="1048569" y="387861"/>
                      </a:lnTo>
                      <a:lnTo>
                        <a:pt x="1048851" y="388030"/>
                      </a:lnTo>
                      <a:cubicBezTo>
                        <a:pt x="1049807" y="388930"/>
                        <a:pt x="1058135" y="393938"/>
                        <a:pt x="1058698" y="393994"/>
                      </a:cubicBezTo>
                      <a:cubicBezTo>
                        <a:pt x="1058698" y="393994"/>
                        <a:pt x="1058979" y="394051"/>
                        <a:pt x="1059261" y="394051"/>
                      </a:cubicBezTo>
                      <a:cubicBezTo>
                        <a:pt x="1060217" y="394051"/>
                        <a:pt x="1061793" y="393657"/>
                        <a:pt x="1062862" y="392925"/>
                      </a:cubicBezTo>
                      <a:cubicBezTo>
                        <a:pt x="1063987" y="392137"/>
                        <a:pt x="1064437" y="391462"/>
                        <a:pt x="1064494" y="390562"/>
                      </a:cubicBezTo>
                      <a:cubicBezTo>
                        <a:pt x="1064043" y="389099"/>
                        <a:pt x="1062637" y="384541"/>
                        <a:pt x="1062355" y="381221"/>
                      </a:cubicBezTo>
                      <a:cubicBezTo>
                        <a:pt x="1062187" y="378464"/>
                        <a:pt x="1060386" y="374357"/>
                        <a:pt x="1059936" y="371149"/>
                      </a:cubicBezTo>
                      <a:cubicBezTo>
                        <a:pt x="1059429" y="367098"/>
                        <a:pt x="1058810" y="366254"/>
                        <a:pt x="1058191" y="365297"/>
                      </a:cubicBezTo>
                      <a:cubicBezTo>
                        <a:pt x="1057404" y="364397"/>
                        <a:pt x="1055378" y="363159"/>
                        <a:pt x="1052677" y="360064"/>
                      </a:cubicBezTo>
                      <a:cubicBezTo>
                        <a:pt x="1050201" y="357195"/>
                        <a:pt x="1048794" y="352974"/>
                        <a:pt x="1048794" y="348360"/>
                      </a:cubicBezTo>
                      <a:cubicBezTo>
                        <a:pt x="1048794" y="346841"/>
                        <a:pt x="1048907" y="345265"/>
                        <a:pt x="1049301" y="343577"/>
                      </a:cubicBezTo>
                      <a:lnTo>
                        <a:pt x="1049807" y="341721"/>
                      </a:lnTo>
                      <a:cubicBezTo>
                        <a:pt x="1049864" y="341608"/>
                        <a:pt x="1050483" y="337782"/>
                        <a:pt x="1052171" y="334012"/>
                      </a:cubicBezTo>
                      <a:cubicBezTo>
                        <a:pt x="1053802" y="330410"/>
                        <a:pt x="1055941" y="326528"/>
                        <a:pt x="1058417" y="323827"/>
                      </a:cubicBezTo>
                      <a:cubicBezTo>
                        <a:pt x="1060724" y="321014"/>
                        <a:pt x="1061736" y="319832"/>
                        <a:pt x="1062412" y="318369"/>
                      </a:cubicBezTo>
                      <a:cubicBezTo>
                        <a:pt x="1062974" y="317019"/>
                        <a:pt x="1063199" y="315330"/>
                        <a:pt x="1063593" y="311842"/>
                      </a:cubicBezTo>
                      <a:cubicBezTo>
                        <a:pt x="1063593" y="310604"/>
                        <a:pt x="1063593" y="308634"/>
                        <a:pt x="1064325" y="306665"/>
                      </a:cubicBezTo>
                      <a:cubicBezTo>
                        <a:pt x="1065056" y="304696"/>
                        <a:pt x="1066463" y="302783"/>
                        <a:pt x="1069445" y="301545"/>
                      </a:cubicBezTo>
                      <a:cubicBezTo>
                        <a:pt x="1071696" y="300476"/>
                        <a:pt x="1073215" y="299688"/>
                        <a:pt x="1074115" y="299125"/>
                      </a:cubicBezTo>
                      <a:cubicBezTo>
                        <a:pt x="1075072" y="298562"/>
                        <a:pt x="1075241" y="298281"/>
                        <a:pt x="1075241" y="298281"/>
                      </a:cubicBezTo>
                      <a:lnTo>
                        <a:pt x="1075410" y="297831"/>
                      </a:lnTo>
                      <a:lnTo>
                        <a:pt x="1075747" y="297550"/>
                      </a:lnTo>
                      <a:cubicBezTo>
                        <a:pt x="1077210" y="296424"/>
                        <a:pt x="1076029" y="295186"/>
                        <a:pt x="1078786" y="290572"/>
                      </a:cubicBezTo>
                      <a:cubicBezTo>
                        <a:pt x="1081205" y="286858"/>
                        <a:pt x="1082725" y="284720"/>
                        <a:pt x="1084244" y="282413"/>
                      </a:cubicBezTo>
                      <a:cubicBezTo>
                        <a:pt x="1086326" y="279093"/>
                        <a:pt x="1086551" y="276843"/>
                        <a:pt x="1090265" y="273466"/>
                      </a:cubicBezTo>
                      <a:cubicBezTo>
                        <a:pt x="1090265" y="273466"/>
                        <a:pt x="1093585" y="269528"/>
                        <a:pt x="1096285" y="265926"/>
                      </a:cubicBezTo>
                      <a:cubicBezTo>
                        <a:pt x="1099099" y="262156"/>
                        <a:pt x="1102137" y="258443"/>
                        <a:pt x="1103432" y="256023"/>
                      </a:cubicBezTo>
                      <a:lnTo>
                        <a:pt x="1103544" y="255854"/>
                      </a:lnTo>
                      <a:lnTo>
                        <a:pt x="1107933" y="250790"/>
                      </a:lnTo>
                      <a:cubicBezTo>
                        <a:pt x="1107933" y="250678"/>
                        <a:pt x="1112997" y="245838"/>
                        <a:pt x="1114348" y="242912"/>
                      </a:cubicBezTo>
                      <a:cubicBezTo>
                        <a:pt x="1116036" y="239593"/>
                        <a:pt x="1118061" y="234810"/>
                        <a:pt x="1120706" y="231546"/>
                      </a:cubicBezTo>
                      <a:cubicBezTo>
                        <a:pt x="1120706" y="231490"/>
                        <a:pt x="1122732" y="228620"/>
                        <a:pt x="1125039" y="223612"/>
                      </a:cubicBezTo>
                      <a:cubicBezTo>
                        <a:pt x="1125883" y="221868"/>
                        <a:pt x="1128753" y="217310"/>
                        <a:pt x="1131791" y="212527"/>
                      </a:cubicBezTo>
                      <a:cubicBezTo>
                        <a:pt x="1133873" y="209320"/>
                        <a:pt x="1136293" y="204931"/>
                        <a:pt x="1139050" y="200767"/>
                      </a:cubicBezTo>
                      <a:cubicBezTo>
                        <a:pt x="1143495" y="193902"/>
                        <a:pt x="1149403" y="188219"/>
                        <a:pt x="1153848" y="182311"/>
                      </a:cubicBezTo>
                      <a:cubicBezTo>
                        <a:pt x="1157056" y="177191"/>
                        <a:pt x="1160938" y="172802"/>
                        <a:pt x="1163695" y="168300"/>
                      </a:cubicBezTo>
                      <a:cubicBezTo>
                        <a:pt x="1164089" y="167794"/>
                        <a:pt x="1164990" y="165599"/>
                        <a:pt x="1166002" y="163573"/>
                      </a:cubicBezTo>
                      <a:cubicBezTo>
                        <a:pt x="1167240" y="161548"/>
                        <a:pt x="1167747" y="159410"/>
                        <a:pt x="1170898" y="158228"/>
                      </a:cubicBezTo>
                      <a:cubicBezTo>
                        <a:pt x="1172079" y="157890"/>
                        <a:pt x="1173261" y="157778"/>
                        <a:pt x="1174443" y="157778"/>
                      </a:cubicBezTo>
                      <a:cubicBezTo>
                        <a:pt x="1174499" y="157778"/>
                        <a:pt x="1174499" y="157778"/>
                        <a:pt x="1174555" y="157778"/>
                      </a:cubicBezTo>
                      <a:cubicBezTo>
                        <a:pt x="1180464" y="157778"/>
                        <a:pt x="1184909" y="161829"/>
                        <a:pt x="1186991" y="166893"/>
                      </a:cubicBezTo>
                      <a:cubicBezTo>
                        <a:pt x="1188454" y="169425"/>
                        <a:pt x="1186878" y="168525"/>
                        <a:pt x="1189523" y="169200"/>
                      </a:cubicBezTo>
                      <a:cubicBezTo>
                        <a:pt x="1193574" y="169257"/>
                        <a:pt x="1196725" y="171507"/>
                        <a:pt x="1198357" y="174827"/>
                      </a:cubicBezTo>
                      <a:cubicBezTo>
                        <a:pt x="1199257" y="176346"/>
                        <a:pt x="1199933" y="177247"/>
                        <a:pt x="1200326" y="177753"/>
                      </a:cubicBezTo>
                      <a:cubicBezTo>
                        <a:pt x="1200495" y="178091"/>
                        <a:pt x="1200664" y="178203"/>
                        <a:pt x="1200664" y="178203"/>
                      </a:cubicBezTo>
                      <a:cubicBezTo>
                        <a:pt x="1202802" y="180229"/>
                        <a:pt x="1204997" y="183155"/>
                        <a:pt x="1206010" y="183774"/>
                      </a:cubicBezTo>
                      <a:cubicBezTo>
                        <a:pt x="1207473" y="185068"/>
                        <a:pt x="1211636" y="184618"/>
                        <a:pt x="1213156" y="189738"/>
                      </a:cubicBezTo>
                      <a:lnTo>
                        <a:pt x="1213156" y="191483"/>
                      </a:lnTo>
                      <a:cubicBezTo>
                        <a:pt x="1213212" y="191539"/>
                        <a:pt x="1213212" y="191652"/>
                        <a:pt x="1213212" y="191764"/>
                      </a:cubicBezTo>
                      <a:cubicBezTo>
                        <a:pt x="1213212" y="192271"/>
                        <a:pt x="1212818" y="192721"/>
                        <a:pt x="1219176" y="195084"/>
                      </a:cubicBezTo>
                      <a:lnTo>
                        <a:pt x="1219514" y="195197"/>
                      </a:lnTo>
                      <a:lnTo>
                        <a:pt x="1219795" y="195309"/>
                      </a:lnTo>
                      <a:lnTo>
                        <a:pt x="1222496" y="196997"/>
                      </a:lnTo>
                      <a:cubicBezTo>
                        <a:pt x="1222778" y="197053"/>
                        <a:pt x="1225141" y="198179"/>
                        <a:pt x="1228123" y="200880"/>
                      </a:cubicBezTo>
                      <a:cubicBezTo>
                        <a:pt x="1230430" y="203187"/>
                        <a:pt x="1234482" y="206732"/>
                        <a:pt x="1235326" y="206844"/>
                      </a:cubicBezTo>
                      <a:cubicBezTo>
                        <a:pt x="1236676" y="206281"/>
                        <a:pt x="1238083" y="205944"/>
                        <a:pt x="1239433" y="205944"/>
                      </a:cubicBezTo>
                      <a:lnTo>
                        <a:pt x="1239827" y="205944"/>
                      </a:lnTo>
                      <a:cubicBezTo>
                        <a:pt x="1243822" y="205944"/>
                        <a:pt x="1247367" y="207970"/>
                        <a:pt x="1249956" y="210502"/>
                      </a:cubicBezTo>
                      <a:cubicBezTo>
                        <a:pt x="1250856" y="211571"/>
                        <a:pt x="1252713" y="212527"/>
                        <a:pt x="1253838" y="212527"/>
                      </a:cubicBezTo>
                      <a:cubicBezTo>
                        <a:pt x="1253894" y="212527"/>
                        <a:pt x="1253894" y="212527"/>
                        <a:pt x="1253951" y="212527"/>
                      </a:cubicBezTo>
                      <a:cubicBezTo>
                        <a:pt x="1254344" y="212527"/>
                        <a:pt x="1254738" y="212471"/>
                        <a:pt x="1255076" y="212246"/>
                      </a:cubicBezTo>
                      <a:cubicBezTo>
                        <a:pt x="1257214" y="210896"/>
                        <a:pt x="1259409" y="210220"/>
                        <a:pt x="1261491" y="210220"/>
                      </a:cubicBezTo>
                      <a:cubicBezTo>
                        <a:pt x="1262672" y="210220"/>
                        <a:pt x="1263854" y="210389"/>
                        <a:pt x="1265373" y="210727"/>
                      </a:cubicBezTo>
                      <a:lnTo>
                        <a:pt x="1269481" y="212077"/>
                      </a:lnTo>
                      <a:lnTo>
                        <a:pt x="1269875" y="212415"/>
                      </a:lnTo>
                      <a:cubicBezTo>
                        <a:pt x="1269931" y="212415"/>
                        <a:pt x="1270325" y="212809"/>
                        <a:pt x="1271338" y="213259"/>
                      </a:cubicBezTo>
                      <a:cubicBezTo>
                        <a:pt x="1272294" y="213765"/>
                        <a:pt x="1273814" y="214384"/>
                        <a:pt x="1275614" y="214553"/>
                      </a:cubicBezTo>
                      <a:cubicBezTo>
                        <a:pt x="1278934" y="215003"/>
                        <a:pt x="1281635" y="214497"/>
                        <a:pt x="1286080" y="218210"/>
                      </a:cubicBezTo>
                      <a:cubicBezTo>
                        <a:pt x="1290019" y="220349"/>
                        <a:pt x="1292382" y="220855"/>
                        <a:pt x="1294408" y="220968"/>
                      </a:cubicBezTo>
                      <a:cubicBezTo>
                        <a:pt x="1296434" y="221080"/>
                        <a:pt x="1298009" y="220911"/>
                        <a:pt x="1300429" y="221699"/>
                      </a:cubicBezTo>
                      <a:cubicBezTo>
                        <a:pt x="1302679" y="222937"/>
                        <a:pt x="1308194" y="224231"/>
                        <a:pt x="1311120" y="228226"/>
                      </a:cubicBezTo>
                      <a:cubicBezTo>
                        <a:pt x="1314665" y="234303"/>
                        <a:pt x="1316803" y="238186"/>
                        <a:pt x="1317985" y="238186"/>
                      </a:cubicBezTo>
                      <a:cubicBezTo>
                        <a:pt x="1318041" y="238186"/>
                        <a:pt x="1318153" y="238186"/>
                        <a:pt x="1318266" y="238130"/>
                      </a:cubicBezTo>
                      <a:cubicBezTo>
                        <a:pt x="1318941" y="238130"/>
                        <a:pt x="1320348" y="237736"/>
                        <a:pt x="1322655" y="236104"/>
                      </a:cubicBezTo>
                      <a:cubicBezTo>
                        <a:pt x="1328563" y="231940"/>
                        <a:pt x="1330645" y="229577"/>
                        <a:pt x="1336778" y="228395"/>
                      </a:cubicBezTo>
                      <a:cubicBezTo>
                        <a:pt x="1338298" y="228114"/>
                        <a:pt x="1339479" y="228058"/>
                        <a:pt x="1340661" y="228058"/>
                      </a:cubicBezTo>
                      <a:cubicBezTo>
                        <a:pt x="1343868" y="228058"/>
                        <a:pt x="1345219" y="228789"/>
                        <a:pt x="1348932" y="228789"/>
                      </a:cubicBezTo>
                      <a:cubicBezTo>
                        <a:pt x="1349439" y="228789"/>
                        <a:pt x="1350001" y="228733"/>
                        <a:pt x="1350564" y="228733"/>
                      </a:cubicBezTo>
                      <a:cubicBezTo>
                        <a:pt x="1352027" y="228676"/>
                        <a:pt x="1353209" y="228676"/>
                        <a:pt x="1354278" y="228676"/>
                      </a:cubicBezTo>
                      <a:lnTo>
                        <a:pt x="1355009" y="228676"/>
                      </a:lnTo>
                      <a:cubicBezTo>
                        <a:pt x="1358948" y="228676"/>
                        <a:pt x="1360918" y="229127"/>
                        <a:pt x="1364575" y="229633"/>
                      </a:cubicBezTo>
                      <a:cubicBezTo>
                        <a:pt x="1365532" y="229689"/>
                        <a:pt x="1366657" y="229802"/>
                        <a:pt x="1367895" y="229802"/>
                      </a:cubicBezTo>
                      <a:cubicBezTo>
                        <a:pt x="1372622" y="229802"/>
                        <a:pt x="1378305" y="228508"/>
                        <a:pt x="1381512" y="224231"/>
                      </a:cubicBezTo>
                      <a:cubicBezTo>
                        <a:pt x="1383932" y="220911"/>
                        <a:pt x="1385620" y="219055"/>
                        <a:pt x="1387195" y="217704"/>
                      </a:cubicBezTo>
                      <a:cubicBezTo>
                        <a:pt x="1388771" y="216410"/>
                        <a:pt x="1390234" y="215622"/>
                        <a:pt x="1392259" y="214553"/>
                      </a:cubicBezTo>
                      <a:lnTo>
                        <a:pt x="1392259" y="214609"/>
                      </a:lnTo>
                      <a:cubicBezTo>
                        <a:pt x="1394510" y="213034"/>
                        <a:pt x="1395017" y="211458"/>
                        <a:pt x="1395073" y="209151"/>
                      </a:cubicBezTo>
                      <a:cubicBezTo>
                        <a:pt x="1395073" y="208363"/>
                        <a:pt x="1394960" y="207463"/>
                        <a:pt x="1394735" y="206507"/>
                      </a:cubicBezTo>
                      <a:cubicBezTo>
                        <a:pt x="1394623" y="205663"/>
                        <a:pt x="1394454" y="204819"/>
                        <a:pt x="1394454" y="204031"/>
                      </a:cubicBezTo>
                      <a:cubicBezTo>
                        <a:pt x="1394510" y="199586"/>
                        <a:pt x="1396930" y="196772"/>
                        <a:pt x="1397999" y="194353"/>
                      </a:cubicBezTo>
                      <a:cubicBezTo>
                        <a:pt x="1398505" y="193171"/>
                        <a:pt x="1398674" y="192439"/>
                        <a:pt x="1398674" y="191989"/>
                      </a:cubicBezTo>
                      <a:cubicBezTo>
                        <a:pt x="1398674" y="191427"/>
                        <a:pt x="1398393" y="190526"/>
                        <a:pt x="1396817" y="188613"/>
                      </a:cubicBezTo>
                      <a:cubicBezTo>
                        <a:pt x="1395354" y="186869"/>
                        <a:pt x="1395073" y="184731"/>
                        <a:pt x="1395073" y="182874"/>
                      </a:cubicBezTo>
                      <a:cubicBezTo>
                        <a:pt x="1395073" y="179779"/>
                        <a:pt x="1395973" y="176740"/>
                        <a:pt x="1396536" y="174433"/>
                      </a:cubicBezTo>
                      <a:cubicBezTo>
                        <a:pt x="1397605" y="169988"/>
                        <a:pt x="1397999" y="164980"/>
                        <a:pt x="1398899" y="159916"/>
                      </a:cubicBezTo>
                      <a:cubicBezTo>
                        <a:pt x="1399180" y="158228"/>
                        <a:pt x="1399574" y="156540"/>
                        <a:pt x="1399968" y="155133"/>
                      </a:cubicBezTo>
                      <a:cubicBezTo>
                        <a:pt x="1401094" y="148043"/>
                        <a:pt x="1402275" y="142022"/>
                        <a:pt x="1403232" y="135833"/>
                      </a:cubicBezTo>
                      <a:cubicBezTo>
                        <a:pt x="1403738" y="132626"/>
                        <a:pt x="1404188" y="129306"/>
                        <a:pt x="1404526" y="125817"/>
                      </a:cubicBezTo>
                      <a:cubicBezTo>
                        <a:pt x="1404639" y="124692"/>
                        <a:pt x="1404639" y="123735"/>
                        <a:pt x="1404639" y="122891"/>
                      </a:cubicBezTo>
                      <a:cubicBezTo>
                        <a:pt x="1404639" y="120078"/>
                        <a:pt x="1404188" y="118502"/>
                        <a:pt x="1404132" y="115970"/>
                      </a:cubicBezTo>
                      <a:cubicBezTo>
                        <a:pt x="1404132" y="113325"/>
                        <a:pt x="1404976" y="110456"/>
                        <a:pt x="1407396" y="106292"/>
                      </a:cubicBezTo>
                      <a:cubicBezTo>
                        <a:pt x="1408859" y="103760"/>
                        <a:pt x="1410434" y="100834"/>
                        <a:pt x="1411841" y="98020"/>
                      </a:cubicBezTo>
                      <a:cubicBezTo>
                        <a:pt x="1414598" y="92731"/>
                        <a:pt x="1416399" y="90705"/>
                        <a:pt x="1419550" y="88286"/>
                      </a:cubicBezTo>
                      <a:cubicBezTo>
                        <a:pt x="1422757" y="85585"/>
                        <a:pt x="1421913" y="86541"/>
                        <a:pt x="1423545" y="84009"/>
                      </a:cubicBezTo>
                      <a:cubicBezTo>
                        <a:pt x="1425177" y="81365"/>
                        <a:pt x="1427259" y="78720"/>
                        <a:pt x="1429284" y="75175"/>
                      </a:cubicBezTo>
                      <a:cubicBezTo>
                        <a:pt x="1432379" y="70223"/>
                        <a:pt x="1438344" y="68423"/>
                        <a:pt x="1443858" y="67635"/>
                      </a:cubicBezTo>
                      <a:cubicBezTo>
                        <a:pt x="1449541" y="67635"/>
                        <a:pt x="1454605" y="68704"/>
                        <a:pt x="1459613" y="69605"/>
                      </a:cubicBezTo>
                      <a:cubicBezTo>
                        <a:pt x="1463721" y="70392"/>
                        <a:pt x="1469910" y="72362"/>
                        <a:pt x="1474074" y="74162"/>
                      </a:cubicBezTo>
                      <a:cubicBezTo>
                        <a:pt x="1474862" y="74669"/>
                        <a:pt x="1475594" y="74838"/>
                        <a:pt x="1476550" y="74894"/>
                      </a:cubicBezTo>
                      <a:cubicBezTo>
                        <a:pt x="1477507" y="74894"/>
                        <a:pt x="1478857" y="74612"/>
                        <a:pt x="1480320" y="74219"/>
                      </a:cubicBezTo>
                      <a:cubicBezTo>
                        <a:pt x="1486059" y="72868"/>
                        <a:pt x="1490392" y="73712"/>
                        <a:pt x="1494894" y="72981"/>
                      </a:cubicBezTo>
                      <a:cubicBezTo>
                        <a:pt x="1498270" y="72474"/>
                        <a:pt x="1502659" y="71011"/>
                        <a:pt x="1506204" y="68817"/>
                      </a:cubicBezTo>
                      <a:cubicBezTo>
                        <a:pt x="1509467" y="66847"/>
                        <a:pt x="1511943" y="64315"/>
                        <a:pt x="1512956" y="61502"/>
                      </a:cubicBezTo>
                      <a:cubicBezTo>
                        <a:pt x="1515601" y="55987"/>
                        <a:pt x="1521002" y="55650"/>
                        <a:pt x="1524097" y="52386"/>
                      </a:cubicBezTo>
                      <a:cubicBezTo>
                        <a:pt x="1528036" y="48616"/>
                        <a:pt x="1527417" y="49123"/>
                        <a:pt x="1528486" y="45690"/>
                      </a:cubicBezTo>
                      <a:cubicBezTo>
                        <a:pt x="1529386" y="42089"/>
                        <a:pt x="1530793" y="40007"/>
                        <a:pt x="1534113" y="36800"/>
                      </a:cubicBezTo>
                      <a:cubicBezTo>
                        <a:pt x="1535182" y="35674"/>
                        <a:pt x="1535238" y="35224"/>
                        <a:pt x="1535238" y="35112"/>
                      </a:cubicBezTo>
                      <a:cubicBezTo>
                        <a:pt x="1535238" y="35112"/>
                        <a:pt x="1535238" y="35112"/>
                        <a:pt x="1535238" y="35055"/>
                      </a:cubicBezTo>
                      <a:cubicBezTo>
                        <a:pt x="1535238" y="34887"/>
                        <a:pt x="1534788" y="33930"/>
                        <a:pt x="1533607" y="32523"/>
                      </a:cubicBezTo>
                      <a:cubicBezTo>
                        <a:pt x="1532538" y="31060"/>
                        <a:pt x="1530793" y="29597"/>
                        <a:pt x="1530737" y="26615"/>
                      </a:cubicBezTo>
                      <a:cubicBezTo>
                        <a:pt x="1530737" y="24871"/>
                        <a:pt x="1531300" y="23239"/>
                        <a:pt x="1532369" y="20988"/>
                      </a:cubicBezTo>
                      <a:cubicBezTo>
                        <a:pt x="1533438" y="18681"/>
                        <a:pt x="1533550" y="17275"/>
                        <a:pt x="1534282" y="15361"/>
                      </a:cubicBezTo>
                      <a:cubicBezTo>
                        <a:pt x="1534957" y="13279"/>
                        <a:pt x="1537039" y="11366"/>
                        <a:pt x="1539853" y="10579"/>
                      </a:cubicBezTo>
                      <a:cubicBezTo>
                        <a:pt x="1544016" y="9228"/>
                        <a:pt x="1543229" y="8609"/>
                        <a:pt x="1546605" y="4952"/>
                      </a:cubicBezTo>
                      <a:cubicBezTo>
                        <a:pt x="1548518" y="2420"/>
                        <a:pt x="1550994" y="0"/>
                        <a:pt x="1556170" y="0"/>
                      </a:cubicBezTo>
                      <a:cubicBezTo>
                        <a:pt x="1556621" y="0"/>
                        <a:pt x="1557071" y="0"/>
                        <a:pt x="1557521" y="56"/>
                      </a:cubicBezTo>
                      <a:cubicBezTo>
                        <a:pt x="1564273" y="113"/>
                        <a:pt x="1568887" y="2813"/>
                        <a:pt x="1572826" y="2813"/>
                      </a:cubicBezTo>
                      <a:lnTo>
                        <a:pt x="1573107" y="2813"/>
                      </a:lnTo>
                      <a:cubicBezTo>
                        <a:pt x="1576483" y="2813"/>
                        <a:pt x="1579522" y="4501"/>
                        <a:pt x="1582279" y="6865"/>
                      </a:cubicBezTo>
                      <a:cubicBezTo>
                        <a:pt x="1585824" y="10016"/>
                        <a:pt x="1590213" y="12435"/>
                        <a:pt x="1594433" y="16093"/>
                      </a:cubicBezTo>
                      <a:cubicBezTo>
                        <a:pt x="1595671" y="17218"/>
                        <a:pt x="1597134" y="18062"/>
                        <a:pt x="1597922" y="18062"/>
                      </a:cubicBezTo>
                      <a:lnTo>
                        <a:pt x="1597978" y="18062"/>
                      </a:lnTo>
                      <a:cubicBezTo>
                        <a:pt x="1598316" y="18062"/>
                        <a:pt x="1598541" y="18006"/>
                        <a:pt x="1599160" y="17556"/>
                      </a:cubicBezTo>
                      <a:cubicBezTo>
                        <a:pt x="1600904" y="16093"/>
                        <a:pt x="1601129" y="15136"/>
                        <a:pt x="1601186" y="15024"/>
                      </a:cubicBezTo>
                      <a:lnTo>
                        <a:pt x="1601186" y="14855"/>
                      </a:lnTo>
                      <a:lnTo>
                        <a:pt x="1601242" y="14574"/>
                      </a:lnTo>
                      <a:cubicBezTo>
                        <a:pt x="1601748" y="10860"/>
                        <a:pt x="1605518" y="8665"/>
                        <a:pt x="1608163" y="9003"/>
                      </a:cubicBezTo>
                      <a:cubicBezTo>
                        <a:pt x="1610582" y="9059"/>
                        <a:pt x="1612889" y="9678"/>
                        <a:pt x="1615028" y="9903"/>
                      </a:cubicBezTo>
                      <a:cubicBezTo>
                        <a:pt x="1615872" y="10016"/>
                        <a:pt x="1616997" y="10072"/>
                        <a:pt x="1618235" y="10072"/>
                      </a:cubicBezTo>
                      <a:cubicBezTo>
                        <a:pt x="1621892" y="10072"/>
                        <a:pt x="1625944" y="9622"/>
                        <a:pt x="1627744" y="9622"/>
                      </a:cubicBezTo>
                      <a:cubicBezTo>
                        <a:pt x="1630220" y="9622"/>
                        <a:pt x="1634272" y="10804"/>
                        <a:pt x="1634609" y="15361"/>
                      </a:cubicBezTo>
                      <a:cubicBezTo>
                        <a:pt x="1634609" y="15530"/>
                        <a:pt x="1634609" y="15530"/>
                        <a:pt x="1634609" y="15924"/>
                      </a:cubicBezTo>
                      <a:cubicBezTo>
                        <a:pt x="1634553" y="16656"/>
                        <a:pt x="1634497" y="17500"/>
                        <a:pt x="1634497" y="18456"/>
                      </a:cubicBezTo>
                      <a:cubicBezTo>
                        <a:pt x="1634497" y="20088"/>
                        <a:pt x="1634609" y="22001"/>
                        <a:pt x="1634834" y="23689"/>
                      </a:cubicBezTo>
                      <a:lnTo>
                        <a:pt x="1634778" y="23689"/>
                      </a:lnTo>
                      <a:cubicBezTo>
                        <a:pt x="1635059" y="24477"/>
                        <a:pt x="1635284" y="25546"/>
                        <a:pt x="1635284" y="26840"/>
                      </a:cubicBezTo>
                      <a:cubicBezTo>
                        <a:pt x="1635284" y="27515"/>
                        <a:pt x="1635228" y="28191"/>
                        <a:pt x="1635003" y="28978"/>
                      </a:cubicBezTo>
                      <a:cubicBezTo>
                        <a:pt x="1634440" y="31117"/>
                        <a:pt x="1633821" y="32242"/>
                        <a:pt x="1633821" y="33142"/>
                      </a:cubicBezTo>
                      <a:cubicBezTo>
                        <a:pt x="1633821" y="33536"/>
                        <a:pt x="1633878" y="33986"/>
                        <a:pt x="1634272" y="34774"/>
                      </a:cubicBezTo>
                      <a:cubicBezTo>
                        <a:pt x="1634722" y="35956"/>
                        <a:pt x="1635059" y="37025"/>
                        <a:pt x="1635059" y="38263"/>
                      </a:cubicBezTo>
                      <a:cubicBezTo>
                        <a:pt x="1635003" y="42370"/>
                        <a:pt x="1631346" y="43946"/>
                        <a:pt x="1629039" y="44677"/>
                      </a:cubicBezTo>
                      <a:cubicBezTo>
                        <a:pt x="1626563" y="45409"/>
                        <a:pt x="1623974" y="45972"/>
                        <a:pt x="1623074" y="46591"/>
                      </a:cubicBezTo>
                      <a:cubicBezTo>
                        <a:pt x="1621836" y="47322"/>
                        <a:pt x="1620261" y="49235"/>
                        <a:pt x="1620261" y="50079"/>
                      </a:cubicBezTo>
                      <a:cubicBezTo>
                        <a:pt x="1620261" y="50135"/>
                        <a:pt x="1620261" y="50135"/>
                        <a:pt x="1620261" y="50192"/>
                      </a:cubicBezTo>
                      <a:cubicBezTo>
                        <a:pt x="1620261" y="50586"/>
                        <a:pt x="1620317" y="50980"/>
                        <a:pt x="1621161" y="51824"/>
                      </a:cubicBezTo>
                      <a:cubicBezTo>
                        <a:pt x="1626056" y="56775"/>
                        <a:pt x="1629714" y="61727"/>
                        <a:pt x="1634047" y="66679"/>
                      </a:cubicBezTo>
                      <a:cubicBezTo>
                        <a:pt x="1636297" y="69379"/>
                        <a:pt x="1641361" y="72249"/>
                        <a:pt x="1641699" y="78270"/>
                      </a:cubicBezTo>
                      <a:cubicBezTo>
                        <a:pt x="1641699" y="79508"/>
                        <a:pt x="1641418" y="80746"/>
                        <a:pt x="1640855" y="81984"/>
                      </a:cubicBezTo>
                      <a:cubicBezTo>
                        <a:pt x="1639279" y="85078"/>
                        <a:pt x="1636354" y="88004"/>
                        <a:pt x="1634497" y="90480"/>
                      </a:cubicBezTo>
                      <a:cubicBezTo>
                        <a:pt x="1633821" y="91324"/>
                        <a:pt x="1633427" y="92056"/>
                        <a:pt x="1633315" y="92450"/>
                      </a:cubicBezTo>
                      <a:cubicBezTo>
                        <a:pt x="1636635" y="94700"/>
                        <a:pt x="1639786" y="97007"/>
                        <a:pt x="1642937" y="99314"/>
                      </a:cubicBezTo>
                      <a:cubicBezTo>
                        <a:pt x="1646144" y="101621"/>
                        <a:pt x="1649295" y="103760"/>
                        <a:pt x="1652559" y="105391"/>
                      </a:cubicBezTo>
                      <a:cubicBezTo>
                        <a:pt x="1652728" y="105560"/>
                        <a:pt x="1656554" y="107417"/>
                        <a:pt x="1658411" y="111750"/>
                      </a:cubicBezTo>
                      <a:cubicBezTo>
                        <a:pt x="1659649" y="114901"/>
                        <a:pt x="1660887" y="117883"/>
                        <a:pt x="1664094" y="119515"/>
                      </a:cubicBezTo>
                      <a:cubicBezTo>
                        <a:pt x="1668595" y="121935"/>
                        <a:pt x="1672197" y="124692"/>
                        <a:pt x="1673772" y="127899"/>
                      </a:cubicBezTo>
                      <a:cubicBezTo>
                        <a:pt x="1676136" y="131388"/>
                        <a:pt x="1677430" y="132344"/>
                        <a:pt x="1677655" y="135158"/>
                      </a:cubicBezTo>
                      <a:cubicBezTo>
                        <a:pt x="1677486" y="137915"/>
                        <a:pt x="1676529" y="138421"/>
                        <a:pt x="1675629" y="142641"/>
                      </a:cubicBezTo>
                      <a:cubicBezTo>
                        <a:pt x="1675573" y="142810"/>
                        <a:pt x="1675573" y="143148"/>
                        <a:pt x="1675573" y="143485"/>
                      </a:cubicBezTo>
                      <a:cubicBezTo>
                        <a:pt x="1675573" y="143542"/>
                        <a:pt x="1675573" y="143542"/>
                        <a:pt x="1675573" y="143598"/>
                      </a:cubicBezTo>
                      <a:cubicBezTo>
                        <a:pt x="1675573" y="145624"/>
                        <a:pt x="1677148" y="148944"/>
                        <a:pt x="1679343" y="152038"/>
                      </a:cubicBezTo>
                      <a:cubicBezTo>
                        <a:pt x="1681312" y="154852"/>
                        <a:pt x="1683732" y="157496"/>
                        <a:pt x="1685645" y="159353"/>
                      </a:cubicBezTo>
                      <a:cubicBezTo>
                        <a:pt x="1689696" y="163630"/>
                        <a:pt x="1696223" y="166106"/>
                        <a:pt x="1700444" y="172126"/>
                      </a:cubicBezTo>
                      <a:cubicBezTo>
                        <a:pt x="1702976" y="176065"/>
                        <a:pt x="1703989" y="178541"/>
                        <a:pt x="1704889" y="179666"/>
                      </a:cubicBezTo>
                      <a:cubicBezTo>
                        <a:pt x="1705733" y="180623"/>
                        <a:pt x="1706746" y="181411"/>
                        <a:pt x="1711191" y="182592"/>
                      </a:cubicBezTo>
                      <a:cubicBezTo>
                        <a:pt x="1714117" y="183380"/>
                        <a:pt x="1717155" y="185068"/>
                        <a:pt x="1719294" y="187319"/>
                      </a:cubicBezTo>
                      <a:cubicBezTo>
                        <a:pt x="1721544" y="188444"/>
                        <a:pt x="1722782" y="188951"/>
                        <a:pt x="1723176" y="188951"/>
                      </a:cubicBezTo>
                      <a:lnTo>
                        <a:pt x="1723233" y="188951"/>
                      </a:lnTo>
                      <a:cubicBezTo>
                        <a:pt x="1723626" y="188951"/>
                        <a:pt x="1724527" y="188782"/>
                        <a:pt x="1726778" y="186869"/>
                      </a:cubicBezTo>
                      <a:cubicBezTo>
                        <a:pt x="1727903" y="186137"/>
                        <a:pt x="1729310" y="183718"/>
                        <a:pt x="1732855" y="183549"/>
                      </a:cubicBezTo>
                      <a:cubicBezTo>
                        <a:pt x="1734205" y="183549"/>
                        <a:pt x="1735612" y="184055"/>
                        <a:pt x="1736737" y="185012"/>
                      </a:cubicBezTo>
                      <a:cubicBezTo>
                        <a:pt x="1739044" y="186700"/>
                        <a:pt x="1740395" y="186644"/>
                        <a:pt x="1743096" y="186869"/>
                      </a:cubicBezTo>
                      <a:cubicBezTo>
                        <a:pt x="1745628" y="186981"/>
                        <a:pt x="1749398" y="187375"/>
                        <a:pt x="1752999" y="190583"/>
                      </a:cubicBezTo>
                      <a:lnTo>
                        <a:pt x="1753561" y="191089"/>
                      </a:lnTo>
                      <a:lnTo>
                        <a:pt x="1753843" y="191820"/>
                      </a:lnTo>
                      <a:cubicBezTo>
                        <a:pt x="1753899" y="191933"/>
                        <a:pt x="1755418" y="196491"/>
                        <a:pt x="1755812" y="199811"/>
                      </a:cubicBezTo>
                      <a:cubicBezTo>
                        <a:pt x="1756094" y="202511"/>
                        <a:pt x="1756712" y="205381"/>
                        <a:pt x="1758569" y="206957"/>
                      </a:cubicBezTo>
                      <a:cubicBezTo>
                        <a:pt x="1759807" y="208082"/>
                        <a:pt x="1760876" y="208701"/>
                        <a:pt x="1761833" y="209658"/>
                      </a:cubicBezTo>
                      <a:cubicBezTo>
                        <a:pt x="1762790" y="210389"/>
                        <a:pt x="1764084" y="211965"/>
                        <a:pt x="1764084" y="213822"/>
                      </a:cubicBezTo>
                      <a:cubicBezTo>
                        <a:pt x="1764084" y="213878"/>
                        <a:pt x="1764084" y="213878"/>
                        <a:pt x="1764084" y="213934"/>
                      </a:cubicBezTo>
                      <a:cubicBezTo>
                        <a:pt x="1764140" y="215116"/>
                        <a:pt x="1764590" y="215791"/>
                        <a:pt x="1765716" y="216466"/>
                      </a:cubicBezTo>
                      <a:cubicBezTo>
                        <a:pt x="1766841" y="217198"/>
                        <a:pt x="1768641" y="217648"/>
                        <a:pt x="1770273" y="217648"/>
                      </a:cubicBezTo>
                      <a:cubicBezTo>
                        <a:pt x="1771061" y="217648"/>
                        <a:pt x="1771905" y="217535"/>
                        <a:pt x="1772412" y="217366"/>
                      </a:cubicBezTo>
                      <a:cubicBezTo>
                        <a:pt x="1774381" y="216804"/>
                        <a:pt x="1774775" y="216297"/>
                        <a:pt x="1775788" y="215622"/>
                      </a:cubicBezTo>
                      <a:cubicBezTo>
                        <a:pt x="1776688" y="214834"/>
                        <a:pt x="1778545" y="213878"/>
                        <a:pt x="1780852" y="213878"/>
                      </a:cubicBezTo>
                      <a:lnTo>
                        <a:pt x="1780852" y="213878"/>
                      </a:lnTo>
                      <a:cubicBezTo>
                        <a:pt x="1781302" y="213878"/>
                        <a:pt x="1781696" y="213878"/>
                        <a:pt x="1782146" y="213934"/>
                      </a:cubicBezTo>
                      <a:cubicBezTo>
                        <a:pt x="1783609" y="214047"/>
                        <a:pt x="1784903" y="214103"/>
                        <a:pt x="1786422" y="215116"/>
                      </a:cubicBezTo>
                      <a:cubicBezTo>
                        <a:pt x="1787885" y="216072"/>
                        <a:pt x="1788448" y="217873"/>
                        <a:pt x="1788448" y="219280"/>
                      </a:cubicBezTo>
                      <a:lnTo>
                        <a:pt x="1788448" y="219730"/>
                      </a:lnTo>
                      <a:cubicBezTo>
                        <a:pt x="1788448" y="221418"/>
                        <a:pt x="1788111" y="223275"/>
                        <a:pt x="1787492" y="225976"/>
                      </a:cubicBezTo>
                      <a:lnTo>
                        <a:pt x="1787492" y="231434"/>
                      </a:lnTo>
                      <a:cubicBezTo>
                        <a:pt x="1787660" y="231828"/>
                        <a:pt x="1788054" y="232559"/>
                        <a:pt x="1788617" y="233347"/>
                      </a:cubicBezTo>
                      <a:cubicBezTo>
                        <a:pt x="1789517" y="234641"/>
                        <a:pt x="1790868" y="236048"/>
                        <a:pt x="1792274" y="236610"/>
                      </a:cubicBezTo>
                      <a:cubicBezTo>
                        <a:pt x="1797001" y="238636"/>
                        <a:pt x="1800940" y="241900"/>
                        <a:pt x="1802797" y="242856"/>
                      </a:cubicBezTo>
                      <a:lnTo>
                        <a:pt x="1803078" y="242969"/>
                      </a:lnTo>
                      <a:lnTo>
                        <a:pt x="1803416" y="243250"/>
                      </a:lnTo>
                      <a:cubicBezTo>
                        <a:pt x="1806567" y="246120"/>
                        <a:pt x="1808198" y="246964"/>
                        <a:pt x="1808480" y="250059"/>
                      </a:cubicBezTo>
                      <a:cubicBezTo>
                        <a:pt x="1808367" y="252141"/>
                        <a:pt x="1807973" y="252197"/>
                        <a:pt x="1807973" y="254448"/>
                      </a:cubicBezTo>
                      <a:cubicBezTo>
                        <a:pt x="1807973" y="254898"/>
                        <a:pt x="1807973" y="255517"/>
                        <a:pt x="1808030" y="256136"/>
                      </a:cubicBezTo>
                      <a:cubicBezTo>
                        <a:pt x="1808480" y="260131"/>
                        <a:pt x="1807861" y="259456"/>
                        <a:pt x="1809661" y="261481"/>
                      </a:cubicBezTo>
                      <a:cubicBezTo>
                        <a:pt x="1812137" y="263901"/>
                        <a:pt x="1812588" y="267052"/>
                        <a:pt x="1812588" y="269246"/>
                      </a:cubicBezTo>
                      <a:lnTo>
                        <a:pt x="1812588" y="277518"/>
                      </a:lnTo>
                      <a:lnTo>
                        <a:pt x="1812531" y="277799"/>
                      </a:lnTo>
                      <a:cubicBezTo>
                        <a:pt x="1812588" y="277855"/>
                        <a:pt x="1812531" y="278081"/>
                        <a:pt x="1812531" y="278643"/>
                      </a:cubicBezTo>
                      <a:lnTo>
                        <a:pt x="1812531" y="278925"/>
                      </a:lnTo>
                      <a:cubicBezTo>
                        <a:pt x="1812531" y="279769"/>
                        <a:pt x="1812812" y="280838"/>
                        <a:pt x="1813263" y="281457"/>
                      </a:cubicBezTo>
                      <a:cubicBezTo>
                        <a:pt x="1814782" y="283482"/>
                        <a:pt x="1815345" y="285958"/>
                        <a:pt x="1815345" y="288547"/>
                      </a:cubicBezTo>
                      <a:cubicBezTo>
                        <a:pt x="1815345" y="290628"/>
                        <a:pt x="1814951" y="292823"/>
                        <a:pt x="1813600" y="294624"/>
                      </a:cubicBezTo>
                      <a:cubicBezTo>
                        <a:pt x="1813206" y="295130"/>
                        <a:pt x="1812869" y="296312"/>
                        <a:pt x="1812869" y="297775"/>
                      </a:cubicBezTo>
                      <a:cubicBezTo>
                        <a:pt x="1812869" y="298956"/>
                        <a:pt x="1813038" y="300194"/>
                        <a:pt x="1813206" y="301263"/>
                      </a:cubicBezTo>
                      <a:lnTo>
                        <a:pt x="1813882" y="306553"/>
                      </a:lnTo>
                      <a:cubicBezTo>
                        <a:pt x="1813882" y="306553"/>
                        <a:pt x="1814613" y="312798"/>
                        <a:pt x="1815401" y="314205"/>
                      </a:cubicBezTo>
                      <a:cubicBezTo>
                        <a:pt x="1816583" y="316568"/>
                        <a:pt x="1820746" y="323658"/>
                        <a:pt x="1821759" y="326528"/>
                      </a:cubicBezTo>
                      <a:lnTo>
                        <a:pt x="1822941" y="331761"/>
                      </a:lnTo>
                      <a:cubicBezTo>
                        <a:pt x="1822941" y="331761"/>
                        <a:pt x="1823335" y="332943"/>
                        <a:pt x="1824123" y="334462"/>
                      </a:cubicBezTo>
                      <a:cubicBezTo>
                        <a:pt x="1824854" y="335981"/>
                        <a:pt x="1826036" y="337669"/>
                        <a:pt x="1827161" y="338401"/>
                      </a:cubicBezTo>
                      <a:cubicBezTo>
                        <a:pt x="1830312" y="340876"/>
                        <a:pt x="1833407" y="342171"/>
                        <a:pt x="1835095" y="345716"/>
                      </a:cubicBezTo>
                      <a:cubicBezTo>
                        <a:pt x="1835995" y="347798"/>
                        <a:pt x="1836839" y="349598"/>
                        <a:pt x="1836839" y="349598"/>
                      </a:cubicBezTo>
                      <a:lnTo>
                        <a:pt x="1836952" y="349880"/>
                      </a:lnTo>
                      <a:lnTo>
                        <a:pt x="1837008" y="350161"/>
                      </a:lnTo>
                      <a:cubicBezTo>
                        <a:pt x="1838471" y="356069"/>
                        <a:pt x="1837289" y="361246"/>
                        <a:pt x="1838527" y="364453"/>
                      </a:cubicBezTo>
                      <a:cubicBezTo>
                        <a:pt x="1839878" y="368898"/>
                        <a:pt x="1839596" y="369574"/>
                        <a:pt x="1840891" y="370474"/>
                      </a:cubicBezTo>
                      <a:cubicBezTo>
                        <a:pt x="1843929" y="372556"/>
                        <a:pt x="1845055" y="375651"/>
                        <a:pt x="1845055" y="378070"/>
                      </a:cubicBezTo>
                      <a:lnTo>
                        <a:pt x="1845055" y="378520"/>
                      </a:lnTo>
                      <a:lnTo>
                        <a:pt x="1844998" y="378689"/>
                      </a:lnTo>
                      <a:lnTo>
                        <a:pt x="1844042" y="384710"/>
                      </a:lnTo>
                      <a:lnTo>
                        <a:pt x="1843760" y="385160"/>
                      </a:lnTo>
                      <a:cubicBezTo>
                        <a:pt x="1843760" y="385160"/>
                        <a:pt x="1840722" y="390393"/>
                        <a:pt x="1839653" y="392869"/>
                      </a:cubicBezTo>
                      <a:cubicBezTo>
                        <a:pt x="1839259" y="393713"/>
                        <a:pt x="1838865" y="394388"/>
                        <a:pt x="1838696" y="394838"/>
                      </a:cubicBezTo>
                      <a:cubicBezTo>
                        <a:pt x="1838696" y="394838"/>
                        <a:pt x="1838696" y="394895"/>
                        <a:pt x="1838640" y="394895"/>
                      </a:cubicBezTo>
                      <a:cubicBezTo>
                        <a:pt x="1838752" y="395007"/>
                        <a:pt x="1838977" y="395176"/>
                        <a:pt x="1839146" y="395345"/>
                      </a:cubicBezTo>
                      <a:cubicBezTo>
                        <a:pt x="1840778" y="396583"/>
                        <a:pt x="1842297" y="398721"/>
                        <a:pt x="1842297" y="401365"/>
                      </a:cubicBezTo>
                      <a:cubicBezTo>
                        <a:pt x="1842241" y="404517"/>
                        <a:pt x="1840609" y="407443"/>
                        <a:pt x="1837627" y="410706"/>
                      </a:cubicBezTo>
                      <a:lnTo>
                        <a:pt x="1834870" y="415039"/>
                      </a:lnTo>
                      <a:cubicBezTo>
                        <a:pt x="1834814" y="415095"/>
                        <a:pt x="1832394" y="418753"/>
                        <a:pt x="1830143" y="421679"/>
                      </a:cubicBezTo>
                      <a:cubicBezTo>
                        <a:pt x="1827668" y="424773"/>
                        <a:pt x="1823335" y="428993"/>
                        <a:pt x="1823335" y="433439"/>
                      </a:cubicBezTo>
                      <a:cubicBezTo>
                        <a:pt x="1823335" y="433495"/>
                        <a:pt x="1823335" y="433495"/>
                        <a:pt x="1823335" y="433551"/>
                      </a:cubicBezTo>
                      <a:lnTo>
                        <a:pt x="1823335" y="433945"/>
                      </a:lnTo>
                      <a:lnTo>
                        <a:pt x="1823672" y="438390"/>
                      </a:lnTo>
                      <a:cubicBezTo>
                        <a:pt x="1823672" y="438390"/>
                        <a:pt x="1824910" y="448237"/>
                        <a:pt x="1825192" y="450713"/>
                      </a:cubicBezTo>
                      <a:cubicBezTo>
                        <a:pt x="1825473" y="452683"/>
                        <a:pt x="1826317" y="459210"/>
                        <a:pt x="1826317" y="463486"/>
                      </a:cubicBezTo>
                      <a:cubicBezTo>
                        <a:pt x="1826317" y="464555"/>
                        <a:pt x="1826317" y="465456"/>
                        <a:pt x="1826148" y="466356"/>
                      </a:cubicBezTo>
                      <a:lnTo>
                        <a:pt x="1826036" y="466694"/>
                      </a:lnTo>
                      <a:lnTo>
                        <a:pt x="1825923" y="467031"/>
                      </a:lnTo>
                      <a:lnTo>
                        <a:pt x="1823954" y="470970"/>
                      </a:lnTo>
                      <a:lnTo>
                        <a:pt x="1823841" y="471139"/>
                      </a:lnTo>
                      <a:cubicBezTo>
                        <a:pt x="1823729" y="471251"/>
                        <a:pt x="1819902" y="476428"/>
                        <a:pt x="1816470" y="478848"/>
                      </a:cubicBezTo>
                      <a:cubicBezTo>
                        <a:pt x="1810956" y="482505"/>
                        <a:pt x="1806904" y="484756"/>
                        <a:pt x="1803697" y="487119"/>
                      </a:cubicBezTo>
                      <a:cubicBezTo>
                        <a:pt x="1800040" y="489820"/>
                        <a:pt x="1797282" y="492690"/>
                        <a:pt x="1793794" y="498823"/>
                      </a:cubicBezTo>
                      <a:cubicBezTo>
                        <a:pt x="1791093" y="503606"/>
                        <a:pt x="1787717" y="510414"/>
                        <a:pt x="1786873" y="512496"/>
                      </a:cubicBezTo>
                      <a:cubicBezTo>
                        <a:pt x="1785578" y="515029"/>
                        <a:pt x="1784847" y="516885"/>
                        <a:pt x="1784397" y="518742"/>
                      </a:cubicBezTo>
                      <a:cubicBezTo>
                        <a:pt x="1784115" y="519980"/>
                        <a:pt x="1784003" y="521218"/>
                        <a:pt x="1784003" y="522850"/>
                      </a:cubicBezTo>
                      <a:cubicBezTo>
                        <a:pt x="1784003" y="523638"/>
                        <a:pt x="1784003" y="524538"/>
                        <a:pt x="1784059" y="525551"/>
                      </a:cubicBezTo>
                      <a:cubicBezTo>
                        <a:pt x="1784340" y="528252"/>
                        <a:pt x="1785184" y="530446"/>
                        <a:pt x="1786366" y="532866"/>
                      </a:cubicBezTo>
                      <a:cubicBezTo>
                        <a:pt x="1787548" y="535342"/>
                        <a:pt x="1789011" y="537930"/>
                        <a:pt x="1790080" y="541250"/>
                      </a:cubicBezTo>
                      <a:cubicBezTo>
                        <a:pt x="1790080" y="541306"/>
                        <a:pt x="1790530" y="542882"/>
                        <a:pt x="1791036" y="545020"/>
                      </a:cubicBezTo>
                      <a:cubicBezTo>
                        <a:pt x="1791487" y="547158"/>
                        <a:pt x="1791993" y="549803"/>
                        <a:pt x="1791993" y="551997"/>
                      </a:cubicBezTo>
                      <a:lnTo>
                        <a:pt x="1791993" y="553066"/>
                      </a:lnTo>
                      <a:cubicBezTo>
                        <a:pt x="1791937" y="553629"/>
                        <a:pt x="1791880" y="554248"/>
                        <a:pt x="1791880" y="554698"/>
                      </a:cubicBezTo>
                      <a:cubicBezTo>
                        <a:pt x="1791937" y="556386"/>
                        <a:pt x="1791993" y="556555"/>
                        <a:pt x="1793175" y="558018"/>
                      </a:cubicBezTo>
                      <a:cubicBezTo>
                        <a:pt x="1794356" y="559481"/>
                        <a:pt x="1795482" y="561563"/>
                        <a:pt x="1795538" y="564151"/>
                      </a:cubicBezTo>
                      <a:cubicBezTo>
                        <a:pt x="1795538" y="566064"/>
                        <a:pt x="1794750" y="568203"/>
                        <a:pt x="1793118" y="570003"/>
                      </a:cubicBezTo>
                      <a:cubicBezTo>
                        <a:pt x="1793062" y="570003"/>
                        <a:pt x="1793062" y="570059"/>
                        <a:pt x="1793006" y="570059"/>
                      </a:cubicBezTo>
                      <a:cubicBezTo>
                        <a:pt x="1795369" y="570003"/>
                        <a:pt x="1798745" y="569159"/>
                        <a:pt x="1799702" y="568822"/>
                      </a:cubicBezTo>
                      <a:lnTo>
                        <a:pt x="1800152" y="568484"/>
                      </a:lnTo>
                      <a:lnTo>
                        <a:pt x="1800940" y="568428"/>
                      </a:lnTo>
                      <a:cubicBezTo>
                        <a:pt x="1801671" y="568371"/>
                        <a:pt x="1802572" y="568315"/>
                        <a:pt x="1803641" y="568315"/>
                      </a:cubicBezTo>
                      <a:cubicBezTo>
                        <a:pt x="1806004" y="568315"/>
                        <a:pt x="1809211" y="568484"/>
                        <a:pt x="1812194" y="569666"/>
                      </a:cubicBezTo>
                      <a:cubicBezTo>
                        <a:pt x="1815232" y="570847"/>
                        <a:pt x="1818045" y="572929"/>
                        <a:pt x="1819508" y="576643"/>
                      </a:cubicBezTo>
                      <a:cubicBezTo>
                        <a:pt x="1822153" y="580751"/>
                        <a:pt x="1822209" y="580019"/>
                        <a:pt x="1822885" y="580244"/>
                      </a:cubicBezTo>
                      <a:cubicBezTo>
                        <a:pt x="1824010" y="580300"/>
                        <a:pt x="1827555" y="580132"/>
                        <a:pt x="1831212" y="583058"/>
                      </a:cubicBezTo>
                      <a:cubicBezTo>
                        <a:pt x="1832338" y="583902"/>
                        <a:pt x="1833182" y="584802"/>
                        <a:pt x="1833857" y="585365"/>
                      </a:cubicBezTo>
                      <a:cubicBezTo>
                        <a:pt x="1834532" y="585871"/>
                        <a:pt x="1834701" y="585871"/>
                        <a:pt x="1834701" y="585871"/>
                      </a:cubicBezTo>
                      <a:cubicBezTo>
                        <a:pt x="1834701" y="585815"/>
                        <a:pt x="1834701" y="585927"/>
                        <a:pt x="1835151" y="585590"/>
                      </a:cubicBezTo>
                      <a:cubicBezTo>
                        <a:pt x="1836783" y="584352"/>
                        <a:pt x="1837908" y="583114"/>
                        <a:pt x="1840440" y="582889"/>
                      </a:cubicBezTo>
                      <a:cubicBezTo>
                        <a:pt x="1840497" y="582889"/>
                        <a:pt x="1840497" y="582889"/>
                        <a:pt x="1840553" y="582889"/>
                      </a:cubicBezTo>
                      <a:cubicBezTo>
                        <a:pt x="1841904" y="582889"/>
                        <a:pt x="1843479" y="584014"/>
                        <a:pt x="1844042" y="585139"/>
                      </a:cubicBezTo>
                      <a:cubicBezTo>
                        <a:pt x="1844492" y="586209"/>
                        <a:pt x="1844717" y="587165"/>
                        <a:pt x="1844829" y="588403"/>
                      </a:cubicBezTo>
                      <a:cubicBezTo>
                        <a:pt x="1845561" y="590710"/>
                        <a:pt x="1846067" y="592117"/>
                        <a:pt x="1846461" y="592848"/>
                      </a:cubicBezTo>
                      <a:cubicBezTo>
                        <a:pt x="1846799" y="593355"/>
                        <a:pt x="1846743" y="593242"/>
                        <a:pt x="1846799" y="593355"/>
                      </a:cubicBezTo>
                      <a:cubicBezTo>
                        <a:pt x="1847136" y="593636"/>
                        <a:pt x="1850119" y="593805"/>
                        <a:pt x="1854733" y="596281"/>
                      </a:cubicBezTo>
                      <a:cubicBezTo>
                        <a:pt x="1860247" y="599375"/>
                        <a:pt x="1864861" y="599150"/>
                        <a:pt x="1871445" y="599938"/>
                      </a:cubicBezTo>
                      <a:cubicBezTo>
                        <a:pt x="1871445" y="599938"/>
                        <a:pt x="1876340" y="599938"/>
                        <a:pt x="1881123" y="600276"/>
                      </a:cubicBezTo>
                      <a:cubicBezTo>
                        <a:pt x="1885962" y="600726"/>
                        <a:pt x="1892771" y="601176"/>
                        <a:pt x="1897047" y="604609"/>
                      </a:cubicBezTo>
                      <a:cubicBezTo>
                        <a:pt x="1900254" y="608604"/>
                        <a:pt x="1903349" y="613161"/>
                        <a:pt x="1905994" y="613161"/>
                      </a:cubicBezTo>
                      <a:cubicBezTo>
                        <a:pt x="1905994" y="613161"/>
                        <a:pt x="1906050" y="613161"/>
                        <a:pt x="1906106" y="613161"/>
                      </a:cubicBezTo>
                      <a:cubicBezTo>
                        <a:pt x="1908357" y="613330"/>
                        <a:pt x="1912014" y="612993"/>
                        <a:pt x="1915953" y="614624"/>
                      </a:cubicBezTo>
                      <a:cubicBezTo>
                        <a:pt x="1919667" y="616312"/>
                        <a:pt x="1923268" y="619351"/>
                        <a:pt x="1924675" y="620082"/>
                      </a:cubicBezTo>
                      <a:cubicBezTo>
                        <a:pt x="1927094" y="620476"/>
                        <a:pt x="1928332" y="620814"/>
                        <a:pt x="1929570" y="620926"/>
                      </a:cubicBezTo>
                      <a:lnTo>
                        <a:pt x="1929908" y="620926"/>
                      </a:lnTo>
                      <a:cubicBezTo>
                        <a:pt x="1929964" y="620926"/>
                        <a:pt x="1929964" y="620926"/>
                        <a:pt x="1930021" y="620926"/>
                      </a:cubicBezTo>
                      <a:cubicBezTo>
                        <a:pt x="1931202" y="620926"/>
                        <a:pt x="1934072" y="619407"/>
                        <a:pt x="1938123" y="619351"/>
                      </a:cubicBezTo>
                      <a:lnTo>
                        <a:pt x="1938798" y="619351"/>
                      </a:lnTo>
                      <a:cubicBezTo>
                        <a:pt x="1939868" y="619407"/>
                        <a:pt x="1940937" y="619407"/>
                        <a:pt x="1942006" y="619407"/>
                      </a:cubicBezTo>
                      <a:cubicBezTo>
                        <a:pt x="1944932" y="619407"/>
                        <a:pt x="1947914" y="619295"/>
                        <a:pt x="1950896" y="619238"/>
                      </a:cubicBezTo>
                      <a:lnTo>
                        <a:pt x="1952472" y="619238"/>
                      </a:lnTo>
                      <a:cubicBezTo>
                        <a:pt x="1953935" y="619238"/>
                        <a:pt x="1955341" y="619295"/>
                        <a:pt x="1956636" y="619351"/>
                      </a:cubicBezTo>
                      <a:cubicBezTo>
                        <a:pt x="1956636" y="619351"/>
                        <a:pt x="1956692" y="619351"/>
                        <a:pt x="1956804" y="619351"/>
                      </a:cubicBezTo>
                      <a:cubicBezTo>
                        <a:pt x="1957930" y="619351"/>
                        <a:pt x="1962825" y="619407"/>
                        <a:pt x="1966314" y="620420"/>
                      </a:cubicBezTo>
                      <a:cubicBezTo>
                        <a:pt x="1968958" y="621208"/>
                        <a:pt x="1971209" y="621545"/>
                        <a:pt x="1974023" y="624077"/>
                      </a:cubicBezTo>
                      <a:cubicBezTo>
                        <a:pt x="1975767" y="625934"/>
                        <a:pt x="1981563" y="625822"/>
                        <a:pt x="1986458" y="626778"/>
                      </a:cubicBezTo>
                      <a:cubicBezTo>
                        <a:pt x="1986514" y="626835"/>
                        <a:pt x="1988202" y="627116"/>
                        <a:pt x="1990397" y="627622"/>
                      </a:cubicBezTo>
                      <a:cubicBezTo>
                        <a:pt x="1992648" y="628073"/>
                        <a:pt x="1995236" y="628748"/>
                        <a:pt x="1997093" y="629479"/>
                      </a:cubicBezTo>
                      <a:cubicBezTo>
                        <a:pt x="2000469" y="630830"/>
                        <a:pt x="2001876" y="631843"/>
                        <a:pt x="2005364" y="632349"/>
                      </a:cubicBezTo>
                      <a:cubicBezTo>
                        <a:pt x="2009866" y="632912"/>
                        <a:pt x="2011779" y="635106"/>
                        <a:pt x="2013017" y="635950"/>
                      </a:cubicBezTo>
                      <a:cubicBezTo>
                        <a:pt x="2016900" y="639101"/>
                        <a:pt x="2021063" y="637301"/>
                        <a:pt x="2026184" y="640508"/>
                      </a:cubicBezTo>
                      <a:cubicBezTo>
                        <a:pt x="2027759" y="642140"/>
                        <a:pt x="2032205" y="642477"/>
                        <a:pt x="2033893" y="647317"/>
                      </a:cubicBezTo>
                      <a:cubicBezTo>
                        <a:pt x="2034062" y="648611"/>
                        <a:pt x="2036819" y="652156"/>
                        <a:pt x="2037944" y="652775"/>
                      </a:cubicBezTo>
                      <a:lnTo>
                        <a:pt x="2038282" y="652943"/>
                      </a:lnTo>
                      <a:lnTo>
                        <a:pt x="2038563" y="653281"/>
                      </a:lnTo>
                      <a:lnTo>
                        <a:pt x="2042108" y="657389"/>
                      </a:lnTo>
                      <a:cubicBezTo>
                        <a:pt x="2042108" y="657389"/>
                        <a:pt x="2046666" y="661890"/>
                        <a:pt x="2049254" y="662959"/>
                      </a:cubicBezTo>
                      <a:cubicBezTo>
                        <a:pt x="2053193" y="664816"/>
                        <a:pt x="2058538" y="669093"/>
                        <a:pt x="2060564" y="670724"/>
                      </a:cubicBezTo>
                      <a:lnTo>
                        <a:pt x="2064334" y="673988"/>
                      </a:lnTo>
                      <a:cubicBezTo>
                        <a:pt x="2064447" y="674100"/>
                        <a:pt x="2069173" y="677589"/>
                        <a:pt x="2071255" y="680009"/>
                      </a:cubicBezTo>
                      <a:cubicBezTo>
                        <a:pt x="2072549" y="681640"/>
                        <a:pt x="2077389" y="686030"/>
                        <a:pt x="2079133" y="688955"/>
                      </a:cubicBezTo>
                      <a:cubicBezTo>
                        <a:pt x="2080258" y="690925"/>
                        <a:pt x="2081384" y="692613"/>
                        <a:pt x="2081384" y="692613"/>
                      </a:cubicBezTo>
                      <a:lnTo>
                        <a:pt x="2085097" y="697340"/>
                      </a:lnTo>
                      <a:cubicBezTo>
                        <a:pt x="2085154" y="697508"/>
                        <a:pt x="2087911" y="700884"/>
                        <a:pt x="2088136" y="705105"/>
                      </a:cubicBezTo>
                      <a:cubicBezTo>
                        <a:pt x="2088136" y="705667"/>
                        <a:pt x="2088080" y="706174"/>
                        <a:pt x="2088080" y="706399"/>
                      </a:cubicBezTo>
                      <a:lnTo>
                        <a:pt x="2088080" y="706568"/>
                      </a:lnTo>
                      <a:cubicBezTo>
                        <a:pt x="2088474" y="706736"/>
                        <a:pt x="2089374" y="707130"/>
                        <a:pt x="2090949" y="707637"/>
                      </a:cubicBezTo>
                      <a:cubicBezTo>
                        <a:pt x="2096689" y="709156"/>
                        <a:pt x="2099333" y="711125"/>
                        <a:pt x="2100796" y="712588"/>
                      </a:cubicBezTo>
                      <a:lnTo>
                        <a:pt x="2100965" y="712757"/>
                      </a:lnTo>
                      <a:lnTo>
                        <a:pt x="2104904" y="718890"/>
                      </a:lnTo>
                      <a:cubicBezTo>
                        <a:pt x="2105973" y="719960"/>
                        <a:pt x="2109968" y="723786"/>
                        <a:pt x="2111881" y="727331"/>
                      </a:cubicBezTo>
                      <a:cubicBezTo>
                        <a:pt x="2113513" y="730538"/>
                        <a:pt x="2117508" y="736615"/>
                        <a:pt x="2119815" y="737684"/>
                      </a:cubicBezTo>
                      <a:lnTo>
                        <a:pt x="2123473" y="739991"/>
                      </a:lnTo>
                      <a:cubicBezTo>
                        <a:pt x="2123529" y="740048"/>
                        <a:pt x="2129381" y="742805"/>
                        <a:pt x="2132982" y="745112"/>
                      </a:cubicBezTo>
                      <a:cubicBezTo>
                        <a:pt x="2137484" y="748038"/>
                        <a:pt x="2139678" y="749838"/>
                        <a:pt x="2141873" y="750739"/>
                      </a:cubicBezTo>
                      <a:cubicBezTo>
                        <a:pt x="2143448" y="751414"/>
                        <a:pt x="2145361" y="751864"/>
                        <a:pt x="2148400" y="752033"/>
                      </a:cubicBezTo>
                      <a:cubicBezTo>
                        <a:pt x="2148456" y="752033"/>
                        <a:pt x="2150257" y="751976"/>
                        <a:pt x="2152676" y="751976"/>
                      </a:cubicBezTo>
                      <a:cubicBezTo>
                        <a:pt x="2155096" y="751976"/>
                        <a:pt x="2158191" y="752033"/>
                        <a:pt x="2160835" y="752370"/>
                      </a:cubicBezTo>
                      <a:cubicBezTo>
                        <a:pt x="2163086" y="752652"/>
                        <a:pt x="2166124" y="752708"/>
                        <a:pt x="2168600" y="752708"/>
                      </a:cubicBezTo>
                      <a:cubicBezTo>
                        <a:pt x="2171020" y="752708"/>
                        <a:pt x="2172877" y="752652"/>
                        <a:pt x="2172877" y="752652"/>
                      </a:cubicBezTo>
                      <a:lnTo>
                        <a:pt x="2173158" y="752652"/>
                      </a:lnTo>
                      <a:lnTo>
                        <a:pt x="2173327" y="752708"/>
                      </a:lnTo>
                      <a:cubicBezTo>
                        <a:pt x="2175071" y="752877"/>
                        <a:pt x="2176422" y="753046"/>
                        <a:pt x="2177660" y="753440"/>
                      </a:cubicBezTo>
                      <a:cubicBezTo>
                        <a:pt x="2178335" y="753552"/>
                        <a:pt x="2179348" y="754171"/>
                        <a:pt x="2180079" y="755128"/>
                      </a:cubicBezTo>
                      <a:cubicBezTo>
                        <a:pt x="2180248" y="755859"/>
                        <a:pt x="2180529" y="756647"/>
                        <a:pt x="2180754" y="757435"/>
                      </a:cubicBezTo>
                      <a:cubicBezTo>
                        <a:pt x="2180304" y="760811"/>
                        <a:pt x="2178391" y="761767"/>
                        <a:pt x="2175803" y="765200"/>
                      </a:cubicBezTo>
                      <a:cubicBezTo>
                        <a:pt x="2172539" y="769139"/>
                        <a:pt x="2172145" y="770376"/>
                        <a:pt x="2171808" y="772909"/>
                      </a:cubicBezTo>
                      <a:cubicBezTo>
                        <a:pt x="2171414" y="776285"/>
                        <a:pt x="2170063" y="780674"/>
                        <a:pt x="2170063" y="781743"/>
                      </a:cubicBezTo>
                      <a:cubicBezTo>
                        <a:pt x="2170063" y="781799"/>
                        <a:pt x="2170063" y="781855"/>
                        <a:pt x="2170063" y="781855"/>
                      </a:cubicBezTo>
                      <a:lnTo>
                        <a:pt x="2170063" y="782531"/>
                      </a:lnTo>
                      <a:lnTo>
                        <a:pt x="2169726" y="783206"/>
                      </a:lnTo>
                      <a:cubicBezTo>
                        <a:pt x="2168600" y="785119"/>
                        <a:pt x="2168038" y="786694"/>
                        <a:pt x="2167869" y="787145"/>
                      </a:cubicBezTo>
                      <a:cubicBezTo>
                        <a:pt x="2167925" y="787201"/>
                        <a:pt x="2167925" y="787201"/>
                        <a:pt x="2167981" y="787201"/>
                      </a:cubicBezTo>
                      <a:cubicBezTo>
                        <a:pt x="2168488" y="787538"/>
                        <a:pt x="2170063" y="787989"/>
                        <a:pt x="2172483" y="788382"/>
                      </a:cubicBezTo>
                      <a:cubicBezTo>
                        <a:pt x="2177716" y="789058"/>
                        <a:pt x="2181317" y="791308"/>
                        <a:pt x="2183737" y="794347"/>
                      </a:cubicBezTo>
                      <a:cubicBezTo>
                        <a:pt x="2186156" y="797385"/>
                        <a:pt x="2187394" y="801099"/>
                        <a:pt x="2187900" y="804757"/>
                      </a:cubicBezTo>
                      <a:cubicBezTo>
                        <a:pt x="2188744" y="809652"/>
                        <a:pt x="2188857" y="814829"/>
                        <a:pt x="2189757" y="819161"/>
                      </a:cubicBezTo>
                      <a:cubicBezTo>
                        <a:pt x="2190601" y="823607"/>
                        <a:pt x="2191502" y="828615"/>
                        <a:pt x="2192515" y="833510"/>
                      </a:cubicBezTo>
                      <a:cubicBezTo>
                        <a:pt x="2193640" y="838799"/>
                        <a:pt x="2194878" y="843976"/>
                        <a:pt x="2196397" y="848309"/>
                      </a:cubicBezTo>
                      <a:cubicBezTo>
                        <a:pt x="2198029" y="852979"/>
                        <a:pt x="2199548" y="859956"/>
                        <a:pt x="2199886" y="863558"/>
                      </a:cubicBezTo>
                      <a:lnTo>
                        <a:pt x="2200842" y="869522"/>
                      </a:lnTo>
                      <a:cubicBezTo>
                        <a:pt x="2200842" y="869522"/>
                        <a:pt x="2201743" y="876499"/>
                        <a:pt x="2201743" y="880326"/>
                      </a:cubicBezTo>
                      <a:cubicBezTo>
                        <a:pt x="2201743" y="884827"/>
                        <a:pt x="2202024" y="888428"/>
                        <a:pt x="2202924" y="892030"/>
                      </a:cubicBezTo>
                      <a:cubicBezTo>
                        <a:pt x="2204162" y="896869"/>
                        <a:pt x="2206413" y="897488"/>
                        <a:pt x="2209902" y="903171"/>
                      </a:cubicBezTo>
                      <a:cubicBezTo>
                        <a:pt x="2211533" y="905984"/>
                        <a:pt x="2216204" y="912230"/>
                        <a:pt x="2217554" y="913918"/>
                      </a:cubicBezTo>
                      <a:lnTo>
                        <a:pt x="2220705" y="917688"/>
                      </a:lnTo>
                      <a:cubicBezTo>
                        <a:pt x="2220705" y="917688"/>
                        <a:pt x="2224363" y="922527"/>
                        <a:pt x="2227064" y="925847"/>
                      </a:cubicBezTo>
                      <a:cubicBezTo>
                        <a:pt x="2229933" y="929448"/>
                        <a:pt x="2232916" y="934175"/>
                        <a:pt x="2234379" y="935357"/>
                      </a:cubicBezTo>
                      <a:lnTo>
                        <a:pt x="2234660" y="935638"/>
                      </a:lnTo>
                      <a:lnTo>
                        <a:pt x="2234941" y="935976"/>
                      </a:lnTo>
                      <a:lnTo>
                        <a:pt x="2238149" y="941040"/>
                      </a:lnTo>
                      <a:cubicBezTo>
                        <a:pt x="2238936" y="941940"/>
                        <a:pt x="2241412" y="945147"/>
                        <a:pt x="2241750" y="950605"/>
                      </a:cubicBezTo>
                      <a:cubicBezTo>
                        <a:pt x="2241919" y="953081"/>
                        <a:pt x="2242313" y="956232"/>
                        <a:pt x="2242594" y="959046"/>
                      </a:cubicBezTo>
                      <a:cubicBezTo>
                        <a:pt x="2242481" y="962028"/>
                        <a:pt x="2242481" y="964391"/>
                        <a:pt x="2242650" y="96568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>
                  <a:extLst>
                    <a:ext uri="{FF2B5EF4-FFF2-40B4-BE49-F238E27FC236}">
                      <a16:creationId xmlns:a16="http://schemas.microsoft.com/office/drawing/2014/main" id="{ABA77727-E7CC-2DC6-0BD8-943580B86DF8}"/>
                    </a:ext>
                  </a:extLst>
                </p:cNvPr>
                <p:cNvSpPr/>
                <p:nvPr/>
              </p:nvSpPr>
              <p:spPr>
                <a:xfrm>
                  <a:off x="5360979" y="4506400"/>
                  <a:ext cx="452150" cy="451187"/>
                </a:xfrm>
                <a:custGeom>
                  <a:avLst/>
                  <a:gdLst>
                    <a:gd name="connsiteX0" fmla="*/ 526731 w 528195"/>
                    <a:gd name="connsiteY0" fmla="*/ 120078 h 527070"/>
                    <a:gd name="connsiteX1" fmla="*/ 508050 w 528195"/>
                    <a:gd name="connsiteY1" fmla="*/ 102353 h 527070"/>
                    <a:gd name="connsiteX2" fmla="*/ 485205 w 528195"/>
                    <a:gd name="connsiteY2" fmla="*/ 94306 h 527070"/>
                    <a:gd name="connsiteX3" fmla="*/ 480535 w 528195"/>
                    <a:gd name="connsiteY3" fmla="*/ 78214 h 527070"/>
                    <a:gd name="connsiteX4" fmla="*/ 466636 w 528195"/>
                    <a:gd name="connsiteY4" fmla="*/ 65553 h 527070"/>
                    <a:gd name="connsiteX5" fmla="*/ 466017 w 528195"/>
                    <a:gd name="connsiteY5" fmla="*/ 66003 h 527070"/>
                    <a:gd name="connsiteX6" fmla="*/ 456846 w 528195"/>
                    <a:gd name="connsiteY6" fmla="*/ 68929 h 527070"/>
                    <a:gd name="connsiteX7" fmla="*/ 449643 w 528195"/>
                    <a:gd name="connsiteY7" fmla="*/ 69999 h 527070"/>
                    <a:gd name="connsiteX8" fmla="*/ 435182 w 528195"/>
                    <a:gd name="connsiteY8" fmla="*/ 69661 h 527070"/>
                    <a:gd name="connsiteX9" fmla="*/ 428711 w 528195"/>
                    <a:gd name="connsiteY9" fmla="*/ 62402 h 527070"/>
                    <a:gd name="connsiteX10" fmla="*/ 420440 w 528195"/>
                    <a:gd name="connsiteY10" fmla="*/ 48672 h 527070"/>
                    <a:gd name="connsiteX11" fmla="*/ 401702 w 528195"/>
                    <a:gd name="connsiteY11" fmla="*/ 34943 h 527070"/>
                    <a:gd name="connsiteX12" fmla="*/ 383302 w 528195"/>
                    <a:gd name="connsiteY12" fmla="*/ 24477 h 527070"/>
                    <a:gd name="connsiteX13" fmla="*/ 358769 w 528195"/>
                    <a:gd name="connsiteY13" fmla="*/ 8553 h 527070"/>
                    <a:gd name="connsiteX14" fmla="*/ 345715 w 528195"/>
                    <a:gd name="connsiteY14" fmla="*/ 0 h 527070"/>
                    <a:gd name="connsiteX15" fmla="*/ 345715 w 528195"/>
                    <a:gd name="connsiteY15" fmla="*/ 0 h 527070"/>
                    <a:gd name="connsiteX16" fmla="*/ 344758 w 528195"/>
                    <a:gd name="connsiteY16" fmla="*/ 1238 h 527070"/>
                    <a:gd name="connsiteX17" fmla="*/ 335699 w 528195"/>
                    <a:gd name="connsiteY17" fmla="*/ 4108 h 527070"/>
                    <a:gd name="connsiteX18" fmla="*/ 336936 w 528195"/>
                    <a:gd name="connsiteY18" fmla="*/ 15249 h 527070"/>
                    <a:gd name="connsiteX19" fmla="*/ 328271 w 528195"/>
                    <a:gd name="connsiteY19" fmla="*/ 19807 h 527070"/>
                    <a:gd name="connsiteX20" fmla="*/ 322532 w 528195"/>
                    <a:gd name="connsiteY20" fmla="*/ 21889 h 527070"/>
                    <a:gd name="connsiteX21" fmla="*/ 322532 w 528195"/>
                    <a:gd name="connsiteY21" fmla="*/ 35506 h 527070"/>
                    <a:gd name="connsiteX22" fmla="*/ 330747 w 528195"/>
                    <a:gd name="connsiteY22" fmla="*/ 48279 h 527070"/>
                    <a:gd name="connsiteX23" fmla="*/ 350104 w 528195"/>
                    <a:gd name="connsiteY23" fmla="*/ 64765 h 527070"/>
                    <a:gd name="connsiteX24" fmla="*/ 341044 w 528195"/>
                    <a:gd name="connsiteY24" fmla="*/ 81252 h 527070"/>
                    <a:gd name="connsiteX25" fmla="*/ 327033 w 528195"/>
                    <a:gd name="connsiteY25" fmla="*/ 91549 h 527070"/>
                    <a:gd name="connsiteX26" fmla="*/ 317974 w 528195"/>
                    <a:gd name="connsiteY26" fmla="*/ 97289 h 527070"/>
                    <a:gd name="connsiteX27" fmla="*/ 313416 w 528195"/>
                    <a:gd name="connsiteY27" fmla="*/ 107192 h 527070"/>
                    <a:gd name="connsiteX28" fmla="*/ 300249 w 528195"/>
                    <a:gd name="connsiteY28" fmla="*/ 120809 h 527070"/>
                    <a:gd name="connsiteX29" fmla="*/ 297380 w 528195"/>
                    <a:gd name="connsiteY29" fmla="*/ 127393 h 527070"/>
                    <a:gd name="connsiteX30" fmla="*/ 295298 w 528195"/>
                    <a:gd name="connsiteY30" fmla="*/ 137296 h 527070"/>
                    <a:gd name="connsiteX31" fmla="*/ 292428 w 528195"/>
                    <a:gd name="connsiteY31" fmla="*/ 150913 h 527070"/>
                    <a:gd name="connsiteX32" fmla="*/ 286239 w 528195"/>
                    <a:gd name="connsiteY32" fmla="*/ 162842 h 527070"/>
                    <a:gd name="connsiteX33" fmla="*/ 285394 w 528195"/>
                    <a:gd name="connsiteY33" fmla="*/ 173533 h 527070"/>
                    <a:gd name="connsiteX34" fmla="*/ 277573 w 528195"/>
                    <a:gd name="connsiteY34" fmla="*/ 183830 h 527070"/>
                    <a:gd name="connsiteX35" fmla="*/ 269358 w 528195"/>
                    <a:gd name="connsiteY35" fmla="*/ 179273 h 527070"/>
                    <a:gd name="connsiteX36" fmla="*/ 262380 w 528195"/>
                    <a:gd name="connsiteY36" fmla="*/ 180510 h 527070"/>
                    <a:gd name="connsiteX37" fmla="*/ 244262 w 528195"/>
                    <a:gd name="connsiteY37" fmla="*/ 183830 h 527070"/>
                    <a:gd name="connsiteX38" fmla="*/ 231883 w 528195"/>
                    <a:gd name="connsiteY38" fmla="*/ 192890 h 527070"/>
                    <a:gd name="connsiteX39" fmla="*/ 230251 w 528195"/>
                    <a:gd name="connsiteY39" fmla="*/ 203581 h 527070"/>
                    <a:gd name="connsiteX40" fmla="*/ 224061 w 528195"/>
                    <a:gd name="connsiteY40" fmla="*/ 220067 h 527070"/>
                    <a:gd name="connsiteX41" fmla="*/ 197671 w 528195"/>
                    <a:gd name="connsiteY41" fmla="*/ 267052 h 527070"/>
                    <a:gd name="connsiteX42" fmla="*/ 182029 w 528195"/>
                    <a:gd name="connsiteY42" fmla="*/ 279431 h 527070"/>
                    <a:gd name="connsiteX43" fmla="*/ 172575 w 528195"/>
                    <a:gd name="connsiteY43" fmla="*/ 279431 h 527070"/>
                    <a:gd name="connsiteX44" fmla="*/ 158171 w 528195"/>
                    <a:gd name="connsiteY44" fmla="*/ 281513 h 527070"/>
                    <a:gd name="connsiteX45" fmla="*/ 143316 w 528195"/>
                    <a:gd name="connsiteY45" fmla="*/ 251015 h 527070"/>
                    <a:gd name="connsiteX46" fmla="*/ 119007 w 528195"/>
                    <a:gd name="connsiteY46" fmla="*/ 254335 h 527070"/>
                    <a:gd name="connsiteX47" fmla="*/ 103759 w 528195"/>
                    <a:gd name="connsiteY47" fmla="*/ 259681 h 527070"/>
                    <a:gd name="connsiteX48" fmla="*/ 88960 w 528195"/>
                    <a:gd name="connsiteY48" fmla="*/ 244038 h 527070"/>
                    <a:gd name="connsiteX49" fmla="*/ 72867 w 528195"/>
                    <a:gd name="connsiteY49" fmla="*/ 236217 h 527070"/>
                    <a:gd name="connsiteX50" fmla="*/ 54749 w 528195"/>
                    <a:gd name="connsiteY50" fmla="*/ 228001 h 527070"/>
                    <a:gd name="connsiteX51" fmla="*/ 43607 w 528195"/>
                    <a:gd name="connsiteY51" fmla="*/ 240380 h 527070"/>
                    <a:gd name="connsiteX52" fmla="*/ 34942 w 528195"/>
                    <a:gd name="connsiteY52" fmla="*/ 247808 h 527070"/>
                    <a:gd name="connsiteX53" fmla="*/ 30834 w 528195"/>
                    <a:gd name="connsiteY53" fmla="*/ 252760 h 527070"/>
                    <a:gd name="connsiteX54" fmla="*/ 26727 w 528195"/>
                    <a:gd name="connsiteY54" fmla="*/ 260975 h 527070"/>
                    <a:gd name="connsiteX55" fmla="*/ 30834 w 528195"/>
                    <a:gd name="connsiteY55" fmla="*/ 268796 h 527070"/>
                    <a:gd name="connsiteX56" fmla="*/ 40738 w 528195"/>
                    <a:gd name="connsiteY56" fmla="*/ 279487 h 527070"/>
                    <a:gd name="connsiteX57" fmla="*/ 41582 w 528195"/>
                    <a:gd name="connsiteY57" fmla="*/ 293892 h 527070"/>
                    <a:gd name="connsiteX58" fmla="*/ 34998 w 528195"/>
                    <a:gd name="connsiteY58" fmla="*/ 305821 h 527070"/>
                    <a:gd name="connsiteX59" fmla="*/ 29259 w 528195"/>
                    <a:gd name="connsiteY59" fmla="*/ 315274 h 527070"/>
                    <a:gd name="connsiteX60" fmla="*/ 22675 w 528195"/>
                    <a:gd name="connsiteY60" fmla="*/ 321014 h 527070"/>
                    <a:gd name="connsiteX61" fmla="*/ 5795 w 528195"/>
                    <a:gd name="connsiteY61" fmla="*/ 330073 h 527070"/>
                    <a:gd name="connsiteX62" fmla="*/ 55 w 528195"/>
                    <a:gd name="connsiteY62" fmla="*/ 342002 h 527070"/>
                    <a:gd name="connsiteX63" fmla="*/ 12828 w 528195"/>
                    <a:gd name="connsiteY63" fmla="*/ 354775 h 527070"/>
                    <a:gd name="connsiteX64" fmla="*/ 16542 w 528195"/>
                    <a:gd name="connsiteY64" fmla="*/ 363834 h 527070"/>
                    <a:gd name="connsiteX65" fmla="*/ 19412 w 528195"/>
                    <a:gd name="connsiteY65" fmla="*/ 374132 h 527070"/>
                    <a:gd name="connsiteX66" fmla="*/ 30103 w 528195"/>
                    <a:gd name="connsiteY66" fmla="*/ 376213 h 527070"/>
                    <a:gd name="connsiteX67" fmla="*/ 36686 w 528195"/>
                    <a:gd name="connsiteY67" fmla="*/ 380771 h 527070"/>
                    <a:gd name="connsiteX68" fmla="*/ 38656 w 528195"/>
                    <a:gd name="connsiteY68" fmla="*/ 398214 h 527070"/>
                    <a:gd name="connsiteX69" fmla="*/ 42876 w 528195"/>
                    <a:gd name="connsiteY69" fmla="*/ 416108 h 527070"/>
                    <a:gd name="connsiteX70" fmla="*/ 52329 w 528195"/>
                    <a:gd name="connsiteY70" fmla="*/ 422748 h 527070"/>
                    <a:gd name="connsiteX71" fmla="*/ 60038 w 528195"/>
                    <a:gd name="connsiteY71" fmla="*/ 420272 h 527070"/>
                    <a:gd name="connsiteX72" fmla="*/ 68422 w 528195"/>
                    <a:gd name="connsiteY72" fmla="*/ 422016 h 527070"/>
                    <a:gd name="connsiteX73" fmla="*/ 86597 w 528195"/>
                    <a:gd name="connsiteY73" fmla="*/ 427249 h 527070"/>
                    <a:gd name="connsiteX74" fmla="*/ 93574 w 528195"/>
                    <a:gd name="connsiteY74" fmla="*/ 436702 h 527070"/>
                    <a:gd name="connsiteX75" fmla="*/ 99539 w 528195"/>
                    <a:gd name="connsiteY75" fmla="*/ 454933 h 527070"/>
                    <a:gd name="connsiteX76" fmla="*/ 100945 w 528195"/>
                    <a:gd name="connsiteY76" fmla="*/ 467200 h 527070"/>
                    <a:gd name="connsiteX77" fmla="*/ 101621 w 528195"/>
                    <a:gd name="connsiteY77" fmla="*/ 472321 h 527070"/>
                    <a:gd name="connsiteX78" fmla="*/ 105222 w 528195"/>
                    <a:gd name="connsiteY78" fmla="*/ 475303 h 527070"/>
                    <a:gd name="connsiteX79" fmla="*/ 111355 w 528195"/>
                    <a:gd name="connsiteY79" fmla="*/ 474740 h 527070"/>
                    <a:gd name="connsiteX80" fmla="*/ 121540 w 528195"/>
                    <a:gd name="connsiteY80" fmla="*/ 472433 h 527070"/>
                    <a:gd name="connsiteX81" fmla="*/ 122552 w 528195"/>
                    <a:gd name="connsiteY81" fmla="*/ 463993 h 527070"/>
                    <a:gd name="connsiteX82" fmla="*/ 116419 w 528195"/>
                    <a:gd name="connsiteY82" fmla="*/ 444524 h 527070"/>
                    <a:gd name="connsiteX83" fmla="*/ 120246 w 528195"/>
                    <a:gd name="connsiteY83" fmla="*/ 438897 h 527070"/>
                    <a:gd name="connsiteX84" fmla="*/ 130711 w 528195"/>
                    <a:gd name="connsiteY84" fmla="*/ 446831 h 527070"/>
                    <a:gd name="connsiteX85" fmla="*/ 135044 w 528195"/>
                    <a:gd name="connsiteY85" fmla="*/ 460673 h 527070"/>
                    <a:gd name="connsiteX86" fmla="*/ 133750 w 528195"/>
                    <a:gd name="connsiteY86" fmla="*/ 478341 h 527070"/>
                    <a:gd name="connsiteX87" fmla="*/ 139883 w 528195"/>
                    <a:gd name="connsiteY87" fmla="*/ 483181 h 527070"/>
                    <a:gd name="connsiteX88" fmla="*/ 148830 w 528195"/>
                    <a:gd name="connsiteY88" fmla="*/ 476259 h 527070"/>
                    <a:gd name="connsiteX89" fmla="*/ 159296 w 528195"/>
                    <a:gd name="connsiteY89" fmla="*/ 462417 h 527070"/>
                    <a:gd name="connsiteX90" fmla="*/ 160309 w 528195"/>
                    <a:gd name="connsiteY90" fmla="*/ 447844 h 527070"/>
                    <a:gd name="connsiteX91" fmla="*/ 170775 w 528195"/>
                    <a:gd name="connsiteY91" fmla="*/ 442217 h 527070"/>
                    <a:gd name="connsiteX92" fmla="*/ 173588 w 528195"/>
                    <a:gd name="connsiteY92" fmla="*/ 437603 h 527070"/>
                    <a:gd name="connsiteX93" fmla="*/ 184279 w 528195"/>
                    <a:gd name="connsiteY93" fmla="*/ 429669 h 527070"/>
                    <a:gd name="connsiteX94" fmla="*/ 195027 w 528195"/>
                    <a:gd name="connsiteY94" fmla="*/ 431188 h 527070"/>
                    <a:gd name="connsiteX95" fmla="*/ 204986 w 528195"/>
                    <a:gd name="connsiteY95" fmla="*/ 443229 h 527070"/>
                    <a:gd name="connsiteX96" fmla="*/ 211851 w 528195"/>
                    <a:gd name="connsiteY96" fmla="*/ 442948 h 527070"/>
                    <a:gd name="connsiteX97" fmla="*/ 221304 w 528195"/>
                    <a:gd name="connsiteY97" fmla="*/ 435014 h 527070"/>
                    <a:gd name="connsiteX98" fmla="*/ 224624 w 528195"/>
                    <a:gd name="connsiteY98" fmla="*/ 404573 h 527070"/>
                    <a:gd name="connsiteX99" fmla="*/ 229463 w 528195"/>
                    <a:gd name="connsiteY99" fmla="*/ 394051 h 527070"/>
                    <a:gd name="connsiteX100" fmla="*/ 247300 w 528195"/>
                    <a:gd name="connsiteY100" fmla="*/ 392756 h 527070"/>
                    <a:gd name="connsiteX101" fmla="*/ 262380 w 528195"/>
                    <a:gd name="connsiteY101" fmla="*/ 401703 h 527070"/>
                    <a:gd name="connsiteX102" fmla="*/ 269245 w 528195"/>
                    <a:gd name="connsiteY102" fmla="*/ 416052 h 527070"/>
                    <a:gd name="connsiteX103" fmla="*/ 285057 w 528195"/>
                    <a:gd name="connsiteY103" fmla="*/ 416839 h 527070"/>
                    <a:gd name="connsiteX104" fmla="*/ 305989 w 528195"/>
                    <a:gd name="connsiteY104" fmla="*/ 412000 h 527070"/>
                    <a:gd name="connsiteX105" fmla="*/ 318987 w 528195"/>
                    <a:gd name="connsiteY105" fmla="*/ 410481 h 527070"/>
                    <a:gd name="connsiteX106" fmla="*/ 326921 w 528195"/>
                    <a:gd name="connsiteY106" fmla="*/ 427643 h 527070"/>
                    <a:gd name="connsiteX107" fmla="*/ 328721 w 528195"/>
                    <a:gd name="connsiteY107" fmla="*/ 444017 h 527070"/>
                    <a:gd name="connsiteX108" fmla="*/ 323882 w 528195"/>
                    <a:gd name="connsiteY108" fmla="*/ 455271 h 527070"/>
                    <a:gd name="connsiteX109" fmla="*/ 330241 w 528195"/>
                    <a:gd name="connsiteY109" fmla="*/ 461405 h 527070"/>
                    <a:gd name="connsiteX110" fmla="*/ 339694 w 528195"/>
                    <a:gd name="connsiteY110" fmla="*/ 466244 h 527070"/>
                    <a:gd name="connsiteX111" fmla="*/ 347684 w 528195"/>
                    <a:gd name="connsiteY111" fmla="*/ 470295 h 527070"/>
                    <a:gd name="connsiteX112" fmla="*/ 351961 w 528195"/>
                    <a:gd name="connsiteY112" fmla="*/ 475528 h 527070"/>
                    <a:gd name="connsiteX113" fmla="*/ 350047 w 528195"/>
                    <a:gd name="connsiteY113" fmla="*/ 490720 h 527070"/>
                    <a:gd name="connsiteX114" fmla="*/ 350047 w 528195"/>
                    <a:gd name="connsiteY114" fmla="*/ 505463 h 527070"/>
                    <a:gd name="connsiteX115" fmla="*/ 357644 w 528195"/>
                    <a:gd name="connsiteY115" fmla="*/ 506645 h 527070"/>
                    <a:gd name="connsiteX116" fmla="*/ 358600 w 528195"/>
                    <a:gd name="connsiteY116" fmla="*/ 495953 h 527070"/>
                    <a:gd name="connsiteX117" fmla="*/ 363777 w 528195"/>
                    <a:gd name="connsiteY117" fmla="*/ 492408 h 527070"/>
                    <a:gd name="connsiteX118" fmla="*/ 368953 w 528195"/>
                    <a:gd name="connsiteY118" fmla="*/ 501693 h 527070"/>
                    <a:gd name="connsiteX119" fmla="*/ 365409 w 528195"/>
                    <a:gd name="connsiteY119" fmla="*/ 517336 h 527070"/>
                    <a:gd name="connsiteX120" fmla="*/ 373680 w 528195"/>
                    <a:gd name="connsiteY120" fmla="*/ 524707 h 527070"/>
                    <a:gd name="connsiteX121" fmla="*/ 389998 w 528195"/>
                    <a:gd name="connsiteY121" fmla="*/ 527070 h 527070"/>
                    <a:gd name="connsiteX122" fmla="*/ 400183 w 528195"/>
                    <a:gd name="connsiteY122" fmla="*/ 526114 h 527070"/>
                    <a:gd name="connsiteX123" fmla="*/ 405866 w 528195"/>
                    <a:gd name="connsiteY123" fmla="*/ 517110 h 527070"/>
                    <a:gd name="connsiteX124" fmla="*/ 411887 w 528195"/>
                    <a:gd name="connsiteY124" fmla="*/ 505069 h 527070"/>
                    <a:gd name="connsiteX125" fmla="*/ 417007 w 528195"/>
                    <a:gd name="connsiteY125" fmla="*/ 496966 h 527070"/>
                    <a:gd name="connsiteX126" fmla="*/ 421790 w 528195"/>
                    <a:gd name="connsiteY126" fmla="*/ 493421 h 527070"/>
                    <a:gd name="connsiteX127" fmla="*/ 422746 w 528195"/>
                    <a:gd name="connsiteY127" fmla="*/ 488245 h 527070"/>
                    <a:gd name="connsiteX128" fmla="*/ 424603 w 528195"/>
                    <a:gd name="connsiteY128" fmla="*/ 476709 h 527070"/>
                    <a:gd name="connsiteX129" fmla="*/ 426066 w 528195"/>
                    <a:gd name="connsiteY129" fmla="*/ 470970 h 527070"/>
                    <a:gd name="connsiteX130" fmla="*/ 423928 w 528195"/>
                    <a:gd name="connsiteY130" fmla="*/ 469001 h 527070"/>
                    <a:gd name="connsiteX131" fmla="*/ 418076 w 528195"/>
                    <a:gd name="connsiteY131" fmla="*/ 466750 h 527070"/>
                    <a:gd name="connsiteX132" fmla="*/ 419145 w 528195"/>
                    <a:gd name="connsiteY132" fmla="*/ 462474 h 527070"/>
                    <a:gd name="connsiteX133" fmla="*/ 423422 w 528195"/>
                    <a:gd name="connsiteY133" fmla="*/ 457916 h 527070"/>
                    <a:gd name="connsiteX134" fmla="*/ 422746 w 528195"/>
                    <a:gd name="connsiteY134" fmla="*/ 453921 h 527070"/>
                    <a:gd name="connsiteX135" fmla="*/ 422071 w 528195"/>
                    <a:gd name="connsiteY135" fmla="*/ 449250 h 527070"/>
                    <a:gd name="connsiteX136" fmla="*/ 426967 w 528195"/>
                    <a:gd name="connsiteY136" fmla="*/ 424042 h 527070"/>
                    <a:gd name="connsiteX137" fmla="*/ 426685 w 528195"/>
                    <a:gd name="connsiteY137" fmla="*/ 414026 h 527070"/>
                    <a:gd name="connsiteX138" fmla="*/ 422803 w 528195"/>
                    <a:gd name="connsiteY138" fmla="*/ 409749 h 527070"/>
                    <a:gd name="connsiteX139" fmla="*/ 422184 w 528195"/>
                    <a:gd name="connsiteY139" fmla="*/ 409018 h 527070"/>
                    <a:gd name="connsiteX140" fmla="*/ 414194 w 528195"/>
                    <a:gd name="connsiteY140" fmla="*/ 403504 h 527070"/>
                    <a:gd name="connsiteX141" fmla="*/ 408454 w 528195"/>
                    <a:gd name="connsiteY141" fmla="*/ 384204 h 527070"/>
                    <a:gd name="connsiteX142" fmla="*/ 393374 w 528195"/>
                    <a:gd name="connsiteY142" fmla="*/ 379927 h 527070"/>
                    <a:gd name="connsiteX143" fmla="*/ 386622 w 528195"/>
                    <a:gd name="connsiteY143" fmla="*/ 371881 h 527070"/>
                    <a:gd name="connsiteX144" fmla="*/ 380883 w 528195"/>
                    <a:gd name="connsiteY144" fmla="*/ 354156 h 527070"/>
                    <a:gd name="connsiteX145" fmla="*/ 370473 w 528195"/>
                    <a:gd name="connsiteY145" fmla="*/ 335925 h 527070"/>
                    <a:gd name="connsiteX146" fmla="*/ 356969 w 528195"/>
                    <a:gd name="connsiteY146" fmla="*/ 319832 h 527070"/>
                    <a:gd name="connsiteX147" fmla="*/ 342957 w 528195"/>
                    <a:gd name="connsiteY147" fmla="*/ 316062 h 527070"/>
                    <a:gd name="connsiteX148" fmla="*/ 333110 w 528195"/>
                    <a:gd name="connsiteY148" fmla="*/ 324108 h 527070"/>
                    <a:gd name="connsiteX149" fmla="*/ 331028 w 528195"/>
                    <a:gd name="connsiteY149" fmla="*/ 306384 h 527070"/>
                    <a:gd name="connsiteX150" fmla="*/ 342451 w 528195"/>
                    <a:gd name="connsiteY150" fmla="*/ 294061 h 527070"/>
                    <a:gd name="connsiteX151" fmla="*/ 344533 w 528195"/>
                    <a:gd name="connsiteY151" fmla="*/ 276336 h 527070"/>
                    <a:gd name="connsiteX152" fmla="*/ 340875 w 528195"/>
                    <a:gd name="connsiteY152" fmla="*/ 251128 h 527070"/>
                    <a:gd name="connsiteX153" fmla="*/ 334123 w 528195"/>
                    <a:gd name="connsiteY153" fmla="*/ 233403 h 527070"/>
                    <a:gd name="connsiteX154" fmla="*/ 353873 w 528195"/>
                    <a:gd name="connsiteY154" fmla="*/ 222656 h 527070"/>
                    <a:gd name="connsiteX155" fmla="*/ 364790 w 528195"/>
                    <a:gd name="connsiteY155" fmla="*/ 223725 h 527070"/>
                    <a:gd name="connsiteX156" fmla="*/ 389210 w 528195"/>
                    <a:gd name="connsiteY156" fmla="*/ 215116 h 527070"/>
                    <a:gd name="connsiteX157" fmla="*/ 406879 w 528195"/>
                    <a:gd name="connsiteY157" fmla="*/ 214553 h 527070"/>
                    <a:gd name="connsiteX158" fmla="*/ 416219 w 528195"/>
                    <a:gd name="connsiteY158" fmla="*/ 221530 h 527070"/>
                    <a:gd name="connsiteX159" fmla="*/ 433888 w 528195"/>
                    <a:gd name="connsiteY159" fmla="*/ 220461 h 527070"/>
                    <a:gd name="connsiteX160" fmla="*/ 445310 w 528195"/>
                    <a:gd name="connsiteY160" fmla="*/ 215622 h 527070"/>
                    <a:gd name="connsiteX161" fmla="*/ 473895 w 528195"/>
                    <a:gd name="connsiteY161" fmla="*/ 191989 h 527070"/>
                    <a:gd name="connsiteX162" fmla="*/ 508163 w 528195"/>
                    <a:gd name="connsiteY162" fmla="*/ 185575 h 527070"/>
                    <a:gd name="connsiteX163" fmla="*/ 520654 w 528195"/>
                    <a:gd name="connsiteY163" fmla="*/ 179104 h 527070"/>
                    <a:gd name="connsiteX164" fmla="*/ 523749 w 528195"/>
                    <a:gd name="connsiteY164" fmla="*/ 159803 h 527070"/>
                    <a:gd name="connsiteX165" fmla="*/ 525831 w 528195"/>
                    <a:gd name="connsiteY165" fmla="*/ 143711 h 527070"/>
                    <a:gd name="connsiteX166" fmla="*/ 526731 w 528195"/>
                    <a:gd name="connsiteY166" fmla="*/ 120078 h 52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</a:cxnLst>
                  <a:rect l="l" t="t" r="r" b="b"/>
                  <a:pathLst>
                    <a:path w="528195" h="527070">
                      <a:moveTo>
                        <a:pt x="526731" y="120078"/>
                      </a:moveTo>
                      <a:cubicBezTo>
                        <a:pt x="524650" y="110400"/>
                        <a:pt x="514240" y="108261"/>
                        <a:pt x="508050" y="102353"/>
                      </a:cubicBezTo>
                      <a:cubicBezTo>
                        <a:pt x="501804" y="96445"/>
                        <a:pt x="493476" y="96445"/>
                        <a:pt x="485205" y="94306"/>
                      </a:cubicBezTo>
                      <a:cubicBezTo>
                        <a:pt x="476877" y="92169"/>
                        <a:pt x="480535" y="86767"/>
                        <a:pt x="480535" y="78214"/>
                      </a:cubicBezTo>
                      <a:cubicBezTo>
                        <a:pt x="480535" y="69661"/>
                        <a:pt x="465961" y="66397"/>
                        <a:pt x="466636" y="65553"/>
                      </a:cubicBezTo>
                      <a:cubicBezTo>
                        <a:pt x="466861" y="65216"/>
                        <a:pt x="466749" y="65497"/>
                        <a:pt x="466017" y="66003"/>
                      </a:cubicBezTo>
                      <a:cubicBezTo>
                        <a:pt x="464836" y="66848"/>
                        <a:pt x="462135" y="68254"/>
                        <a:pt x="456846" y="68929"/>
                      </a:cubicBezTo>
                      <a:cubicBezTo>
                        <a:pt x="454313" y="69267"/>
                        <a:pt x="451894" y="69661"/>
                        <a:pt x="449643" y="69999"/>
                      </a:cubicBezTo>
                      <a:cubicBezTo>
                        <a:pt x="444241" y="70842"/>
                        <a:pt x="439515" y="71405"/>
                        <a:pt x="435182" y="69661"/>
                      </a:cubicBezTo>
                      <a:cubicBezTo>
                        <a:pt x="429049" y="67129"/>
                        <a:pt x="428711" y="64934"/>
                        <a:pt x="428711" y="62402"/>
                      </a:cubicBezTo>
                      <a:cubicBezTo>
                        <a:pt x="428711" y="59870"/>
                        <a:pt x="423309" y="51936"/>
                        <a:pt x="420440" y="48672"/>
                      </a:cubicBezTo>
                      <a:cubicBezTo>
                        <a:pt x="417570" y="45409"/>
                        <a:pt x="406372" y="37081"/>
                        <a:pt x="401702" y="34943"/>
                      </a:cubicBezTo>
                      <a:cubicBezTo>
                        <a:pt x="397032" y="32748"/>
                        <a:pt x="391236" y="29147"/>
                        <a:pt x="383302" y="24477"/>
                      </a:cubicBezTo>
                      <a:cubicBezTo>
                        <a:pt x="375368" y="19750"/>
                        <a:pt x="364565" y="12548"/>
                        <a:pt x="358769" y="8553"/>
                      </a:cubicBezTo>
                      <a:cubicBezTo>
                        <a:pt x="354718" y="5740"/>
                        <a:pt x="351173" y="1969"/>
                        <a:pt x="345715" y="0"/>
                      </a:cubicBezTo>
                      <a:lnTo>
                        <a:pt x="345715" y="0"/>
                      </a:lnTo>
                      <a:cubicBezTo>
                        <a:pt x="345433" y="450"/>
                        <a:pt x="345208" y="900"/>
                        <a:pt x="344758" y="1238"/>
                      </a:cubicBezTo>
                      <a:cubicBezTo>
                        <a:pt x="341888" y="3320"/>
                        <a:pt x="337330" y="2082"/>
                        <a:pt x="335699" y="4108"/>
                      </a:cubicBezTo>
                      <a:cubicBezTo>
                        <a:pt x="334067" y="6190"/>
                        <a:pt x="337330" y="11141"/>
                        <a:pt x="336936" y="15249"/>
                      </a:cubicBezTo>
                      <a:cubicBezTo>
                        <a:pt x="336543" y="19356"/>
                        <a:pt x="333617" y="19807"/>
                        <a:pt x="328271" y="19807"/>
                      </a:cubicBezTo>
                      <a:cubicBezTo>
                        <a:pt x="322926" y="19807"/>
                        <a:pt x="323713" y="19807"/>
                        <a:pt x="322532" y="21889"/>
                      </a:cubicBezTo>
                      <a:cubicBezTo>
                        <a:pt x="321294" y="23971"/>
                        <a:pt x="322532" y="30948"/>
                        <a:pt x="322532" y="35506"/>
                      </a:cubicBezTo>
                      <a:cubicBezTo>
                        <a:pt x="322532" y="40064"/>
                        <a:pt x="325852" y="44565"/>
                        <a:pt x="330747" y="48279"/>
                      </a:cubicBezTo>
                      <a:cubicBezTo>
                        <a:pt x="335699" y="51993"/>
                        <a:pt x="343914" y="58182"/>
                        <a:pt x="350104" y="64765"/>
                      </a:cubicBezTo>
                      <a:cubicBezTo>
                        <a:pt x="356293" y="71349"/>
                        <a:pt x="346784" y="77145"/>
                        <a:pt x="341044" y="81252"/>
                      </a:cubicBezTo>
                      <a:cubicBezTo>
                        <a:pt x="335305" y="85360"/>
                        <a:pt x="331591" y="88230"/>
                        <a:pt x="327033" y="91549"/>
                      </a:cubicBezTo>
                      <a:cubicBezTo>
                        <a:pt x="322532" y="94869"/>
                        <a:pt x="322532" y="93631"/>
                        <a:pt x="317974" y="97289"/>
                      </a:cubicBezTo>
                      <a:cubicBezTo>
                        <a:pt x="313416" y="101002"/>
                        <a:pt x="314260" y="102241"/>
                        <a:pt x="313416" y="107192"/>
                      </a:cubicBezTo>
                      <a:cubicBezTo>
                        <a:pt x="312572" y="112144"/>
                        <a:pt x="302275" y="119571"/>
                        <a:pt x="300249" y="120809"/>
                      </a:cubicBezTo>
                      <a:cubicBezTo>
                        <a:pt x="298168" y="122047"/>
                        <a:pt x="297774" y="123679"/>
                        <a:pt x="297380" y="127393"/>
                      </a:cubicBezTo>
                      <a:cubicBezTo>
                        <a:pt x="296986" y="131106"/>
                        <a:pt x="296986" y="133976"/>
                        <a:pt x="295298" y="137296"/>
                      </a:cubicBezTo>
                      <a:cubicBezTo>
                        <a:pt x="293666" y="140616"/>
                        <a:pt x="292428" y="145117"/>
                        <a:pt x="292428" y="150913"/>
                      </a:cubicBezTo>
                      <a:cubicBezTo>
                        <a:pt x="292428" y="156709"/>
                        <a:pt x="289558" y="159578"/>
                        <a:pt x="286239" y="162842"/>
                      </a:cubicBezTo>
                      <a:cubicBezTo>
                        <a:pt x="282919" y="166162"/>
                        <a:pt x="285394" y="169819"/>
                        <a:pt x="285394" y="173533"/>
                      </a:cubicBezTo>
                      <a:cubicBezTo>
                        <a:pt x="285394" y="177247"/>
                        <a:pt x="282919" y="180567"/>
                        <a:pt x="277573" y="183830"/>
                      </a:cubicBezTo>
                      <a:cubicBezTo>
                        <a:pt x="272227" y="187150"/>
                        <a:pt x="270539" y="182592"/>
                        <a:pt x="269358" y="179273"/>
                      </a:cubicBezTo>
                      <a:cubicBezTo>
                        <a:pt x="268120" y="175953"/>
                        <a:pt x="265644" y="178034"/>
                        <a:pt x="262380" y="180510"/>
                      </a:cubicBezTo>
                      <a:cubicBezTo>
                        <a:pt x="259061" y="182986"/>
                        <a:pt x="252477" y="183830"/>
                        <a:pt x="244262" y="183830"/>
                      </a:cubicBezTo>
                      <a:cubicBezTo>
                        <a:pt x="236047" y="183830"/>
                        <a:pt x="233571" y="187544"/>
                        <a:pt x="231883" y="192890"/>
                      </a:cubicBezTo>
                      <a:cubicBezTo>
                        <a:pt x="230251" y="198235"/>
                        <a:pt x="229801" y="199079"/>
                        <a:pt x="230251" y="203581"/>
                      </a:cubicBezTo>
                      <a:cubicBezTo>
                        <a:pt x="230645" y="208138"/>
                        <a:pt x="224061" y="220067"/>
                        <a:pt x="224061" y="220067"/>
                      </a:cubicBezTo>
                      <a:cubicBezTo>
                        <a:pt x="224061" y="220067"/>
                        <a:pt x="200597" y="263338"/>
                        <a:pt x="197671" y="267052"/>
                      </a:cubicBezTo>
                      <a:cubicBezTo>
                        <a:pt x="194745" y="270766"/>
                        <a:pt x="187374" y="279431"/>
                        <a:pt x="182029" y="279431"/>
                      </a:cubicBezTo>
                      <a:cubicBezTo>
                        <a:pt x="176683" y="279431"/>
                        <a:pt x="177471" y="279037"/>
                        <a:pt x="172575" y="279431"/>
                      </a:cubicBezTo>
                      <a:cubicBezTo>
                        <a:pt x="167624" y="279825"/>
                        <a:pt x="164360" y="281907"/>
                        <a:pt x="158171" y="281513"/>
                      </a:cubicBezTo>
                      <a:cubicBezTo>
                        <a:pt x="151981" y="281119"/>
                        <a:pt x="145398" y="261313"/>
                        <a:pt x="143316" y="251015"/>
                      </a:cubicBezTo>
                      <a:cubicBezTo>
                        <a:pt x="141234" y="240718"/>
                        <a:pt x="123115" y="251859"/>
                        <a:pt x="119007" y="254335"/>
                      </a:cubicBezTo>
                      <a:cubicBezTo>
                        <a:pt x="114900" y="256811"/>
                        <a:pt x="108710" y="256811"/>
                        <a:pt x="103759" y="259681"/>
                      </a:cubicBezTo>
                      <a:cubicBezTo>
                        <a:pt x="98807" y="262550"/>
                        <a:pt x="91380" y="248990"/>
                        <a:pt x="88960" y="244038"/>
                      </a:cubicBezTo>
                      <a:cubicBezTo>
                        <a:pt x="86484" y="239086"/>
                        <a:pt x="77819" y="237454"/>
                        <a:pt x="72867" y="236217"/>
                      </a:cubicBezTo>
                      <a:cubicBezTo>
                        <a:pt x="67915" y="234978"/>
                        <a:pt x="60094" y="228395"/>
                        <a:pt x="54749" y="228001"/>
                      </a:cubicBezTo>
                      <a:cubicBezTo>
                        <a:pt x="49403" y="227607"/>
                        <a:pt x="45689" y="237061"/>
                        <a:pt x="43607" y="240380"/>
                      </a:cubicBezTo>
                      <a:cubicBezTo>
                        <a:pt x="41525" y="243700"/>
                        <a:pt x="40287" y="245726"/>
                        <a:pt x="34942" y="247808"/>
                      </a:cubicBezTo>
                      <a:cubicBezTo>
                        <a:pt x="29596" y="249890"/>
                        <a:pt x="31228" y="248202"/>
                        <a:pt x="30834" y="252760"/>
                      </a:cubicBezTo>
                      <a:cubicBezTo>
                        <a:pt x="30440" y="257261"/>
                        <a:pt x="28358" y="257711"/>
                        <a:pt x="26727" y="260975"/>
                      </a:cubicBezTo>
                      <a:cubicBezTo>
                        <a:pt x="25095" y="264295"/>
                        <a:pt x="27120" y="266320"/>
                        <a:pt x="30834" y="268796"/>
                      </a:cubicBezTo>
                      <a:cubicBezTo>
                        <a:pt x="34548" y="271272"/>
                        <a:pt x="38656" y="277462"/>
                        <a:pt x="40738" y="279487"/>
                      </a:cubicBezTo>
                      <a:cubicBezTo>
                        <a:pt x="42820" y="281569"/>
                        <a:pt x="42369" y="290178"/>
                        <a:pt x="41582" y="293892"/>
                      </a:cubicBezTo>
                      <a:cubicBezTo>
                        <a:pt x="40738" y="297606"/>
                        <a:pt x="34998" y="305821"/>
                        <a:pt x="34998" y="305821"/>
                      </a:cubicBezTo>
                      <a:cubicBezTo>
                        <a:pt x="34998" y="305821"/>
                        <a:pt x="30891" y="311167"/>
                        <a:pt x="29259" y="315274"/>
                      </a:cubicBezTo>
                      <a:cubicBezTo>
                        <a:pt x="27627" y="319382"/>
                        <a:pt x="25545" y="319382"/>
                        <a:pt x="22675" y="321014"/>
                      </a:cubicBezTo>
                      <a:cubicBezTo>
                        <a:pt x="19806" y="322645"/>
                        <a:pt x="11984" y="325965"/>
                        <a:pt x="5795" y="330073"/>
                      </a:cubicBezTo>
                      <a:cubicBezTo>
                        <a:pt x="-395" y="334180"/>
                        <a:pt x="843" y="335419"/>
                        <a:pt x="55" y="342002"/>
                      </a:cubicBezTo>
                      <a:cubicBezTo>
                        <a:pt x="-789" y="348585"/>
                        <a:pt x="8270" y="352693"/>
                        <a:pt x="12828" y="354775"/>
                      </a:cubicBezTo>
                      <a:cubicBezTo>
                        <a:pt x="17386" y="356857"/>
                        <a:pt x="16148" y="360121"/>
                        <a:pt x="16542" y="363834"/>
                      </a:cubicBezTo>
                      <a:cubicBezTo>
                        <a:pt x="16936" y="367548"/>
                        <a:pt x="17386" y="372050"/>
                        <a:pt x="19412" y="374132"/>
                      </a:cubicBezTo>
                      <a:cubicBezTo>
                        <a:pt x="21494" y="376213"/>
                        <a:pt x="26839" y="376607"/>
                        <a:pt x="30103" y="376213"/>
                      </a:cubicBezTo>
                      <a:cubicBezTo>
                        <a:pt x="33423" y="375820"/>
                        <a:pt x="35448" y="377057"/>
                        <a:pt x="36686" y="380771"/>
                      </a:cubicBezTo>
                      <a:cubicBezTo>
                        <a:pt x="37924" y="384485"/>
                        <a:pt x="38318" y="392588"/>
                        <a:pt x="38656" y="398214"/>
                      </a:cubicBezTo>
                      <a:cubicBezTo>
                        <a:pt x="38993" y="403841"/>
                        <a:pt x="41075" y="411550"/>
                        <a:pt x="42876" y="416108"/>
                      </a:cubicBezTo>
                      <a:cubicBezTo>
                        <a:pt x="44620" y="420666"/>
                        <a:pt x="52329" y="422748"/>
                        <a:pt x="52329" y="422748"/>
                      </a:cubicBezTo>
                      <a:cubicBezTo>
                        <a:pt x="52329" y="422748"/>
                        <a:pt x="57562" y="421341"/>
                        <a:pt x="60038" y="420272"/>
                      </a:cubicBezTo>
                      <a:cubicBezTo>
                        <a:pt x="62457" y="419203"/>
                        <a:pt x="66002" y="420272"/>
                        <a:pt x="68422" y="422016"/>
                      </a:cubicBezTo>
                      <a:cubicBezTo>
                        <a:pt x="70841" y="423761"/>
                        <a:pt x="81364" y="426236"/>
                        <a:pt x="86597" y="427249"/>
                      </a:cubicBezTo>
                      <a:cubicBezTo>
                        <a:pt x="91830" y="428318"/>
                        <a:pt x="93912" y="432145"/>
                        <a:pt x="93574" y="436702"/>
                      </a:cubicBezTo>
                      <a:cubicBezTo>
                        <a:pt x="93236" y="441260"/>
                        <a:pt x="98470" y="450038"/>
                        <a:pt x="99539" y="454933"/>
                      </a:cubicBezTo>
                      <a:cubicBezTo>
                        <a:pt x="100607" y="459829"/>
                        <a:pt x="101283" y="465456"/>
                        <a:pt x="100945" y="467200"/>
                      </a:cubicBezTo>
                      <a:cubicBezTo>
                        <a:pt x="100720" y="468213"/>
                        <a:pt x="101058" y="470295"/>
                        <a:pt x="101621" y="472321"/>
                      </a:cubicBezTo>
                      <a:cubicBezTo>
                        <a:pt x="102746" y="473277"/>
                        <a:pt x="103927" y="474290"/>
                        <a:pt x="105222" y="475303"/>
                      </a:cubicBezTo>
                      <a:lnTo>
                        <a:pt x="111355" y="474740"/>
                      </a:lnTo>
                      <a:cubicBezTo>
                        <a:pt x="111355" y="474740"/>
                        <a:pt x="119795" y="472940"/>
                        <a:pt x="121540" y="472433"/>
                      </a:cubicBezTo>
                      <a:cubicBezTo>
                        <a:pt x="123340" y="471927"/>
                        <a:pt x="123059" y="467819"/>
                        <a:pt x="122552" y="463993"/>
                      </a:cubicBezTo>
                      <a:cubicBezTo>
                        <a:pt x="122046" y="460166"/>
                        <a:pt x="116701" y="447844"/>
                        <a:pt x="116419" y="444524"/>
                      </a:cubicBezTo>
                      <a:cubicBezTo>
                        <a:pt x="116194" y="441204"/>
                        <a:pt x="116138" y="438615"/>
                        <a:pt x="120246" y="438897"/>
                      </a:cubicBezTo>
                      <a:cubicBezTo>
                        <a:pt x="124353" y="439178"/>
                        <a:pt x="128911" y="445030"/>
                        <a:pt x="130711" y="446831"/>
                      </a:cubicBezTo>
                      <a:cubicBezTo>
                        <a:pt x="132512" y="448631"/>
                        <a:pt x="134538" y="454764"/>
                        <a:pt x="135044" y="460673"/>
                      </a:cubicBezTo>
                      <a:cubicBezTo>
                        <a:pt x="135551" y="466581"/>
                        <a:pt x="134256" y="474515"/>
                        <a:pt x="133750" y="478341"/>
                      </a:cubicBezTo>
                      <a:cubicBezTo>
                        <a:pt x="133244" y="482168"/>
                        <a:pt x="137070" y="483968"/>
                        <a:pt x="139883" y="483181"/>
                      </a:cubicBezTo>
                      <a:cubicBezTo>
                        <a:pt x="142697" y="482393"/>
                        <a:pt x="147029" y="479354"/>
                        <a:pt x="148830" y="476259"/>
                      </a:cubicBezTo>
                      <a:cubicBezTo>
                        <a:pt x="150631" y="473165"/>
                        <a:pt x="157270" y="466525"/>
                        <a:pt x="159296" y="462417"/>
                      </a:cubicBezTo>
                      <a:cubicBezTo>
                        <a:pt x="161322" y="458309"/>
                        <a:pt x="159802" y="452176"/>
                        <a:pt x="160309" y="447844"/>
                      </a:cubicBezTo>
                      <a:cubicBezTo>
                        <a:pt x="160815" y="443511"/>
                        <a:pt x="167961" y="442442"/>
                        <a:pt x="170775" y="442217"/>
                      </a:cubicBezTo>
                      <a:cubicBezTo>
                        <a:pt x="173588" y="441935"/>
                        <a:pt x="173307" y="440923"/>
                        <a:pt x="173588" y="437603"/>
                      </a:cubicBezTo>
                      <a:cubicBezTo>
                        <a:pt x="173870" y="434283"/>
                        <a:pt x="180735" y="431188"/>
                        <a:pt x="184279" y="429669"/>
                      </a:cubicBezTo>
                      <a:cubicBezTo>
                        <a:pt x="187880" y="428149"/>
                        <a:pt x="190919" y="429388"/>
                        <a:pt x="195027" y="431188"/>
                      </a:cubicBezTo>
                      <a:cubicBezTo>
                        <a:pt x="199134" y="432988"/>
                        <a:pt x="202679" y="440923"/>
                        <a:pt x="204986" y="443229"/>
                      </a:cubicBezTo>
                      <a:cubicBezTo>
                        <a:pt x="207293" y="445537"/>
                        <a:pt x="210332" y="444524"/>
                        <a:pt x="211851" y="442948"/>
                      </a:cubicBezTo>
                      <a:cubicBezTo>
                        <a:pt x="213370" y="441429"/>
                        <a:pt x="218716" y="438615"/>
                        <a:pt x="221304" y="435014"/>
                      </a:cubicBezTo>
                      <a:cubicBezTo>
                        <a:pt x="223836" y="431413"/>
                        <a:pt x="223836" y="409131"/>
                        <a:pt x="224624" y="404573"/>
                      </a:cubicBezTo>
                      <a:cubicBezTo>
                        <a:pt x="225412" y="399959"/>
                        <a:pt x="226931" y="396639"/>
                        <a:pt x="229463" y="394051"/>
                      </a:cubicBezTo>
                      <a:cubicBezTo>
                        <a:pt x="231995" y="391462"/>
                        <a:pt x="242461" y="391462"/>
                        <a:pt x="247300" y="392756"/>
                      </a:cubicBezTo>
                      <a:cubicBezTo>
                        <a:pt x="252140" y="394051"/>
                        <a:pt x="259061" y="398890"/>
                        <a:pt x="262380" y="401703"/>
                      </a:cubicBezTo>
                      <a:cubicBezTo>
                        <a:pt x="265700" y="404516"/>
                        <a:pt x="265419" y="410425"/>
                        <a:pt x="269245" y="416052"/>
                      </a:cubicBezTo>
                      <a:cubicBezTo>
                        <a:pt x="273072" y="421679"/>
                        <a:pt x="280499" y="418077"/>
                        <a:pt x="285057" y="416839"/>
                      </a:cubicBezTo>
                      <a:cubicBezTo>
                        <a:pt x="289671" y="415545"/>
                        <a:pt x="301150" y="412507"/>
                        <a:pt x="305989" y="412000"/>
                      </a:cubicBezTo>
                      <a:cubicBezTo>
                        <a:pt x="310828" y="411494"/>
                        <a:pt x="315442" y="409975"/>
                        <a:pt x="318987" y="410481"/>
                      </a:cubicBezTo>
                      <a:cubicBezTo>
                        <a:pt x="322588" y="410988"/>
                        <a:pt x="325345" y="423029"/>
                        <a:pt x="326921" y="427643"/>
                      </a:cubicBezTo>
                      <a:cubicBezTo>
                        <a:pt x="328440" y="432257"/>
                        <a:pt x="329228" y="438897"/>
                        <a:pt x="328721" y="444017"/>
                      </a:cubicBezTo>
                      <a:cubicBezTo>
                        <a:pt x="328215" y="449138"/>
                        <a:pt x="324614" y="452233"/>
                        <a:pt x="323882" y="455271"/>
                      </a:cubicBezTo>
                      <a:cubicBezTo>
                        <a:pt x="323095" y="458366"/>
                        <a:pt x="327202" y="460391"/>
                        <a:pt x="330241" y="461405"/>
                      </a:cubicBezTo>
                      <a:cubicBezTo>
                        <a:pt x="333279" y="462417"/>
                        <a:pt x="338175" y="465231"/>
                        <a:pt x="339694" y="466244"/>
                      </a:cubicBezTo>
                      <a:cubicBezTo>
                        <a:pt x="341213" y="467256"/>
                        <a:pt x="344139" y="470295"/>
                        <a:pt x="347684" y="470295"/>
                      </a:cubicBezTo>
                      <a:cubicBezTo>
                        <a:pt x="351229" y="470295"/>
                        <a:pt x="350497" y="472658"/>
                        <a:pt x="351961" y="475528"/>
                      </a:cubicBezTo>
                      <a:cubicBezTo>
                        <a:pt x="353367" y="478397"/>
                        <a:pt x="351004" y="485712"/>
                        <a:pt x="350047" y="490720"/>
                      </a:cubicBezTo>
                      <a:cubicBezTo>
                        <a:pt x="349091" y="495728"/>
                        <a:pt x="349316" y="500455"/>
                        <a:pt x="350047" y="505463"/>
                      </a:cubicBezTo>
                      <a:cubicBezTo>
                        <a:pt x="350779" y="510414"/>
                        <a:pt x="355505" y="508051"/>
                        <a:pt x="357644" y="506645"/>
                      </a:cubicBezTo>
                      <a:cubicBezTo>
                        <a:pt x="359782" y="505238"/>
                        <a:pt x="357418" y="498317"/>
                        <a:pt x="358600" y="495953"/>
                      </a:cubicBezTo>
                      <a:cubicBezTo>
                        <a:pt x="359782" y="493590"/>
                        <a:pt x="360738" y="492183"/>
                        <a:pt x="363777" y="492408"/>
                      </a:cubicBezTo>
                      <a:cubicBezTo>
                        <a:pt x="366872" y="492634"/>
                        <a:pt x="367547" y="496910"/>
                        <a:pt x="368953" y="501693"/>
                      </a:cubicBezTo>
                      <a:cubicBezTo>
                        <a:pt x="370360" y="506420"/>
                        <a:pt x="365859" y="514297"/>
                        <a:pt x="365409" y="517336"/>
                      </a:cubicBezTo>
                      <a:cubicBezTo>
                        <a:pt x="364959" y="520430"/>
                        <a:pt x="367997" y="524200"/>
                        <a:pt x="373680" y="524707"/>
                      </a:cubicBezTo>
                      <a:cubicBezTo>
                        <a:pt x="379363" y="525157"/>
                        <a:pt x="384821" y="527070"/>
                        <a:pt x="389998" y="527070"/>
                      </a:cubicBezTo>
                      <a:cubicBezTo>
                        <a:pt x="395175" y="527070"/>
                        <a:pt x="396638" y="526845"/>
                        <a:pt x="400183" y="526114"/>
                      </a:cubicBezTo>
                      <a:cubicBezTo>
                        <a:pt x="403728" y="525382"/>
                        <a:pt x="404684" y="521106"/>
                        <a:pt x="405866" y="517110"/>
                      </a:cubicBezTo>
                      <a:cubicBezTo>
                        <a:pt x="406541" y="514804"/>
                        <a:pt x="409242" y="509683"/>
                        <a:pt x="411887" y="505069"/>
                      </a:cubicBezTo>
                      <a:cubicBezTo>
                        <a:pt x="413913" y="501580"/>
                        <a:pt x="415882" y="498373"/>
                        <a:pt x="417007" y="496966"/>
                      </a:cubicBezTo>
                      <a:cubicBezTo>
                        <a:pt x="418808" y="494659"/>
                        <a:pt x="420271" y="493871"/>
                        <a:pt x="421790" y="493421"/>
                      </a:cubicBezTo>
                      <a:cubicBezTo>
                        <a:pt x="422353" y="490326"/>
                        <a:pt x="422746" y="488245"/>
                        <a:pt x="422746" y="488245"/>
                      </a:cubicBezTo>
                      <a:cubicBezTo>
                        <a:pt x="422746" y="488245"/>
                        <a:pt x="423816" y="477779"/>
                        <a:pt x="424603" y="476709"/>
                      </a:cubicBezTo>
                      <a:cubicBezTo>
                        <a:pt x="425391" y="475640"/>
                        <a:pt x="426348" y="472321"/>
                        <a:pt x="426066" y="470970"/>
                      </a:cubicBezTo>
                      <a:cubicBezTo>
                        <a:pt x="425785" y="469620"/>
                        <a:pt x="426460" y="469001"/>
                        <a:pt x="423928" y="469001"/>
                      </a:cubicBezTo>
                      <a:cubicBezTo>
                        <a:pt x="421396" y="469001"/>
                        <a:pt x="418076" y="469282"/>
                        <a:pt x="418076" y="466750"/>
                      </a:cubicBezTo>
                      <a:cubicBezTo>
                        <a:pt x="418076" y="464218"/>
                        <a:pt x="417289" y="463430"/>
                        <a:pt x="419145" y="462474"/>
                      </a:cubicBezTo>
                      <a:cubicBezTo>
                        <a:pt x="421002" y="461517"/>
                        <a:pt x="422465" y="459435"/>
                        <a:pt x="423422" y="457916"/>
                      </a:cubicBezTo>
                      <a:cubicBezTo>
                        <a:pt x="424322" y="456453"/>
                        <a:pt x="423140" y="454821"/>
                        <a:pt x="422746" y="453921"/>
                      </a:cubicBezTo>
                      <a:cubicBezTo>
                        <a:pt x="422353" y="452964"/>
                        <a:pt x="421565" y="451501"/>
                        <a:pt x="422071" y="449250"/>
                      </a:cubicBezTo>
                      <a:cubicBezTo>
                        <a:pt x="422578" y="447000"/>
                        <a:pt x="426967" y="424042"/>
                        <a:pt x="426967" y="424042"/>
                      </a:cubicBezTo>
                      <a:cubicBezTo>
                        <a:pt x="426967" y="424042"/>
                        <a:pt x="428824" y="416333"/>
                        <a:pt x="426685" y="414026"/>
                      </a:cubicBezTo>
                      <a:cubicBezTo>
                        <a:pt x="425222" y="412451"/>
                        <a:pt x="423647" y="410706"/>
                        <a:pt x="422803" y="409749"/>
                      </a:cubicBezTo>
                      <a:cubicBezTo>
                        <a:pt x="422409" y="409356"/>
                        <a:pt x="422184" y="409018"/>
                        <a:pt x="422184" y="409018"/>
                      </a:cubicBezTo>
                      <a:cubicBezTo>
                        <a:pt x="419652" y="406992"/>
                        <a:pt x="417570" y="405361"/>
                        <a:pt x="414194" y="403504"/>
                      </a:cubicBezTo>
                      <a:cubicBezTo>
                        <a:pt x="407441" y="399734"/>
                        <a:pt x="409523" y="394388"/>
                        <a:pt x="408454" y="384204"/>
                      </a:cubicBezTo>
                      <a:cubicBezTo>
                        <a:pt x="407385" y="374019"/>
                        <a:pt x="399620" y="376157"/>
                        <a:pt x="393374" y="379927"/>
                      </a:cubicBezTo>
                      <a:cubicBezTo>
                        <a:pt x="387129" y="383697"/>
                        <a:pt x="386622" y="379927"/>
                        <a:pt x="386622" y="371881"/>
                      </a:cubicBezTo>
                      <a:cubicBezTo>
                        <a:pt x="386622" y="363834"/>
                        <a:pt x="380883" y="367604"/>
                        <a:pt x="380883" y="354156"/>
                      </a:cubicBezTo>
                      <a:cubicBezTo>
                        <a:pt x="380883" y="340764"/>
                        <a:pt x="376719" y="341270"/>
                        <a:pt x="370473" y="335925"/>
                      </a:cubicBezTo>
                      <a:cubicBezTo>
                        <a:pt x="364227" y="330580"/>
                        <a:pt x="363214" y="332155"/>
                        <a:pt x="356969" y="319832"/>
                      </a:cubicBezTo>
                      <a:cubicBezTo>
                        <a:pt x="350722" y="307509"/>
                        <a:pt x="346052" y="308578"/>
                        <a:pt x="342957" y="316062"/>
                      </a:cubicBezTo>
                      <a:cubicBezTo>
                        <a:pt x="339863" y="323602"/>
                        <a:pt x="336712" y="325178"/>
                        <a:pt x="333110" y="324108"/>
                      </a:cubicBezTo>
                      <a:cubicBezTo>
                        <a:pt x="329453" y="323039"/>
                        <a:pt x="319099" y="304808"/>
                        <a:pt x="331028" y="306384"/>
                      </a:cubicBezTo>
                      <a:cubicBezTo>
                        <a:pt x="342957" y="308016"/>
                        <a:pt x="338287" y="302107"/>
                        <a:pt x="342451" y="294061"/>
                      </a:cubicBezTo>
                      <a:cubicBezTo>
                        <a:pt x="346615" y="286014"/>
                        <a:pt x="339356" y="283314"/>
                        <a:pt x="344533" y="276336"/>
                      </a:cubicBezTo>
                      <a:cubicBezTo>
                        <a:pt x="349710" y="269359"/>
                        <a:pt x="347121" y="259174"/>
                        <a:pt x="340875" y="251128"/>
                      </a:cubicBezTo>
                      <a:cubicBezTo>
                        <a:pt x="334630" y="243081"/>
                        <a:pt x="335699" y="244150"/>
                        <a:pt x="334123" y="233403"/>
                      </a:cubicBezTo>
                      <a:cubicBezTo>
                        <a:pt x="332548" y="222656"/>
                        <a:pt x="349203" y="227495"/>
                        <a:pt x="353873" y="222656"/>
                      </a:cubicBezTo>
                      <a:cubicBezTo>
                        <a:pt x="358544" y="217817"/>
                        <a:pt x="362201" y="214047"/>
                        <a:pt x="364790" y="223725"/>
                      </a:cubicBezTo>
                      <a:cubicBezTo>
                        <a:pt x="367378" y="233403"/>
                        <a:pt x="379870" y="224794"/>
                        <a:pt x="389210" y="215116"/>
                      </a:cubicBezTo>
                      <a:cubicBezTo>
                        <a:pt x="398551" y="205437"/>
                        <a:pt x="407892" y="207069"/>
                        <a:pt x="406879" y="214553"/>
                      </a:cubicBezTo>
                      <a:cubicBezTo>
                        <a:pt x="405810" y="222093"/>
                        <a:pt x="409974" y="222037"/>
                        <a:pt x="416219" y="221530"/>
                      </a:cubicBezTo>
                      <a:cubicBezTo>
                        <a:pt x="422465" y="220968"/>
                        <a:pt x="430230" y="205944"/>
                        <a:pt x="433888" y="220461"/>
                      </a:cubicBezTo>
                      <a:cubicBezTo>
                        <a:pt x="437545" y="234978"/>
                        <a:pt x="438052" y="221530"/>
                        <a:pt x="445310" y="215622"/>
                      </a:cubicBezTo>
                      <a:cubicBezTo>
                        <a:pt x="452569" y="209714"/>
                        <a:pt x="459828" y="207013"/>
                        <a:pt x="473895" y="191989"/>
                      </a:cubicBezTo>
                      <a:cubicBezTo>
                        <a:pt x="487906" y="176965"/>
                        <a:pt x="498822" y="180736"/>
                        <a:pt x="508163" y="185575"/>
                      </a:cubicBezTo>
                      <a:cubicBezTo>
                        <a:pt x="517503" y="190414"/>
                        <a:pt x="514915" y="184506"/>
                        <a:pt x="520654" y="179104"/>
                      </a:cubicBezTo>
                      <a:cubicBezTo>
                        <a:pt x="526394" y="173758"/>
                        <a:pt x="524818" y="167850"/>
                        <a:pt x="523749" y="159803"/>
                      </a:cubicBezTo>
                      <a:cubicBezTo>
                        <a:pt x="522680" y="151757"/>
                        <a:pt x="522680" y="148550"/>
                        <a:pt x="525831" y="143711"/>
                      </a:cubicBezTo>
                      <a:cubicBezTo>
                        <a:pt x="528813" y="138928"/>
                        <a:pt x="528813" y="129756"/>
                        <a:pt x="526731" y="12007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>
                  <a:extLst>
                    <a:ext uri="{FF2B5EF4-FFF2-40B4-BE49-F238E27FC236}">
                      <a16:creationId xmlns:a16="http://schemas.microsoft.com/office/drawing/2014/main" id="{278863EE-3E7F-6D8F-C41A-F969D564959D}"/>
                    </a:ext>
                  </a:extLst>
                </p:cNvPr>
                <p:cNvSpPr/>
                <p:nvPr/>
              </p:nvSpPr>
              <p:spPr>
                <a:xfrm>
                  <a:off x="5047407" y="4330925"/>
                  <a:ext cx="2167" cy="193"/>
                </a:xfrm>
                <a:custGeom>
                  <a:avLst/>
                  <a:gdLst>
                    <a:gd name="connsiteX0" fmla="*/ 0 w 2532"/>
                    <a:gd name="connsiteY0" fmla="*/ 225 h 225"/>
                    <a:gd name="connsiteX1" fmla="*/ 2532 w 2532"/>
                    <a:gd name="connsiteY1" fmla="*/ 0 h 225"/>
                    <a:gd name="connsiteX2" fmla="*/ 0 w 2532"/>
                    <a:gd name="connsiteY2" fmla="*/ 225 h 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32" h="225">
                      <a:moveTo>
                        <a:pt x="0" y="225"/>
                      </a:moveTo>
                      <a:cubicBezTo>
                        <a:pt x="788" y="169"/>
                        <a:pt x="1688" y="56"/>
                        <a:pt x="2532" y="0"/>
                      </a:cubicBezTo>
                      <a:cubicBezTo>
                        <a:pt x="1688" y="112"/>
                        <a:pt x="788" y="169"/>
                        <a:pt x="0" y="22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>
                  <a:extLst>
                    <a:ext uri="{FF2B5EF4-FFF2-40B4-BE49-F238E27FC236}">
                      <a16:creationId xmlns:a16="http://schemas.microsoft.com/office/drawing/2014/main" id="{32D70872-0393-824E-C156-BC0F0E833547}"/>
                    </a:ext>
                  </a:extLst>
                </p:cNvPr>
                <p:cNvSpPr/>
                <p:nvPr/>
              </p:nvSpPr>
              <p:spPr>
                <a:xfrm>
                  <a:off x="3981539" y="3604551"/>
                  <a:ext cx="1199789" cy="882532"/>
                </a:xfrm>
                <a:custGeom>
                  <a:avLst/>
                  <a:gdLst>
                    <a:gd name="connsiteX0" fmla="*/ 1400995 w 1401576"/>
                    <a:gd name="connsiteY0" fmla="*/ 495059 h 1030961"/>
                    <a:gd name="connsiteX1" fmla="*/ 1392104 w 1401576"/>
                    <a:gd name="connsiteY1" fmla="*/ 487182 h 1030961"/>
                    <a:gd name="connsiteX2" fmla="*/ 1381920 w 1401576"/>
                    <a:gd name="connsiteY2" fmla="*/ 483693 h 1030961"/>
                    <a:gd name="connsiteX3" fmla="*/ 1385521 w 1401576"/>
                    <a:gd name="connsiteY3" fmla="*/ 459441 h 1030961"/>
                    <a:gd name="connsiteX4" fmla="*/ 1375224 w 1401576"/>
                    <a:gd name="connsiteY4" fmla="*/ 442954 h 1030961"/>
                    <a:gd name="connsiteX5" fmla="*/ 1369034 w 1401576"/>
                    <a:gd name="connsiteY5" fmla="*/ 433670 h 1030961"/>
                    <a:gd name="connsiteX6" fmla="*/ 1364927 w 1401576"/>
                    <a:gd name="connsiteY6" fmla="*/ 405311 h 1030961"/>
                    <a:gd name="connsiteX7" fmla="*/ 1358737 w 1401576"/>
                    <a:gd name="connsiteY7" fmla="*/ 392425 h 1030961"/>
                    <a:gd name="connsiteX8" fmla="*/ 1370610 w 1401576"/>
                    <a:gd name="connsiteY8" fmla="*/ 385223 h 1030961"/>
                    <a:gd name="connsiteX9" fmla="*/ 1361326 w 1401576"/>
                    <a:gd name="connsiteY9" fmla="*/ 365078 h 1030961"/>
                    <a:gd name="connsiteX10" fmla="*/ 1356655 w 1401576"/>
                    <a:gd name="connsiteY10" fmla="*/ 359395 h 1030961"/>
                    <a:gd name="connsiteX11" fmla="*/ 1336511 w 1401576"/>
                    <a:gd name="connsiteY11" fmla="*/ 349098 h 1030961"/>
                    <a:gd name="connsiteX12" fmla="*/ 1327733 w 1401576"/>
                    <a:gd name="connsiteY12" fmla="*/ 318656 h 1030961"/>
                    <a:gd name="connsiteX13" fmla="*/ 1320531 w 1401576"/>
                    <a:gd name="connsiteY13" fmla="*/ 301101 h 1030961"/>
                    <a:gd name="connsiteX14" fmla="*/ 1301962 w 1401576"/>
                    <a:gd name="connsiteY14" fmla="*/ 286133 h 1030961"/>
                    <a:gd name="connsiteX15" fmla="*/ 1287501 w 1401576"/>
                    <a:gd name="connsiteY15" fmla="*/ 290803 h 1030961"/>
                    <a:gd name="connsiteX16" fmla="*/ 1261167 w 1401576"/>
                    <a:gd name="connsiteY16" fmla="*/ 271728 h 1030961"/>
                    <a:gd name="connsiteX17" fmla="*/ 1243105 w 1401576"/>
                    <a:gd name="connsiteY17" fmla="*/ 274317 h 1030961"/>
                    <a:gd name="connsiteX18" fmla="*/ 1230726 w 1401576"/>
                    <a:gd name="connsiteY18" fmla="*/ 272797 h 1030961"/>
                    <a:gd name="connsiteX19" fmla="*/ 1214239 w 1401576"/>
                    <a:gd name="connsiteY19" fmla="*/ 254229 h 1030961"/>
                    <a:gd name="connsiteX20" fmla="*/ 1210638 w 1401576"/>
                    <a:gd name="connsiteY20" fmla="*/ 238755 h 1030961"/>
                    <a:gd name="connsiteX21" fmla="*/ 1207543 w 1401576"/>
                    <a:gd name="connsiteY21" fmla="*/ 229977 h 1030961"/>
                    <a:gd name="connsiteX22" fmla="*/ 1196177 w 1401576"/>
                    <a:gd name="connsiteY22" fmla="*/ 218610 h 1030961"/>
                    <a:gd name="connsiteX23" fmla="*/ 1170912 w 1401576"/>
                    <a:gd name="connsiteY23" fmla="*/ 211408 h 1030961"/>
                    <a:gd name="connsiteX24" fmla="*/ 1151837 w 1401576"/>
                    <a:gd name="connsiteY24" fmla="*/ 187663 h 1030961"/>
                    <a:gd name="connsiteX25" fmla="*/ 1130680 w 1401576"/>
                    <a:gd name="connsiteY25" fmla="*/ 172695 h 1030961"/>
                    <a:gd name="connsiteX26" fmla="*/ 1133268 w 1401576"/>
                    <a:gd name="connsiteY26" fmla="*/ 184061 h 1030961"/>
                    <a:gd name="connsiteX27" fmla="*/ 1141877 w 1401576"/>
                    <a:gd name="connsiteY27" fmla="*/ 204937 h 1030961"/>
                    <a:gd name="connsiteX28" fmla="*/ 1128035 w 1401576"/>
                    <a:gd name="connsiteY28" fmla="*/ 198466 h 1030961"/>
                    <a:gd name="connsiteX29" fmla="*/ 1093261 w 1401576"/>
                    <a:gd name="connsiteY29" fmla="*/ 170444 h 1030961"/>
                    <a:gd name="connsiteX30" fmla="*/ 1057643 w 1401576"/>
                    <a:gd name="connsiteY30" fmla="*/ 127511 h 1030961"/>
                    <a:gd name="connsiteX31" fmla="*/ 1035585 w 1401576"/>
                    <a:gd name="connsiteY31" fmla="*/ 102528 h 1030961"/>
                    <a:gd name="connsiteX32" fmla="*/ 1010546 w 1401576"/>
                    <a:gd name="connsiteY32" fmla="*/ 99883 h 1030961"/>
                    <a:gd name="connsiteX33" fmla="*/ 988094 w 1401576"/>
                    <a:gd name="connsiteY33" fmla="*/ 99883 h 1030961"/>
                    <a:gd name="connsiteX34" fmla="*/ 971157 w 1401576"/>
                    <a:gd name="connsiteY34" fmla="*/ 95944 h 1030961"/>
                    <a:gd name="connsiteX35" fmla="*/ 956753 w 1401576"/>
                    <a:gd name="connsiteY35" fmla="*/ 119634 h 1030961"/>
                    <a:gd name="connsiteX36" fmla="*/ 911794 w 1401576"/>
                    <a:gd name="connsiteY36" fmla="*/ 87617 h 1030961"/>
                    <a:gd name="connsiteX37" fmla="*/ 860927 w 1401576"/>
                    <a:gd name="connsiteY37" fmla="*/ 59145 h 1030961"/>
                    <a:gd name="connsiteX38" fmla="*/ 842696 w 1401576"/>
                    <a:gd name="connsiteY38" fmla="*/ 77094 h 1030961"/>
                    <a:gd name="connsiteX39" fmla="*/ 843540 w 1401576"/>
                    <a:gd name="connsiteY39" fmla="*/ 120028 h 1030961"/>
                    <a:gd name="connsiteX40" fmla="*/ 828291 w 1401576"/>
                    <a:gd name="connsiteY40" fmla="*/ 137977 h 1030961"/>
                    <a:gd name="connsiteX41" fmla="*/ 810904 w 1401576"/>
                    <a:gd name="connsiteY41" fmla="*/ 145855 h 1030961"/>
                    <a:gd name="connsiteX42" fmla="*/ 798187 w 1401576"/>
                    <a:gd name="connsiteY42" fmla="*/ 168644 h 1030961"/>
                    <a:gd name="connsiteX43" fmla="*/ 796555 w 1401576"/>
                    <a:gd name="connsiteY43" fmla="*/ 177365 h 1030961"/>
                    <a:gd name="connsiteX44" fmla="*/ 782938 w 1401576"/>
                    <a:gd name="connsiteY44" fmla="*/ 172133 h 1030961"/>
                    <a:gd name="connsiteX45" fmla="*/ 760881 w 1401576"/>
                    <a:gd name="connsiteY45" fmla="*/ 184849 h 1030961"/>
                    <a:gd name="connsiteX46" fmla="*/ 723125 w 1401576"/>
                    <a:gd name="connsiteY46" fmla="*/ 161610 h 1030961"/>
                    <a:gd name="connsiteX47" fmla="*/ 697241 w 1401576"/>
                    <a:gd name="connsiteY47" fmla="*/ 152832 h 1030961"/>
                    <a:gd name="connsiteX48" fmla="*/ 659935 w 1401576"/>
                    <a:gd name="connsiteY48" fmla="*/ 143210 h 1030961"/>
                    <a:gd name="connsiteX49" fmla="*/ 609068 w 1401576"/>
                    <a:gd name="connsiteY49" fmla="*/ 136177 h 1030961"/>
                    <a:gd name="connsiteX50" fmla="*/ 587010 w 1401576"/>
                    <a:gd name="connsiteY50" fmla="*/ 87110 h 1030961"/>
                    <a:gd name="connsiteX51" fmla="*/ 534849 w 1401576"/>
                    <a:gd name="connsiteY51" fmla="*/ 73943 h 1030961"/>
                    <a:gd name="connsiteX52" fmla="*/ 535299 w 1401576"/>
                    <a:gd name="connsiteY52" fmla="*/ 56838 h 1030961"/>
                    <a:gd name="connsiteX53" fmla="*/ 481450 w 1401576"/>
                    <a:gd name="connsiteY53" fmla="*/ 45021 h 1030961"/>
                    <a:gd name="connsiteX54" fmla="*/ 473797 w 1401576"/>
                    <a:gd name="connsiteY54" fmla="*/ 14355 h 1030961"/>
                    <a:gd name="connsiteX55" fmla="*/ 460631 w 1401576"/>
                    <a:gd name="connsiteY55" fmla="*/ 4733 h 1030961"/>
                    <a:gd name="connsiteX56" fmla="*/ 420342 w 1401576"/>
                    <a:gd name="connsiteY56" fmla="*/ 794 h 1030961"/>
                    <a:gd name="connsiteX57" fmla="*/ 402955 w 1401576"/>
                    <a:gd name="connsiteY57" fmla="*/ 5183 h 1030961"/>
                    <a:gd name="connsiteX58" fmla="*/ 373695 w 1401576"/>
                    <a:gd name="connsiteY58" fmla="*/ 8278 h 1030961"/>
                    <a:gd name="connsiteX59" fmla="*/ 341903 w 1401576"/>
                    <a:gd name="connsiteY59" fmla="*/ 14411 h 1030961"/>
                    <a:gd name="connsiteX60" fmla="*/ 308817 w 1401576"/>
                    <a:gd name="connsiteY60" fmla="*/ 17900 h 1030961"/>
                    <a:gd name="connsiteX61" fmla="*/ 245177 w 1401576"/>
                    <a:gd name="connsiteY61" fmla="*/ 25327 h 1030961"/>
                    <a:gd name="connsiteX62" fmla="*/ 209559 w 1401576"/>
                    <a:gd name="connsiteY62" fmla="*/ 29716 h 1030961"/>
                    <a:gd name="connsiteX63" fmla="*/ 186826 w 1401576"/>
                    <a:gd name="connsiteY63" fmla="*/ 39732 h 1030961"/>
                    <a:gd name="connsiteX64" fmla="*/ 171409 w 1401576"/>
                    <a:gd name="connsiteY64" fmla="*/ 42939 h 1030961"/>
                    <a:gd name="connsiteX65" fmla="*/ 165107 w 1401576"/>
                    <a:gd name="connsiteY65" fmla="*/ 49860 h 1030961"/>
                    <a:gd name="connsiteX66" fmla="*/ 167132 w 1401576"/>
                    <a:gd name="connsiteY66" fmla="*/ 66066 h 1030961"/>
                    <a:gd name="connsiteX67" fmla="*/ 185814 w 1401576"/>
                    <a:gd name="connsiteY67" fmla="*/ 66516 h 1030961"/>
                    <a:gd name="connsiteX68" fmla="*/ 184969 w 1401576"/>
                    <a:gd name="connsiteY68" fmla="*/ 109449 h 1030961"/>
                    <a:gd name="connsiteX69" fmla="*/ 207027 w 1401576"/>
                    <a:gd name="connsiteY69" fmla="*/ 157221 h 1030961"/>
                    <a:gd name="connsiteX70" fmla="*/ 224414 w 1401576"/>
                    <a:gd name="connsiteY70" fmla="*/ 180010 h 1030961"/>
                    <a:gd name="connsiteX71" fmla="*/ 236287 w 1401576"/>
                    <a:gd name="connsiteY71" fmla="*/ 195372 h 1030961"/>
                    <a:gd name="connsiteX72" fmla="*/ 246865 w 1401576"/>
                    <a:gd name="connsiteY72" fmla="*/ 226038 h 1030961"/>
                    <a:gd name="connsiteX73" fmla="*/ 240957 w 1401576"/>
                    <a:gd name="connsiteY73" fmla="*/ 244888 h 1030961"/>
                    <a:gd name="connsiteX74" fmla="*/ 221882 w 1401576"/>
                    <a:gd name="connsiteY74" fmla="*/ 253216 h 1030961"/>
                    <a:gd name="connsiteX75" fmla="*/ 193466 w 1401576"/>
                    <a:gd name="connsiteY75" fmla="*/ 260249 h 1030961"/>
                    <a:gd name="connsiteX76" fmla="*/ 189246 w 1401576"/>
                    <a:gd name="connsiteY76" fmla="*/ 292266 h 1030961"/>
                    <a:gd name="connsiteX77" fmla="*/ 205958 w 1401576"/>
                    <a:gd name="connsiteY77" fmla="*/ 318656 h 1030961"/>
                    <a:gd name="connsiteX78" fmla="*/ 200106 w 1401576"/>
                    <a:gd name="connsiteY78" fmla="*/ 342177 h 1030961"/>
                    <a:gd name="connsiteX79" fmla="*/ 201513 w 1401576"/>
                    <a:gd name="connsiteY79" fmla="*/ 358438 h 1030961"/>
                    <a:gd name="connsiteX80" fmla="*/ 172647 w 1401576"/>
                    <a:gd name="connsiteY80" fmla="*/ 352305 h 1030961"/>
                    <a:gd name="connsiteX81" fmla="*/ 143837 w 1401576"/>
                    <a:gd name="connsiteY81" fmla="*/ 342683 h 1030961"/>
                    <a:gd name="connsiteX82" fmla="*/ 112045 w 1401576"/>
                    <a:gd name="connsiteY82" fmla="*/ 325127 h 1030961"/>
                    <a:gd name="connsiteX83" fmla="*/ 98034 w 1401576"/>
                    <a:gd name="connsiteY83" fmla="*/ 327322 h 1030961"/>
                    <a:gd name="connsiteX84" fmla="*/ 80197 w 1401576"/>
                    <a:gd name="connsiteY84" fmla="*/ 340883 h 1030961"/>
                    <a:gd name="connsiteX85" fmla="*/ 65792 w 1401576"/>
                    <a:gd name="connsiteY85" fmla="*/ 336044 h 1030961"/>
                    <a:gd name="connsiteX86" fmla="*/ 61178 w 1401576"/>
                    <a:gd name="connsiteY86" fmla="*/ 336156 h 1030961"/>
                    <a:gd name="connsiteX87" fmla="*/ 53076 w 1401576"/>
                    <a:gd name="connsiteY87" fmla="*/ 342908 h 1030961"/>
                    <a:gd name="connsiteX88" fmla="*/ 29836 w 1401576"/>
                    <a:gd name="connsiteY88" fmla="*/ 348704 h 1030961"/>
                    <a:gd name="connsiteX89" fmla="*/ 43341 w 1401576"/>
                    <a:gd name="connsiteY89" fmla="*/ 365754 h 1030961"/>
                    <a:gd name="connsiteX90" fmla="*/ 57577 w 1401576"/>
                    <a:gd name="connsiteY90" fmla="*/ 381284 h 1030961"/>
                    <a:gd name="connsiteX91" fmla="*/ 46717 w 1401576"/>
                    <a:gd name="connsiteY91" fmla="*/ 403735 h 1030961"/>
                    <a:gd name="connsiteX92" fmla="*/ 40359 w 1401576"/>
                    <a:gd name="connsiteY92" fmla="*/ 421572 h 1030961"/>
                    <a:gd name="connsiteX93" fmla="*/ 18583 w 1401576"/>
                    <a:gd name="connsiteY93" fmla="*/ 432432 h 1030961"/>
                    <a:gd name="connsiteX94" fmla="*/ 12562 w 1401576"/>
                    <a:gd name="connsiteY94" fmla="*/ 448694 h 1030961"/>
                    <a:gd name="connsiteX95" fmla="*/ 17063 w 1401576"/>
                    <a:gd name="connsiteY95" fmla="*/ 478516 h 1030961"/>
                    <a:gd name="connsiteX96" fmla="*/ 30962 w 1401576"/>
                    <a:gd name="connsiteY96" fmla="*/ 488982 h 1030961"/>
                    <a:gd name="connsiteX97" fmla="*/ 33213 w 1401576"/>
                    <a:gd name="connsiteY97" fmla="*/ 509914 h 1030961"/>
                    <a:gd name="connsiteX98" fmla="*/ 30568 w 1401576"/>
                    <a:gd name="connsiteY98" fmla="*/ 545532 h 1030961"/>
                    <a:gd name="connsiteX99" fmla="*/ 23084 w 1401576"/>
                    <a:gd name="connsiteY99" fmla="*/ 583514 h 1030961"/>
                    <a:gd name="connsiteX100" fmla="*/ 5078 w 1401576"/>
                    <a:gd name="connsiteY100" fmla="*/ 609848 h 1030961"/>
                    <a:gd name="connsiteX101" fmla="*/ 36645 w 1401576"/>
                    <a:gd name="connsiteY101" fmla="*/ 667017 h 1030961"/>
                    <a:gd name="connsiteX102" fmla="*/ 46942 w 1401576"/>
                    <a:gd name="connsiteY102" fmla="*/ 675851 h 1030961"/>
                    <a:gd name="connsiteX103" fmla="*/ 76596 w 1401576"/>
                    <a:gd name="connsiteY103" fmla="*/ 705223 h 1030961"/>
                    <a:gd name="connsiteX104" fmla="*/ 118516 w 1401576"/>
                    <a:gd name="connsiteY104" fmla="*/ 727112 h 1030961"/>
                    <a:gd name="connsiteX105" fmla="*/ 149239 w 1401576"/>
                    <a:gd name="connsiteY105" fmla="*/ 743430 h 1030961"/>
                    <a:gd name="connsiteX106" fmla="*/ 209053 w 1401576"/>
                    <a:gd name="connsiteY106" fmla="*/ 791934 h 1030961"/>
                    <a:gd name="connsiteX107" fmla="*/ 216086 w 1401576"/>
                    <a:gd name="connsiteY107" fmla="*/ 794409 h 1030961"/>
                    <a:gd name="connsiteX108" fmla="*/ 236230 w 1401576"/>
                    <a:gd name="connsiteY108" fmla="*/ 797110 h 1030961"/>
                    <a:gd name="connsiteX109" fmla="*/ 243039 w 1401576"/>
                    <a:gd name="connsiteY109" fmla="*/ 807182 h 1030961"/>
                    <a:gd name="connsiteX110" fmla="*/ 264196 w 1401576"/>
                    <a:gd name="connsiteY110" fmla="*/ 822037 h 1030961"/>
                    <a:gd name="connsiteX111" fmla="*/ 286366 w 1401576"/>
                    <a:gd name="connsiteY111" fmla="*/ 824513 h 1030961"/>
                    <a:gd name="connsiteX112" fmla="*/ 324010 w 1401576"/>
                    <a:gd name="connsiteY112" fmla="*/ 835486 h 1030961"/>
                    <a:gd name="connsiteX113" fmla="*/ 359347 w 1401576"/>
                    <a:gd name="connsiteY113" fmla="*/ 863507 h 1030961"/>
                    <a:gd name="connsiteX114" fmla="*/ 365255 w 1401576"/>
                    <a:gd name="connsiteY114" fmla="*/ 867109 h 1030961"/>
                    <a:gd name="connsiteX115" fmla="*/ 368462 w 1401576"/>
                    <a:gd name="connsiteY115" fmla="*/ 872285 h 1030961"/>
                    <a:gd name="connsiteX116" fmla="*/ 387200 w 1401576"/>
                    <a:gd name="connsiteY116" fmla="*/ 864914 h 1030961"/>
                    <a:gd name="connsiteX117" fmla="*/ 421355 w 1401576"/>
                    <a:gd name="connsiteY117" fmla="*/ 884665 h 1030961"/>
                    <a:gd name="connsiteX118" fmla="*/ 463331 w 1401576"/>
                    <a:gd name="connsiteY118" fmla="*/ 876112 h 1030961"/>
                    <a:gd name="connsiteX119" fmla="*/ 479481 w 1401576"/>
                    <a:gd name="connsiteY119" fmla="*/ 874536 h 1030961"/>
                    <a:gd name="connsiteX120" fmla="*/ 501594 w 1401576"/>
                    <a:gd name="connsiteY120" fmla="*/ 885790 h 1030961"/>
                    <a:gd name="connsiteX121" fmla="*/ 521457 w 1401576"/>
                    <a:gd name="connsiteY121" fmla="*/ 905540 h 1030961"/>
                    <a:gd name="connsiteX122" fmla="*/ 544359 w 1401576"/>
                    <a:gd name="connsiteY122" fmla="*/ 916400 h 1030961"/>
                    <a:gd name="connsiteX123" fmla="*/ 535356 w 1401576"/>
                    <a:gd name="connsiteY123" fmla="*/ 924559 h 1030961"/>
                    <a:gd name="connsiteX124" fmla="*/ 551111 w 1401576"/>
                    <a:gd name="connsiteY124" fmla="*/ 940821 h 1030961"/>
                    <a:gd name="connsiteX125" fmla="*/ 565347 w 1401576"/>
                    <a:gd name="connsiteY125" fmla="*/ 950499 h 1030961"/>
                    <a:gd name="connsiteX126" fmla="*/ 560114 w 1401576"/>
                    <a:gd name="connsiteY126" fmla="*/ 988480 h 1030961"/>
                    <a:gd name="connsiteX127" fmla="*/ 575475 w 1401576"/>
                    <a:gd name="connsiteY127" fmla="*/ 1001647 h 1030961"/>
                    <a:gd name="connsiteX128" fmla="*/ 593481 w 1401576"/>
                    <a:gd name="connsiteY128" fmla="*/ 1005136 h 1030961"/>
                    <a:gd name="connsiteX129" fmla="*/ 605466 w 1401576"/>
                    <a:gd name="connsiteY129" fmla="*/ 1005924 h 1030961"/>
                    <a:gd name="connsiteX130" fmla="*/ 624992 w 1401576"/>
                    <a:gd name="connsiteY130" fmla="*/ 1017909 h 1030961"/>
                    <a:gd name="connsiteX131" fmla="*/ 641872 w 1401576"/>
                    <a:gd name="connsiteY131" fmla="*/ 1016334 h 1030961"/>
                    <a:gd name="connsiteX132" fmla="*/ 645642 w 1401576"/>
                    <a:gd name="connsiteY132" fmla="*/ 991125 h 1030961"/>
                    <a:gd name="connsiteX133" fmla="*/ 661792 w 1401576"/>
                    <a:gd name="connsiteY133" fmla="*/ 1002379 h 1030961"/>
                    <a:gd name="connsiteX134" fmla="*/ 689532 w 1401576"/>
                    <a:gd name="connsiteY134" fmla="*/ 1022523 h 1030961"/>
                    <a:gd name="connsiteX135" fmla="*/ 702643 w 1401576"/>
                    <a:gd name="connsiteY135" fmla="*/ 1013633 h 1030961"/>
                    <a:gd name="connsiteX136" fmla="*/ 703037 w 1401576"/>
                    <a:gd name="connsiteY136" fmla="*/ 983810 h 1030961"/>
                    <a:gd name="connsiteX137" fmla="*/ 757055 w 1401576"/>
                    <a:gd name="connsiteY137" fmla="*/ 984992 h 1030961"/>
                    <a:gd name="connsiteX138" fmla="*/ 769040 w 1401576"/>
                    <a:gd name="connsiteY138" fmla="*/ 957476 h 1030961"/>
                    <a:gd name="connsiteX139" fmla="*/ 775061 w 1401576"/>
                    <a:gd name="connsiteY139" fmla="*/ 937332 h 1030961"/>
                    <a:gd name="connsiteX140" fmla="*/ 783670 w 1401576"/>
                    <a:gd name="connsiteY140" fmla="*/ 921464 h 1030961"/>
                    <a:gd name="connsiteX141" fmla="*/ 801001 w 1401576"/>
                    <a:gd name="connsiteY141" fmla="*/ 928723 h 1030961"/>
                    <a:gd name="connsiteX142" fmla="*/ 815574 w 1401576"/>
                    <a:gd name="connsiteY142" fmla="*/ 930749 h 1030961"/>
                    <a:gd name="connsiteX143" fmla="*/ 819794 w 1401576"/>
                    <a:gd name="connsiteY143" fmla="*/ 932324 h 1030961"/>
                    <a:gd name="connsiteX144" fmla="*/ 811917 w 1401576"/>
                    <a:gd name="connsiteY144" fmla="*/ 925628 h 1030961"/>
                    <a:gd name="connsiteX145" fmla="*/ 792560 w 1401576"/>
                    <a:gd name="connsiteY145" fmla="*/ 905428 h 1030961"/>
                    <a:gd name="connsiteX146" fmla="*/ 783951 w 1401576"/>
                    <a:gd name="connsiteY146" fmla="*/ 888997 h 1030961"/>
                    <a:gd name="connsiteX147" fmla="*/ 784232 w 1401576"/>
                    <a:gd name="connsiteY147" fmla="*/ 874480 h 1030961"/>
                    <a:gd name="connsiteX148" fmla="*/ 795261 w 1401576"/>
                    <a:gd name="connsiteY148" fmla="*/ 869922 h 1030961"/>
                    <a:gd name="connsiteX149" fmla="*/ 800100 w 1401576"/>
                    <a:gd name="connsiteY149" fmla="*/ 865871 h 1030961"/>
                    <a:gd name="connsiteX150" fmla="*/ 799538 w 1401576"/>
                    <a:gd name="connsiteY150" fmla="*/ 850791 h 1030961"/>
                    <a:gd name="connsiteX151" fmla="*/ 809497 w 1401576"/>
                    <a:gd name="connsiteY151" fmla="*/ 838693 h 1030961"/>
                    <a:gd name="connsiteX152" fmla="*/ 814336 w 1401576"/>
                    <a:gd name="connsiteY152" fmla="*/ 830365 h 1030961"/>
                    <a:gd name="connsiteX153" fmla="*/ 825084 w 1401576"/>
                    <a:gd name="connsiteY153" fmla="*/ 817198 h 1030961"/>
                    <a:gd name="connsiteX154" fmla="*/ 819963 w 1401576"/>
                    <a:gd name="connsiteY154" fmla="*/ 808308 h 1030961"/>
                    <a:gd name="connsiteX155" fmla="*/ 809216 w 1401576"/>
                    <a:gd name="connsiteY155" fmla="*/ 803750 h 1030961"/>
                    <a:gd name="connsiteX156" fmla="*/ 803589 w 1401576"/>
                    <a:gd name="connsiteY156" fmla="*/ 794859 h 1030961"/>
                    <a:gd name="connsiteX157" fmla="*/ 800100 w 1401576"/>
                    <a:gd name="connsiteY157" fmla="*/ 785969 h 1030961"/>
                    <a:gd name="connsiteX158" fmla="*/ 797681 w 1401576"/>
                    <a:gd name="connsiteY158" fmla="*/ 769820 h 1030961"/>
                    <a:gd name="connsiteX159" fmla="*/ 797118 w 1401576"/>
                    <a:gd name="connsiteY159" fmla="*/ 755584 h 1030961"/>
                    <a:gd name="connsiteX160" fmla="*/ 810566 w 1401576"/>
                    <a:gd name="connsiteY160" fmla="*/ 749957 h 1030961"/>
                    <a:gd name="connsiteX161" fmla="*/ 817825 w 1401576"/>
                    <a:gd name="connsiteY161" fmla="*/ 747537 h 1030961"/>
                    <a:gd name="connsiteX162" fmla="*/ 829135 w 1401576"/>
                    <a:gd name="connsiteY162" fmla="*/ 738928 h 1030961"/>
                    <a:gd name="connsiteX163" fmla="*/ 830767 w 1401576"/>
                    <a:gd name="connsiteY163" fmla="*/ 727618 h 1030961"/>
                    <a:gd name="connsiteX164" fmla="*/ 840726 w 1401576"/>
                    <a:gd name="connsiteY164" fmla="*/ 715239 h 1030961"/>
                    <a:gd name="connsiteX165" fmla="*/ 857157 w 1401576"/>
                    <a:gd name="connsiteY165" fmla="*/ 716871 h 1030961"/>
                    <a:gd name="connsiteX166" fmla="*/ 879214 w 1401576"/>
                    <a:gd name="connsiteY166" fmla="*/ 728969 h 1030961"/>
                    <a:gd name="connsiteX167" fmla="*/ 900203 w 1401576"/>
                    <a:gd name="connsiteY167" fmla="*/ 732739 h 1030961"/>
                    <a:gd name="connsiteX168" fmla="*/ 906111 w 1401576"/>
                    <a:gd name="connsiteY168" fmla="*/ 750238 h 1030961"/>
                    <a:gd name="connsiteX169" fmla="*/ 912300 w 1401576"/>
                    <a:gd name="connsiteY169" fmla="*/ 769370 h 1030961"/>
                    <a:gd name="connsiteX170" fmla="*/ 924961 w 1401576"/>
                    <a:gd name="connsiteY170" fmla="*/ 784731 h 1030961"/>
                    <a:gd name="connsiteX171" fmla="*/ 930869 w 1401576"/>
                    <a:gd name="connsiteY171" fmla="*/ 803300 h 1030961"/>
                    <a:gd name="connsiteX172" fmla="*/ 935427 w 1401576"/>
                    <a:gd name="connsiteY172" fmla="*/ 815679 h 1030961"/>
                    <a:gd name="connsiteX173" fmla="*/ 937565 w 1401576"/>
                    <a:gd name="connsiteY173" fmla="*/ 833460 h 1030961"/>
                    <a:gd name="connsiteX174" fmla="*/ 944036 w 1401576"/>
                    <a:gd name="connsiteY174" fmla="*/ 855011 h 1030961"/>
                    <a:gd name="connsiteX175" fmla="*/ 958835 w 1401576"/>
                    <a:gd name="connsiteY175" fmla="*/ 869247 h 1030961"/>
                    <a:gd name="connsiteX176" fmla="*/ 975772 w 1401576"/>
                    <a:gd name="connsiteY176" fmla="*/ 881907 h 1030961"/>
                    <a:gd name="connsiteX177" fmla="*/ 984381 w 1401576"/>
                    <a:gd name="connsiteY177" fmla="*/ 896987 h 1030961"/>
                    <a:gd name="connsiteX178" fmla="*/ 1000530 w 1401576"/>
                    <a:gd name="connsiteY178" fmla="*/ 905596 h 1030961"/>
                    <a:gd name="connsiteX179" fmla="*/ 1019099 w 1401576"/>
                    <a:gd name="connsiteY179" fmla="*/ 916344 h 1030961"/>
                    <a:gd name="connsiteX180" fmla="*/ 1029564 w 1401576"/>
                    <a:gd name="connsiteY180" fmla="*/ 919551 h 1030961"/>
                    <a:gd name="connsiteX181" fmla="*/ 1037386 w 1401576"/>
                    <a:gd name="connsiteY181" fmla="*/ 904752 h 1030961"/>
                    <a:gd name="connsiteX182" fmla="*/ 1044644 w 1401576"/>
                    <a:gd name="connsiteY182" fmla="*/ 896931 h 1030961"/>
                    <a:gd name="connsiteX183" fmla="*/ 1050271 w 1401576"/>
                    <a:gd name="connsiteY183" fmla="*/ 891304 h 1030961"/>
                    <a:gd name="connsiteX184" fmla="*/ 1059162 w 1401576"/>
                    <a:gd name="connsiteY184" fmla="*/ 899913 h 1030961"/>
                    <a:gd name="connsiteX185" fmla="*/ 1065070 w 1401576"/>
                    <a:gd name="connsiteY185" fmla="*/ 905315 h 1030961"/>
                    <a:gd name="connsiteX186" fmla="*/ 1070472 w 1401576"/>
                    <a:gd name="connsiteY186" fmla="*/ 917413 h 1030961"/>
                    <a:gd name="connsiteX187" fmla="*/ 1068840 w 1401576"/>
                    <a:gd name="connsiteY187" fmla="*/ 933281 h 1030961"/>
                    <a:gd name="connsiteX188" fmla="*/ 1073173 w 1401576"/>
                    <a:gd name="connsiteY188" fmla="*/ 941890 h 1030961"/>
                    <a:gd name="connsiteX189" fmla="*/ 1080713 w 1401576"/>
                    <a:gd name="connsiteY189" fmla="*/ 943240 h 1030961"/>
                    <a:gd name="connsiteX190" fmla="*/ 1089885 w 1401576"/>
                    <a:gd name="connsiteY190" fmla="*/ 933844 h 1030961"/>
                    <a:gd name="connsiteX191" fmla="*/ 1095512 w 1401576"/>
                    <a:gd name="connsiteY191" fmla="*/ 930073 h 1030961"/>
                    <a:gd name="connsiteX192" fmla="*/ 1105978 w 1401576"/>
                    <a:gd name="connsiteY192" fmla="*/ 936544 h 1030961"/>
                    <a:gd name="connsiteX193" fmla="*/ 1112955 w 1401576"/>
                    <a:gd name="connsiteY193" fmla="*/ 948136 h 1030961"/>
                    <a:gd name="connsiteX194" fmla="*/ 1119595 w 1401576"/>
                    <a:gd name="connsiteY194" fmla="*/ 961134 h 1030961"/>
                    <a:gd name="connsiteX195" fmla="*/ 1121902 w 1401576"/>
                    <a:gd name="connsiteY195" fmla="*/ 955001 h 1030961"/>
                    <a:gd name="connsiteX196" fmla="*/ 1127641 w 1401576"/>
                    <a:gd name="connsiteY196" fmla="*/ 948080 h 1030961"/>
                    <a:gd name="connsiteX197" fmla="*/ 1152231 w 1401576"/>
                    <a:gd name="connsiteY197" fmla="*/ 951906 h 1030961"/>
                    <a:gd name="connsiteX198" fmla="*/ 1174119 w 1401576"/>
                    <a:gd name="connsiteY198" fmla="*/ 952694 h 1030961"/>
                    <a:gd name="connsiteX199" fmla="*/ 1183741 w 1401576"/>
                    <a:gd name="connsiteY199" fmla="*/ 947686 h 1030961"/>
                    <a:gd name="connsiteX200" fmla="*/ 1189143 w 1401576"/>
                    <a:gd name="connsiteY200" fmla="*/ 933112 h 1030961"/>
                    <a:gd name="connsiteX201" fmla="*/ 1184529 w 1401576"/>
                    <a:gd name="connsiteY201" fmla="*/ 922365 h 1030961"/>
                    <a:gd name="connsiteX202" fmla="*/ 1182616 w 1401576"/>
                    <a:gd name="connsiteY202" fmla="*/ 904696 h 1030961"/>
                    <a:gd name="connsiteX203" fmla="*/ 1182616 w 1401576"/>
                    <a:gd name="connsiteY203" fmla="*/ 884721 h 1030961"/>
                    <a:gd name="connsiteX204" fmla="*/ 1188018 w 1401576"/>
                    <a:gd name="connsiteY204" fmla="*/ 875887 h 1030961"/>
                    <a:gd name="connsiteX205" fmla="*/ 1202985 w 1401576"/>
                    <a:gd name="connsiteY205" fmla="*/ 880501 h 1030961"/>
                    <a:gd name="connsiteX206" fmla="*/ 1219528 w 1401576"/>
                    <a:gd name="connsiteY206" fmla="*/ 883202 h 1030961"/>
                    <a:gd name="connsiteX207" fmla="*/ 1229150 w 1401576"/>
                    <a:gd name="connsiteY207" fmla="*/ 888209 h 1030961"/>
                    <a:gd name="connsiteX208" fmla="*/ 1237984 w 1401576"/>
                    <a:gd name="connsiteY208" fmla="*/ 893217 h 1030961"/>
                    <a:gd name="connsiteX209" fmla="*/ 1246818 w 1401576"/>
                    <a:gd name="connsiteY209" fmla="*/ 885565 h 1030961"/>
                    <a:gd name="connsiteX210" fmla="*/ 1242204 w 1401576"/>
                    <a:gd name="connsiteY210" fmla="*/ 871723 h 1030961"/>
                    <a:gd name="connsiteX211" fmla="*/ 1245637 w 1401576"/>
                    <a:gd name="connsiteY211" fmla="*/ 863282 h 1030961"/>
                    <a:gd name="connsiteX212" fmla="*/ 1256384 w 1401576"/>
                    <a:gd name="connsiteY212" fmla="*/ 851747 h 1030961"/>
                    <a:gd name="connsiteX213" fmla="*/ 1247775 w 1401576"/>
                    <a:gd name="connsiteY213" fmla="*/ 848821 h 1030961"/>
                    <a:gd name="connsiteX214" fmla="*/ 1245243 w 1401576"/>
                    <a:gd name="connsiteY214" fmla="*/ 849046 h 1030961"/>
                    <a:gd name="connsiteX215" fmla="*/ 1240235 w 1401576"/>
                    <a:gd name="connsiteY215" fmla="*/ 835598 h 1030961"/>
                    <a:gd name="connsiteX216" fmla="*/ 1233314 w 1401576"/>
                    <a:gd name="connsiteY216" fmla="*/ 822938 h 1030961"/>
                    <a:gd name="connsiteX217" fmla="*/ 1224874 w 1401576"/>
                    <a:gd name="connsiteY217" fmla="*/ 821812 h 1030961"/>
                    <a:gd name="connsiteX218" fmla="*/ 1214126 w 1401576"/>
                    <a:gd name="connsiteY218" fmla="*/ 823725 h 1030961"/>
                    <a:gd name="connsiteX219" fmla="*/ 1199159 w 1401576"/>
                    <a:gd name="connsiteY219" fmla="*/ 821812 h 1030961"/>
                    <a:gd name="connsiteX220" fmla="*/ 1199159 w 1401576"/>
                    <a:gd name="connsiteY220" fmla="*/ 807576 h 1030961"/>
                    <a:gd name="connsiteX221" fmla="*/ 1191844 w 1401576"/>
                    <a:gd name="connsiteY221" fmla="*/ 796041 h 1030961"/>
                    <a:gd name="connsiteX222" fmla="*/ 1180703 w 1401576"/>
                    <a:gd name="connsiteY222" fmla="*/ 792946 h 1030961"/>
                    <a:gd name="connsiteX223" fmla="*/ 1170349 w 1401576"/>
                    <a:gd name="connsiteY223" fmla="*/ 775278 h 1030961"/>
                    <a:gd name="connsiteX224" fmla="*/ 1160727 w 1401576"/>
                    <a:gd name="connsiteY224" fmla="*/ 754515 h 1030961"/>
                    <a:gd name="connsiteX225" fmla="*/ 1166129 w 1401576"/>
                    <a:gd name="connsiteY225" fmla="*/ 729531 h 1030961"/>
                    <a:gd name="connsiteX226" fmla="*/ 1178396 w 1401576"/>
                    <a:gd name="connsiteY226" fmla="*/ 726437 h 1030961"/>
                    <a:gd name="connsiteX227" fmla="*/ 1202197 w 1401576"/>
                    <a:gd name="connsiteY227" fmla="*/ 736452 h 1030961"/>
                    <a:gd name="connsiteX228" fmla="*/ 1217953 w 1401576"/>
                    <a:gd name="connsiteY228" fmla="*/ 744893 h 1030961"/>
                    <a:gd name="connsiteX229" fmla="*/ 1240235 w 1401576"/>
                    <a:gd name="connsiteY229" fmla="*/ 755246 h 1030961"/>
                    <a:gd name="connsiteX230" fmla="*/ 1250982 w 1401576"/>
                    <a:gd name="connsiteY230" fmla="*/ 765994 h 1030961"/>
                    <a:gd name="connsiteX231" fmla="*/ 1265950 w 1401576"/>
                    <a:gd name="connsiteY231" fmla="*/ 764868 h 1030961"/>
                    <a:gd name="connsiteX232" fmla="*/ 1277485 w 1401576"/>
                    <a:gd name="connsiteY232" fmla="*/ 765994 h 1030961"/>
                    <a:gd name="connsiteX233" fmla="*/ 1292452 w 1401576"/>
                    <a:gd name="connsiteY233" fmla="*/ 753727 h 1030961"/>
                    <a:gd name="connsiteX234" fmla="*/ 1313553 w 1401576"/>
                    <a:gd name="connsiteY234" fmla="*/ 743767 h 1030961"/>
                    <a:gd name="connsiteX235" fmla="*/ 1314735 w 1401576"/>
                    <a:gd name="connsiteY235" fmla="*/ 733414 h 1030961"/>
                    <a:gd name="connsiteX236" fmla="*/ 1308602 w 1401576"/>
                    <a:gd name="connsiteY236" fmla="*/ 721485 h 1030961"/>
                    <a:gd name="connsiteX237" fmla="*/ 1301681 w 1401576"/>
                    <a:gd name="connsiteY237" fmla="*/ 712257 h 1030961"/>
                    <a:gd name="connsiteX238" fmla="*/ 1292059 w 1401576"/>
                    <a:gd name="connsiteY238" fmla="*/ 698021 h 1030961"/>
                    <a:gd name="connsiteX239" fmla="*/ 1293578 w 1401576"/>
                    <a:gd name="connsiteY239" fmla="*/ 673431 h 1030961"/>
                    <a:gd name="connsiteX240" fmla="*/ 1316254 w 1401576"/>
                    <a:gd name="connsiteY240" fmla="*/ 651149 h 1030961"/>
                    <a:gd name="connsiteX241" fmla="*/ 1334710 w 1401576"/>
                    <a:gd name="connsiteY241" fmla="*/ 631173 h 1030961"/>
                    <a:gd name="connsiteX242" fmla="*/ 1329702 w 1401576"/>
                    <a:gd name="connsiteY242" fmla="*/ 604277 h 1030961"/>
                    <a:gd name="connsiteX243" fmla="*/ 1343151 w 1401576"/>
                    <a:gd name="connsiteY243" fmla="*/ 600057 h 1030961"/>
                    <a:gd name="connsiteX244" fmla="*/ 1346977 w 1401576"/>
                    <a:gd name="connsiteY244" fmla="*/ 596962 h 1030961"/>
                    <a:gd name="connsiteX245" fmla="*/ 1355023 w 1401576"/>
                    <a:gd name="connsiteY245" fmla="*/ 586946 h 1030961"/>
                    <a:gd name="connsiteX246" fmla="*/ 1374999 w 1401576"/>
                    <a:gd name="connsiteY246" fmla="*/ 587340 h 1030961"/>
                    <a:gd name="connsiteX247" fmla="*/ 1374999 w 1401576"/>
                    <a:gd name="connsiteY247" fmla="*/ 576199 h 1030961"/>
                    <a:gd name="connsiteX248" fmla="*/ 1377306 w 1401576"/>
                    <a:gd name="connsiteY248" fmla="*/ 552003 h 1030961"/>
                    <a:gd name="connsiteX249" fmla="*/ 1388447 w 1401576"/>
                    <a:gd name="connsiteY249" fmla="*/ 548908 h 1030961"/>
                    <a:gd name="connsiteX250" fmla="*/ 1398463 w 1401576"/>
                    <a:gd name="connsiteY250" fmla="*/ 552341 h 1030961"/>
                    <a:gd name="connsiteX251" fmla="*/ 1398857 w 1401576"/>
                    <a:gd name="connsiteY251" fmla="*/ 538893 h 1030961"/>
                    <a:gd name="connsiteX252" fmla="*/ 1400095 w 1401576"/>
                    <a:gd name="connsiteY252" fmla="*/ 516329 h 1030961"/>
                    <a:gd name="connsiteX253" fmla="*/ 1400995 w 1401576"/>
                    <a:gd name="connsiteY253" fmla="*/ 495059 h 103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</a:cxnLst>
                  <a:rect l="l" t="t" r="r" b="b"/>
                  <a:pathLst>
                    <a:path w="1401576" h="1030961">
                      <a:moveTo>
                        <a:pt x="1400995" y="495059"/>
                      </a:moveTo>
                      <a:cubicBezTo>
                        <a:pt x="1399476" y="490952"/>
                        <a:pt x="1395537" y="487576"/>
                        <a:pt x="1392104" y="487182"/>
                      </a:cubicBezTo>
                      <a:cubicBezTo>
                        <a:pt x="1388672" y="486788"/>
                        <a:pt x="1386534" y="487857"/>
                        <a:pt x="1381920" y="483693"/>
                      </a:cubicBezTo>
                      <a:cubicBezTo>
                        <a:pt x="1377306" y="479529"/>
                        <a:pt x="1382426" y="466137"/>
                        <a:pt x="1385521" y="459441"/>
                      </a:cubicBezTo>
                      <a:cubicBezTo>
                        <a:pt x="1388616" y="452745"/>
                        <a:pt x="1381413" y="445486"/>
                        <a:pt x="1375224" y="442954"/>
                      </a:cubicBezTo>
                      <a:cubicBezTo>
                        <a:pt x="1369034" y="440366"/>
                        <a:pt x="1369541" y="437778"/>
                        <a:pt x="1369034" y="433670"/>
                      </a:cubicBezTo>
                      <a:cubicBezTo>
                        <a:pt x="1368528" y="429562"/>
                        <a:pt x="1365939" y="411500"/>
                        <a:pt x="1364927" y="405311"/>
                      </a:cubicBezTo>
                      <a:cubicBezTo>
                        <a:pt x="1363914" y="399121"/>
                        <a:pt x="1358737" y="396026"/>
                        <a:pt x="1358737" y="392425"/>
                      </a:cubicBezTo>
                      <a:cubicBezTo>
                        <a:pt x="1358737" y="388824"/>
                        <a:pt x="1367515" y="387248"/>
                        <a:pt x="1370610" y="385223"/>
                      </a:cubicBezTo>
                      <a:cubicBezTo>
                        <a:pt x="1373705" y="383141"/>
                        <a:pt x="1365939" y="367160"/>
                        <a:pt x="1361326" y="365078"/>
                      </a:cubicBezTo>
                      <a:cubicBezTo>
                        <a:pt x="1356655" y="362996"/>
                        <a:pt x="1357724" y="362490"/>
                        <a:pt x="1356655" y="359395"/>
                      </a:cubicBezTo>
                      <a:cubicBezTo>
                        <a:pt x="1355642" y="356300"/>
                        <a:pt x="1346358" y="352699"/>
                        <a:pt x="1336511" y="349098"/>
                      </a:cubicBezTo>
                      <a:cubicBezTo>
                        <a:pt x="1326720" y="345497"/>
                        <a:pt x="1327733" y="322258"/>
                        <a:pt x="1327733" y="318656"/>
                      </a:cubicBezTo>
                      <a:cubicBezTo>
                        <a:pt x="1327733" y="315055"/>
                        <a:pt x="1325145" y="306784"/>
                        <a:pt x="1320531" y="301101"/>
                      </a:cubicBezTo>
                      <a:cubicBezTo>
                        <a:pt x="1315917" y="295418"/>
                        <a:pt x="1309671" y="287202"/>
                        <a:pt x="1301962" y="286133"/>
                      </a:cubicBezTo>
                      <a:cubicBezTo>
                        <a:pt x="1294197" y="285120"/>
                        <a:pt x="1295772" y="285120"/>
                        <a:pt x="1287501" y="290803"/>
                      </a:cubicBezTo>
                      <a:cubicBezTo>
                        <a:pt x="1279229" y="296486"/>
                        <a:pt x="1267919" y="278931"/>
                        <a:pt x="1261167" y="271728"/>
                      </a:cubicBezTo>
                      <a:cubicBezTo>
                        <a:pt x="1254471" y="264526"/>
                        <a:pt x="1249294" y="270209"/>
                        <a:pt x="1243105" y="274317"/>
                      </a:cubicBezTo>
                      <a:cubicBezTo>
                        <a:pt x="1236915" y="278424"/>
                        <a:pt x="1230726" y="272797"/>
                        <a:pt x="1230726" y="272797"/>
                      </a:cubicBezTo>
                      <a:cubicBezTo>
                        <a:pt x="1230726" y="272797"/>
                        <a:pt x="1220935" y="260418"/>
                        <a:pt x="1214239" y="254229"/>
                      </a:cubicBezTo>
                      <a:cubicBezTo>
                        <a:pt x="1207543" y="248039"/>
                        <a:pt x="1209062" y="242862"/>
                        <a:pt x="1210638" y="238755"/>
                      </a:cubicBezTo>
                      <a:cubicBezTo>
                        <a:pt x="1212157" y="234647"/>
                        <a:pt x="1213732" y="232059"/>
                        <a:pt x="1207543" y="229977"/>
                      </a:cubicBezTo>
                      <a:cubicBezTo>
                        <a:pt x="1201353" y="227895"/>
                        <a:pt x="1201860" y="223281"/>
                        <a:pt x="1196177" y="218610"/>
                      </a:cubicBezTo>
                      <a:cubicBezTo>
                        <a:pt x="1190493" y="213997"/>
                        <a:pt x="1178114" y="215009"/>
                        <a:pt x="1170912" y="211408"/>
                      </a:cubicBezTo>
                      <a:cubicBezTo>
                        <a:pt x="1163709" y="207807"/>
                        <a:pt x="1157013" y="196441"/>
                        <a:pt x="1151837" y="187663"/>
                      </a:cubicBezTo>
                      <a:cubicBezTo>
                        <a:pt x="1146660" y="178885"/>
                        <a:pt x="1135856" y="172695"/>
                        <a:pt x="1130680" y="172695"/>
                      </a:cubicBezTo>
                      <a:cubicBezTo>
                        <a:pt x="1125503" y="172695"/>
                        <a:pt x="1129667" y="181473"/>
                        <a:pt x="1133268" y="184061"/>
                      </a:cubicBezTo>
                      <a:cubicBezTo>
                        <a:pt x="1136869" y="186650"/>
                        <a:pt x="1143959" y="203193"/>
                        <a:pt x="1141877" y="204937"/>
                      </a:cubicBezTo>
                      <a:cubicBezTo>
                        <a:pt x="1139795" y="206625"/>
                        <a:pt x="1131917" y="203305"/>
                        <a:pt x="1128035" y="198466"/>
                      </a:cubicBezTo>
                      <a:cubicBezTo>
                        <a:pt x="1121677" y="190589"/>
                        <a:pt x="1102601" y="182711"/>
                        <a:pt x="1093261" y="170444"/>
                      </a:cubicBezTo>
                      <a:cubicBezTo>
                        <a:pt x="1083920" y="158178"/>
                        <a:pt x="1069065" y="141972"/>
                        <a:pt x="1057643" y="127511"/>
                      </a:cubicBezTo>
                      <a:cubicBezTo>
                        <a:pt x="1046220" y="113050"/>
                        <a:pt x="1054267" y="123572"/>
                        <a:pt x="1035585" y="102528"/>
                      </a:cubicBezTo>
                      <a:cubicBezTo>
                        <a:pt x="1016904" y="81483"/>
                        <a:pt x="1019042" y="91556"/>
                        <a:pt x="1010546" y="99883"/>
                      </a:cubicBezTo>
                      <a:cubicBezTo>
                        <a:pt x="1002049" y="108211"/>
                        <a:pt x="994453" y="107761"/>
                        <a:pt x="988094" y="99883"/>
                      </a:cubicBezTo>
                      <a:cubicBezTo>
                        <a:pt x="981736" y="92006"/>
                        <a:pt x="969863" y="89811"/>
                        <a:pt x="971157" y="95944"/>
                      </a:cubicBezTo>
                      <a:cubicBezTo>
                        <a:pt x="972452" y="102078"/>
                        <a:pt x="963505" y="111700"/>
                        <a:pt x="956753" y="119634"/>
                      </a:cubicBezTo>
                      <a:cubicBezTo>
                        <a:pt x="949944" y="127511"/>
                        <a:pt x="921528" y="100784"/>
                        <a:pt x="911794" y="87617"/>
                      </a:cubicBezTo>
                      <a:cubicBezTo>
                        <a:pt x="902059" y="74450"/>
                        <a:pt x="879552" y="65728"/>
                        <a:pt x="860927" y="59145"/>
                      </a:cubicBezTo>
                      <a:cubicBezTo>
                        <a:pt x="842246" y="52561"/>
                        <a:pt x="848604" y="64378"/>
                        <a:pt x="842696" y="77094"/>
                      </a:cubicBezTo>
                      <a:cubicBezTo>
                        <a:pt x="836731" y="89811"/>
                        <a:pt x="841852" y="99883"/>
                        <a:pt x="843540" y="120028"/>
                      </a:cubicBezTo>
                      <a:cubicBezTo>
                        <a:pt x="845228" y="140172"/>
                        <a:pt x="838026" y="144111"/>
                        <a:pt x="828291" y="137977"/>
                      </a:cubicBezTo>
                      <a:cubicBezTo>
                        <a:pt x="818556" y="131844"/>
                        <a:pt x="817262" y="144111"/>
                        <a:pt x="810904" y="145855"/>
                      </a:cubicBezTo>
                      <a:cubicBezTo>
                        <a:pt x="804546" y="147599"/>
                        <a:pt x="802126" y="157615"/>
                        <a:pt x="798187" y="168644"/>
                      </a:cubicBezTo>
                      <a:cubicBezTo>
                        <a:pt x="796724" y="172751"/>
                        <a:pt x="797512" y="177759"/>
                        <a:pt x="796555" y="177365"/>
                      </a:cubicBezTo>
                      <a:lnTo>
                        <a:pt x="782938" y="172133"/>
                      </a:lnTo>
                      <a:cubicBezTo>
                        <a:pt x="769265" y="166899"/>
                        <a:pt x="768083" y="180460"/>
                        <a:pt x="760881" y="184849"/>
                      </a:cubicBezTo>
                      <a:cubicBezTo>
                        <a:pt x="753678" y="189238"/>
                        <a:pt x="730777" y="174327"/>
                        <a:pt x="723125" y="161610"/>
                      </a:cubicBezTo>
                      <a:cubicBezTo>
                        <a:pt x="715472" y="148893"/>
                        <a:pt x="707876" y="144955"/>
                        <a:pt x="697241" y="152832"/>
                      </a:cubicBezTo>
                      <a:cubicBezTo>
                        <a:pt x="686662" y="160710"/>
                        <a:pt x="669275" y="152832"/>
                        <a:pt x="659935" y="143210"/>
                      </a:cubicBezTo>
                      <a:cubicBezTo>
                        <a:pt x="650594" y="133588"/>
                        <a:pt x="629381" y="132238"/>
                        <a:pt x="609068" y="136177"/>
                      </a:cubicBezTo>
                      <a:cubicBezTo>
                        <a:pt x="588698" y="140116"/>
                        <a:pt x="589542" y="102866"/>
                        <a:pt x="587010" y="87110"/>
                      </a:cubicBezTo>
                      <a:cubicBezTo>
                        <a:pt x="584478" y="71355"/>
                        <a:pt x="550098" y="81877"/>
                        <a:pt x="534849" y="73943"/>
                      </a:cubicBezTo>
                      <a:cubicBezTo>
                        <a:pt x="519600" y="66066"/>
                        <a:pt x="535693" y="61677"/>
                        <a:pt x="535299" y="56838"/>
                      </a:cubicBezTo>
                      <a:cubicBezTo>
                        <a:pt x="534849" y="51999"/>
                        <a:pt x="495855" y="46315"/>
                        <a:pt x="481450" y="45021"/>
                      </a:cubicBezTo>
                      <a:cubicBezTo>
                        <a:pt x="467045" y="43727"/>
                        <a:pt x="475936" y="29266"/>
                        <a:pt x="473797" y="14355"/>
                      </a:cubicBezTo>
                      <a:cubicBezTo>
                        <a:pt x="471659" y="-557"/>
                        <a:pt x="469127" y="9122"/>
                        <a:pt x="460631" y="4733"/>
                      </a:cubicBezTo>
                      <a:cubicBezTo>
                        <a:pt x="452134" y="344"/>
                        <a:pt x="434353" y="2988"/>
                        <a:pt x="420342" y="794"/>
                      </a:cubicBezTo>
                      <a:cubicBezTo>
                        <a:pt x="406331" y="-1401"/>
                        <a:pt x="410607" y="1244"/>
                        <a:pt x="402955" y="5183"/>
                      </a:cubicBezTo>
                      <a:cubicBezTo>
                        <a:pt x="395302" y="9122"/>
                        <a:pt x="380054" y="8278"/>
                        <a:pt x="373695" y="8278"/>
                      </a:cubicBezTo>
                      <a:cubicBezTo>
                        <a:pt x="367337" y="8278"/>
                        <a:pt x="346967" y="11372"/>
                        <a:pt x="341903" y="14411"/>
                      </a:cubicBezTo>
                      <a:cubicBezTo>
                        <a:pt x="336839" y="17449"/>
                        <a:pt x="325810" y="15705"/>
                        <a:pt x="308817" y="17900"/>
                      </a:cubicBezTo>
                      <a:cubicBezTo>
                        <a:pt x="291824" y="20094"/>
                        <a:pt x="270217" y="24033"/>
                        <a:pt x="245177" y="25327"/>
                      </a:cubicBezTo>
                      <a:cubicBezTo>
                        <a:pt x="220137" y="26621"/>
                        <a:pt x="215467" y="20488"/>
                        <a:pt x="209559" y="29716"/>
                      </a:cubicBezTo>
                      <a:cubicBezTo>
                        <a:pt x="205451" y="36018"/>
                        <a:pt x="197574" y="39057"/>
                        <a:pt x="186826" y="39732"/>
                      </a:cubicBezTo>
                      <a:cubicBezTo>
                        <a:pt x="181931" y="40070"/>
                        <a:pt x="177373" y="43502"/>
                        <a:pt x="171409" y="42939"/>
                      </a:cubicBezTo>
                      <a:cubicBezTo>
                        <a:pt x="159480" y="41870"/>
                        <a:pt x="162349" y="42377"/>
                        <a:pt x="165107" y="49860"/>
                      </a:cubicBezTo>
                      <a:cubicBezTo>
                        <a:pt x="166738" y="54362"/>
                        <a:pt x="165669" y="60608"/>
                        <a:pt x="167132" y="66066"/>
                      </a:cubicBezTo>
                      <a:cubicBezTo>
                        <a:pt x="170959" y="80527"/>
                        <a:pt x="173941" y="67810"/>
                        <a:pt x="185814" y="66516"/>
                      </a:cubicBezTo>
                      <a:cubicBezTo>
                        <a:pt x="197686" y="65222"/>
                        <a:pt x="193466" y="72649"/>
                        <a:pt x="184969" y="109449"/>
                      </a:cubicBezTo>
                      <a:cubicBezTo>
                        <a:pt x="176473" y="146249"/>
                        <a:pt x="195998" y="149344"/>
                        <a:pt x="207027" y="157221"/>
                      </a:cubicBezTo>
                      <a:cubicBezTo>
                        <a:pt x="218056" y="165099"/>
                        <a:pt x="215524" y="179560"/>
                        <a:pt x="224414" y="180010"/>
                      </a:cubicBezTo>
                      <a:cubicBezTo>
                        <a:pt x="233305" y="180460"/>
                        <a:pt x="237975" y="190082"/>
                        <a:pt x="236287" y="195372"/>
                      </a:cubicBezTo>
                      <a:cubicBezTo>
                        <a:pt x="234599" y="200605"/>
                        <a:pt x="239663" y="218610"/>
                        <a:pt x="246865" y="226038"/>
                      </a:cubicBezTo>
                      <a:cubicBezTo>
                        <a:pt x="254068" y="233465"/>
                        <a:pt x="248159" y="246632"/>
                        <a:pt x="240957" y="244888"/>
                      </a:cubicBezTo>
                      <a:cubicBezTo>
                        <a:pt x="233755" y="243144"/>
                        <a:pt x="225708" y="247983"/>
                        <a:pt x="221882" y="253216"/>
                      </a:cubicBezTo>
                      <a:cubicBezTo>
                        <a:pt x="218056" y="258449"/>
                        <a:pt x="204495" y="254510"/>
                        <a:pt x="193466" y="260249"/>
                      </a:cubicBezTo>
                      <a:cubicBezTo>
                        <a:pt x="182437" y="265933"/>
                        <a:pt x="173941" y="285233"/>
                        <a:pt x="189246" y="292266"/>
                      </a:cubicBezTo>
                      <a:cubicBezTo>
                        <a:pt x="204495" y="299300"/>
                        <a:pt x="207646" y="302901"/>
                        <a:pt x="205958" y="318656"/>
                      </a:cubicBezTo>
                      <a:cubicBezTo>
                        <a:pt x="205170" y="326309"/>
                        <a:pt x="199712" y="334637"/>
                        <a:pt x="200106" y="342177"/>
                      </a:cubicBezTo>
                      <a:cubicBezTo>
                        <a:pt x="200556" y="350167"/>
                        <a:pt x="206127" y="355287"/>
                        <a:pt x="201513" y="358438"/>
                      </a:cubicBezTo>
                      <a:cubicBezTo>
                        <a:pt x="192622" y="364572"/>
                        <a:pt x="178161" y="362377"/>
                        <a:pt x="172647" y="352305"/>
                      </a:cubicBezTo>
                      <a:cubicBezTo>
                        <a:pt x="167132" y="342233"/>
                        <a:pt x="150195" y="342683"/>
                        <a:pt x="143837" y="342683"/>
                      </a:cubicBezTo>
                      <a:cubicBezTo>
                        <a:pt x="137479" y="342683"/>
                        <a:pt x="117953" y="331711"/>
                        <a:pt x="112045" y="325127"/>
                      </a:cubicBezTo>
                      <a:cubicBezTo>
                        <a:pt x="106081" y="318544"/>
                        <a:pt x="98878" y="315956"/>
                        <a:pt x="98034" y="327322"/>
                      </a:cubicBezTo>
                      <a:cubicBezTo>
                        <a:pt x="97190" y="338688"/>
                        <a:pt x="85711" y="340883"/>
                        <a:pt x="80197" y="340883"/>
                      </a:cubicBezTo>
                      <a:cubicBezTo>
                        <a:pt x="74683" y="340883"/>
                        <a:pt x="65792" y="336044"/>
                        <a:pt x="65792" y="336044"/>
                      </a:cubicBezTo>
                      <a:cubicBezTo>
                        <a:pt x="65792" y="336044"/>
                        <a:pt x="63992" y="336044"/>
                        <a:pt x="61178" y="336156"/>
                      </a:cubicBezTo>
                      <a:cubicBezTo>
                        <a:pt x="64217" y="340770"/>
                        <a:pt x="62979" y="343977"/>
                        <a:pt x="53076" y="342908"/>
                      </a:cubicBezTo>
                      <a:cubicBezTo>
                        <a:pt x="31299" y="340601"/>
                        <a:pt x="33213" y="342121"/>
                        <a:pt x="29836" y="348704"/>
                      </a:cubicBezTo>
                      <a:cubicBezTo>
                        <a:pt x="26460" y="355287"/>
                        <a:pt x="34732" y="363840"/>
                        <a:pt x="43341" y="365754"/>
                      </a:cubicBezTo>
                      <a:cubicBezTo>
                        <a:pt x="51950" y="367667"/>
                        <a:pt x="65061" y="362265"/>
                        <a:pt x="57577" y="381284"/>
                      </a:cubicBezTo>
                      <a:cubicBezTo>
                        <a:pt x="50093" y="400246"/>
                        <a:pt x="53469" y="404129"/>
                        <a:pt x="46717" y="403735"/>
                      </a:cubicBezTo>
                      <a:cubicBezTo>
                        <a:pt x="39965" y="403341"/>
                        <a:pt x="53469" y="418871"/>
                        <a:pt x="40359" y="421572"/>
                      </a:cubicBezTo>
                      <a:cubicBezTo>
                        <a:pt x="27248" y="424273"/>
                        <a:pt x="21621" y="425455"/>
                        <a:pt x="18583" y="432432"/>
                      </a:cubicBezTo>
                      <a:cubicBezTo>
                        <a:pt x="15600" y="439409"/>
                        <a:pt x="8060" y="440197"/>
                        <a:pt x="12562" y="448694"/>
                      </a:cubicBezTo>
                      <a:cubicBezTo>
                        <a:pt x="17063" y="457247"/>
                        <a:pt x="23084" y="466925"/>
                        <a:pt x="17063" y="478516"/>
                      </a:cubicBezTo>
                      <a:cubicBezTo>
                        <a:pt x="11043" y="490164"/>
                        <a:pt x="20833" y="488982"/>
                        <a:pt x="30962" y="488982"/>
                      </a:cubicBezTo>
                      <a:cubicBezTo>
                        <a:pt x="41090" y="488982"/>
                        <a:pt x="45198" y="502543"/>
                        <a:pt x="33213" y="509914"/>
                      </a:cubicBezTo>
                      <a:cubicBezTo>
                        <a:pt x="21227" y="517285"/>
                        <a:pt x="30230" y="536642"/>
                        <a:pt x="30568" y="545532"/>
                      </a:cubicBezTo>
                      <a:cubicBezTo>
                        <a:pt x="30962" y="554423"/>
                        <a:pt x="31693" y="580419"/>
                        <a:pt x="23084" y="583514"/>
                      </a:cubicBezTo>
                      <a:cubicBezTo>
                        <a:pt x="14475" y="586609"/>
                        <a:pt x="-10677" y="585821"/>
                        <a:pt x="5078" y="609848"/>
                      </a:cubicBezTo>
                      <a:cubicBezTo>
                        <a:pt x="16388" y="627122"/>
                        <a:pt x="25447" y="652781"/>
                        <a:pt x="36645" y="667017"/>
                      </a:cubicBezTo>
                      <a:cubicBezTo>
                        <a:pt x="39458" y="670562"/>
                        <a:pt x="42947" y="673038"/>
                        <a:pt x="46942" y="675851"/>
                      </a:cubicBezTo>
                      <a:cubicBezTo>
                        <a:pt x="46605" y="675795"/>
                        <a:pt x="69731" y="697064"/>
                        <a:pt x="76596" y="705223"/>
                      </a:cubicBezTo>
                      <a:cubicBezTo>
                        <a:pt x="83461" y="713326"/>
                        <a:pt x="98484" y="723961"/>
                        <a:pt x="118516" y="727112"/>
                      </a:cubicBezTo>
                      <a:cubicBezTo>
                        <a:pt x="134778" y="729644"/>
                        <a:pt x="140067" y="736115"/>
                        <a:pt x="149239" y="743430"/>
                      </a:cubicBezTo>
                      <a:cubicBezTo>
                        <a:pt x="166907" y="757441"/>
                        <a:pt x="184576" y="783437"/>
                        <a:pt x="209053" y="791934"/>
                      </a:cubicBezTo>
                      <a:cubicBezTo>
                        <a:pt x="211303" y="792721"/>
                        <a:pt x="213723" y="793509"/>
                        <a:pt x="216086" y="794409"/>
                      </a:cubicBezTo>
                      <a:cubicBezTo>
                        <a:pt x="220137" y="795929"/>
                        <a:pt x="233811" y="793565"/>
                        <a:pt x="236230" y="797110"/>
                      </a:cubicBezTo>
                      <a:lnTo>
                        <a:pt x="243039" y="807182"/>
                      </a:lnTo>
                      <a:cubicBezTo>
                        <a:pt x="249285" y="813597"/>
                        <a:pt x="255306" y="819449"/>
                        <a:pt x="264196" y="822037"/>
                      </a:cubicBezTo>
                      <a:cubicBezTo>
                        <a:pt x="271286" y="824119"/>
                        <a:pt x="278995" y="824682"/>
                        <a:pt x="286366" y="824513"/>
                      </a:cubicBezTo>
                      <a:cubicBezTo>
                        <a:pt x="304653" y="824063"/>
                        <a:pt x="308254" y="823669"/>
                        <a:pt x="324010" y="835486"/>
                      </a:cubicBezTo>
                      <a:cubicBezTo>
                        <a:pt x="337008" y="845220"/>
                        <a:pt x="351244" y="858162"/>
                        <a:pt x="359347" y="863507"/>
                      </a:cubicBezTo>
                      <a:cubicBezTo>
                        <a:pt x="363961" y="866715"/>
                        <a:pt x="364917" y="866827"/>
                        <a:pt x="365255" y="867109"/>
                      </a:cubicBezTo>
                      <a:cubicBezTo>
                        <a:pt x="367055" y="869022"/>
                        <a:pt x="367787" y="870485"/>
                        <a:pt x="368462" y="872285"/>
                      </a:cubicBezTo>
                      <a:cubicBezTo>
                        <a:pt x="374089" y="886634"/>
                        <a:pt x="375946" y="861032"/>
                        <a:pt x="387200" y="864914"/>
                      </a:cubicBezTo>
                      <a:cubicBezTo>
                        <a:pt x="398453" y="868797"/>
                        <a:pt x="403349" y="881176"/>
                        <a:pt x="421355" y="884665"/>
                      </a:cubicBezTo>
                      <a:cubicBezTo>
                        <a:pt x="439361" y="888153"/>
                        <a:pt x="451008" y="880388"/>
                        <a:pt x="463331" y="876112"/>
                      </a:cubicBezTo>
                      <a:cubicBezTo>
                        <a:pt x="475711" y="871835"/>
                        <a:pt x="472728" y="878419"/>
                        <a:pt x="479481" y="874536"/>
                      </a:cubicBezTo>
                      <a:cubicBezTo>
                        <a:pt x="486233" y="870654"/>
                        <a:pt x="491860" y="868740"/>
                        <a:pt x="501594" y="885790"/>
                      </a:cubicBezTo>
                      <a:cubicBezTo>
                        <a:pt x="511329" y="902839"/>
                        <a:pt x="515830" y="905540"/>
                        <a:pt x="521457" y="905540"/>
                      </a:cubicBezTo>
                      <a:cubicBezTo>
                        <a:pt x="527084" y="905540"/>
                        <a:pt x="553699" y="912124"/>
                        <a:pt x="544359" y="916400"/>
                      </a:cubicBezTo>
                      <a:cubicBezTo>
                        <a:pt x="534962" y="920677"/>
                        <a:pt x="524496" y="921802"/>
                        <a:pt x="535356" y="924559"/>
                      </a:cubicBezTo>
                      <a:cubicBezTo>
                        <a:pt x="546215" y="927260"/>
                        <a:pt x="546215" y="934631"/>
                        <a:pt x="551111" y="940821"/>
                      </a:cubicBezTo>
                      <a:cubicBezTo>
                        <a:pt x="556006" y="947010"/>
                        <a:pt x="569848" y="934631"/>
                        <a:pt x="565347" y="950499"/>
                      </a:cubicBezTo>
                      <a:cubicBezTo>
                        <a:pt x="560845" y="966367"/>
                        <a:pt x="549592" y="971037"/>
                        <a:pt x="560114" y="988480"/>
                      </a:cubicBezTo>
                      <a:cubicBezTo>
                        <a:pt x="570636" y="1005924"/>
                        <a:pt x="570636" y="1004742"/>
                        <a:pt x="575475" y="1001647"/>
                      </a:cubicBezTo>
                      <a:cubicBezTo>
                        <a:pt x="580371" y="998553"/>
                        <a:pt x="589711" y="999340"/>
                        <a:pt x="593481" y="1005136"/>
                      </a:cubicBezTo>
                      <a:cubicBezTo>
                        <a:pt x="597251" y="1010932"/>
                        <a:pt x="596126" y="1013295"/>
                        <a:pt x="605466" y="1005924"/>
                      </a:cubicBezTo>
                      <a:cubicBezTo>
                        <a:pt x="614863" y="998553"/>
                        <a:pt x="617114" y="999734"/>
                        <a:pt x="624992" y="1017909"/>
                      </a:cubicBezTo>
                      <a:cubicBezTo>
                        <a:pt x="632869" y="1036140"/>
                        <a:pt x="645642" y="1034959"/>
                        <a:pt x="641872" y="1016334"/>
                      </a:cubicBezTo>
                      <a:cubicBezTo>
                        <a:pt x="638102" y="997765"/>
                        <a:pt x="636977" y="988030"/>
                        <a:pt x="645642" y="991125"/>
                      </a:cubicBezTo>
                      <a:cubicBezTo>
                        <a:pt x="654252" y="994220"/>
                        <a:pt x="655039" y="986061"/>
                        <a:pt x="661792" y="1002379"/>
                      </a:cubicBezTo>
                      <a:cubicBezTo>
                        <a:pt x="668544" y="1018641"/>
                        <a:pt x="679797" y="1020216"/>
                        <a:pt x="689532" y="1022523"/>
                      </a:cubicBezTo>
                      <a:cubicBezTo>
                        <a:pt x="699267" y="1024830"/>
                        <a:pt x="705287" y="1030682"/>
                        <a:pt x="702643" y="1013633"/>
                      </a:cubicBezTo>
                      <a:cubicBezTo>
                        <a:pt x="699998" y="996583"/>
                        <a:pt x="690995" y="980322"/>
                        <a:pt x="703037" y="983810"/>
                      </a:cubicBezTo>
                      <a:cubicBezTo>
                        <a:pt x="715022" y="987299"/>
                        <a:pt x="752159" y="993882"/>
                        <a:pt x="757055" y="984992"/>
                      </a:cubicBezTo>
                      <a:cubicBezTo>
                        <a:pt x="761950" y="976101"/>
                        <a:pt x="761162" y="955169"/>
                        <a:pt x="769040" y="957476"/>
                      </a:cubicBezTo>
                      <a:cubicBezTo>
                        <a:pt x="776918" y="959783"/>
                        <a:pt x="782544" y="945491"/>
                        <a:pt x="775061" y="937332"/>
                      </a:cubicBezTo>
                      <a:cubicBezTo>
                        <a:pt x="767577" y="929173"/>
                        <a:pt x="776186" y="917188"/>
                        <a:pt x="783670" y="921464"/>
                      </a:cubicBezTo>
                      <a:cubicBezTo>
                        <a:pt x="788340" y="924109"/>
                        <a:pt x="793967" y="927148"/>
                        <a:pt x="801001" y="928723"/>
                      </a:cubicBezTo>
                      <a:cubicBezTo>
                        <a:pt x="805221" y="929680"/>
                        <a:pt x="809497" y="928892"/>
                        <a:pt x="815574" y="930749"/>
                      </a:cubicBezTo>
                      <a:cubicBezTo>
                        <a:pt x="817094" y="931199"/>
                        <a:pt x="818444" y="931762"/>
                        <a:pt x="819794" y="932324"/>
                      </a:cubicBezTo>
                      <a:cubicBezTo>
                        <a:pt x="815743" y="928329"/>
                        <a:pt x="813211" y="926754"/>
                        <a:pt x="811917" y="925628"/>
                      </a:cubicBezTo>
                      <a:cubicBezTo>
                        <a:pt x="810285" y="924278"/>
                        <a:pt x="796555" y="911392"/>
                        <a:pt x="792560" y="905428"/>
                      </a:cubicBezTo>
                      <a:cubicBezTo>
                        <a:pt x="788509" y="899520"/>
                        <a:pt x="785302" y="892486"/>
                        <a:pt x="783951" y="888997"/>
                      </a:cubicBezTo>
                      <a:cubicBezTo>
                        <a:pt x="782601" y="885509"/>
                        <a:pt x="783163" y="878531"/>
                        <a:pt x="784232" y="874480"/>
                      </a:cubicBezTo>
                      <a:cubicBezTo>
                        <a:pt x="785302" y="870428"/>
                        <a:pt x="792054" y="870428"/>
                        <a:pt x="795261" y="869922"/>
                      </a:cubicBezTo>
                      <a:cubicBezTo>
                        <a:pt x="798468" y="869359"/>
                        <a:pt x="797399" y="869641"/>
                        <a:pt x="800100" y="865871"/>
                      </a:cubicBezTo>
                      <a:cubicBezTo>
                        <a:pt x="802801" y="862101"/>
                        <a:pt x="799819" y="857262"/>
                        <a:pt x="799538" y="850791"/>
                      </a:cubicBezTo>
                      <a:cubicBezTo>
                        <a:pt x="799256" y="844320"/>
                        <a:pt x="807359" y="839762"/>
                        <a:pt x="809497" y="838693"/>
                      </a:cubicBezTo>
                      <a:cubicBezTo>
                        <a:pt x="811635" y="837624"/>
                        <a:pt x="811917" y="833572"/>
                        <a:pt x="814336" y="830365"/>
                      </a:cubicBezTo>
                      <a:cubicBezTo>
                        <a:pt x="816756" y="827158"/>
                        <a:pt x="821089" y="820687"/>
                        <a:pt x="825084" y="817198"/>
                      </a:cubicBezTo>
                      <a:cubicBezTo>
                        <a:pt x="829135" y="813710"/>
                        <a:pt x="822664" y="810221"/>
                        <a:pt x="819963" y="808308"/>
                      </a:cubicBezTo>
                      <a:cubicBezTo>
                        <a:pt x="817262" y="806451"/>
                        <a:pt x="813211" y="805607"/>
                        <a:pt x="809216" y="803750"/>
                      </a:cubicBezTo>
                      <a:cubicBezTo>
                        <a:pt x="805164" y="801837"/>
                        <a:pt x="804883" y="798911"/>
                        <a:pt x="803589" y="794859"/>
                      </a:cubicBezTo>
                      <a:cubicBezTo>
                        <a:pt x="802238" y="790808"/>
                        <a:pt x="802520" y="788389"/>
                        <a:pt x="800100" y="785969"/>
                      </a:cubicBezTo>
                      <a:cubicBezTo>
                        <a:pt x="797681" y="783550"/>
                        <a:pt x="797962" y="775503"/>
                        <a:pt x="797681" y="769820"/>
                      </a:cubicBezTo>
                      <a:cubicBezTo>
                        <a:pt x="797399" y="764137"/>
                        <a:pt x="797118" y="760648"/>
                        <a:pt x="797118" y="755584"/>
                      </a:cubicBezTo>
                      <a:cubicBezTo>
                        <a:pt x="797118" y="750463"/>
                        <a:pt x="806796" y="750463"/>
                        <a:pt x="810566" y="749957"/>
                      </a:cubicBezTo>
                      <a:cubicBezTo>
                        <a:pt x="814336" y="749394"/>
                        <a:pt x="812198" y="749957"/>
                        <a:pt x="817825" y="747537"/>
                      </a:cubicBezTo>
                      <a:cubicBezTo>
                        <a:pt x="823452" y="745118"/>
                        <a:pt x="827222" y="741910"/>
                        <a:pt x="829135" y="738928"/>
                      </a:cubicBezTo>
                      <a:cubicBezTo>
                        <a:pt x="830992" y="736002"/>
                        <a:pt x="830485" y="731951"/>
                        <a:pt x="830767" y="727618"/>
                      </a:cubicBezTo>
                      <a:cubicBezTo>
                        <a:pt x="831048" y="723286"/>
                        <a:pt x="838026" y="717096"/>
                        <a:pt x="840726" y="715239"/>
                      </a:cubicBezTo>
                      <a:cubicBezTo>
                        <a:pt x="843427" y="713326"/>
                        <a:pt x="853106" y="714451"/>
                        <a:pt x="857157" y="716871"/>
                      </a:cubicBezTo>
                      <a:cubicBezTo>
                        <a:pt x="861208" y="719290"/>
                        <a:pt x="874656" y="726549"/>
                        <a:pt x="879214" y="728969"/>
                      </a:cubicBezTo>
                      <a:cubicBezTo>
                        <a:pt x="883772" y="731388"/>
                        <a:pt x="891031" y="729756"/>
                        <a:pt x="900203" y="732739"/>
                      </a:cubicBezTo>
                      <a:cubicBezTo>
                        <a:pt x="909374" y="735721"/>
                        <a:pt x="906111" y="743767"/>
                        <a:pt x="906111" y="750238"/>
                      </a:cubicBezTo>
                      <a:cubicBezTo>
                        <a:pt x="906111" y="756709"/>
                        <a:pt x="908530" y="762618"/>
                        <a:pt x="912300" y="769370"/>
                      </a:cubicBezTo>
                      <a:cubicBezTo>
                        <a:pt x="916070" y="776122"/>
                        <a:pt x="922541" y="782030"/>
                        <a:pt x="924961" y="784731"/>
                      </a:cubicBezTo>
                      <a:cubicBezTo>
                        <a:pt x="927380" y="787432"/>
                        <a:pt x="929800" y="798967"/>
                        <a:pt x="930869" y="803300"/>
                      </a:cubicBezTo>
                      <a:cubicBezTo>
                        <a:pt x="931938" y="807576"/>
                        <a:pt x="933570" y="811121"/>
                        <a:pt x="935427" y="815679"/>
                      </a:cubicBezTo>
                      <a:cubicBezTo>
                        <a:pt x="937284" y="820237"/>
                        <a:pt x="937565" y="827270"/>
                        <a:pt x="937565" y="833460"/>
                      </a:cubicBezTo>
                      <a:cubicBezTo>
                        <a:pt x="937565" y="839650"/>
                        <a:pt x="942404" y="848821"/>
                        <a:pt x="944036" y="855011"/>
                      </a:cubicBezTo>
                      <a:cubicBezTo>
                        <a:pt x="945668" y="861200"/>
                        <a:pt x="954277" y="865252"/>
                        <a:pt x="958835" y="869247"/>
                      </a:cubicBezTo>
                      <a:cubicBezTo>
                        <a:pt x="963392" y="873298"/>
                        <a:pt x="970145" y="877293"/>
                        <a:pt x="975772" y="881907"/>
                      </a:cubicBezTo>
                      <a:cubicBezTo>
                        <a:pt x="981398" y="886465"/>
                        <a:pt x="981398" y="892655"/>
                        <a:pt x="984381" y="896987"/>
                      </a:cubicBezTo>
                      <a:cubicBezTo>
                        <a:pt x="987363" y="901264"/>
                        <a:pt x="991358" y="902108"/>
                        <a:pt x="1000530" y="905596"/>
                      </a:cubicBezTo>
                      <a:cubicBezTo>
                        <a:pt x="1009702" y="909085"/>
                        <a:pt x="1015328" y="913643"/>
                        <a:pt x="1019099" y="916344"/>
                      </a:cubicBezTo>
                      <a:cubicBezTo>
                        <a:pt x="1022868" y="919045"/>
                        <a:pt x="1024219" y="918764"/>
                        <a:pt x="1029564" y="919551"/>
                      </a:cubicBezTo>
                      <a:cubicBezTo>
                        <a:pt x="1034966" y="920339"/>
                        <a:pt x="1036542" y="907453"/>
                        <a:pt x="1037386" y="904752"/>
                      </a:cubicBezTo>
                      <a:cubicBezTo>
                        <a:pt x="1038174" y="902052"/>
                        <a:pt x="1039018" y="899351"/>
                        <a:pt x="1044644" y="896931"/>
                      </a:cubicBezTo>
                      <a:cubicBezTo>
                        <a:pt x="1050271" y="894512"/>
                        <a:pt x="1046276" y="893724"/>
                        <a:pt x="1050271" y="891304"/>
                      </a:cubicBezTo>
                      <a:cubicBezTo>
                        <a:pt x="1054323" y="888885"/>
                        <a:pt x="1056180" y="896425"/>
                        <a:pt x="1059162" y="899913"/>
                      </a:cubicBezTo>
                      <a:cubicBezTo>
                        <a:pt x="1062144" y="903402"/>
                        <a:pt x="1062369" y="902896"/>
                        <a:pt x="1065070" y="905315"/>
                      </a:cubicBezTo>
                      <a:cubicBezTo>
                        <a:pt x="1067771" y="907735"/>
                        <a:pt x="1068840" y="912574"/>
                        <a:pt x="1070472" y="917413"/>
                      </a:cubicBezTo>
                      <a:cubicBezTo>
                        <a:pt x="1072104" y="922252"/>
                        <a:pt x="1069909" y="930580"/>
                        <a:pt x="1068840" y="933281"/>
                      </a:cubicBezTo>
                      <a:cubicBezTo>
                        <a:pt x="1067771" y="935982"/>
                        <a:pt x="1070697" y="938120"/>
                        <a:pt x="1073173" y="941890"/>
                      </a:cubicBezTo>
                      <a:cubicBezTo>
                        <a:pt x="1075592" y="945660"/>
                        <a:pt x="1077506" y="943522"/>
                        <a:pt x="1080713" y="943240"/>
                      </a:cubicBezTo>
                      <a:cubicBezTo>
                        <a:pt x="1083920" y="942959"/>
                        <a:pt x="1088534" y="935700"/>
                        <a:pt x="1089885" y="933844"/>
                      </a:cubicBezTo>
                      <a:cubicBezTo>
                        <a:pt x="1091235" y="931930"/>
                        <a:pt x="1092867" y="930636"/>
                        <a:pt x="1095512" y="930073"/>
                      </a:cubicBezTo>
                      <a:cubicBezTo>
                        <a:pt x="1098213" y="929511"/>
                        <a:pt x="1103839" y="934350"/>
                        <a:pt x="1105978" y="936544"/>
                      </a:cubicBezTo>
                      <a:cubicBezTo>
                        <a:pt x="1108116" y="938683"/>
                        <a:pt x="1112167" y="945154"/>
                        <a:pt x="1112955" y="948136"/>
                      </a:cubicBezTo>
                      <a:cubicBezTo>
                        <a:pt x="1113743" y="951062"/>
                        <a:pt x="1119595" y="961134"/>
                        <a:pt x="1119595" y="961134"/>
                      </a:cubicBezTo>
                      <a:cubicBezTo>
                        <a:pt x="1119595" y="961134"/>
                        <a:pt x="1120382" y="957701"/>
                        <a:pt x="1121902" y="955001"/>
                      </a:cubicBezTo>
                      <a:cubicBezTo>
                        <a:pt x="1123421" y="952300"/>
                        <a:pt x="1124997" y="949599"/>
                        <a:pt x="1127641" y="948080"/>
                      </a:cubicBezTo>
                      <a:cubicBezTo>
                        <a:pt x="1130342" y="946560"/>
                        <a:pt x="1144522" y="949599"/>
                        <a:pt x="1152231" y="951906"/>
                      </a:cubicBezTo>
                      <a:cubicBezTo>
                        <a:pt x="1159939" y="954213"/>
                        <a:pt x="1170687" y="952694"/>
                        <a:pt x="1174119" y="952694"/>
                      </a:cubicBezTo>
                      <a:cubicBezTo>
                        <a:pt x="1177552" y="952694"/>
                        <a:pt x="1179521" y="949993"/>
                        <a:pt x="1183741" y="947686"/>
                      </a:cubicBezTo>
                      <a:cubicBezTo>
                        <a:pt x="1187961" y="945379"/>
                        <a:pt x="1189143" y="937670"/>
                        <a:pt x="1189143" y="933112"/>
                      </a:cubicBezTo>
                      <a:cubicBezTo>
                        <a:pt x="1189143" y="928554"/>
                        <a:pt x="1188749" y="927373"/>
                        <a:pt x="1184529" y="922365"/>
                      </a:cubicBezTo>
                      <a:cubicBezTo>
                        <a:pt x="1180309" y="917357"/>
                        <a:pt x="1181434" y="910098"/>
                        <a:pt x="1182616" y="904696"/>
                      </a:cubicBezTo>
                      <a:cubicBezTo>
                        <a:pt x="1183797" y="899294"/>
                        <a:pt x="1183010" y="887422"/>
                        <a:pt x="1182616" y="884721"/>
                      </a:cubicBezTo>
                      <a:cubicBezTo>
                        <a:pt x="1182222" y="882020"/>
                        <a:pt x="1183010" y="879319"/>
                        <a:pt x="1188018" y="875887"/>
                      </a:cubicBezTo>
                      <a:cubicBezTo>
                        <a:pt x="1193026" y="872454"/>
                        <a:pt x="1199553" y="876280"/>
                        <a:pt x="1202985" y="880501"/>
                      </a:cubicBezTo>
                      <a:cubicBezTo>
                        <a:pt x="1206417" y="884721"/>
                        <a:pt x="1215646" y="883202"/>
                        <a:pt x="1219528" y="883202"/>
                      </a:cubicBezTo>
                      <a:cubicBezTo>
                        <a:pt x="1223354" y="883202"/>
                        <a:pt x="1225267" y="885115"/>
                        <a:pt x="1229150" y="888209"/>
                      </a:cubicBezTo>
                      <a:cubicBezTo>
                        <a:pt x="1232976" y="891304"/>
                        <a:pt x="1232976" y="893611"/>
                        <a:pt x="1237984" y="893217"/>
                      </a:cubicBezTo>
                      <a:cubicBezTo>
                        <a:pt x="1242992" y="892823"/>
                        <a:pt x="1243724" y="888603"/>
                        <a:pt x="1246818" y="885565"/>
                      </a:cubicBezTo>
                      <a:cubicBezTo>
                        <a:pt x="1249913" y="882470"/>
                        <a:pt x="1244905" y="874424"/>
                        <a:pt x="1242204" y="871723"/>
                      </a:cubicBezTo>
                      <a:cubicBezTo>
                        <a:pt x="1239503" y="869022"/>
                        <a:pt x="1241417" y="865195"/>
                        <a:pt x="1245637" y="863282"/>
                      </a:cubicBezTo>
                      <a:cubicBezTo>
                        <a:pt x="1249857" y="861369"/>
                        <a:pt x="1255990" y="855967"/>
                        <a:pt x="1256384" y="851747"/>
                      </a:cubicBezTo>
                      <a:cubicBezTo>
                        <a:pt x="1256722" y="848202"/>
                        <a:pt x="1252164" y="848427"/>
                        <a:pt x="1247775" y="848821"/>
                      </a:cubicBezTo>
                      <a:cubicBezTo>
                        <a:pt x="1246931" y="848878"/>
                        <a:pt x="1246031" y="848990"/>
                        <a:pt x="1245243" y="849046"/>
                      </a:cubicBezTo>
                      <a:cubicBezTo>
                        <a:pt x="1240235" y="849440"/>
                        <a:pt x="1240629" y="839818"/>
                        <a:pt x="1240235" y="835598"/>
                      </a:cubicBezTo>
                      <a:cubicBezTo>
                        <a:pt x="1239841" y="831378"/>
                        <a:pt x="1237140" y="825582"/>
                        <a:pt x="1233314" y="822938"/>
                      </a:cubicBezTo>
                      <a:cubicBezTo>
                        <a:pt x="1229488" y="820237"/>
                        <a:pt x="1229488" y="821812"/>
                        <a:pt x="1224874" y="821812"/>
                      </a:cubicBezTo>
                      <a:cubicBezTo>
                        <a:pt x="1220260" y="821812"/>
                        <a:pt x="1217953" y="822600"/>
                        <a:pt x="1214126" y="823725"/>
                      </a:cubicBezTo>
                      <a:cubicBezTo>
                        <a:pt x="1210300" y="824851"/>
                        <a:pt x="1205292" y="824851"/>
                        <a:pt x="1199159" y="821812"/>
                      </a:cubicBezTo>
                      <a:cubicBezTo>
                        <a:pt x="1193026" y="818718"/>
                        <a:pt x="1198371" y="811796"/>
                        <a:pt x="1199159" y="807576"/>
                      </a:cubicBezTo>
                      <a:cubicBezTo>
                        <a:pt x="1199946" y="803356"/>
                        <a:pt x="1194545" y="799136"/>
                        <a:pt x="1191844" y="796041"/>
                      </a:cubicBezTo>
                      <a:cubicBezTo>
                        <a:pt x="1189143" y="792946"/>
                        <a:pt x="1180703" y="792946"/>
                        <a:pt x="1180703" y="792946"/>
                      </a:cubicBezTo>
                      <a:cubicBezTo>
                        <a:pt x="1180703" y="792946"/>
                        <a:pt x="1173782" y="782199"/>
                        <a:pt x="1170349" y="775278"/>
                      </a:cubicBezTo>
                      <a:cubicBezTo>
                        <a:pt x="1166917" y="768357"/>
                        <a:pt x="1161909" y="762224"/>
                        <a:pt x="1160727" y="754515"/>
                      </a:cubicBezTo>
                      <a:cubicBezTo>
                        <a:pt x="1159602" y="746806"/>
                        <a:pt x="1161909" y="737240"/>
                        <a:pt x="1166129" y="729531"/>
                      </a:cubicBezTo>
                      <a:cubicBezTo>
                        <a:pt x="1170349" y="721823"/>
                        <a:pt x="1174175" y="724523"/>
                        <a:pt x="1178396" y="726437"/>
                      </a:cubicBezTo>
                      <a:cubicBezTo>
                        <a:pt x="1182616" y="728350"/>
                        <a:pt x="1197977" y="734146"/>
                        <a:pt x="1202197" y="736452"/>
                      </a:cubicBezTo>
                      <a:cubicBezTo>
                        <a:pt x="1206417" y="738759"/>
                        <a:pt x="1212551" y="741854"/>
                        <a:pt x="1217953" y="744893"/>
                      </a:cubicBezTo>
                      <a:cubicBezTo>
                        <a:pt x="1223354" y="747988"/>
                        <a:pt x="1235621" y="755246"/>
                        <a:pt x="1240235" y="755246"/>
                      </a:cubicBezTo>
                      <a:cubicBezTo>
                        <a:pt x="1244849" y="755246"/>
                        <a:pt x="1250982" y="765994"/>
                        <a:pt x="1250982" y="765994"/>
                      </a:cubicBezTo>
                      <a:cubicBezTo>
                        <a:pt x="1250982" y="765994"/>
                        <a:pt x="1259817" y="765206"/>
                        <a:pt x="1265950" y="764868"/>
                      </a:cubicBezTo>
                      <a:cubicBezTo>
                        <a:pt x="1272083" y="764474"/>
                        <a:pt x="1271689" y="764474"/>
                        <a:pt x="1277485" y="765994"/>
                      </a:cubicBezTo>
                      <a:cubicBezTo>
                        <a:pt x="1283224" y="767513"/>
                        <a:pt x="1284800" y="757553"/>
                        <a:pt x="1292452" y="753727"/>
                      </a:cubicBezTo>
                      <a:cubicBezTo>
                        <a:pt x="1300161" y="749901"/>
                        <a:pt x="1309727" y="746074"/>
                        <a:pt x="1313553" y="743767"/>
                      </a:cubicBezTo>
                      <a:cubicBezTo>
                        <a:pt x="1317379" y="741460"/>
                        <a:pt x="1318167" y="737634"/>
                        <a:pt x="1314735" y="733414"/>
                      </a:cubicBezTo>
                      <a:cubicBezTo>
                        <a:pt x="1311303" y="729194"/>
                        <a:pt x="1310121" y="726493"/>
                        <a:pt x="1308602" y="721485"/>
                      </a:cubicBezTo>
                      <a:cubicBezTo>
                        <a:pt x="1307082" y="716477"/>
                        <a:pt x="1307420" y="715352"/>
                        <a:pt x="1301681" y="712257"/>
                      </a:cubicBezTo>
                      <a:cubicBezTo>
                        <a:pt x="1295941" y="709162"/>
                        <a:pt x="1297460" y="707249"/>
                        <a:pt x="1292059" y="698021"/>
                      </a:cubicBezTo>
                      <a:cubicBezTo>
                        <a:pt x="1286657" y="688793"/>
                        <a:pt x="1291271" y="680746"/>
                        <a:pt x="1293578" y="673431"/>
                      </a:cubicBezTo>
                      <a:cubicBezTo>
                        <a:pt x="1295885" y="666116"/>
                        <a:pt x="1306238" y="656888"/>
                        <a:pt x="1316254" y="651149"/>
                      </a:cubicBezTo>
                      <a:cubicBezTo>
                        <a:pt x="1326270" y="645409"/>
                        <a:pt x="1331615" y="636181"/>
                        <a:pt x="1334710" y="631173"/>
                      </a:cubicBezTo>
                      <a:cubicBezTo>
                        <a:pt x="1337805" y="626166"/>
                        <a:pt x="1332009" y="610804"/>
                        <a:pt x="1329702" y="604277"/>
                      </a:cubicBezTo>
                      <a:cubicBezTo>
                        <a:pt x="1327395" y="597750"/>
                        <a:pt x="1339324" y="600451"/>
                        <a:pt x="1343151" y="600057"/>
                      </a:cubicBezTo>
                      <a:cubicBezTo>
                        <a:pt x="1346977" y="599663"/>
                        <a:pt x="1346977" y="598931"/>
                        <a:pt x="1346977" y="596962"/>
                      </a:cubicBezTo>
                      <a:cubicBezTo>
                        <a:pt x="1346977" y="595049"/>
                        <a:pt x="1348496" y="591560"/>
                        <a:pt x="1355023" y="586946"/>
                      </a:cubicBezTo>
                      <a:cubicBezTo>
                        <a:pt x="1361551" y="582332"/>
                        <a:pt x="1369597" y="586552"/>
                        <a:pt x="1374999" y="587340"/>
                      </a:cubicBezTo>
                      <a:cubicBezTo>
                        <a:pt x="1380401" y="588128"/>
                        <a:pt x="1376518" y="585033"/>
                        <a:pt x="1374999" y="576199"/>
                      </a:cubicBezTo>
                      <a:cubicBezTo>
                        <a:pt x="1373479" y="567365"/>
                        <a:pt x="1376912" y="554704"/>
                        <a:pt x="1377306" y="552003"/>
                      </a:cubicBezTo>
                      <a:cubicBezTo>
                        <a:pt x="1377700" y="549302"/>
                        <a:pt x="1384227" y="549696"/>
                        <a:pt x="1388447" y="548908"/>
                      </a:cubicBezTo>
                      <a:cubicBezTo>
                        <a:pt x="1392667" y="548121"/>
                        <a:pt x="1398463" y="552341"/>
                        <a:pt x="1398463" y="552341"/>
                      </a:cubicBezTo>
                      <a:cubicBezTo>
                        <a:pt x="1398463" y="552341"/>
                        <a:pt x="1398463" y="541594"/>
                        <a:pt x="1398857" y="538893"/>
                      </a:cubicBezTo>
                      <a:cubicBezTo>
                        <a:pt x="1399251" y="536192"/>
                        <a:pt x="1399532" y="520436"/>
                        <a:pt x="1400095" y="516329"/>
                      </a:cubicBezTo>
                      <a:cubicBezTo>
                        <a:pt x="1400489" y="512109"/>
                        <a:pt x="1402571" y="499223"/>
                        <a:pt x="1400995" y="49505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>
                  <a:extLst>
                    <a:ext uri="{FF2B5EF4-FFF2-40B4-BE49-F238E27FC236}">
                      <a16:creationId xmlns:a16="http://schemas.microsoft.com/office/drawing/2014/main" id="{1114F78B-8796-0E07-1304-7C9EC24471EF}"/>
                    </a:ext>
                  </a:extLst>
                </p:cNvPr>
                <p:cNvSpPr/>
                <p:nvPr/>
              </p:nvSpPr>
              <p:spPr>
                <a:xfrm>
                  <a:off x="4651897" y="4215768"/>
                  <a:ext cx="1010464" cy="947917"/>
                </a:xfrm>
                <a:custGeom>
                  <a:avLst/>
                  <a:gdLst>
                    <a:gd name="connsiteX0" fmla="*/ 1178387 w 1180409"/>
                    <a:gd name="connsiteY0" fmla="*/ 404221 h 1107343"/>
                    <a:gd name="connsiteX1" fmla="*/ 1159031 w 1180409"/>
                    <a:gd name="connsiteY1" fmla="*/ 387734 h 1107343"/>
                    <a:gd name="connsiteX2" fmla="*/ 1150816 w 1180409"/>
                    <a:gd name="connsiteY2" fmla="*/ 374961 h 1107343"/>
                    <a:gd name="connsiteX3" fmla="*/ 1150816 w 1180409"/>
                    <a:gd name="connsiteY3" fmla="*/ 361344 h 1107343"/>
                    <a:gd name="connsiteX4" fmla="*/ 1156555 w 1180409"/>
                    <a:gd name="connsiteY4" fmla="*/ 359262 h 1107343"/>
                    <a:gd name="connsiteX5" fmla="*/ 1165220 w 1180409"/>
                    <a:gd name="connsiteY5" fmla="*/ 354704 h 1107343"/>
                    <a:gd name="connsiteX6" fmla="*/ 1163982 w 1180409"/>
                    <a:gd name="connsiteY6" fmla="*/ 343563 h 1107343"/>
                    <a:gd name="connsiteX7" fmla="*/ 1173042 w 1180409"/>
                    <a:gd name="connsiteY7" fmla="*/ 340693 h 1107343"/>
                    <a:gd name="connsiteX8" fmla="*/ 1173998 w 1180409"/>
                    <a:gd name="connsiteY8" fmla="*/ 339455 h 1107343"/>
                    <a:gd name="connsiteX9" fmla="*/ 1173998 w 1180409"/>
                    <a:gd name="connsiteY9" fmla="*/ 339455 h 1107343"/>
                    <a:gd name="connsiteX10" fmla="*/ 1172254 w 1180409"/>
                    <a:gd name="connsiteY10" fmla="*/ 332478 h 1107343"/>
                    <a:gd name="connsiteX11" fmla="*/ 1160719 w 1180409"/>
                    <a:gd name="connsiteY11" fmla="*/ 330002 h 1107343"/>
                    <a:gd name="connsiteX12" fmla="*/ 1151266 w 1180409"/>
                    <a:gd name="connsiteY12" fmla="*/ 331240 h 1107343"/>
                    <a:gd name="connsiteX13" fmla="*/ 1138099 w 1180409"/>
                    <a:gd name="connsiteY13" fmla="*/ 331240 h 1107343"/>
                    <a:gd name="connsiteX14" fmla="*/ 1126564 w 1180409"/>
                    <a:gd name="connsiteY14" fmla="*/ 337036 h 1107343"/>
                    <a:gd name="connsiteX15" fmla="*/ 1118742 w 1180409"/>
                    <a:gd name="connsiteY15" fmla="*/ 342381 h 1107343"/>
                    <a:gd name="connsiteX16" fmla="*/ 1112553 w 1180409"/>
                    <a:gd name="connsiteY16" fmla="*/ 341537 h 1107343"/>
                    <a:gd name="connsiteX17" fmla="*/ 1102256 w 1180409"/>
                    <a:gd name="connsiteY17" fmla="*/ 336586 h 1107343"/>
                    <a:gd name="connsiteX18" fmla="*/ 1092803 w 1180409"/>
                    <a:gd name="connsiteY18" fmla="*/ 320549 h 1107343"/>
                    <a:gd name="connsiteX19" fmla="*/ 1078791 w 1180409"/>
                    <a:gd name="connsiteY19" fmla="*/ 312728 h 1107343"/>
                    <a:gd name="connsiteX20" fmla="*/ 1065625 w 1180409"/>
                    <a:gd name="connsiteY20" fmla="*/ 309858 h 1107343"/>
                    <a:gd name="connsiteX21" fmla="*/ 1059435 w 1180409"/>
                    <a:gd name="connsiteY21" fmla="*/ 297929 h 1107343"/>
                    <a:gd name="connsiteX22" fmla="*/ 1054090 w 1180409"/>
                    <a:gd name="connsiteY22" fmla="*/ 295059 h 1107343"/>
                    <a:gd name="connsiteX23" fmla="*/ 1044186 w 1180409"/>
                    <a:gd name="connsiteY23" fmla="*/ 303725 h 1107343"/>
                    <a:gd name="connsiteX24" fmla="*/ 1037996 w 1180409"/>
                    <a:gd name="connsiteY24" fmla="*/ 307438 h 1107343"/>
                    <a:gd name="connsiteX25" fmla="*/ 1026067 w 1180409"/>
                    <a:gd name="connsiteY25" fmla="*/ 304569 h 1107343"/>
                    <a:gd name="connsiteX26" fmla="*/ 1021510 w 1180409"/>
                    <a:gd name="connsiteY26" fmla="*/ 298829 h 1107343"/>
                    <a:gd name="connsiteX27" fmla="*/ 1024830 w 1180409"/>
                    <a:gd name="connsiteY27" fmla="*/ 287294 h 1107343"/>
                    <a:gd name="connsiteX28" fmla="*/ 1020722 w 1180409"/>
                    <a:gd name="connsiteY28" fmla="*/ 273677 h 1107343"/>
                    <a:gd name="connsiteX29" fmla="*/ 1011663 w 1180409"/>
                    <a:gd name="connsiteY29" fmla="*/ 268725 h 1107343"/>
                    <a:gd name="connsiteX30" fmla="*/ 1002997 w 1180409"/>
                    <a:gd name="connsiteY30" fmla="*/ 269119 h 1107343"/>
                    <a:gd name="connsiteX31" fmla="*/ 991068 w 1180409"/>
                    <a:gd name="connsiteY31" fmla="*/ 269119 h 1107343"/>
                    <a:gd name="connsiteX32" fmla="*/ 978689 w 1180409"/>
                    <a:gd name="connsiteY32" fmla="*/ 274465 h 1107343"/>
                    <a:gd name="connsiteX33" fmla="*/ 965072 w 1180409"/>
                    <a:gd name="connsiteY33" fmla="*/ 278178 h 1107343"/>
                    <a:gd name="connsiteX34" fmla="*/ 956407 w 1180409"/>
                    <a:gd name="connsiteY34" fmla="*/ 279022 h 1107343"/>
                    <a:gd name="connsiteX35" fmla="*/ 945716 w 1180409"/>
                    <a:gd name="connsiteY35" fmla="*/ 273227 h 1107343"/>
                    <a:gd name="connsiteX36" fmla="*/ 933787 w 1180409"/>
                    <a:gd name="connsiteY36" fmla="*/ 270751 h 1107343"/>
                    <a:gd name="connsiteX37" fmla="*/ 924334 w 1180409"/>
                    <a:gd name="connsiteY37" fmla="*/ 263717 h 1107343"/>
                    <a:gd name="connsiteX38" fmla="*/ 921858 w 1180409"/>
                    <a:gd name="connsiteY38" fmla="*/ 252576 h 1107343"/>
                    <a:gd name="connsiteX39" fmla="*/ 916906 w 1180409"/>
                    <a:gd name="connsiteY39" fmla="*/ 250494 h 1107343"/>
                    <a:gd name="connsiteX40" fmla="*/ 908241 w 1180409"/>
                    <a:gd name="connsiteY40" fmla="*/ 250100 h 1107343"/>
                    <a:gd name="connsiteX41" fmla="*/ 900419 w 1180409"/>
                    <a:gd name="connsiteY41" fmla="*/ 254658 h 1107343"/>
                    <a:gd name="connsiteX42" fmla="*/ 894230 w 1180409"/>
                    <a:gd name="connsiteY42" fmla="*/ 260397 h 1107343"/>
                    <a:gd name="connsiteX43" fmla="*/ 887252 w 1180409"/>
                    <a:gd name="connsiteY43" fmla="*/ 262029 h 1107343"/>
                    <a:gd name="connsiteX44" fmla="*/ 877799 w 1180409"/>
                    <a:gd name="connsiteY44" fmla="*/ 265743 h 1107343"/>
                    <a:gd name="connsiteX45" fmla="*/ 867727 w 1180409"/>
                    <a:gd name="connsiteY45" fmla="*/ 255896 h 1107343"/>
                    <a:gd name="connsiteX46" fmla="*/ 863169 w 1180409"/>
                    <a:gd name="connsiteY46" fmla="*/ 238228 h 1107343"/>
                    <a:gd name="connsiteX47" fmla="*/ 853772 w 1180409"/>
                    <a:gd name="connsiteY47" fmla="*/ 243348 h 1107343"/>
                    <a:gd name="connsiteX48" fmla="*/ 859287 w 1180409"/>
                    <a:gd name="connsiteY48" fmla="*/ 256909 h 1107343"/>
                    <a:gd name="connsiteX49" fmla="*/ 852760 w 1180409"/>
                    <a:gd name="connsiteY49" fmla="*/ 265180 h 1107343"/>
                    <a:gd name="connsiteX50" fmla="*/ 852253 w 1180409"/>
                    <a:gd name="connsiteY50" fmla="*/ 265462 h 1107343"/>
                    <a:gd name="connsiteX51" fmla="*/ 837173 w 1180409"/>
                    <a:gd name="connsiteY51" fmla="*/ 271989 h 1107343"/>
                    <a:gd name="connsiteX52" fmla="*/ 822600 w 1180409"/>
                    <a:gd name="connsiteY52" fmla="*/ 273508 h 1107343"/>
                    <a:gd name="connsiteX53" fmla="*/ 809039 w 1180409"/>
                    <a:gd name="connsiteY53" fmla="*/ 274015 h 1107343"/>
                    <a:gd name="connsiteX54" fmla="*/ 796491 w 1180409"/>
                    <a:gd name="connsiteY54" fmla="*/ 270976 h 1107343"/>
                    <a:gd name="connsiteX55" fmla="*/ 783943 w 1180409"/>
                    <a:gd name="connsiteY55" fmla="*/ 272495 h 1107343"/>
                    <a:gd name="connsiteX56" fmla="*/ 759297 w 1180409"/>
                    <a:gd name="connsiteY56" fmla="*/ 256909 h 1107343"/>
                    <a:gd name="connsiteX57" fmla="*/ 736677 w 1180409"/>
                    <a:gd name="connsiteY57" fmla="*/ 242335 h 1107343"/>
                    <a:gd name="connsiteX58" fmla="*/ 733132 w 1180409"/>
                    <a:gd name="connsiteY58" fmla="*/ 230294 h 1107343"/>
                    <a:gd name="connsiteX59" fmla="*/ 741178 w 1180409"/>
                    <a:gd name="connsiteY59" fmla="*/ 222247 h 1107343"/>
                    <a:gd name="connsiteX60" fmla="*/ 738647 w 1180409"/>
                    <a:gd name="connsiteY60" fmla="*/ 205648 h 1107343"/>
                    <a:gd name="connsiteX61" fmla="*/ 736114 w 1180409"/>
                    <a:gd name="connsiteY61" fmla="*/ 187529 h 1107343"/>
                    <a:gd name="connsiteX62" fmla="*/ 741629 w 1180409"/>
                    <a:gd name="connsiteY62" fmla="*/ 182015 h 1107343"/>
                    <a:gd name="connsiteX63" fmla="*/ 747143 w 1180409"/>
                    <a:gd name="connsiteY63" fmla="*/ 178977 h 1107343"/>
                    <a:gd name="connsiteX64" fmla="*/ 736565 w 1180409"/>
                    <a:gd name="connsiteY64" fmla="*/ 171943 h 1107343"/>
                    <a:gd name="connsiteX65" fmla="*/ 725480 w 1180409"/>
                    <a:gd name="connsiteY65" fmla="*/ 153824 h 1107343"/>
                    <a:gd name="connsiteX66" fmla="*/ 722947 w 1180409"/>
                    <a:gd name="connsiteY66" fmla="*/ 139757 h 1107343"/>
                    <a:gd name="connsiteX67" fmla="*/ 716927 w 1180409"/>
                    <a:gd name="connsiteY67" fmla="*/ 131204 h 1107343"/>
                    <a:gd name="connsiteX68" fmla="*/ 694307 w 1180409"/>
                    <a:gd name="connsiteY68" fmla="*/ 129685 h 1107343"/>
                    <a:gd name="connsiteX69" fmla="*/ 673712 w 1180409"/>
                    <a:gd name="connsiteY69" fmla="*/ 126140 h 1107343"/>
                    <a:gd name="connsiteX70" fmla="*/ 663134 w 1180409"/>
                    <a:gd name="connsiteY70" fmla="*/ 124621 h 1107343"/>
                    <a:gd name="connsiteX71" fmla="*/ 657113 w 1180409"/>
                    <a:gd name="connsiteY71" fmla="*/ 111060 h 1107343"/>
                    <a:gd name="connsiteX72" fmla="*/ 645071 w 1180409"/>
                    <a:gd name="connsiteY72" fmla="*/ 114099 h 1107343"/>
                    <a:gd name="connsiteX73" fmla="*/ 630498 w 1180409"/>
                    <a:gd name="connsiteY73" fmla="*/ 113086 h 1107343"/>
                    <a:gd name="connsiteX74" fmla="*/ 620426 w 1180409"/>
                    <a:gd name="connsiteY74" fmla="*/ 98006 h 1107343"/>
                    <a:gd name="connsiteX75" fmla="*/ 618400 w 1180409"/>
                    <a:gd name="connsiteY75" fmla="*/ 81913 h 1107343"/>
                    <a:gd name="connsiteX76" fmla="*/ 619919 w 1180409"/>
                    <a:gd name="connsiteY76" fmla="*/ 68858 h 1107343"/>
                    <a:gd name="connsiteX77" fmla="*/ 607371 w 1180409"/>
                    <a:gd name="connsiteY77" fmla="*/ 54791 h 1107343"/>
                    <a:gd name="connsiteX78" fmla="*/ 599831 w 1180409"/>
                    <a:gd name="connsiteY78" fmla="*/ 41737 h 1107343"/>
                    <a:gd name="connsiteX79" fmla="*/ 568152 w 1180409"/>
                    <a:gd name="connsiteY79" fmla="*/ 54285 h 1107343"/>
                    <a:gd name="connsiteX80" fmla="*/ 565113 w 1180409"/>
                    <a:gd name="connsiteY80" fmla="*/ 63851 h 1107343"/>
                    <a:gd name="connsiteX81" fmla="*/ 548514 w 1180409"/>
                    <a:gd name="connsiteY81" fmla="*/ 68858 h 1107343"/>
                    <a:gd name="connsiteX82" fmla="*/ 536473 w 1180409"/>
                    <a:gd name="connsiteY82" fmla="*/ 78424 h 1107343"/>
                    <a:gd name="connsiteX83" fmla="*/ 523925 w 1180409"/>
                    <a:gd name="connsiteY83" fmla="*/ 79437 h 1107343"/>
                    <a:gd name="connsiteX84" fmla="*/ 524938 w 1180409"/>
                    <a:gd name="connsiteY84" fmla="*/ 90016 h 1107343"/>
                    <a:gd name="connsiteX85" fmla="*/ 532984 w 1180409"/>
                    <a:gd name="connsiteY85" fmla="*/ 116180 h 1107343"/>
                    <a:gd name="connsiteX86" fmla="*/ 543056 w 1180409"/>
                    <a:gd name="connsiteY86" fmla="*/ 130248 h 1107343"/>
                    <a:gd name="connsiteX87" fmla="*/ 542043 w 1180409"/>
                    <a:gd name="connsiteY87" fmla="*/ 145834 h 1107343"/>
                    <a:gd name="connsiteX88" fmla="*/ 523418 w 1180409"/>
                    <a:gd name="connsiteY88" fmla="*/ 152361 h 1107343"/>
                    <a:gd name="connsiteX89" fmla="*/ 514359 w 1180409"/>
                    <a:gd name="connsiteY89" fmla="*/ 171943 h 1107343"/>
                    <a:gd name="connsiteX90" fmla="*/ 508338 w 1180409"/>
                    <a:gd name="connsiteY90" fmla="*/ 172956 h 1107343"/>
                    <a:gd name="connsiteX91" fmla="*/ 500798 w 1180409"/>
                    <a:gd name="connsiteY91" fmla="*/ 177457 h 1107343"/>
                    <a:gd name="connsiteX92" fmla="*/ 491739 w 1180409"/>
                    <a:gd name="connsiteY92" fmla="*/ 180496 h 1107343"/>
                    <a:gd name="connsiteX93" fmla="*/ 482173 w 1180409"/>
                    <a:gd name="connsiteY93" fmla="*/ 183534 h 1107343"/>
                    <a:gd name="connsiteX94" fmla="*/ 472607 w 1180409"/>
                    <a:gd name="connsiteY94" fmla="*/ 170986 h 1107343"/>
                    <a:gd name="connsiteX95" fmla="*/ 479135 w 1180409"/>
                    <a:gd name="connsiteY95" fmla="*/ 158945 h 1107343"/>
                    <a:gd name="connsiteX96" fmla="*/ 487687 w 1180409"/>
                    <a:gd name="connsiteY96" fmla="*/ 144371 h 1107343"/>
                    <a:gd name="connsiteX97" fmla="*/ 486168 w 1180409"/>
                    <a:gd name="connsiteY97" fmla="*/ 125746 h 1107343"/>
                    <a:gd name="connsiteX98" fmla="*/ 473620 w 1180409"/>
                    <a:gd name="connsiteY98" fmla="*/ 126759 h 1107343"/>
                    <a:gd name="connsiteX99" fmla="*/ 465968 w 1180409"/>
                    <a:gd name="connsiteY99" fmla="*/ 134412 h 1107343"/>
                    <a:gd name="connsiteX100" fmla="*/ 464617 w 1180409"/>
                    <a:gd name="connsiteY100" fmla="*/ 134524 h 1107343"/>
                    <a:gd name="connsiteX101" fmla="*/ 473226 w 1180409"/>
                    <a:gd name="connsiteY101" fmla="*/ 137450 h 1107343"/>
                    <a:gd name="connsiteX102" fmla="*/ 462479 w 1180409"/>
                    <a:gd name="connsiteY102" fmla="*/ 148985 h 1107343"/>
                    <a:gd name="connsiteX103" fmla="*/ 459047 w 1180409"/>
                    <a:gd name="connsiteY103" fmla="*/ 157426 h 1107343"/>
                    <a:gd name="connsiteX104" fmla="*/ 463661 w 1180409"/>
                    <a:gd name="connsiteY104" fmla="*/ 171268 h 1107343"/>
                    <a:gd name="connsiteX105" fmla="*/ 454826 w 1180409"/>
                    <a:gd name="connsiteY105" fmla="*/ 178920 h 1107343"/>
                    <a:gd name="connsiteX106" fmla="*/ 445992 w 1180409"/>
                    <a:gd name="connsiteY106" fmla="*/ 173912 h 1107343"/>
                    <a:gd name="connsiteX107" fmla="*/ 436370 w 1180409"/>
                    <a:gd name="connsiteY107" fmla="*/ 168904 h 1107343"/>
                    <a:gd name="connsiteX108" fmla="*/ 419827 w 1180409"/>
                    <a:gd name="connsiteY108" fmla="*/ 166204 h 1107343"/>
                    <a:gd name="connsiteX109" fmla="*/ 404860 w 1180409"/>
                    <a:gd name="connsiteY109" fmla="*/ 161589 h 1107343"/>
                    <a:gd name="connsiteX110" fmla="*/ 399458 w 1180409"/>
                    <a:gd name="connsiteY110" fmla="*/ 170424 h 1107343"/>
                    <a:gd name="connsiteX111" fmla="*/ 399458 w 1180409"/>
                    <a:gd name="connsiteY111" fmla="*/ 190399 h 1107343"/>
                    <a:gd name="connsiteX112" fmla="*/ 401371 w 1180409"/>
                    <a:gd name="connsiteY112" fmla="*/ 208068 h 1107343"/>
                    <a:gd name="connsiteX113" fmla="*/ 405985 w 1180409"/>
                    <a:gd name="connsiteY113" fmla="*/ 218815 h 1107343"/>
                    <a:gd name="connsiteX114" fmla="*/ 400583 w 1180409"/>
                    <a:gd name="connsiteY114" fmla="*/ 233389 h 1107343"/>
                    <a:gd name="connsiteX115" fmla="*/ 390961 w 1180409"/>
                    <a:gd name="connsiteY115" fmla="*/ 238396 h 1107343"/>
                    <a:gd name="connsiteX116" fmla="*/ 369073 w 1180409"/>
                    <a:gd name="connsiteY116" fmla="*/ 237609 h 1107343"/>
                    <a:gd name="connsiteX117" fmla="*/ 344483 w 1180409"/>
                    <a:gd name="connsiteY117" fmla="*/ 233782 h 1107343"/>
                    <a:gd name="connsiteX118" fmla="*/ 338744 w 1180409"/>
                    <a:gd name="connsiteY118" fmla="*/ 240703 h 1107343"/>
                    <a:gd name="connsiteX119" fmla="*/ 336437 w 1180409"/>
                    <a:gd name="connsiteY119" fmla="*/ 246837 h 1107343"/>
                    <a:gd name="connsiteX120" fmla="*/ 329797 w 1180409"/>
                    <a:gd name="connsiteY120" fmla="*/ 233839 h 1107343"/>
                    <a:gd name="connsiteX121" fmla="*/ 322820 w 1180409"/>
                    <a:gd name="connsiteY121" fmla="*/ 222247 h 1107343"/>
                    <a:gd name="connsiteX122" fmla="*/ 312354 w 1180409"/>
                    <a:gd name="connsiteY122" fmla="*/ 215776 h 1107343"/>
                    <a:gd name="connsiteX123" fmla="*/ 306727 w 1180409"/>
                    <a:gd name="connsiteY123" fmla="*/ 219546 h 1107343"/>
                    <a:gd name="connsiteX124" fmla="*/ 297555 w 1180409"/>
                    <a:gd name="connsiteY124" fmla="*/ 228943 h 1107343"/>
                    <a:gd name="connsiteX125" fmla="*/ 290015 w 1180409"/>
                    <a:gd name="connsiteY125" fmla="*/ 227593 h 1107343"/>
                    <a:gd name="connsiteX126" fmla="*/ 285682 w 1180409"/>
                    <a:gd name="connsiteY126" fmla="*/ 218984 h 1107343"/>
                    <a:gd name="connsiteX127" fmla="*/ 287314 w 1180409"/>
                    <a:gd name="connsiteY127" fmla="*/ 203116 h 1107343"/>
                    <a:gd name="connsiteX128" fmla="*/ 281912 w 1180409"/>
                    <a:gd name="connsiteY128" fmla="*/ 191018 h 1107343"/>
                    <a:gd name="connsiteX129" fmla="*/ 276004 w 1180409"/>
                    <a:gd name="connsiteY129" fmla="*/ 185616 h 1107343"/>
                    <a:gd name="connsiteX130" fmla="*/ 267114 w 1180409"/>
                    <a:gd name="connsiteY130" fmla="*/ 177007 h 1107343"/>
                    <a:gd name="connsiteX131" fmla="*/ 261487 w 1180409"/>
                    <a:gd name="connsiteY131" fmla="*/ 182634 h 1107343"/>
                    <a:gd name="connsiteX132" fmla="*/ 254228 w 1180409"/>
                    <a:gd name="connsiteY132" fmla="*/ 190455 h 1107343"/>
                    <a:gd name="connsiteX133" fmla="*/ 246407 w 1180409"/>
                    <a:gd name="connsiteY133" fmla="*/ 205254 h 1107343"/>
                    <a:gd name="connsiteX134" fmla="*/ 235941 w 1180409"/>
                    <a:gd name="connsiteY134" fmla="*/ 202047 h 1107343"/>
                    <a:gd name="connsiteX135" fmla="*/ 217372 w 1180409"/>
                    <a:gd name="connsiteY135" fmla="*/ 191299 h 1107343"/>
                    <a:gd name="connsiteX136" fmla="*/ 201223 w 1180409"/>
                    <a:gd name="connsiteY136" fmla="*/ 182690 h 1107343"/>
                    <a:gd name="connsiteX137" fmla="*/ 192614 w 1180409"/>
                    <a:gd name="connsiteY137" fmla="*/ 167610 h 1107343"/>
                    <a:gd name="connsiteX138" fmla="*/ 175677 w 1180409"/>
                    <a:gd name="connsiteY138" fmla="*/ 154950 h 1107343"/>
                    <a:gd name="connsiteX139" fmla="*/ 160878 w 1180409"/>
                    <a:gd name="connsiteY139" fmla="*/ 140714 h 1107343"/>
                    <a:gd name="connsiteX140" fmla="*/ 154407 w 1180409"/>
                    <a:gd name="connsiteY140" fmla="*/ 119163 h 1107343"/>
                    <a:gd name="connsiteX141" fmla="*/ 152269 w 1180409"/>
                    <a:gd name="connsiteY141" fmla="*/ 101382 h 1107343"/>
                    <a:gd name="connsiteX142" fmla="*/ 147711 w 1180409"/>
                    <a:gd name="connsiteY142" fmla="*/ 89003 h 1107343"/>
                    <a:gd name="connsiteX143" fmla="*/ 141803 w 1180409"/>
                    <a:gd name="connsiteY143" fmla="*/ 70434 h 1107343"/>
                    <a:gd name="connsiteX144" fmla="*/ 129142 w 1180409"/>
                    <a:gd name="connsiteY144" fmla="*/ 55073 h 1107343"/>
                    <a:gd name="connsiteX145" fmla="*/ 122953 w 1180409"/>
                    <a:gd name="connsiteY145" fmla="*/ 35941 h 1107343"/>
                    <a:gd name="connsiteX146" fmla="*/ 117045 w 1180409"/>
                    <a:gd name="connsiteY146" fmla="*/ 18442 h 1107343"/>
                    <a:gd name="connsiteX147" fmla="*/ 96057 w 1180409"/>
                    <a:gd name="connsiteY147" fmla="*/ 14672 h 1107343"/>
                    <a:gd name="connsiteX148" fmla="*/ 73999 w 1180409"/>
                    <a:gd name="connsiteY148" fmla="*/ 2574 h 1107343"/>
                    <a:gd name="connsiteX149" fmla="*/ 57569 w 1180409"/>
                    <a:gd name="connsiteY149" fmla="*/ 942 h 1107343"/>
                    <a:gd name="connsiteX150" fmla="*/ 47609 w 1180409"/>
                    <a:gd name="connsiteY150" fmla="*/ 13321 h 1107343"/>
                    <a:gd name="connsiteX151" fmla="*/ 45977 w 1180409"/>
                    <a:gd name="connsiteY151" fmla="*/ 24631 h 1107343"/>
                    <a:gd name="connsiteX152" fmla="*/ 34667 w 1180409"/>
                    <a:gd name="connsiteY152" fmla="*/ 33240 h 1107343"/>
                    <a:gd name="connsiteX153" fmla="*/ 27409 w 1180409"/>
                    <a:gd name="connsiteY153" fmla="*/ 35660 h 1107343"/>
                    <a:gd name="connsiteX154" fmla="*/ 13960 w 1180409"/>
                    <a:gd name="connsiteY154" fmla="*/ 41287 h 1107343"/>
                    <a:gd name="connsiteX155" fmla="*/ 14523 w 1180409"/>
                    <a:gd name="connsiteY155" fmla="*/ 55523 h 1107343"/>
                    <a:gd name="connsiteX156" fmla="*/ 16943 w 1180409"/>
                    <a:gd name="connsiteY156" fmla="*/ 71672 h 1107343"/>
                    <a:gd name="connsiteX157" fmla="*/ 20431 w 1180409"/>
                    <a:gd name="connsiteY157" fmla="*/ 80562 h 1107343"/>
                    <a:gd name="connsiteX158" fmla="*/ 26058 w 1180409"/>
                    <a:gd name="connsiteY158" fmla="*/ 89453 h 1107343"/>
                    <a:gd name="connsiteX159" fmla="*/ 36806 w 1180409"/>
                    <a:gd name="connsiteY159" fmla="*/ 94011 h 1107343"/>
                    <a:gd name="connsiteX160" fmla="*/ 41926 w 1180409"/>
                    <a:gd name="connsiteY160" fmla="*/ 102901 h 1107343"/>
                    <a:gd name="connsiteX161" fmla="*/ 31179 w 1180409"/>
                    <a:gd name="connsiteY161" fmla="*/ 116068 h 1107343"/>
                    <a:gd name="connsiteX162" fmla="*/ 26339 w 1180409"/>
                    <a:gd name="connsiteY162" fmla="*/ 124396 h 1107343"/>
                    <a:gd name="connsiteX163" fmla="*/ 16380 w 1180409"/>
                    <a:gd name="connsiteY163" fmla="*/ 136494 h 1107343"/>
                    <a:gd name="connsiteX164" fmla="*/ 16943 w 1180409"/>
                    <a:gd name="connsiteY164" fmla="*/ 151574 h 1107343"/>
                    <a:gd name="connsiteX165" fmla="*/ 12103 w 1180409"/>
                    <a:gd name="connsiteY165" fmla="*/ 155625 h 1107343"/>
                    <a:gd name="connsiteX166" fmla="*/ 1075 w 1180409"/>
                    <a:gd name="connsiteY166" fmla="*/ 160183 h 1107343"/>
                    <a:gd name="connsiteX167" fmla="*/ 793 w 1180409"/>
                    <a:gd name="connsiteY167" fmla="*/ 174700 h 1107343"/>
                    <a:gd name="connsiteX168" fmla="*/ 9402 w 1180409"/>
                    <a:gd name="connsiteY168" fmla="*/ 191131 h 1107343"/>
                    <a:gd name="connsiteX169" fmla="*/ 28759 w 1180409"/>
                    <a:gd name="connsiteY169" fmla="*/ 211331 h 1107343"/>
                    <a:gd name="connsiteX170" fmla="*/ 36637 w 1180409"/>
                    <a:gd name="connsiteY170" fmla="*/ 218027 h 1107343"/>
                    <a:gd name="connsiteX171" fmla="*/ 67585 w 1180409"/>
                    <a:gd name="connsiteY171" fmla="*/ 234851 h 1107343"/>
                    <a:gd name="connsiteX172" fmla="*/ 79514 w 1180409"/>
                    <a:gd name="connsiteY172" fmla="*/ 256346 h 1107343"/>
                    <a:gd name="connsiteX173" fmla="*/ 86153 w 1180409"/>
                    <a:gd name="connsiteY173" fmla="*/ 275646 h 1107343"/>
                    <a:gd name="connsiteX174" fmla="*/ 96788 w 1180409"/>
                    <a:gd name="connsiteY174" fmla="*/ 298323 h 1107343"/>
                    <a:gd name="connsiteX175" fmla="*/ 95438 w 1180409"/>
                    <a:gd name="connsiteY175" fmla="*/ 317004 h 1107343"/>
                    <a:gd name="connsiteX176" fmla="*/ 120759 w 1180409"/>
                    <a:gd name="connsiteY176" fmla="*/ 356955 h 1107343"/>
                    <a:gd name="connsiteX177" fmla="*/ 138765 w 1180409"/>
                    <a:gd name="connsiteY177" fmla="*/ 384245 h 1107343"/>
                    <a:gd name="connsiteX178" fmla="*/ 124754 w 1180409"/>
                    <a:gd name="connsiteY178" fmla="*/ 391560 h 1107343"/>
                    <a:gd name="connsiteX179" fmla="*/ 110124 w 1180409"/>
                    <a:gd name="connsiteY179" fmla="*/ 388240 h 1107343"/>
                    <a:gd name="connsiteX180" fmla="*/ 111924 w 1180409"/>
                    <a:gd name="connsiteY180" fmla="*/ 403377 h 1107343"/>
                    <a:gd name="connsiteX181" fmla="*/ 119127 w 1180409"/>
                    <a:gd name="connsiteY181" fmla="*/ 418851 h 1107343"/>
                    <a:gd name="connsiteX182" fmla="*/ 129649 w 1180409"/>
                    <a:gd name="connsiteY182" fmla="*/ 442652 h 1107343"/>
                    <a:gd name="connsiteX183" fmla="*/ 136851 w 1180409"/>
                    <a:gd name="connsiteY183" fmla="*/ 465891 h 1107343"/>
                    <a:gd name="connsiteX184" fmla="*/ 136289 w 1180409"/>
                    <a:gd name="connsiteY184" fmla="*/ 483560 h 1107343"/>
                    <a:gd name="connsiteX185" fmla="*/ 136851 w 1180409"/>
                    <a:gd name="connsiteY185" fmla="*/ 517828 h 1107343"/>
                    <a:gd name="connsiteX186" fmla="*/ 137977 w 1180409"/>
                    <a:gd name="connsiteY186" fmla="*/ 548775 h 1107343"/>
                    <a:gd name="connsiteX187" fmla="*/ 137414 w 1180409"/>
                    <a:gd name="connsiteY187" fmla="*/ 580286 h 1107343"/>
                    <a:gd name="connsiteX188" fmla="*/ 128580 w 1180409"/>
                    <a:gd name="connsiteY188" fmla="*/ 607914 h 1107343"/>
                    <a:gd name="connsiteX189" fmla="*/ 133025 w 1180409"/>
                    <a:gd name="connsiteY189" fmla="*/ 627833 h 1107343"/>
                    <a:gd name="connsiteX190" fmla="*/ 131393 w 1180409"/>
                    <a:gd name="connsiteY190" fmla="*/ 645502 h 1107343"/>
                    <a:gd name="connsiteX191" fmla="*/ 136345 w 1180409"/>
                    <a:gd name="connsiteY191" fmla="*/ 664295 h 1107343"/>
                    <a:gd name="connsiteX192" fmla="*/ 135557 w 1180409"/>
                    <a:gd name="connsiteY192" fmla="*/ 664633 h 1107343"/>
                    <a:gd name="connsiteX193" fmla="*/ 136458 w 1180409"/>
                    <a:gd name="connsiteY193" fmla="*/ 670541 h 1107343"/>
                    <a:gd name="connsiteX194" fmla="*/ 133307 w 1180409"/>
                    <a:gd name="connsiteY194" fmla="*/ 692654 h 1107343"/>
                    <a:gd name="connsiteX195" fmla="*/ 129255 w 1180409"/>
                    <a:gd name="connsiteY195" fmla="*/ 715218 h 1107343"/>
                    <a:gd name="connsiteX196" fmla="*/ 131956 w 1180409"/>
                    <a:gd name="connsiteY196" fmla="*/ 764791 h 1107343"/>
                    <a:gd name="connsiteX197" fmla="*/ 140959 w 1180409"/>
                    <a:gd name="connsiteY197" fmla="*/ 784654 h 1107343"/>
                    <a:gd name="connsiteX198" fmla="*/ 147374 w 1180409"/>
                    <a:gd name="connsiteY198" fmla="*/ 799115 h 1107343"/>
                    <a:gd name="connsiteX199" fmla="*/ 152719 w 1180409"/>
                    <a:gd name="connsiteY199" fmla="*/ 794051 h 1107343"/>
                    <a:gd name="connsiteX200" fmla="*/ 155476 w 1180409"/>
                    <a:gd name="connsiteY200" fmla="*/ 764904 h 1107343"/>
                    <a:gd name="connsiteX201" fmla="*/ 167912 w 1180409"/>
                    <a:gd name="connsiteY201" fmla="*/ 753931 h 1107343"/>
                    <a:gd name="connsiteX202" fmla="*/ 181585 w 1180409"/>
                    <a:gd name="connsiteY202" fmla="*/ 733900 h 1107343"/>
                    <a:gd name="connsiteX203" fmla="*/ 195540 w 1180409"/>
                    <a:gd name="connsiteY203" fmla="*/ 728554 h 1107343"/>
                    <a:gd name="connsiteX204" fmla="*/ 201335 w 1180409"/>
                    <a:gd name="connsiteY204" fmla="*/ 743296 h 1107343"/>
                    <a:gd name="connsiteX205" fmla="*/ 225869 w 1180409"/>
                    <a:gd name="connsiteY205" fmla="*/ 769011 h 1107343"/>
                    <a:gd name="connsiteX206" fmla="*/ 236841 w 1180409"/>
                    <a:gd name="connsiteY206" fmla="*/ 781897 h 1107343"/>
                    <a:gd name="connsiteX207" fmla="*/ 241849 w 1180409"/>
                    <a:gd name="connsiteY207" fmla="*/ 794783 h 1107343"/>
                    <a:gd name="connsiteX208" fmla="*/ 225025 w 1180409"/>
                    <a:gd name="connsiteY208" fmla="*/ 814420 h 1107343"/>
                    <a:gd name="connsiteX209" fmla="*/ 231721 w 1180409"/>
                    <a:gd name="connsiteY209" fmla="*/ 838222 h 1107343"/>
                    <a:gd name="connsiteX210" fmla="*/ 242974 w 1180409"/>
                    <a:gd name="connsiteY210" fmla="*/ 853246 h 1107343"/>
                    <a:gd name="connsiteX211" fmla="*/ 243706 w 1180409"/>
                    <a:gd name="connsiteY211" fmla="*/ 866019 h 1107343"/>
                    <a:gd name="connsiteX212" fmla="*/ 261093 w 1180409"/>
                    <a:gd name="connsiteY212" fmla="*/ 865288 h 1107343"/>
                    <a:gd name="connsiteX213" fmla="*/ 272459 w 1180409"/>
                    <a:gd name="connsiteY213" fmla="*/ 859829 h 1107343"/>
                    <a:gd name="connsiteX214" fmla="*/ 283713 w 1180409"/>
                    <a:gd name="connsiteY214" fmla="*/ 856678 h 1107343"/>
                    <a:gd name="connsiteX215" fmla="*/ 294348 w 1180409"/>
                    <a:gd name="connsiteY215" fmla="*/ 861067 h 1107343"/>
                    <a:gd name="connsiteX216" fmla="*/ 297668 w 1180409"/>
                    <a:gd name="connsiteY216" fmla="*/ 873278 h 1107343"/>
                    <a:gd name="connsiteX217" fmla="*/ 307065 w 1180409"/>
                    <a:gd name="connsiteY217" fmla="*/ 889877 h 1107343"/>
                    <a:gd name="connsiteX218" fmla="*/ 319500 w 1180409"/>
                    <a:gd name="connsiteY218" fmla="*/ 922794 h 1107343"/>
                    <a:gd name="connsiteX219" fmla="*/ 322989 w 1180409"/>
                    <a:gd name="connsiteY219" fmla="*/ 933541 h 1107343"/>
                    <a:gd name="connsiteX220" fmla="*/ 332273 w 1180409"/>
                    <a:gd name="connsiteY220" fmla="*/ 950366 h 1107343"/>
                    <a:gd name="connsiteX221" fmla="*/ 335930 w 1180409"/>
                    <a:gd name="connsiteY221" fmla="*/ 960719 h 1107343"/>
                    <a:gd name="connsiteX222" fmla="*/ 343245 w 1180409"/>
                    <a:gd name="connsiteY222" fmla="*/ 984240 h 1107343"/>
                    <a:gd name="connsiteX223" fmla="*/ 358438 w 1180409"/>
                    <a:gd name="connsiteY223" fmla="*/ 1005847 h 1107343"/>
                    <a:gd name="connsiteX224" fmla="*/ 366653 w 1180409"/>
                    <a:gd name="connsiteY224" fmla="*/ 1009279 h 1107343"/>
                    <a:gd name="connsiteX225" fmla="*/ 371492 w 1180409"/>
                    <a:gd name="connsiteY225" fmla="*/ 1014287 h 1107343"/>
                    <a:gd name="connsiteX226" fmla="*/ 367216 w 1180409"/>
                    <a:gd name="connsiteY226" fmla="*/ 1020533 h 1107343"/>
                    <a:gd name="connsiteX227" fmla="*/ 360239 w 1180409"/>
                    <a:gd name="connsiteY227" fmla="*/ 1031505 h 1107343"/>
                    <a:gd name="connsiteX228" fmla="*/ 376669 w 1180409"/>
                    <a:gd name="connsiteY228" fmla="*/ 1052212 h 1107343"/>
                    <a:gd name="connsiteX229" fmla="*/ 379989 w 1180409"/>
                    <a:gd name="connsiteY229" fmla="*/ 1071625 h 1107343"/>
                    <a:gd name="connsiteX230" fmla="*/ 381227 w 1180409"/>
                    <a:gd name="connsiteY230" fmla="*/ 1081360 h 1107343"/>
                    <a:gd name="connsiteX231" fmla="*/ 397657 w 1180409"/>
                    <a:gd name="connsiteY231" fmla="*/ 1096721 h 1107343"/>
                    <a:gd name="connsiteX232" fmla="*/ 433219 w 1180409"/>
                    <a:gd name="connsiteY232" fmla="*/ 1102573 h 1107343"/>
                    <a:gd name="connsiteX233" fmla="*/ 437721 w 1180409"/>
                    <a:gd name="connsiteY233" fmla="*/ 1103079 h 1107343"/>
                    <a:gd name="connsiteX234" fmla="*/ 445880 w 1180409"/>
                    <a:gd name="connsiteY234" fmla="*/ 1090756 h 1107343"/>
                    <a:gd name="connsiteX235" fmla="*/ 467149 w 1180409"/>
                    <a:gd name="connsiteY235" fmla="*/ 1076521 h 1107343"/>
                    <a:gd name="connsiteX236" fmla="*/ 487125 w 1180409"/>
                    <a:gd name="connsiteY236" fmla="*/ 1069374 h 1107343"/>
                    <a:gd name="connsiteX237" fmla="*/ 496465 w 1180409"/>
                    <a:gd name="connsiteY237" fmla="*/ 1079615 h 1107343"/>
                    <a:gd name="connsiteX238" fmla="*/ 511546 w 1180409"/>
                    <a:gd name="connsiteY238" fmla="*/ 1080516 h 1107343"/>
                    <a:gd name="connsiteX239" fmla="*/ 534616 w 1180409"/>
                    <a:gd name="connsiteY239" fmla="*/ 1070725 h 1107343"/>
                    <a:gd name="connsiteX240" fmla="*/ 540355 w 1180409"/>
                    <a:gd name="connsiteY240" fmla="*/ 1061834 h 1107343"/>
                    <a:gd name="connsiteX241" fmla="*/ 546094 w 1180409"/>
                    <a:gd name="connsiteY241" fmla="*/ 1048949 h 1107343"/>
                    <a:gd name="connsiteX242" fmla="*/ 542099 w 1180409"/>
                    <a:gd name="connsiteY242" fmla="*/ 1040058 h 1107343"/>
                    <a:gd name="connsiteX243" fmla="*/ 542099 w 1180409"/>
                    <a:gd name="connsiteY243" fmla="*/ 1018676 h 1107343"/>
                    <a:gd name="connsiteX244" fmla="*/ 537654 w 1180409"/>
                    <a:gd name="connsiteY244" fmla="*/ 1007985 h 1107343"/>
                    <a:gd name="connsiteX245" fmla="*/ 533209 w 1180409"/>
                    <a:gd name="connsiteY245" fmla="*/ 995493 h 1107343"/>
                    <a:gd name="connsiteX246" fmla="*/ 535854 w 1180409"/>
                    <a:gd name="connsiteY246" fmla="*/ 973661 h 1107343"/>
                    <a:gd name="connsiteX247" fmla="*/ 537654 w 1180409"/>
                    <a:gd name="connsiteY247" fmla="*/ 956780 h 1107343"/>
                    <a:gd name="connsiteX248" fmla="*/ 544294 w 1180409"/>
                    <a:gd name="connsiteY248" fmla="*/ 937199 h 1107343"/>
                    <a:gd name="connsiteX249" fmla="*/ 554028 w 1180409"/>
                    <a:gd name="connsiteY249" fmla="*/ 938099 h 1107343"/>
                    <a:gd name="connsiteX250" fmla="*/ 562919 w 1180409"/>
                    <a:gd name="connsiteY250" fmla="*/ 935004 h 1107343"/>
                    <a:gd name="connsiteX251" fmla="*/ 574004 w 1180409"/>
                    <a:gd name="connsiteY251" fmla="*/ 920768 h 1107343"/>
                    <a:gd name="connsiteX252" fmla="*/ 579743 w 1180409"/>
                    <a:gd name="connsiteY252" fmla="*/ 913622 h 1107343"/>
                    <a:gd name="connsiteX253" fmla="*/ 593923 w 1180409"/>
                    <a:gd name="connsiteY253" fmla="*/ 898036 h 1107343"/>
                    <a:gd name="connsiteX254" fmla="*/ 612548 w 1180409"/>
                    <a:gd name="connsiteY254" fmla="*/ 873109 h 1107343"/>
                    <a:gd name="connsiteX255" fmla="*/ 606809 w 1180409"/>
                    <a:gd name="connsiteY255" fmla="*/ 855778 h 1107343"/>
                    <a:gd name="connsiteX256" fmla="*/ 607709 w 1180409"/>
                    <a:gd name="connsiteY256" fmla="*/ 840191 h 1107343"/>
                    <a:gd name="connsiteX257" fmla="*/ 623689 w 1180409"/>
                    <a:gd name="connsiteY257" fmla="*/ 830401 h 1107343"/>
                    <a:gd name="connsiteX258" fmla="*/ 636125 w 1180409"/>
                    <a:gd name="connsiteY258" fmla="*/ 832651 h 1107343"/>
                    <a:gd name="connsiteX259" fmla="*/ 646309 w 1180409"/>
                    <a:gd name="connsiteY259" fmla="*/ 830401 h 1107343"/>
                    <a:gd name="connsiteX260" fmla="*/ 655650 w 1180409"/>
                    <a:gd name="connsiteY260" fmla="*/ 821510 h 1107343"/>
                    <a:gd name="connsiteX261" fmla="*/ 647210 w 1180409"/>
                    <a:gd name="connsiteY261" fmla="*/ 801929 h 1107343"/>
                    <a:gd name="connsiteX262" fmla="*/ 648110 w 1180409"/>
                    <a:gd name="connsiteY262" fmla="*/ 792138 h 1107343"/>
                    <a:gd name="connsiteX263" fmla="*/ 653455 w 1180409"/>
                    <a:gd name="connsiteY263" fmla="*/ 783247 h 1107343"/>
                    <a:gd name="connsiteX264" fmla="*/ 662346 w 1180409"/>
                    <a:gd name="connsiteY264" fmla="*/ 787242 h 1107343"/>
                    <a:gd name="connsiteX265" fmla="*/ 676976 w 1180409"/>
                    <a:gd name="connsiteY265" fmla="*/ 789043 h 1107343"/>
                    <a:gd name="connsiteX266" fmla="*/ 691606 w 1180409"/>
                    <a:gd name="connsiteY266" fmla="*/ 785498 h 1107343"/>
                    <a:gd name="connsiteX267" fmla="*/ 706236 w 1180409"/>
                    <a:gd name="connsiteY267" fmla="*/ 784598 h 1107343"/>
                    <a:gd name="connsiteX268" fmla="*/ 715126 w 1180409"/>
                    <a:gd name="connsiteY268" fmla="*/ 791744 h 1107343"/>
                    <a:gd name="connsiteX269" fmla="*/ 703591 w 1180409"/>
                    <a:gd name="connsiteY269" fmla="*/ 800634 h 1107343"/>
                    <a:gd name="connsiteX270" fmla="*/ 698245 w 1180409"/>
                    <a:gd name="connsiteY270" fmla="*/ 819766 h 1107343"/>
                    <a:gd name="connsiteX271" fmla="*/ 702691 w 1180409"/>
                    <a:gd name="connsiteY271" fmla="*/ 830457 h 1107343"/>
                    <a:gd name="connsiteX272" fmla="*/ 711131 w 1180409"/>
                    <a:gd name="connsiteY272" fmla="*/ 834452 h 1107343"/>
                    <a:gd name="connsiteX273" fmla="*/ 716026 w 1180409"/>
                    <a:gd name="connsiteY273" fmla="*/ 846494 h 1107343"/>
                    <a:gd name="connsiteX274" fmla="*/ 715126 w 1180409"/>
                    <a:gd name="connsiteY274" fmla="*/ 857185 h 1107343"/>
                    <a:gd name="connsiteX275" fmla="*/ 704941 w 1180409"/>
                    <a:gd name="connsiteY275" fmla="*/ 866975 h 1107343"/>
                    <a:gd name="connsiteX276" fmla="*/ 716026 w 1180409"/>
                    <a:gd name="connsiteY276" fmla="*/ 882562 h 1107343"/>
                    <a:gd name="connsiteX277" fmla="*/ 732851 w 1180409"/>
                    <a:gd name="connsiteY277" fmla="*/ 892353 h 1107343"/>
                    <a:gd name="connsiteX278" fmla="*/ 746130 w 1180409"/>
                    <a:gd name="connsiteY278" fmla="*/ 892353 h 1107343"/>
                    <a:gd name="connsiteX279" fmla="*/ 753558 w 1180409"/>
                    <a:gd name="connsiteY279" fmla="*/ 891284 h 1107343"/>
                    <a:gd name="connsiteX280" fmla="*/ 753558 w 1180409"/>
                    <a:gd name="connsiteY280" fmla="*/ 891284 h 1107343"/>
                    <a:gd name="connsiteX281" fmla="*/ 757778 w 1180409"/>
                    <a:gd name="connsiteY281" fmla="*/ 889314 h 1107343"/>
                    <a:gd name="connsiteX282" fmla="*/ 757947 w 1180409"/>
                    <a:gd name="connsiteY282" fmla="*/ 889202 h 1107343"/>
                    <a:gd name="connsiteX283" fmla="*/ 761210 w 1180409"/>
                    <a:gd name="connsiteY283" fmla="*/ 886163 h 1107343"/>
                    <a:gd name="connsiteX284" fmla="*/ 772745 w 1180409"/>
                    <a:gd name="connsiteY284" fmla="*/ 873278 h 1107343"/>
                    <a:gd name="connsiteX285" fmla="*/ 784280 w 1180409"/>
                    <a:gd name="connsiteY285" fmla="*/ 867032 h 1107343"/>
                    <a:gd name="connsiteX286" fmla="*/ 791370 w 1180409"/>
                    <a:gd name="connsiteY286" fmla="*/ 872377 h 1107343"/>
                    <a:gd name="connsiteX287" fmla="*/ 799811 w 1180409"/>
                    <a:gd name="connsiteY287" fmla="*/ 875922 h 1107343"/>
                    <a:gd name="connsiteX288" fmla="*/ 808251 w 1180409"/>
                    <a:gd name="connsiteY288" fmla="*/ 884362 h 1107343"/>
                    <a:gd name="connsiteX289" fmla="*/ 806901 w 1180409"/>
                    <a:gd name="connsiteY289" fmla="*/ 895504 h 1107343"/>
                    <a:gd name="connsiteX290" fmla="*/ 806225 w 1180409"/>
                    <a:gd name="connsiteY290" fmla="*/ 898148 h 1107343"/>
                    <a:gd name="connsiteX291" fmla="*/ 806169 w 1180409"/>
                    <a:gd name="connsiteY291" fmla="*/ 898936 h 1107343"/>
                    <a:gd name="connsiteX292" fmla="*/ 806394 w 1180409"/>
                    <a:gd name="connsiteY292" fmla="*/ 901468 h 1107343"/>
                    <a:gd name="connsiteX293" fmla="*/ 806507 w 1180409"/>
                    <a:gd name="connsiteY293" fmla="*/ 902087 h 1107343"/>
                    <a:gd name="connsiteX294" fmla="*/ 807351 w 1180409"/>
                    <a:gd name="connsiteY294" fmla="*/ 905351 h 1107343"/>
                    <a:gd name="connsiteX295" fmla="*/ 807632 w 1180409"/>
                    <a:gd name="connsiteY295" fmla="*/ 906195 h 1107343"/>
                    <a:gd name="connsiteX296" fmla="*/ 808532 w 1180409"/>
                    <a:gd name="connsiteY296" fmla="*/ 908783 h 1107343"/>
                    <a:gd name="connsiteX297" fmla="*/ 808645 w 1180409"/>
                    <a:gd name="connsiteY297" fmla="*/ 909121 h 1107343"/>
                    <a:gd name="connsiteX298" fmla="*/ 818267 w 1180409"/>
                    <a:gd name="connsiteY298" fmla="*/ 907770 h 1107343"/>
                    <a:gd name="connsiteX299" fmla="*/ 838017 w 1180409"/>
                    <a:gd name="connsiteY299" fmla="*/ 905913 h 1107343"/>
                    <a:gd name="connsiteX300" fmla="*/ 857768 w 1180409"/>
                    <a:gd name="connsiteY300" fmla="*/ 915929 h 1107343"/>
                    <a:gd name="connsiteX301" fmla="*/ 873635 w 1180409"/>
                    <a:gd name="connsiteY301" fmla="*/ 912666 h 1107343"/>
                    <a:gd name="connsiteX302" fmla="*/ 886915 w 1180409"/>
                    <a:gd name="connsiteY302" fmla="*/ 910584 h 1107343"/>
                    <a:gd name="connsiteX303" fmla="*/ 899519 w 1180409"/>
                    <a:gd name="connsiteY303" fmla="*/ 909515 h 1107343"/>
                    <a:gd name="connsiteX304" fmla="*/ 911729 w 1180409"/>
                    <a:gd name="connsiteY304" fmla="*/ 906364 h 1107343"/>
                    <a:gd name="connsiteX305" fmla="*/ 927428 w 1180409"/>
                    <a:gd name="connsiteY305" fmla="*/ 906364 h 1107343"/>
                    <a:gd name="connsiteX306" fmla="*/ 935475 w 1180409"/>
                    <a:gd name="connsiteY306" fmla="*/ 885657 h 1107343"/>
                    <a:gd name="connsiteX307" fmla="*/ 920113 w 1180409"/>
                    <a:gd name="connsiteY307" fmla="*/ 861461 h 1107343"/>
                    <a:gd name="connsiteX308" fmla="*/ 909985 w 1180409"/>
                    <a:gd name="connsiteY308" fmla="*/ 856903 h 1107343"/>
                    <a:gd name="connsiteX309" fmla="*/ 900194 w 1180409"/>
                    <a:gd name="connsiteY309" fmla="*/ 862530 h 1107343"/>
                    <a:gd name="connsiteX310" fmla="*/ 888321 w 1180409"/>
                    <a:gd name="connsiteY310" fmla="*/ 866750 h 1107343"/>
                    <a:gd name="connsiteX311" fmla="*/ 877124 w 1180409"/>
                    <a:gd name="connsiteY311" fmla="*/ 864668 h 1107343"/>
                    <a:gd name="connsiteX312" fmla="*/ 876786 w 1180409"/>
                    <a:gd name="connsiteY312" fmla="*/ 852402 h 1107343"/>
                    <a:gd name="connsiteX313" fmla="*/ 869472 w 1180409"/>
                    <a:gd name="connsiteY313" fmla="*/ 842611 h 1107343"/>
                    <a:gd name="connsiteX314" fmla="*/ 864238 w 1180409"/>
                    <a:gd name="connsiteY314" fmla="*/ 844693 h 1107343"/>
                    <a:gd name="connsiteX315" fmla="*/ 855854 w 1180409"/>
                    <a:gd name="connsiteY315" fmla="*/ 843286 h 1107343"/>
                    <a:gd name="connsiteX316" fmla="*/ 852366 w 1180409"/>
                    <a:gd name="connsiteY316" fmla="*/ 831695 h 1107343"/>
                    <a:gd name="connsiteX317" fmla="*/ 856192 w 1180409"/>
                    <a:gd name="connsiteY317" fmla="*/ 810313 h 1107343"/>
                    <a:gd name="connsiteX318" fmla="*/ 871891 w 1180409"/>
                    <a:gd name="connsiteY318" fmla="*/ 805417 h 1107343"/>
                    <a:gd name="connsiteX319" fmla="*/ 882019 w 1180409"/>
                    <a:gd name="connsiteY319" fmla="*/ 802266 h 1107343"/>
                    <a:gd name="connsiteX320" fmla="*/ 888997 w 1180409"/>
                    <a:gd name="connsiteY320" fmla="*/ 789662 h 1107343"/>
                    <a:gd name="connsiteX321" fmla="*/ 896705 w 1180409"/>
                    <a:gd name="connsiteY321" fmla="*/ 788931 h 1107343"/>
                    <a:gd name="connsiteX322" fmla="*/ 903345 w 1180409"/>
                    <a:gd name="connsiteY322" fmla="*/ 798384 h 1107343"/>
                    <a:gd name="connsiteX323" fmla="*/ 913136 w 1180409"/>
                    <a:gd name="connsiteY323" fmla="*/ 805755 h 1107343"/>
                    <a:gd name="connsiteX324" fmla="*/ 919776 w 1180409"/>
                    <a:gd name="connsiteY324" fmla="*/ 813464 h 1107343"/>
                    <a:gd name="connsiteX325" fmla="*/ 933393 w 1180409"/>
                    <a:gd name="connsiteY325" fmla="*/ 822579 h 1107343"/>
                    <a:gd name="connsiteX326" fmla="*/ 931649 w 1180409"/>
                    <a:gd name="connsiteY326" fmla="*/ 815940 h 1107343"/>
                    <a:gd name="connsiteX327" fmla="*/ 930917 w 1180409"/>
                    <a:gd name="connsiteY327" fmla="*/ 814533 h 1107343"/>
                    <a:gd name="connsiteX328" fmla="*/ 929848 w 1180409"/>
                    <a:gd name="connsiteY328" fmla="*/ 811607 h 1107343"/>
                    <a:gd name="connsiteX329" fmla="*/ 929173 w 1180409"/>
                    <a:gd name="connsiteY329" fmla="*/ 806487 h 1107343"/>
                    <a:gd name="connsiteX330" fmla="*/ 927766 w 1180409"/>
                    <a:gd name="connsiteY330" fmla="*/ 794220 h 1107343"/>
                    <a:gd name="connsiteX331" fmla="*/ 921801 w 1180409"/>
                    <a:gd name="connsiteY331" fmla="*/ 775989 h 1107343"/>
                    <a:gd name="connsiteX332" fmla="*/ 914824 w 1180409"/>
                    <a:gd name="connsiteY332" fmla="*/ 766535 h 1107343"/>
                    <a:gd name="connsiteX333" fmla="*/ 896649 w 1180409"/>
                    <a:gd name="connsiteY333" fmla="*/ 761302 h 1107343"/>
                    <a:gd name="connsiteX334" fmla="*/ 888265 w 1180409"/>
                    <a:gd name="connsiteY334" fmla="*/ 759558 h 1107343"/>
                    <a:gd name="connsiteX335" fmla="*/ 880556 w 1180409"/>
                    <a:gd name="connsiteY335" fmla="*/ 762034 h 1107343"/>
                    <a:gd name="connsiteX336" fmla="*/ 871103 w 1180409"/>
                    <a:gd name="connsiteY336" fmla="*/ 755394 h 1107343"/>
                    <a:gd name="connsiteX337" fmla="*/ 866883 w 1180409"/>
                    <a:gd name="connsiteY337" fmla="*/ 737501 h 1107343"/>
                    <a:gd name="connsiteX338" fmla="*/ 864914 w 1180409"/>
                    <a:gd name="connsiteY338" fmla="*/ 720058 h 1107343"/>
                    <a:gd name="connsiteX339" fmla="*/ 858330 w 1180409"/>
                    <a:gd name="connsiteY339" fmla="*/ 715500 h 1107343"/>
                    <a:gd name="connsiteX340" fmla="*/ 847639 w 1180409"/>
                    <a:gd name="connsiteY340" fmla="*/ 713418 h 1107343"/>
                    <a:gd name="connsiteX341" fmla="*/ 844769 w 1180409"/>
                    <a:gd name="connsiteY341" fmla="*/ 703121 h 1107343"/>
                    <a:gd name="connsiteX342" fmla="*/ 841056 w 1180409"/>
                    <a:gd name="connsiteY342" fmla="*/ 694061 h 1107343"/>
                    <a:gd name="connsiteX343" fmla="*/ 828283 w 1180409"/>
                    <a:gd name="connsiteY343" fmla="*/ 681288 h 1107343"/>
                    <a:gd name="connsiteX344" fmla="*/ 834022 w 1180409"/>
                    <a:gd name="connsiteY344" fmla="*/ 669359 h 1107343"/>
                    <a:gd name="connsiteX345" fmla="*/ 850903 w 1180409"/>
                    <a:gd name="connsiteY345" fmla="*/ 660300 h 1107343"/>
                    <a:gd name="connsiteX346" fmla="*/ 857486 w 1180409"/>
                    <a:gd name="connsiteY346" fmla="*/ 654561 h 1107343"/>
                    <a:gd name="connsiteX347" fmla="*/ 863225 w 1180409"/>
                    <a:gd name="connsiteY347" fmla="*/ 645108 h 1107343"/>
                    <a:gd name="connsiteX348" fmla="*/ 869809 w 1180409"/>
                    <a:gd name="connsiteY348" fmla="*/ 633179 h 1107343"/>
                    <a:gd name="connsiteX349" fmla="*/ 868965 w 1180409"/>
                    <a:gd name="connsiteY349" fmla="*/ 618774 h 1107343"/>
                    <a:gd name="connsiteX350" fmla="*/ 859062 w 1180409"/>
                    <a:gd name="connsiteY350" fmla="*/ 608083 h 1107343"/>
                    <a:gd name="connsiteX351" fmla="*/ 854954 w 1180409"/>
                    <a:gd name="connsiteY351" fmla="*/ 600261 h 1107343"/>
                    <a:gd name="connsiteX352" fmla="*/ 859062 w 1180409"/>
                    <a:gd name="connsiteY352" fmla="*/ 592046 h 1107343"/>
                    <a:gd name="connsiteX353" fmla="*/ 863169 w 1180409"/>
                    <a:gd name="connsiteY353" fmla="*/ 587094 h 1107343"/>
                    <a:gd name="connsiteX354" fmla="*/ 871835 w 1180409"/>
                    <a:gd name="connsiteY354" fmla="*/ 579667 h 1107343"/>
                    <a:gd name="connsiteX355" fmla="*/ 882976 w 1180409"/>
                    <a:gd name="connsiteY355" fmla="*/ 567288 h 1107343"/>
                    <a:gd name="connsiteX356" fmla="*/ 901095 w 1180409"/>
                    <a:gd name="connsiteY356" fmla="*/ 575503 h 1107343"/>
                    <a:gd name="connsiteX357" fmla="*/ 917187 w 1180409"/>
                    <a:gd name="connsiteY357" fmla="*/ 583324 h 1107343"/>
                    <a:gd name="connsiteX358" fmla="*/ 931986 w 1180409"/>
                    <a:gd name="connsiteY358" fmla="*/ 598967 h 1107343"/>
                    <a:gd name="connsiteX359" fmla="*/ 947235 w 1180409"/>
                    <a:gd name="connsiteY359" fmla="*/ 593621 h 1107343"/>
                    <a:gd name="connsiteX360" fmla="*/ 971543 w 1180409"/>
                    <a:gd name="connsiteY360" fmla="*/ 590301 h 1107343"/>
                    <a:gd name="connsiteX361" fmla="*/ 986398 w 1180409"/>
                    <a:gd name="connsiteY361" fmla="*/ 620799 h 1107343"/>
                    <a:gd name="connsiteX362" fmla="*/ 1000803 w 1180409"/>
                    <a:gd name="connsiteY362" fmla="*/ 618717 h 1107343"/>
                    <a:gd name="connsiteX363" fmla="*/ 1010256 w 1180409"/>
                    <a:gd name="connsiteY363" fmla="*/ 618717 h 1107343"/>
                    <a:gd name="connsiteX364" fmla="*/ 1025899 w 1180409"/>
                    <a:gd name="connsiteY364" fmla="*/ 606338 h 1107343"/>
                    <a:gd name="connsiteX365" fmla="*/ 1052289 w 1180409"/>
                    <a:gd name="connsiteY365" fmla="*/ 559354 h 1107343"/>
                    <a:gd name="connsiteX366" fmla="*/ 1058478 w 1180409"/>
                    <a:gd name="connsiteY366" fmla="*/ 542867 h 1107343"/>
                    <a:gd name="connsiteX367" fmla="*/ 1060110 w 1180409"/>
                    <a:gd name="connsiteY367" fmla="*/ 532176 h 1107343"/>
                    <a:gd name="connsiteX368" fmla="*/ 1072489 w 1180409"/>
                    <a:gd name="connsiteY368" fmla="*/ 523117 h 1107343"/>
                    <a:gd name="connsiteX369" fmla="*/ 1090608 w 1180409"/>
                    <a:gd name="connsiteY369" fmla="*/ 519797 h 1107343"/>
                    <a:gd name="connsiteX370" fmla="*/ 1097585 w 1180409"/>
                    <a:gd name="connsiteY370" fmla="*/ 518559 h 1107343"/>
                    <a:gd name="connsiteX371" fmla="*/ 1105801 w 1180409"/>
                    <a:gd name="connsiteY371" fmla="*/ 523117 h 1107343"/>
                    <a:gd name="connsiteX372" fmla="*/ 1113622 w 1180409"/>
                    <a:gd name="connsiteY372" fmla="*/ 512820 h 1107343"/>
                    <a:gd name="connsiteX373" fmla="*/ 1114466 w 1180409"/>
                    <a:gd name="connsiteY373" fmla="*/ 502128 h 1107343"/>
                    <a:gd name="connsiteX374" fmla="*/ 1120655 w 1180409"/>
                    <a:gd name="connsiteY374" fmla="*/ 490199 h 1107343"/>
                    <a:gd name="connsiteX375" fmla="*/ 1123525 w 1180409"/>
                    <a:gd name="connsiteY375" fmla="*/ 476582 h 1107343"/>
                    <a:gd name="connsiteX376" fmla="*/ 1125607 w 1180409"/>
                    <a:gd name="connsiteY376" fmla="*/ 466679 h 1107343"/>
                    <a:gd name="connsiteX377" fmla="*/ 1128477 w 1180409"/>
                    <a:gd name="connsiteY377" fmla="*/ 460096 h 1107343"/>
                    <a:gd name="connsiteX378" fmla="*/ 1141644 w 1180409"/>
                    <a:gd name="connsiteY378" fmla="*/ 446478 h 1107343"/>
                    <a:gd name="connsiteX379" fmla="*/ 1146202 w 1180409"/>
                    <a:gd name="connsiteY379" fmla="*/ 436575 h 1107343"/>
                    <a:gd name="connsiteX380" fmla="*/ 1155261 w 1180409"/>
                    <a:gd name="connsiteY380" fmla="*/ 430836 h 1107343"/>
                    <a:gd name="connsiteX381" fmla="*/ 1169272 w 1180409"/>
                    <a:gd name="connsiteY381" fmla="*/ 420539 h 1107343"/>
                    <a:gd name="connsiteX382" fmla="*/ 1178387 w 1180409"/>
                    <a:gd name="connsiteY382" fmla="*/ 404221 h 110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</a:cxnLst>
                  <a:rect l="l" t="t" r="r" b="b"/>
                  <a:pathLst>
                    <a:path w="1180409" h="1107343">
                      <a:moveTo>
                        <a:pt x="1178387" y="404221"/>
                      </a:moveTo>
                      <a:cubicBezTo>
                        <a:pt x="1172198" y="397637"/>
                        <a:pt x="1163982" y="391448"/>
                        <a:pt x="1159031" y="387734"/>
                      </a:cubicBezTo>
                      <a:cubicBezTo>
                        <a:pt x="1154079" y="384020"/>
                        <a:pt x="1150816" y="379519"/>
                        <a:pt x="1150816" y="374961"/>
                      </a:cubicBezTo>
                      <a:cubicBezTo>
                        <a:pt x="1150816" y="370403"/>
                        <a:pt x="1149578" y="363426"/>
                        <a:pt x="1150816" y="361344"/>
                      </a:cubicBezTo>
                      <a:cubicBezTo>
                        <a:pt x="1152053" y="359262"/>
                        <a:pt x="1151209" y="359262"/>
                        <a:pt x="1156555" y="359262"/>
                      </a:cubicBezTo>
                      <a:cubicBezTo>
                        <a:pt x="1161900" y="359262"/>
                        <a:pt x="1164770" y="358868"/>
                        <a:pt x="1165220" y="354704"/>
                      </a:cubicBezTo>
                      <a:cubicBezTo>
                        <a:pt x="1165614" y="350596"/>
                        <a:pt x="1162351" y="345645"/>
                        <a:pt x="1163982" y="343563"/>
                      </a:cubicBezTo>
                      <a:cubicBezTo>
                        <a:pt x="1165614" y="341481"/>
                        <a:pt x="1170172" y="342719"/>
                        <a:pt x="1173042" y="340693"/>
                      </a:cubicBezTo>
                      <a:cubicBezTo>
                        <a:pt x="1173492" y="340355"/>
                        <a:pt x="1173717" y="339905"/>
                        <a:pt x="1173998" y="339455"/>
                      </a:cubicBezTo>
                      <a:lnTo>
                        <a:pt x="1173998" y="339455"/>
                      </a:lnTo>
                      <a:cubicBezTo>
                        <a:pt x="1175461" y="337204"/>
                        <a:pt x="1174674" y="333828"/>
                        <a:pt x="1172254" y="332478"/>
                      </a:cubicBezTo>
                      <a:cubicBezTo>
                        <a:pt x="1169384" y="330846"/>
                        <a:pt x="1165670" y="329608"/>
                        <a:pt x="1160719" y="330002"/>
                      </a:cubicBezTo>
                      <a:cubicBezTo>
                        <a:pt x="1155767" y="330396"/>
                        <a:pt x="1156611" y="331634"/>
                        <a:pt x="1151266" y="331240"/>
                      </a:cubicBezTo>
                      <a:cubicBezTo>
                        <a:pt x="1145920" y="330846"/>
                        <a:pt x="1142600" y="329608"/>
                        <a:pt x="1138099" y="331240"/>
                      </a:cubicBezTo>
                      <a:cubicBezTo>
                        <a:pt x="1133541" y="332872"/>
                        <a:pt x="1130671" y="334954"/>
                        <a:pt x="1126564" y="337036"/>
                      </a:cubicBezTo>
                      <a:cubicBezTo>
                        <a:pt x="1122456" y="339118"/>
                        <a:pt x="1120374" y="339905"/>
                        <a:pt x="1118742" y="342381"/>
                      </a:cubicBezTo>
                      <a:cubicBezTo>
                        <a:pt x="1117110" y="344857"/>
                        <a:pt x="1116267" y="345251"/>
                        <a:pt x="1112553" y="341537"/>
                      </a:cubicBezTo>
                      <a:cubicBezTo>
                        <a:pt x="1108839" y="337823"/>
                        <a:pt x="1105969" y="339455"/>
                        <a:pt x="1102256" y="336586"/>
                      </a:cubicBezTo>
                      <a:cubicBezTo>
                        <a:pt x="1098542" y="333716"/>
                        <a:pt x="1096460" y="325444"/>
                        <a:pt x="1092803" y="320549"/>
                      </a:cubicBezTo>
                      <a:cubicBezTo>
                        <a:pt x="1089089" y="315597"/>
                        <a:pt x="1084587" y="312728"/>
                        <a:pt x="1078791" y="312728"/>
                      </a:cubicBezTo>
                      <a:cubicBezTo>
                        <a:pt x="1073052" y="312728"/>
                        <a:pt x="1068100" y="314359"/>
                        <a:pt x="1065625" y="309858"/>
                      </a:cubicBezTo>
                      <a:cubicBezTo>
                        <a:pt x="1063149" y="305356"/>
                        <a:pt x="1061123" y="301192"/>
                        <a:pt x="1059435" y="297929"/>
                      </a:cubicBezTo>
                      <a:cubicBezTo>
                        <a:pt x="1057803" y="294609"/>
                        <a:pt x="1056115" y="293821"/>
                        <a:pt x="1054090" y="295059"/>
                      </a:cubicBezTo>
                      <a:cubicBezTo>
                        <a:pt x="1052008" y="296297"/>
                        <a:pt x="1047112" y="300405"/>
                        <a:pt x="1044186" y="303725"/>
                      </a:cubicBezTo>
                      <a:cubicBezTo>
                        <a:pt x="1041316" y="307044"/>
                        <a:pt x="1042554" y="307044"/>
                        <a:pt x="1037996" y="307438"/>
                      </a:cubicBezTo>
                      <a:cubicBezTo>
                        <a:pt x="1033495" y="307832"/>
                        <a:pt x="1030175" y="307832"/>
                        <a:pt x="1026067" y="304569"/>
                      </a:cubicBezTo>
                      <a:cubicBezTo>
                        <a:pt x="1021960" y="301249"/>
                        <a:pt x="1019090" y="303331"/>
                        <a:pt x="1021510" y="298829"/>
                      </a:cubicBezTo>
                      <a:cubicBezTo>
                        <a:pt x="1023986" y="294271"/>
                        <a:pt x="1025618" y="293484"/>
                        <a:pt x="1024830" y="287294"/>
                      </a:cubicBezTo>
                      <a:cubicBezTo>
                        <a:pt x="1023986" y="281104"/>
                        <a:pt x="1021960" y="276153"/>
                        <a:pt x="1020722" y="273677"/>
                      </a:cubicBezTo>
                      <a:cubicBezTo>
                        <a:pt x="1019484" y="271201"/>
                        <a:pt x="1017008" y="267938"/>
                        <a:pt x="1011663" y="268725"/>
                      </a:cubicBezTo>
                      <a:cubicBezTo>
                        <a:pt x="1006317" y="269569"/>
                        <a:pt x="1010425" y="269569"/>
                        <a:pt x="1002997" y="269119"/>
                      </a:cubicBezTo>
                      <a:cubicBezTo>
                        <a:pt x="995570" y="268725"/>
                        <a:pt x="997201" y="266643"/>
                        <a:pt x="991068" y="269119"/>
                      </a:cubicBezTo>
                      <a:cubicBezTo>
                        <a:pt x="984879" y="271595"/>
                        <a:pt x="978689" y="274465"/>
                        <a:pt x="978689" y="274465"/>
                      </a:cubicBezTo>
                      <a:cubicBezTo>
                        <a:pt x="978689" y="274465"/>
                        <a:pt x="968392" y="278178"/>
                        <a:pt x="965072" y="278178"/>
                      </a:cubicBezTo>
                      <a:cubicBezTo>
                        <a:pt x="961752" y="278178"/>
                        <a:pt x="958489" y="280260"/>
                        <a:pt x="956407" y="279022"/>
                      </a:cubicBezTo>
                      <a:cubicBezTo>
                        <a:pt x="954325" y="277785"/>
                        <a:pt x="951455" y="273227"/>
                        <a:pt x="945716" y="273227"/>
                      </a:cubicBezTo>
                      <a:cubicBezTo>
                        <a:pt x="939920" y="273227"/>
                        <a:pt x="938288" y="272383"/>
                        <a:pt x="933787" y="270751"/>
                      </a:cubicBezTo>
                      <a:cubicBezTo>
                        <a:pt x="929229" y="269119"/>
                        <a:pt x="927203" y="268669"/>
                        <a:pt x="924334" y="263717"/>
                      </a:cubicBezTo>
                      <a:cubicBezTo>
                        <a:pt x="921464" y="258766"/>
                        <a:pt x="923096" y="254658"/>
                        <a:pt x="921858" y="252576"/>
                      </a:cubicBezTo>
                      <a:cubicBezTo>
                        <a:pt x="920620" y="250494"/>
                        <a:pt x="921014" y="250100"/>
                        <a:pt x="916906" y="250494"/>
                      </a:cubicBezTo>
                      <a:cubicBezTo>
                        <a:pt x="912798" y="250888"/>
                        <a:pt x="912798" y="249650"/>
                        <a:pt x="908241" y="250100"/>
                      </a:cubicBezTo>
                      <a:cubicBezTo>
                        <a:pt x="903683" y="250494"/>
                        <a:pt x="904527" y="251338"/>
                        <a:pt x="900419" y="254658"/>
                      </a:cubicBezTo>
                      <a:cubicBezTo>
                        <a:pt x="896312" y="257978"/>
                        <a:pt x="896705" y="260397"/>
                        <a:pt x="894230" y="260397"/>
                      </a:cubicBezTo>
                      <a:cubicBezTo>
                        <a:pt x="891754" y="260397"/>
                        <a:pt x="890516" y="261241"/>
                        <a:pt x="887252" y="262029"/>
                      </a:cubicBezTo>
                      <a:cubicBezTo>
                        <a:pt x="883932" y="262873"/>
                        <a:pt x="880275" y="265743"/>
                        <a:pt x="877799" y="265743"/>
                      </a:cubicBezTo>
                      <a:cubicBezTo>
                        <a:pt x="875323" y="265743"/>
                        <a:pt x="869640" y="263436"/>
                        <a:pt x="867727" y="255896"/>
                      </a:cubicBezTo>
                      <a:cubicBezTo>
                        <a:pt x="866714" y="251901"/>
                        <a:pt x="864801" y="244361"/>
                        <a:pt x="863169" y="238228"/>
                      </a:cubicBezTo>
                      <a:cubicBezTo>
                        <a:pt x="858780" y="235864"/>
                        <a:pt x="856755" y="236877"/>
                        <a:pt x="853772" y="243348"/>
                      </a:cubicBezTo>
                      <a:cubicBezTo>
                        <a:pt x="850734" y="249875"/>
                        <a:pt x="857317" y="252407"/>
                        <a:pt x="859287" y="256909"/>
                      </a:cubicBezTo>
                      <a:cubicBezTo>
                        <a:pt x="861200" y="261298"/>
                        <a:pt x="857543" y="262817"/>
                        <a:pt x="852760" y="265180"/>
                      </a:cubicBezTo>
                      <a:cubicBezTo>
                        <a:pt x="852591" y="265293"/>
                        <a:pt x="852422" y="265349"/>
                        <a:pt x="852253" y="265462"/>
                      </a:cubicBezTo>
                      <a:cubicBezTo>
                        <a:pt x="847245" y="267994"/>
                        <a:pt x="845220" y="268500"/>
                        <a:pt x="837173" y="271989"/>
                      </a:cubicBezTo>
                      <a:cubicBezTo>
                        <a:pt x="829127" y="275534"/>
                        <a:pt x="828114" y="276040"/>
                        <a:pt x="822600" y="273508"/>
                      </a:cubicBezTo>
                      <a:cubicBezTo>
                        <a:pt x="817085" y="270976"/>
                        <a:pt x="816072" y="273508"/>
                        <a:pt x="809039" y="274015"/>
                      </a:cubicBezTo>
                      <a:cubicBezTo>
                        <a:pt x="802005" y="274521"/>
                        <a:pt x="802512" y="273508"/>
                        <a:pt x="796491" y="270976"/>
                      </a:cubicBezTo>
                      <a:cubicBezTo>
                        <a:pt x="790470" y="268444"/>
                        <a:pt x="788444" y="273002"/>
                        <a:pt x="783943" y="272495"/>
                      </a:cubicBezTo>
                      <a:cubicBezTo>
                        <a:pt x="779441" y="271989"/>
                        <a:pt x="766837" y="262423"/>
                        <a:pt x="759297" y="256909"/>
                      </a:cubicBezTo>
                      <a:cubicBezTo>
                        <a:pt x="751757" y="251394"/>
                        <a:pt x="742192" y="245824"/>
                        <a:pt x="736677" y="242335"/>
                      </a:cubicBezTo>
                      <a:cubicBezTo>
                        <a:pt x="731163" y="238847"/>
                        <a:pt x="733132" y="236314"/>
                        <a:pt x="733132" y="230294"/>
                      </a:cubicBezTo>
                      <a:cubicBezTo>
                        <a:pt x="733132" y="224273"/>
                        <a:pt x="738647" y="227255"/>
                        <a:pt x="741178" y="222247"/>
                      </a:cubicBezTo>
                      <a:cubicBezTo>
                        <a:pt x="743711" y="217239"/>
                        <a:pt x="740672" y="211162"/>
                        <a:pt x="738647" y="205648"/>
                      </a:cubicBezTo>
                      <a:cubicBezTo>
                        <a:pt x="736621" y="200134"/>
                        <a:pt x="737633" y="191581"/>
                        <a:pt x="736114" y="187529"/>
                      </a:cubicBezTo>
                      <a:cubicBezTo>
                        <a:pt x="734595" y="183534"/>
                        <a:pt x="738647" y="184491"/>
                        <a:pt x="741629" y="182015"/>
                      </a:cubicBezTo>
                      <a:cubicBezTo>
                        <a:pt x="744667" y="179483"/>
                        <a:pt x="745624" y="182521"/>
                        <a:pt x="747143" y="178977"/>
                      </a:cubicBezTo>
                      <a:cubicBezTo>
                        <a:pt x="748662" y="175432"/>
                        <a:pt x="740109" y="173969"/>
                        <a:pt x="736565" y="171943"/>
                      </a:cubicBezTo>
                      <a:cubicBezTo>
                        <a:pt x="733020" y="169917"/>
                        <a:pt x="728012" y="158888"/>
                        <a:pt x="725480" y="153824"/>
                      </a:cubicBezTo>
                      <a:cubicBezTo>
                        <a:pt x="722947" y="148816"/>
                        <a:pt x="724467" y="143246"/>
                        <a:pt x="722947" y="139757"/>
                      </a:cubicBezTo>
                      <a:cubicBezTo>
                        <a:pt x="721428" y="136212"/>
                        <a:pt x="723454" y="134243"/>
                        <a:pt x="716927" y="131204"/>
                      </a:cubicBezTo>
                      <a:cubicBezTo>
                        <a:pt x="710400" y="128166"/>
                        <a:pt x="701340" y="128166"/>
                        <a:pt x="694307" y="129685"/>
                      </a:cubicBezTo>
                      <a:cubicBezTo>
                        <a:pt x="687273" y="131204"/>
                        <a:pt x="676695" y="129179"/>
                        <a:pt x="673712" y="126140"/>
                      </a:cubicBezTo>
                      <a:cubicBezTo>
                        <a:pt x="670674" y="123102"/>
                        <a:pt x="666172" y="124621"/>
                        <a:pt x="663134" y="124621"/>
                      </a:cubicBezTo>
                      <a:cubicBezTo>
                        <a:pt x="660095" y="124621"/>
                        <a:pt x="659139" y="118600"/>
                        <a:pt x="657113" y="111060"/>
                      </a:cubicBezTo>
                      <a:cubicBezTo>
                        <a:pt x="655087" y="103520"/>
                        <a:pt x="650586" y="111060"/>
                        <a:pt x="645071" y="114099"/>
                      </a:cubicBezTo>
                      <a:cubicBezTo>
                        <a:pt x="639557" y="117137"/>
                        <a:pt x="637531" y="113592"/>
                        <a:pt x="630498" y="113086"/>
                      </a:cubicBezTo>
                      <a:cubicBezTo>
                        <a:pt x="623464" y="112579"/>
                        <a:pt x="619919" y="104026"/>
                        <a:pt x="620426" y="98006"/>
                      </a:cubicBezTo>
                      <a:cubicBezTo>
                        <a:pt x="620932" y="91985"/>
                        <a:pt x="618400" y="85964"/>
                        <a:pt x="618400" y="81913"/>
                      </a:cubicBezTo>
                      <a:cubicBezTo>
                        <a:pt x="618400" y="77918"/>
                        <a:pt x="619919" y="75386"/>
                        <a:pt x="619919" y="68858"/>
                      </a:cubicBezTo>
                      <a:cubicBezTo>
                        <a:pt x="619919" y="62331"/>
                        <a:pt x="611366" y="57773"/>
                        <a:pt x="607371" y="54791"/>
                      </a:cubicBezTo>
                      <a:cubicBezTo>
                        <a:pt x="603376" y="51753"/>
                        <a:pt x="603826" y="46745"/>
                        <a:pt x="599831" y="41737"/>
                      </a:cubicBezTo>
                      <a:cubicBezTo>
                        <a:pt x="595836" y="36729"/>
                        <a:pt x="574173" y="50290"/>
                        <a:pt x="568152" y="54285"/>
                      </a:cubicBezTo>
                      <a:cubicBezTo>
                        <a:pt x="562131" y="58336"/>
                        <a:pt x="564607" y="59293"/>
                        <a:pt x="565113" y="63851"/>
                      </a:cubicBezTo>
                      <a:cubicBezTo>
                        <a:pt x="565620" y="68408"/>
                        <a:pt x="555041" y="68858"/>
                        <a:pt x="548514" y="68858"/>
                      </a:cubicBezTo>
                      <a:cubicBezTo>
                        <a:pt x="541987" y="68858"/>
                        <a:pt x="541480" y="75892"/>
                        <a:pt x="536473" y="78424"/>
                      </a:cubicBezTo>
                      <a:cubicBezTo>
                        <a:pt x="531465" y="80956"/>
                        <a:pt x="528933" y="79437"/>
                        <a:pt x="523925" y="79437"/>
                      </a:cubicBezTo>
                      <a:cubicBezTo>
                        <a:pt x="518917" y="79437"/>
                        <a:pt x="524431" y="86977"/>
                        <a:pt x="524938" y="90016"/>
                      </a:cubicBezTo>
                      <a:cubicBezTo>
                        <a:pt x="525444" y="93054"/>
                        <a:pt x="529945" y="108134"/>
                        <a:pt x="532984" y="116180"/>
                      </a:cubicBezTo>
                      <a:cubicBezTo>
                        <a:pt x="536022" y="124227"/>
                        <a:pt x="540018" y="126253"/>
                        <a:pt x="543056" y="130248"/>
                      </a:cubicBezTo>
                      <a:cubicBezTo>
                        <a:pt x="546094" y="134299"/>
                        <a:pt x="544575" y="140320"/>
                        <a:pt x="542043" y="145834"/>
                      </a:cubicBezTo>
                      <a:cubicBezTo>
                        <a:pt x="539511" y="151348"/>
                        <a:pt x="530452" y="151348"/>
                        <a:pt x="523418" y="152361"/>
                      </a:cubicBezTo>
                      <a:cubicBezTo>
                        <a:pt x="516385" y="153374"/>
                        <a:pt x="516385" y="166429"/>
                        <a:pt x="514359" y="171943"/>
                      </a:cubicBezTo>
                      <a:cubicBezTo>
                        <a:pt x="512333" y="177457"/>
                        <a:pt x="511320" y="176951"/>
                        <a:pt x="508338" y="172956"/>
                      </a:cubicBezTo>
                      <a:cubicBezTo>
                        <a:pt x="505300" y="168904"/>
                        <a:pt x="501811" y="172956"/>
                        <a:pt x="500798" y="177457"/>
                      </a:cubicBezTo>
                      <a:cubicBezTo>
                        <a:pt x="499785" y="181959"/>
                        <a:pt x="496297" y="181452"/>
                        <a:pt x="491739" y="180496"/>
                      </a:cubicBezTo>
                      <a:cubicBezTo>
                        <a:pt x="487237" y="179483"/>
                        <a:pt x="485718" y="181002"/>
                        <a:pt x="482173" y="183534"/>
                      </a:cubicBezTo>
                      <a:cubicBezTo>
                        <a:pt x="478628" y="186066"/>
                        <a:pt x="475140" y="177513"/>
                        <a:pt x="472607" y="170986"/>
                      </a:cubicBezTo>
                      <a:cubicBezTo>
                        <a:pt x="470075" y="164459"/>
                        <a:pt x="475646" y="163953"/>
                        <a:pt x="479135" y="158945"/>
                      </a:cubicBezTo>
                      <a:cubicBezTo>
                        <a:pt x="482680" y="153937"/>
                        <a:pt x="486675" y="148873"/>
                        <a:pt x="487687" y="144371"/>
                      </a:cubicBezTo>
                      <a:cubicBezTo>
                        <a:pt x="488700" y="139870"/>
                        <a:pt x="487181" y="129291"/>
                        <a:pt x="486168" y="125746"/>
                      </a:cubicBezTo>
                      <a:cubicBezTo>
                        <a:pt x="485155" y="122258"/>
                        <a:pt x="478628" y="125240"/>
                        <a:pt x="473620" y="126759"/>
                      </a:cubicBezTo>
                      <a:cubicBezTo>
                        <a:pt x="468612" y="128278"/>
                        <a:pt x="467318" y="134299"/>
                        <a:pt x="465968" y="134412"/>
                      </a:cubicBezTo>
                      <a:cubicBezTo>
                        <a:pt x="465517" y="134468"/>
                        <a:pt x="465067" y="134468"/>
                        <a:pt x="464617" y="134524"/>
                      </a:cubicBezTo>
                      <a:cubicBezTo>
                        <a:pt x="469006" y="134130"/>
                        <a:pt x="473564" y="133905"/>
                        <a:pt x="473226" y="137450"/>
                      </a:cubicBezTo>
                      <a:cubicBezTo>
                        <a:pt x="472833" y="141670"/>
                        <a:pt x="466699" y="147072"/>
                        <a:pt x="462479" y="148985"/>
                      </a:cubicBezTo>
                      <a:cubicBezTo>
                        <a:pt x="458259" y="150898"/>
                        <a:pt x="456346" y="154725"/>
                        <a:pt x="459047" y="157426"/>
                      </a:cubicBezTo>
                      <a:cubicBezTo>
                        <a:pt x="461748" y="160126"/>
                        <a:pt x="466755" y="168173"/>
                        <a:pt x="463661" y="171268"/>
                      </a:cubicBezTo>
                      <a:cubicBezTo>
                        <a:pt x="460566" y="174362"/>
                        <a:pt x="459834" y="178583"/>
                        <a:pt x="454826" y="178920"/>
                      </a:cubicBezTo>
                      <a:cubicBezTo>
                        <a:pt x="449819" y="179314"/>
                        <a:pt x="449819" y="177007"/>
                        <a:pt x="445992" y="173912"/>
                      </a:cubicBezTo>
                      <a:cubicBezTo>
                        <a:pt x="442166" y="170818"/>
                        <a:pt x="440253" y="168904"/>
                        <a:pt x="436370" y="168904"/>
                      </a:cubicBezTo>
                      <a:cubicBezTo>
                        <a:pt x="432544" y="168904"/>
                        <a:pt x="423316" y="170424"/>
                        <a:pt x="419827" y="166204"/>
                      </a:cubicBezTo>
                      <a:cubicBezTo>
                        <a:pt x="416395" y="161983"/>
                        <a:pt x="409868" y="158157"/>
                        <a:pt x="404860" y="161589"/>
                      </a:cubicBezTo>
                      <a:cubicBezTo>
                        <a:pt x="399852" y="165022"/>
                        <a:pt x="399120" y="167723"/>
                        <a:pt x="399458" y="170424"/>
                      </a:cubicBezTo>
                      <a:cubicBezTo>
                        <a:pt x="399852" y="173124"/>
                        <a:pt x="400640" y="184997"/>
                        <a:pt x="399458" y="190399"/>
                      </a:cubicBezTo>
                      <a:cubicBezTo>
                        <a:pt x="398276" y="195801"/>
                        <a:pt x="397151" y="203060"/>
                        <a:pt x="401371" y="208068"/>
                      </a:cubicBezTo>
                      <a:cubicBezTo>
                        <a:pt x="405591" y="213075"/>
                        <a:pt x="405985" y="214201"/>
                        <a:pt x="405985" y="218815"/>
                      </a:cubicBezTo>
                      <a:cubicBezTo>
                        <a:pt x="405985" y="223429"/>
                        <a:pt x="404804" y="231081"/>
                        <a:pt x="400583" y="233389"/>
                      </a:cubicBezTo>
                      <a:cubicBezTo>
                        <a:pt x="396363" y="235696"/>
                        <a:pt x="394450" y="238396"/>
                        <a:pt x="390961" y="238396"/>
                      </a:cubicBezTo>
                      <a:cubicBezTo>
                        <a:pt x="387529" y="238396"/>
                        <a:pt x="376725" y="239916"/>
                        <a:pt x="369073" y="237609"/>
                      </a:cubicBezTo>
                      <a:cubicBezTo>
                        <a:pt x="361364" y="235302"/>
                        <a:pt x="347184" y="232207"/>
                        <a:pt x="344483" y="233782"/>
                      </a:cubicBezTo>
                      <a:cubicBezTo>
                        <a:pt x="341782" y="235302"/>
                        <a:pt x="340263" y="238002"/>
                        <a:pt x="338744" y="240703"/>
                      </a:cubicBezTo>
                      <a:cubicBezTo>
                        <a:pt x="337225" y="243404"/>
                        <a:pt x="336437" y="246837"/>
                        <a:pt x="336437" y="246837"/>
                      </a:cubicBezTo>
                      <a:cubicBezTo>
                        <a:pt x="336437" y="246837"/>
                        <a:pt x="330585" y="236821"/>
                        <a:pt x="329797" y="233839"/>
                      </a:cubicBezTo>
                      <a:cubicBezTo>
                        <a:pt x="329009" y="230856"/>
                        <a:pt x="324958" y="224442"/>
                        <a:pt x="322820" y="222247"/>
                      </a:cubicBezTo>
                      <a:cubicBezTo>
                        <a:pt x="320682" y="220109"/>
                        <a:pt x="314998" y="215270"/>
                        <a:pt x="312354" y="215776"/>
                      </a:cubicBezTo>
                      <a:cubicBezTo>
                        <a:pt x="309653" y="216339"/>
                        <a:pt x="308021" y="217633"/>
                        <a:pt x="306727" y="219546"/>
                      </a:cubicBezTo>
                      <a:cubicBezTo>
                        <a:pt x="305376" y="221403"/>
                        <a:pt x="300819" y="228718"/>
                        <a:pt x="297555" y="228943"/>
                      </a:cubicBezTo>
                      <a:cubicBezTo>
                        <a:pt x="294348" y="229225"/>
                        <a:pt x="292435" y="231363"/>
                        <a:pt x="290015" y="227593"/>
                      </a:cubicBezTo>
                      <a:cubicBezTo>
                        <a:pt x="287596" y="223823"/>
                        <a:pt x="284613" y="221685"/>
                        <a:pt x="285682" y="218984"/>
                      </a:cubicBezTo>
                      <a:cubicBezTo>
                        <a:pt x="286752" y="216283"/>
                        <a:pt x="288890" y="207955"/>
                        <a:pt x="287314" y="203116"/>
                      </a:cubicBezTo>
                      <a:cubicBezTo>
                        <a:pt x="285682" y="198277"/>
                        <a:pt x="284613" y="193438"/>
                        <a:pt x="281912" y="191018"/>
                      </a:cubicBezTo>
                      <a:cubicBezTo>
                        <a:pt x="279212" y="188598"/>
                        <a:pt x="278930" y="189161"/>
                        <a:pt x="276004" y="185616"/>
                      </a:cubicBezTo>
                      <a:cubicBezTo>
                        <a:pt x="273022" y="182128"/>
                        <a:pt x="271165" y="174588"/>
                        <a:pt x="267114" y="177007"/>
                      </a:cubicBezTo>
                      <a:cubicBezTo>
                        <a:pt x="263062" y="179427"/>
                        <a:pt x="267114" y="180214"/>
                        <a:pt x="261487" y="182634"/>
                      </a:cubicBezTo>
                      <a:cubicBezTo>
                        <a:pt x="255860" y="185054"/>
                        <a:pt x="255016" y="187754"/>
                        <a:pt x="254228" y="190455"/>
                      </a:cubicBezTo>
                      <a:cubicBezTo>
                        <a:pt x="253440" y="193156"/>
                        <a:pt x="251809" y="206042"/>
                        <a:pt x="246407" y="205254"/>
                      </a:cubicBezTo>
                      <a:cubicBezTo>
                        <a:pt x="241005" y="204466"/>
                        <a:pt x="239655" y="204691"/>
                        <a:pt x="235941" y="202047"/>
                      </a:cubicBezTo>
                      <a:cubicBezTo>
                        <a:pt x="232171" y="199346"/>
                        <a:pt x="226544" y="194788"/>
                        <a:pt x="217372" y="191299"/>
                      </a:cubicBezTo>
                      <a:cubicBezTo>
                        <a:pt x="208200" y="187811"/>
                        <a:pt x="204205" y="186967"/>
                        <a:pt x="201223" y="182690"/>
                      </a:cubicBezTo>
                      <a:cubicBezTo>
                        <a:pt x="198241" y="178358"/>
                        <a:pt x="198241" y="172168"/>
                        <a:pt x="192614" y="167610"/>
                      </a:cubicBezTo>
                      <a:cubicBezTo>
                        <a:pt x="186987" y="163053"/>
                        <a:pt x="180235" y="159001"/>
                        <a:pt x="175677" y="154950"/>
                      </a:cubicBezTo>
                      <a:cubicBezTo>
                        <a:pt x="171119" y="150898"/>
                        <a:pt x="162510" y="146903"/>
                        <a:pt x="160878" y="140714"/>
                      </a:cubicBezTo>
                      <a:cubicBezTo>
                        <a:pt x="159246" y="134524"/>
                        <a:pt x="154407" y="125352"/>
                        <a:pt x="154407" y="119163"/>
                      </a:cubicBezTo>
                      <a:cubicBezTo>
                        <a:pt x="154407" y="112973"/>
                        <a:pt x="154126" y="105996"/>
                        <a:pt x="152269" y="101382"/>
                      </a:cubicBezTo>
                      <a:cubicBezTo>
                        <a:pt x="150412" y="96824"/>
                        <a:pt x="148780" y="93335"/>
                        <a:pt x="147711" y="89003"/>
                      </a:cubicBezTo>
                      <a:cubicBezTo>
                        <a:pt x="146642" y="84670"/>
                        <a:pt x="144223" y="73135"/>
                        <a:pt x="141803" y="70434"/>
                      </a:cubicBezTo>
                      <a:cubicBezTo>
                        <a:pt x="139383" y="67733"/>
                        <a:pt x="132913" y="61825"/>
                        <a:pt x="129142" y="55073"/>
                      </a:cubicBezTo>
                      <a:cubicBezTo>
                        <a:pt x="125373" y="48320"/>
                        <a:pt x="122953" y="42412"/>
                        <a:pt x="122953" y="35941"/>
                      </a:cubicBezTo>
                      <a:cubicBezTo>
                        <a:pt x="122953" y="29470"/>
                        <a:pt x="126160" y="21424"/>
                        <a:pt x="117045" y="18442"/>
                      </a:cubicBezTo>
                      <a:cubicBezTo>
                        <a:pt x="107873" y="15516"/>
                        <a:pt x="100614" y="17091"/>
                        <a:pt x="96057" y="14672"/>
                      </a:cubicBezTo>
                      <a:cubicBezTo>
                        <a:pt x="91499" y="12252"/>
                        <a:pt x="78050" y="4993"/>
                        <a:pt x="73999" y="2574"/>
                      </a:cubicBezTo>
                      <a:cubicBezTo>
                        <a:pt x="69948" y="154"/>
                        <a:pt x="60270" y="-915"/>
                        <a:pt x="57569" y="942"/>
                      </a:cubicBezTo>
                      <a:cubicBezTo>
                        <a:pt x="54868" y="2799"/>
                        <a:pt x="47890" y="8988"/>
                        <a:pt x="47609" y="13321"/>
                      </a:cubicBezTo>
                      <a:cubicBezTo>
                        <a:pt x="47328" y="17598"/>
                        <a:pt x="47890" y="21649"/>
                        <a:pt x="45977" y="24631"/>
                      </a:cubicBezTo>
                      <a:cubicBezTo>
                        <a:pt x="44120" y="27613"/>
                        <a:pt x="40350" y="30821"/>
                        <a:pt x="34667" y="33240"/>
                      </a:cubicBezTo>
                      <a:cubicBezTo>
                        <a:pt x="29040" y="35660"/>
                        <a:pt x="31179" y="35153"/>
                        <a:pt x="27409" y="35660"/>
                      </a:cubicBezTo>
                      <a:cubicBezTo>
                        <a:pt x="23638" y="36223"/>
                        <a:pt x="13960" y="36223"/>
                        <a:pt x="13960" y="41287"/>
                      </a:cubicBezTo>
                      <a:cubicBezTo>
                        <a:pt x="13960" y="46407"/>
                        <a:pt x="14242" y="49896"/>
                        <a:pt x="14523" y="55523"/>
                      </a:cubicBezTo>
                      <a:cubicBezTo>
                        <a:pt x="14804" y="61150"/>
                        <a:pt x="14523" y="69252"/>
                        <a:pt x="16943" y="71672"/>
                      </a:cubicBezTo>
                      <a:cubicBezTo>
                        <a:pt x="19362" y="74092"/>
                        <a:pt x="19081" y="76511"/>
                        <a:pt x="20431" y="80562"/>
                      </a:cubicBezTo>
                      <a:cubicBezTo>
                        <a:pt x="21782" y="84614"/>
                        <a:pt x="22063" y="87540"/>
                        <a:pt x="26058" y="89453"/>
                      </a:cubicBezTo>
                      <a:cubicBezTo>
                        <a:pt x="30110" y="91366"/>
                        <a:pt x="34105" y="92154"/>
                        <a:pt x="36806" y="94011"/>
                      </a:cubicBezTo>
                      <a:cubicBezTo>
                        <a:pt x="39506" y="95924"/>
                        <a:pt x="45977" y="99412"/>
                        <a:pt x="41926" y="102901"/>
                      </a:cubicBezTo>
                      <a:cubicBezTo>
                        <a:pt x="37874" y="106390"/>
                        <a:pt x="33598" y="112861"/>
                        <a:pt x="31179" y="116068"/>
                      </a:cubicBezTo>
                      <a:cubicBezTo>
                        <a:pt x="28759" y="119275"/>
                        <a:pt x="28478" y="123327"/>
                        <a:pt x="26339" y="124396"/>
                      </a:cubicBezTo>
                      <a:cubicBezTo>
                        <a:pt x="24201" y="125465"/>
                        <a:pt x="16098" y="130023"/>
                        <a:pt x="16380" y="136494"/>
                      </a:cubicBezTo>
                      <a:cubicBezTo>
                        <a:pt x="16661" y="142964"/>
                        <a:pt x="19587" y="147804"/>
                        <a:pt x="16943" y="151574"/>
                      </a:cubicBezTo>
                      <a:cubicBezTo>
                        <a:pt x="14242" y="155344"/>
                        <a:pt x="15311" y="155062"/>
                        <a:pt x="12103" y="155625"/>
                      </a:cubicBezTo>
                      <a:cubicBezTo>
                        <a:pt x="8896" y="156188"/>
                        <a:pt x="2144" y="156188"/>
                        <a:pt x="1075" y="160183"/>
                      </a:cubicBezTo>
                      <a:cubicBezTo>
                        <a:pt x="6" y="164234"/>
                        <a:pt x="-557" y="171211"/>
                        <a:pt x="793" y="174700"/>
                      </a:cubicBezTo>
                      <a:cubicBezTo>
                        <a:pt x="2144" y="178189"/>
                        <a:pt x="5351" y="185222"/>
                        <a:pt x="9402" y="191131"/>
                      </a:cubicBezTo>
                      <a:cubicBezTo>
                        <a:pt x="13454" y="197039"/>
                        <a:pt x="27183" y="209981"/>
                        <a:pt x="28759" y="211331"/>
                      </a:cubicBezTo>
                      <a:cubicBezTo>
                        <a:pt x="30053" y="212457"/>
                        <a:pt x="32585" y="214032"/>
                        <a:pt x="36637" y="218027"/>
                      </a:cubicBezTo>
                      <a:cubicBezTo>
                        <a:pt x="50591" y="223541"/>
                        <a:pt x="57512" y="232151"/>
                        <a:pt x="67585" y="234851"/>
                      </a:cubicBezTo>
                      <a:cubicBezTo>
                        <a:pt x="78613" y="237834"/>
                        <a:pt x="78838" y="250325"/>
                        <a:pt x="79514" y="256346"/>
                      </a:cubicBezTo>
                      <a:cubicBezTo>
                        <a:pt x="80189" y="262367"/>
                        <a:pt x="82158" y="269682"/>
                        <a:pt x="86153" y="275646"/>
                      </a:cubicBezTo>
                      <a:cubicBezTo>
                        <a:pt x="90148" y="281667"/>
                        <a:pt x="101458" y="293652"/>
                        <a:pt x="96788" y="298323"/>
                      </a:cubicBezTo>
                      <a:cubicBezTo>
                        <a:pt x="92118" y="302993"/>
                        <a:pt x="92793" y="310308"/>
                        <a:pt x="95438" y="317004"/>
                      </a:cubicBezTo>
                      <a:cubicBezTo>
                        <a:pt x="98082" y="323644"/>
                        <a:pt x="113444" y="349640"/>
                        <a:pt x="120759" y="356955"/>
                      </a:cubicBezTo>
                      <a:cubicBezTo>
                        <a:pt x="128074" y="364270"/>
                        <a:pt x="144729" y="381601"/>
                        <a:pt x="138765" y="384245"/>
                      </a:cubicBezTo>
                      <a:cubicBezTo>
                        <a:pt x="132744" y="386890"/>
                        <a:pt x="127455" y="394880"/>
                        <a:pt x="124754" y="391560"/>
                      </a:cubicBezTo>
                      <a:cubicBezTo>
                        <a:pt x="122109" y="388240"/>
                        <a:pt x="112093" y="378225"/>
                        <a:pt x="110124" y="388240"/>
                      </a:cubicBezTo>
                      <a:cubicBezTo>
                        <a:pt x="108098" y="398256"/>
                        <a:pt x="109730" y="398369"/>
                        <a:pt x="111924" y="403377"/>
                      </a:cubicBezTo>
                      <a:cubicBezTo>
                        <a:pt x="114119" y="408385"/>
                        <a:pt x="118001" y="411142"/>
                        <a:pt x="119127" y="418851"/>
                      </a:cubicBezTo>
                      <a:cubicBezTo>
                        <a:pt x="120252" y="426616"/>
                        <a:pt x="125767" y="435450"/>
                        <a:pt x="129649" y="442652"/>
                      </a:cubicBezTo>
                      <a:cubicBezTo>
                        <a:pt x="133531" y="449855"/>
                        <a:pt x="139609" y="455369"/>
                        <a:pt x="136851" y="465891"/>
                      </a:cubicBezTo>
                      <a:cubicBezTo>
                        <a:pt x="134094" y="476413"/>
                        <a:pt x="135220" y="475851"/>
                        <a:pt x="136289" y="483560"/>
                      </a:cubicBezTo>
                      <a:cubicBezTo>
                        <a:pt x="137414" y="491325"/>
                        <a:pt x="136289" y="505111"/>
                        <a:pt x="136851" y="517828"/>
                      </a:cubicBezTo>
                      <a:cubicBezTo>
                        <a:pt x="137414" y="530544"/>
                        <a:pt x="134657" y="534989"/>
                        <a:pt x="137977" y="548775"/>
                      </a:cubicBezTo>
                      <a:cubicBezTo>
                        <a:pt x="141297" y="562617"/>
                        <a:pt x="141859" y="573083"/>
                        <a:pt x="137414" y="580286"/>
                      </a:cubicBezTo>
                      <a:cubicBezTo>
                        <a:pt x="132969" y="587488"/>
                        <a:pt x="127455" y="599080"/>
                        <a:pt x="128580" y="607914"/>
                      </a:cubicBezTo>
                      <a:cubicBezTo>
                        <a:pt x="129705" y="616748"/>
                        <a:pt x="133025" y="623388"/>
                        <a:pt x="133025" y="627833"/>
                      </a:cubicBezTo>
                      <a:cubicBezTo>
                        <a:pt x="133025" y="632278"/>
                        <a:pt x="130831" y="636104"/>
                        <a:pt x="131393" y="645502"/>
                      </a:cubicBezTo>
                      <a:cubicBezTo>
                        <a:pt x="131956" y="654898"/>
                        <a:pt x="136345" y="664295"/>
                        <a:pt x="136345" y="664295"/>
                      </a:cubicBezTo>
                      <a:cubicBezTo>
                        <a:pt x="136345" y="664295"/>
                        <a:pt x="136064" y="664464"/>
                        <a:pt x="135557" y="664633"/>
                      </a:cubicBezTo>
                      <a:cubicBezTo>
                        <a:pt x="136851" y="667615"/>
                        <a:pt x="136458" y="670541"/>
                        <a:pt x="136458" y="670541"/>
                      </a:cubicBezTo>
                      <a:cubicBezTo>
                        <a:pt x="136458" y="670541"/>
                        <a:pt x="134207" y="682245"/>
                        <a:pt x="133307" y="692654"/>
                      </a:cubicBezTo>
                      <a:cubicBezTo>
                        <a:pt x="132406" y="703008"/>
                        <a:pt x="130606" y="708410"/>
                        <a:pt x="129255" y="715218"/>
                      </a:cubicBezTo>
                      <a:cubicBezTo>
                        <a:pt x="127905" y="721971"/>
                        <a:pt x="128805" y="754438"/>
                        <a:pt x="131956" y="764791"/>
                      </a:cubicBezTo>
                      <a:cubicBezTo>
                        <a:pt x="135107" y="775145"/>
                        <a:pt x="136908" y="780603"/>
                        <a:pt x="140959" y="784654"/>
                      </a:cubicBezTo>
                      <a:cubicBezTo>
                        <a:pt x="145010" y="788705"/>
                        <a:pt x="143547" y="794107"/>
                        <a:pt x="147374" y="799115"/>
                      </a:cubicBezTo>
                      <a:cubicBezTo>
                        <a:pt x="151200" y="804067"/>
                        <a:pt x="150243" y="798946"/>
                        <a:pt x="152719" y="794051"/>
                      </a:cubicBezTo>
                      <a:cubicBezTo>
                        <a:pt x="156039" y="787468"/>
                        <a:pt x="156039" y="776158"/>
                        <a:pt x="155476" y="764904"/>
                      </a:cubicBezTo>
                      <a:cubicBezTo>
                        <a:pt x="154857" y="753594"/>
                        <a:pt x="159134" y="757082"/>
                        <a:pt x="167912" y="753931"/>
                      </a:cubicBezTo>
                      <a:cubicBezTo>
                        <a:pt x="176746" y="750780"/>
                        <a:pt x="172188" y="744534"/>
                        <a:pt x="181585" y="733900"/>
                      </a:cubicBezTo>
                      <a:cubicBezTo>
                        <a:pt x="190982" y="723265"/>
                        <a:pt x="195540" y="724503"/>
                        <a:pt x="195540" y="728554"/>
                      </a:cubicBezTo>
                      <a:cubicBezTo>
                        <a:pt x="195540" y="732606"/>
                        <a:pt x="196778" y="740145"/>
                        <a:pt x="201335" y="743296"/>
                      </a:cubicBezTo>
                      <a:cubicBezTo>
                        <a:pt x="211239" y="750105"/>
                        <a:pt x="215965" y="769349"/>
                        <a:pt x="225869" y="769011"/>
                      </a:cubicBezTo>
                      <a:cubicBezTo>
                        <a:pt x="234703" y="768674"/>
                        <a:pt x="233803" y="774751"/>
                        <a:pt x="236841" y="781897"/>
                      </a:cubicBezTo>
                      <a:cubicBezTo>
                        <a:pt x="238585" y="785948"/>
                        <a:pt x="240442" y="790394"/>
                        <a:pt x="241849" y="794783"/>
                      </a:cubicBezTo>
                      <a:cubicBezTo>
                        <a:pt x="244606" y="803560"/>
                        <a:pt x="232058" y="810650"/>
                        <a:pt x="225025" y="814420"/>
                      </a:cubicBezTo>
                      <a:cubicBezTo>
                        <a:pt x="218047" y="818190"/>
                        <a:pt x="224124" y="831639"/>
                        <a:pt x="231721" y="838222"/>
                      </a:cubicBezTo>
                      <a:cubicBezTo>
                        <a:pt x="239317" y="844806"/>
                        <a:pt x="237516" y="852345"/>
                        <a:pt x="242974" y="853246"/>
                      </a:cubicBezTo>
                      <a:cubicBezTo>
                        <a:pt x="248432" y="854202"/>
                        <a:pt x="246463" y="859717"/>
                        <a:pt x="243706" y="866019"/>
                      </a:cubicBezTo>
                      <a:cubicBezTo>
                        <a:pt x="240949" y="872265"/>
                        <a:pt x="257717" y="872827"/>
                        <a:pt x="261093" y="865288"/>
                      </a:cubicBezTo>
                      <a:cubicBezTo>
                        <a:pt x="264413" y="857747"/>
                        <a:pt x="267620" y="856397"/>
                        <a:pt x="272459" y="859829"/>
                      </a:cubicBezTo>
                      <a:cubicBezTo>
                        <a:pt x="277298" y="863262"/>
                        <a:pt x="280056" y="862980"/>
                        <a:pt x="283713" y="856678"/>
                      </a:cubicBezTo>
                      <a:cubicBezTo>
                        <a:pt x="287371" y="850432"/>
                        <a:pt x="297105" y="857016"/>
                        <a:pt x="294348" y="861067"/>
                      </a:cubicBezTo>
                      <a:cubicBezTo>
                        <a:pt x="291591" y="865119"/>
                        <a:pt x="297386" y="867032"/>
                        <a:pt x="297668" y="873278"/>
                      </a:cubicBezTo>
                      <a:cubicBezTo>
                        <a:pt x="297949" y="879523"/>
                        <a:pt x="306783" y="883912"/>
                        <a:pt x="307065" y="889877"/>
                      </a:cubicBezTo>
                      <a:cubicBezTo>
                        <a:pt x="307346" y="895841"/>
                        <a:pt x="316180" y="918067"/>
                        <a:pt x="319500" y="922794"/>
                      </a:cubicBezTo>
                      <a:cubicBezTo>
                        <a:pt x="320738" y="924538"/>
                        <a:pt x="321863" y="928815"/>
                        <a:pt x="322989" y="933541"/>
                      </a:cubicBezTo>
                      <a:cubicBezTo>
                        <a:pt x="324620" y="940406"/>
                        <a:pt x="324902" y="953517"/>
                        <a:pt x="332273" y="950366"/>
                      </a:cubicBezTo>
                      <a:cubicBezTo>
                        <a:pt x="336718" y="948453"/>
                        <a:pt x="340263" y="949916"/>
                        <a:pt x="335930" y="960719"/>
                      </a:cubicBezTo>
                      <a:cubicBezTo>
                        <a:pt x="330416" y="974561"/>
                        <a:pt x="340488" y="978894"/>
                        <a:pt x="343245" y="984240"/>
                      </a:cubicBezTo>
                      <a:cubicBezTo>
                        <a:pt x="346003" y="989585"/>
                        <a:pt x="361195" y="996788"/>
                        <a:pt x="358438" y="1005847"/>
                      </a:cubicBezTo>
                      <a:cubicBezTo>
                        <a:pt x="355681" y="1014906"/>
                        <a:pt x="362996" y="1011474"/>
                        <a:pt x="366653" y="1009279"/>
                      </a:cubicBezTo>
                      <a:cubicBezTo>
                        <a:pt x="370311" y="1007085"/>
                        <a:pt x="374869" y="1013668"/>
                        <a:pt x="371492" y="1014287"/>
                      </a:cubicBezTo>
                      <a:cubicBezTo>
                        <a:pt x="368173" y="1014906"/>
                        <a:pt x="369354" y="1016482"/>
                        <a:pt x="367216" y="1020533"/>
                      </a:cubicBezTo>
                      <a:cubicBezTo>
                        <a:pt x="365078" y="1024585"/>
                        <a:pt x="366935" y="1029311"/>
                        <a:pt x="360239" y="1031505"/>
                      </a:cubicBezTo>
                      <a:cubicBezTo>
                        <a:pt x="353543" y="1033700"/>
                        <a:pt x="366034" y="1045629"/>
                        <a:pt x="376669" y="1052212"/>
                      </a:cubicBezTo>
                      <a:cubicBezTo>
                        <a:pt x="387304" y="1058796"/>
                        <a:pt x="383646" y="1068193"/>
                        <a:pt x="379989" y="1071625"/>
                      </a:cubicBezTo>
                      <a:cubicBezTo>
                        <a:pt x="376332" y="1075058"/>
                        <a:pt x="376669" y="1081022"/>
                        <a:pt x="381227" y="1081360"/>
                      </a:cubicBezTo>
                      <a:cubicBezTo>
                        <a:pt x="385785" y="1081697"/>
                        <a:pt x="394731" y="1079221"/>
                        <a:pt x="397657" y="1096721"/>
                      </a:cubicBezTo>
                      <a:cubicBezTo>
                        <a:pt x="400527" y="1114221"/>
                        <a:pt x="422472" y="1105499"/>
                        <a:pt x="433219" y="1102573"/>
                      </a:cubicBezTo>
                      <a:cubicBezTo>
                        <a:pt x="438227" y="1101223"/>
                        <a:pt x="436595" y="1105949"/>
                        <a:pt x="437721" y="1103079"/>
                      </a:cubicBezTo>
                      <a:cubicBezTo>
                        <a:pt x="439015" y="1099872"/>
                        <a:pt x="443291" y="1094301"/>
                        <a:pt x="445880" y="1090756"/>
                      </a:cubicBezTo>
                      <a:cubicBezTo>
                        <a:pt x="450775" y="1084060"/>
                        <a:pt x="458765" y="1079165"/>
                        <a:pt x="467149" y="1076521"/>
                      </a:cubicBezTo>
                      <a:cubicBezTo>
                        <a:pt x="475590" y="1073876"/>
                        <a:pt x="480879" y="1069825"/>
                        <a:pt x="487125" y="1069374"/>
                      </a:cubicBezTo>
                      <a:cubicBezTo>
                        <a:pt x="493314" y="1068924"/>
                        <a:pt x="497310" y="1069825"/>
                        <a:pt x="496465" y="1079615"/>
                      </a:cubicBezTo>
                      <a:cubicBezTo>
                        <a:pt x="495565" y="1089406"/>
                        <a:pt x="508001" y="1082260"/>
                        <a:pt x="511546" y="1080516"/>
                      </a:cubicBezTo>
                      <a:cubicBezTo>
                        <a:pt x="515090" y="1078715"/>
                        <a:pt x="529720" y="1072976"/>
                        <a:pt x="534616" y="1070725"/>
                      </a:cubicBezTo>
                      <a:cubicBezTo>
                        <a:pt x="539511" y="1068474"/>
                        <a:pt x="540355" y="1065379"/>
                        <a:pt x="540355" y="1061834"/>
                      </a:cubicBezTo>
                      <a:cubicBezTo>
                        <a:pt x="540355" y="1058290"/>
                        <a:pt x="541706" y="1053844"/>
                        <a:pt x="546094" y="1048949"/>
                      </a:cubicBezTo>
                      <a:cubicBezTo>
                        <a:pt x="550540" y="1044053"/>
                        <a:pt x="544294" y="1043603"/>
                        <a:pt x="542099" y="1040058"/>
                      </a:cubicBezTo>
                      <a:cubicBezTo>
                        <a:pt x="539905" y="1036513"/>
                        <a:pt x="541649" y="1026273"/>
                        <a:pt x="542099" y="1018676"/>
                      </a:cubicBezTo>
                      <a:cubicBezTo>
                        <a:pt x="542550" y="1011080"/>
                        <a:pt x="539455" y="1011080"/>
                        <a:pt x="537654" y="1007985"/>
                      </a:cubicBezTo>
                      <a:cubicBezTo>
                        <a:pt x="535854" y="1004890"/>
                        <a:pt x="534109" y="1000839"/>
                        <a:pt x="533209" y="995493"/>
                      </a:cubicBezTo>
                      <a:cubicBezTo>
                        <a:pt x="532309" y="990148"/>
                        <a:pt x="535010" y="979007"/>
                        <a:pt x="535854" y="973661"/>
                      </a:cubicBezTo>
                      <a:cubicBezTo>
                        <a:pt x="536754" y="968316"/>
                        <a:pt x="538048" y="962970"/>
                        <a:pt x="537654" y="956780"/>
                      </a:cubicBezTo>
                      <a:cubicBezTo>
                        <a:pt x="537204" y="950535"/>
                        <a:pt x="543844" y="942544"/>
                        <a:pt x="544294" y="937199"/>
                      </a:cubicBezTo>
                      <a:cubicBezTo>
                        <a:pt x="544744" y="931853"/>
                        <a:pt x="551384" y="936749"/>
                        <a:pt x="554028" y="938099"/>
                      </a:cubicBezTo>
                      <a:cubicBezTo>
                        <a:pt x="556673" y="939450"/>
                        <a:pt x="558023" y="938099"/>
                        <a:pt x="562919" y="935004"/>
                      </a:cubicBezTo>
                      <a:cubicBezTo>
                        <a:pt x="567814" y="931910"/>
                        <a:pt x="574004" y="920768"/>
                        <a:pt x="574004" y="920768"/>
                      </a:cubicBezTo>
                      <a:cubicBezTo>
                        <a:pt x="574004" y="920768"/>
                        <a:pt x="574904" y="914973"/>
                        <a:pt x="579743" y="913622"/>
                      </a:cubicBezTo>
                      <a:cubicBezTo>
                        <a:pt x="584639" y="912272"/>
                        <a:pt x="590828" y="901131"/>
                        <a:pt x="593923" y="898036"/>
                      </a:cubicBezTo>
                      <a:cubicBezTo>
                        <a:pt x="597018" y="894941"/>
                        <a:pt x="608553" y="879805"/>
                        <a:pt x="612548" y="873109"/>
                      </a:cubicBezTo>
                      <a:cubicBezTo>
                        <a:pt x="616543" y="866413"/>
                        <a:pt x="612548" y="859773"/>
                        <a:pt x="606809" y="855778"/>
                      </a:cubicBezTo>
                      <a:cubicBezTo>
                        <a:pt x="601069" y="851783"/>
                        <a:pt x="605908" y="845537"/>
                        <a:pt x="607709" y="840191"/>
                      </a:cubicBezTo>
                      <a:cubicBezTo>
                        <a:pt x="609510" y="834846"/>
                        <a:pt x="617894" y="832201"/>
                        <a:pt x="623689" y="830401"/>
                      </a:cubicBezTo>
                      <a:cubicBezTo>
                        <a:pt x="629429" y="828600"/>
                        <a:pt x="631229" y="831301"/>
                        <a:pt x="636125" y="832651"/>
                      </a:cubicBezTo>
                      <a:cubicBezTo>
                        <a:pt x="641020" y="834002"/>
                        <a:pt x="640570" y="831751"/>
                        <a:pt x="646309" y="830401"/>
                      </a:cubicBezTo>
                      <a:cubicBezTo>
                        <a:pt x="652049" y="829050"/>
                        <a:pt x="652949" y="825955"/>
                        <a:pt x="655650" y="821510"/>
                      </a:cubicBezTo>
                      <a:cubicBezTo>
                        <a:pt x="658295" y="817065"/>
                        <a:pt x="650755" y="806374"/>
                        <a:pt x="647210" y="801929"/>
                      </a:cubicBezTo>
                      <a:cubicBezTo>
                        <a:pt x="643665" y="797483"/>
                        <a:pt x="646759" y="794783"/>
                        <a:pt x="648110" y="792138"/>
                      </a:cubicBezTo>
                      <a:cubicBezTo>
                        <a:pt x="649460" y="789493"/>
                        <a:pt x="652105" y="786342"/>
                        <a:pt x="653455" y="783247"/>
                      </a:cubicBezTo>
                      <a:cubicBezTo>
                        <a:pt x="654806" y="780153"/>
                        <a:pt x="658351" y="783698"/>
                        <a:pt x="662346" y="787242"/>
                      </a:cubicBezTo>
                      <a:cubicBezTo>
                        <a:pt x="666341" y="790787"/>
                        <a:pt x="671236" y="788593"/>
                        <a:pt x="676976" y="789043"/>
                      </a:cubicBezTo>
                      <a:cubicBezTo>
                        <a:pt x="682715" y="789493"/>
                        <a:pt x="687611" y="786399"/>
                        <a:pt x="691606" y="785498"/>
                      </a:cubicBezTo>
                      <a:cubicBezTo>
                        <a:pt x="695601" y="784598"/>
                        <a:pt x="700946" y="783698"/>
                        <a:pt x="706236" y="784598"/>
                      </a:cubicBezTo>
                      <a:cubicBezTo>
                        <a:pt x="711581" y="785498"/>
                        <a:pt x="712425" y="786849"/>
                        <a:pt x="715126" y="791744"/>
                      </a:cubicBezTo>
                      <a:cubicBezTo>
                        <a:pt x="717771" y="796639"/>
                        <a:pt x="709781" y="797540"/>
                        <a:pt x="703591" y="800634"/>
                      </a:cubicBezTo>
                      <a:cubicBezTo>
                        <a:pt x="697401" y="803729"/>
                        <a:pt x="700046" y="813520"/>
                        <a:pt x="698245" y="819766"/>
                      </a:cubicBezTo>
                      <a:cubicBezTo>
                        <a:pt x="696501" y="826012"/>
                        <a:pt x="702691" y="830457"/>
                        <a:pt x="702691" y="830457"/>
                      </a:cubicBezTo>
                      <a:cubicBezTo>
                        <a:pt x="702691" y="830457"/>
                        <a:pt x="706686" y="830907"/>
                        <a:pt x="711131" y="834452"/>
                      </a:cubicBezTo>
                      <a:cubicBezTo>
                        <a:pt x="715576" y="837997"/>
                        <a:pt x="717320" y="842892"/>
                        <a:pt x="716026" y="846494"/>
                      </a:cubicBezTo>
                      <a:cubicBezTo>
                        <a:pt x="714676" y="850039"/>
                        <a:pt x="715126" y="854090"/>
                        <a:pt x="715126" y="857185"/>
                      </a:cubicBezTo>
                      <a:cubicBezTo>
                        <a:pt x="715126" y="860279"/>
                        <a:pt x="708486" y="862530"/>
                        <a:pt x="704941" y="866975"/>
                      </a:cubicBezTo>
                      <a:cubicBezTo>
                        <a:pt x="701396" y="871421"/>
                        <a:pt x="712481" y="880311"/>
                        <a:pt x="716026" y="882562"/>
                      </a:cubicBezTo>
                      <a:cubicBezTo>
                        <a:pt x="719571" y="884813"/>
                        <a:pt x="726211" y="891452"/>
                        <a:pt x="732851" y="892353"/>
                      </a:cubicBezTo>
                      <a:cubicBezTo>
                        <a:pt x="739490" y="893253"/>
                        <a:pt x="738590" y="892353"/>
                        <a:pt x="746130" y="892353"/>
                      </a:cubicBezTo>
                      <a:cubicBezTo>
                        <a:pt x="749112" y="892353"/>
                        <a:pt x="751476" y="891903"/>
                        <a:pt x="753558" y="891284"/>
                      </a:cubicBezTo>
                      <a:cubicBezTo>
                        <a:pt x="753558" y="891284"/>
                        <a:pt x="753558" y="891284"/>
                        <a:pt x="753558" y="891284"/>
                      </a:cubicBezTo>
                      <a:cubicBezTo>
                        <a:pt x="755133" y="890777"/>
                        <a:pt x="756540" y="890102"/>
                        <a:pt x="757778" y="889314"/>
                      </a:cubicBezTo>
                      <a:cubicBezTo>
                        <a:pt x="757834" y="889258"/>
                        <a:pt x="757890" y="889258"/>
                        <a:pt x="757947" y="889202"/>
                      </a:cubicBezTo>
                      <a:cubicBezTo>
                        <a:pt x="759184" y="888358"/>
                        <a:pt x="760254" y="887345"/>
                        <a:pt x="761210" y="886163"/>
                      </a:cubicBezTo>
                      <a:cubicBezTo>
                        <a:pt x="764305" y="882168"/>
                        <a:pt x="769650" y="876823"/>
                        <a:pt x="772745" y="873278"/>
                      </a:cubicBezTo>
                      <a:cubicBezTo>
                        <a:pt x="775840" y="869733"/>
                        <a:pt x="781186" y="867032"/>
                        <a:pt x="784280" y="867032"/>
                      </a:cubicBezTo>
                      <a:cubicBezTo>
                        <a:pt x="787375" y="867032"/>
                        <a:pt x="787825" y="868382"/>
                        <a:pt x="791370" y="872377"/>
                      </a:cubicBezTo>
                      <a:cubicBezTo>
                        <a:pt x="794915" y="876372"/>
                        <a:pt x="796266" y="874178"/>
                        <a:pt x="799811" y="875922"/>
                      </a:cubicBezTo>
                      <a:cubicBezTo>
                        <a:pt x="803356" y="877723"/>
                        <a:pt x="806450" y="880817"/>
                        <a:pt x="808251" y="884362"/>
                      </a:cubicBezTo>
                      <a:cubicBezTo>
                        <a:pt x="809995" y="887907"/>
                        <a:pt x="809601" y="890608"/>
                        <a:pt x="806901" y="895504"/>
                      </a:cubicBezTo>
                      <a:cubicBezTo>
                        <a:pt x="806507" y="896291"/>
                        <a:pt x="806281" y="897192"/>
                        <a:pt x="806225" y="898148"/>
                      </a:cubicBezTo>
                      <a:cubicBezTo>
                        <a:pt x="806225" y="898430"/>
                        <a:pt x="806225" y="898711"/>
                        <a:pt x="806169" y="898936"/>
                      </a:cubicBezTo>
                      <a:cubicBezTo>
                        <a:pt x="806169" y="899724"/>
                        <a:pt x="806225" y="900568"/>
                        <a:pt x="806394" y="901468"/>
                      </a:cubicBezTo>
                      <a:cubicBezTo>
                        <a:pt x="806450" y="901693"/>
                        <a:pt x="806450" y="901862"/>
                        <a:pt x="806507" y="902087"/>
                      </a:cubicBezTo>
                      <a:cubicBezTo>
                        <a:pt x="806732" y="903156"/>
                        <a:pt x="807013" y="904282"/>
                        <a:pt x="807351" y="905351"/>
                      </a:cubicBezTo>
                      <a:cubicBezTo>
                        <a:pt x="807463" y="905632"/>
                        <a:pt x="807520" y="905913"/>
                        <a:pt x="807632" y="906195"/>
                      </a:cubicBezTo>
                      <a:cubicBezTo>
                        <a:pt x="807913" y="907095"/>
                        <a:pt x="808251" y="907939"/>
                        <a:pt x="808532" y="908783"/>
                      </a:cubicBezTo>
                      <a:cubicBezTo>
                        <a:pt x="808589" y="908896"/>
                        <a:pt x="808645" y="909008"/>
                        <a:pt x="808645" y="909121"/>
                      </a:cubicBezTo>
                      <a:cubicBezTo>
                        <a:pt x="810389" y="913679"/>
                        <a:pt x="818267" y="907770"/>
                        <a:pt x="818267" y="907770"/>
                      </a:cubicBezTo>
                      <a:cubicBezTo>
                        <a:pt x="818267" y="907770"/>
                        <a:pt x="832053" y="901525"/>
                        <a:pt x="838017" y="905913"/>
                      </a:cubicBezTo>
                      <a:cubicBezTo>
                        <a:pt x="843982" y="910303"/>
                        <a:pt x="848652" y="919418"/>
                        <a:pt x="857768" y="915929"/>
                      </a:cubicBezTo>
                      <a:cubicBezTo>
                        <a:pt x="866883" y="912497"/>
                        <a:pt x="870090" y="913735"/>
                        <a:pt x="873635" y="912666"/>
                      </a:cubicBezTo>
                      <a:cubicBezTo>
                        <a:pt x="877124" y="911597"/>
                        <a:pt x="882357" y="910190"/>
                        <a:pt x="886915" y="910584"/>
                      </a:cubicBezTo>
                      <a:cubicBezTo>
                        <a:pt x="891473" y="910921"/>
                        <a:pt x="896368" y="912666"/>
                        <a:pt x="899519" y="909515"/>
                      </a:cubicBezTo>
                      <a:cubicBezTo>
                        <a:pt x="902670" y="906364"/>
                        <a:pt x="905483" y="904619"/>
                        <a:pt x="911729" y="906364"/>
                      </a:cubicBezTo>
                      <a:cubicBezTo>
                        <a:pt x="918032" y="908108"/>
                        <a:pt x="922195" y="910584"/>
                        <a:pt x="927428" y="906364"/>
                      </a:cubicBezTo>
                      <a:cubicBezTo>
                        <a:pt x="932661" y="902144"/>
                        <a:pt x="937557" y="892690"/>
                        <a:pt x="935475" y="885657"/>
                      </a:cubicBezTo>
                      <a:cubicBezTo>
                        <a:pt x="933393" y="878623"/>
                        <a:pt x="922871" y="863937"/>
                        <a:pt x="920113" y="861461"/>
                      </a:cubicBezTo>
                      <a:cubicBezTo>
                        <a:pt x="917300" y="858985"/>
                        <a:pt x="913136" y="856228"/>
                        <a:pt x="909985" y="856903"/>
                      </a:cubicBezTo>
                      <a:cubicBezTo>
                        <a:pt x="906834" y="857578"/>
                        <a:pt x="903345" y="860054"/>
                        <a:pt x="900194" y="862530"/>
                      </a:cubicBezTo>
                      <a:cubicBezTo>
                        <a:pt x="897043" y="865006"/>
                        <a:pt x="893217" y="866413"/>
                        <a:pt x="888321" y="866750"/>
                      </a:cubicBezTo>
                      <a:cubicBezTo>
                        <a:pt x="883426" y="867088"/>
                        <a:pt x="879262" y="868832"/>
                        <a:pt x="877124" y="864668"/>
                      </a:cubicBezTo>
                      <a:cubicBezTo>
                        <a:pt x="875042" y="860448"/>
                        <a:pt x="878193" y="854484"/>
                        <a:pt x="876786" y="852402"/>
                      </a:cubicBezTo>
                      <a:cubicBezTo>
                        <a:pt x="875380" y="850320"/>
                        <a:pt x="872960" y="842611"/>
                        <a:pt x="869472" y="842611"/>
                      </a:cubicBezTo>
                      <a:cubicBezTo>
                        <a:pt x="865983" y="842611"/>
                        <a:pt x="864238" y="844693"/>
                        <a:pt x="864238" y="844693"/>
                      </a:cubicBezTo>
                      <a:cubicBezTo>
                        <a:pt x="864238" y="844693"/>
                        <a:pt x="857936" y="846775"/>
                        <a:pt x="855854" y="843286"/>
                      </a:cubicBezTo>
                      <a:cubicBezTo>
                        <a:pt x="853772" y="839798"/>
                        <a:pt x="852028" y="836647"/>
                        <a:pt x="852366" y="831695"/>
                      </a:cubicBezTo>
                      <a:cubicBezTo>
                        <a:pt x="852703" y="826799"/>
                        <a:pt x="850959" y="813801"/>
                        <a:pt x="856192" y="810313"/>
                      </a:cubicBezTo>
                      <a:cubicBezTo>
                        <a:pt x="861425" y="806824"/>
                        <a:pt x="867727" y="805417"/>
                        <a:pt x="871891" y="805417"/>
                      </a:cubicBezTo>
                      <a:cubicBezTo>
                        <a:pt x="876111" y="805417"/>
                        <a:pt x="879937" y="805755"/>
                        <a:pt x="882019" y="802266"/>
                      </a:cubicBezTo>
                      <a:cubicBezTo>
                        <a:pt x="884101" y="798778"/>
                        <a:pt x="884833" y="791407"/>
                        <a:pt x="888997" y="789662"/>
                      </a:cubicBezTo>
                      <a:cubicBezTo>
                        <a:pt x="893161" y="787918"/>
                        <a:pt x="895974" y="785104"/>
                        <a:pt x="896705" y="788931"/>
                      </a:cubicBezTo>
                      <a:cubicBezTo>
                        <a:pt x="897381" y="792813"/>
                        <a:pt x="900194" y="796639"/>
                        <a:pt x="903345" y="798384"/>
                      </a:cubicBezTo>
                      <a:cubicBezTo>
                        <a:pt x="906496" y="800128"/>
                        <a:pt x="911392" y="801197"/>
                        <a:pt x="913136" y="805755"/>
                      </a:cubicBezTo>
                      <a:cubicBezTo>
                        <a:pt x="914880" y="810313"/>
                        <a:pt x="918369" y="810650"/>
                        <a:pt x="919776" y="813464"/>
                      </a:cubicBezTo>
                      <a:cubicBezTo>
                        <a:pt x="921183" y="816277"/>
                        <a:pt x="931311" y="825393"/>
                        <a:pt x="933393" y="822579"/>
                      </a:cubicBezTo>
                      <a:cubicBezTo>
                        <a:pt x="935475" y="819766"/>
                        <a:pt x="933393" y="818359"/>
                        <a:pt x="931649" y="815940"/>
                      </a:cubicBezTo>
                      <a:cubicBezTo>
                        <a:pt x="931367" y="815546"/>
                        <a:pt x="931142" y="815039"/>
                        <a:pt x="930917" y="814533"/>
                      </a:cubicBezTo>
                      <a:cubicBezTo>
                        <a:pt x="930467" y="813632"/>
                        <a:pt x="930129" y="812620"/>
                        <a:pt x="929848" y="811607"/>
                      </a:cubicBezTo>
                      <a:cubicBezTo>
                        <a:pt x="929285" y="809525"/>
                        <a:pt x="928947" y="807443"/>
                        <a:pt x="929173" y="806487"/>
                      </a:cubicBezTo>
                      <a:cubicBezTo>
                        <a:pt x="929510" y="804742"/>
                        <a:pt x="928835" y="799115"/>
                        <a:pt x="927766" y="794220"/>
                      </a:cubicBezTo>
                      <a:cubicBezTo>
                        <a:pt x="926697" y="789325"/>
                        <a:pt x="921464" y="780547"/>
                        <a:pt x="921801" y="775989"/>
                      </a:cubicBezTo>
                      <a:cubicBezTo>
                        <a:pt x="922139" y="771431"/>
                        <a:pt x="920057" y="767548"/>
                        <a:pt x="914824" y="766535"/>
                      </a:cubicBezTo>
                      <a:cubicBezTo>
                        <a:pt x="909591" y="765466"/>
                        <a:pt x="899125" y="763047"/>
                        <a:pt x="896649" y="761302"/>
                      </a:cubicBezTo>
                      <a:cubicBezTo>
                        <a:pt x="894173" y="759558"/>
                        <a:pt x="890685" y="758489"/>
                        <a:pt x="888265" y="759558"/>
                      </a:cubicBezTo>
                      <a:cubicBezTo>
                        <a:pt x="885846" y="760627"/>
                        <a:pt x="880556" y="762034"/>
                        <a:pt x="880556" y="762034"/>
                      </a:cubicBezTo>
                      <a:cubicBezTo>
                        <a:pt x="880556" y="762034"/>
                        <a:pt x="872848" y="759952"/>
                        <a:pt x="871103" y="755394"/>
                      </a:cubicBezTo>
                      <a:cubicBezTo>
                        <a:pt x="869359" y="750837"/>
                        <a:pt x="867277" y="743128"/>
                        <a:pt x="866883" y="737501"/>
                      </a:cubicBezTo>
                      <a:cubicBezTo>
                        <a:pt x="866545" y="731874"/>
                        <a:pt x="866152" y="723771"/>
                        <a:pt x="864914" y="720058"/>
                      </a:cubicBezTo>
                      <a:cubicBezTo>
                        <a:pt x="863676" y="716344"/>
                        <a:pt x="861594" y="715106"/>
                        <a:pt x="858330" y="715500"/>
                      </a:cubicBezTo>
                      <a:cubicBezTo>
                        <a:pt x="855010" y="715894"/>
                        <a:pt x="849665" y="715500"/>
                        <a:pt x="847639" y="713418"/>
                      </a:cubicBezTo>
                      <a:cubicBezTo>
                        <a:pt x="845557" y="711336"/>
                        <a:pt x="845163" y="706834"/>
                        <a:pt x="844769" y="703121"/>
                      </a:cubicBezTo>
                      <a:cubicBezTo>
                        <a:pt x="844376" y="699407"/>
                        <a:pt x="845613" y="696143"/>
                        <a:pt x="841056" y="694061"/>
                      </a:cubicBezTo>
                      <a:cubicBezTo>
                        <a:pt x="836554" y="691979"/>
                        <a:pt x="827439" y="687872"/>
                        <a:pt x="828283" y="681288"/>
                      </a:cubicBezTo>
                      <a:cubicBezTo>
                        <a:pt x="829127" y="674705"/>
                        <a:pt x="827889" y="673467"/>
                        <a:pt x="834022" y="669359"/>
                      </a:cubicBezTo>
                      <a:cubicBezTo>
                        <a:pt x="840212" y="665252"/>
                        <a:pt x="848033" y="661932"/>
                        <a:pt x="850903" y="660300"/>
                      </a:cubicBezTo>
                      <a:cubicBezTo>
                        <a:pt x="853772" y="658668"/>
                        <a:pt x="855854" y="658668"/>
                        <a:pt x="857486" y="654561"/>
                      </a:cubicBezTo>
                      <a:cubicBezTo>
                        <a:pt x="859118" y="650453"/>
                        <a:pt x="863225" y="645108"/>
                        <a:pt x="863225" y="645108"/>
                      </a:cubicBezTo>
                      <a:cubicBezTo>
                        <a:pt x="863225" y="645108"/>
                        <a:pt x="869021" y="636892"/>
                        <a:pt x="869809" y="633179"/>
                      </a:cubicBezTo>
                      <a:cubicBezTo>
                        <a:pt x="870653" y="629465"/>
                        <a:pt x="871047" y="620799"/>
                        <a:pt x="868965" y="618774"/>
                      </a:cubicBezTo>
                      <a:cubicBezTo>
                        <a:pt x="866883" y="616692"/>
                        <a:pt x="862776" y="610558"/>
                        <a:pt x="859062" y="608083"/>
                      </a:cubicBezTo>
                      <a:cubicBezTo>
                        <a:pt x="855348" y="605607"/>
                        <a:pt x="853322" y="603525"/>
                        <a:pt x="854954" y="600261"/>
                      </a:cubicBezTo>
                      <a:cubicBezTo>
                        <a:pt x="856586" y="596941"/>
                        <a:pt x="858668" y="596548"/>
                        <a:pt x="859062" y="592046"/>
                      </a:cubicBezTo>
                      <a:cubicBezTo>
                        <a:pt x="859456" y="587488"/>
                        <a:pt x="857824" y="589176"/>
                        <a:pt x="863169" y="587094"/>
                      </a:cubicBezTo>
                      <a:cubicBezTo>
                        <a:pt x="868515" y="585013"/>
                        <a:pt x="869753" y="582987"/>
                        <a:pt x="871835" y="579667"/>
                      </a:cubicBezTo>
                      <a:cubicBezTo>
                        <a:pt x="873917" y="576347"/>
                        <a:pt x="877574" y="566894"/>
                        <a:pt x="882976" y="567288"/>
                      </a:cubicBezTo>
                      <a:cubicBezTo>
                        <a:pt x="888321" y="567682"/>
                        <a:pt x="896143" y="574321"/>
                        <a:pt x="901095" y="575503"/>
                      </a:cubicBezTo>
                      <a:cubicBezTo>
                        <a:pt x="906046" y="576741"/>
                        <a:pt x="914712" y="578372"/>
                        <a:pt x="917187" y="583324"/>
                      </a:cubicBezTo>
                      <a:cubicBezTo>
                        <a:pt x="919663" y="588276"/>
                        <a:pt x="927091" y="601837"/>
                        <a:pt x="931986" y="598967"/>
                      </a:cubicBezTo>
                      <a:cubicBezTo>
                        <a:pt x="936938" y="596097"/>
                        <a:pt x="943127" y="596097"/>
                        <a:pt x="947235" y="593621"/>
                      </a:cubicBezTo>
                      <a:cubicBezTo>
                        <a:pt x="951343" y="591146"/>
                        <a:pt x="969461" y="580005"/>
                        <a:pt x="971543" y="590301"/>
                      </a:cubicBezTo>
                      <a:cubicBezTo>
                        <a:pt x="973625" y="600599"/>
                        <a:pt x="980209" y="620349"/>
                        <a:pt x="986398" y="620799"/>
                      </a:cubicBezTo>
                      <a:cubicBezTo>
                        <a:pt x="992588" y="621193"/>
                        <a:pt x="995851" y="619167"/>
                        <a:pt x="1000803" y="618717"/>
                      </a:cubicBezTo>
                      <a:cubicBezTo>
                        <a:pt x="1005754" y="618324"/>
                        <a:pt x="1004910" y="618717"/>
                        <a:pt x="1010256" y="618717"/>
                      </a:cubicBezTo>
                      <a:cubicBezTo>
                        <a:pt x="1015602" y="618717"/>
                        <a:pt x="1023029" y="610052"/>
                        <a:pt x="1025899" y="606338"/>
                      </a:cubicBezTo>
                      <a:cubicBezTo>
                        <a:pt x="1028769" y="602624"/>
                        <a:pt x="1052289" y="559354"/>
                        <a:pt x="1052289" y="559354"/>
                      </a:cubicBezTo>
                      <a:cubicBezTo>
                        <a:pt x="1052289" y="559354"/>
                        <a:pt x="1058872" y="547425"/>
                        <a:pt x="1058478" y="542867"/>
                      </a:cubicBezTo>
                      <a:cubicBezTo>
                        <a:pt x="1058084" y="538309"/>
                        <a:pt x="1058478" y="537522"/>
                        <a:pt x="1060110" y="532176"/>
                      </a:cubicBezTo>
                      <a:cubicBezTo>
                        <a:pt x="1061742" y="526830"/>
                        <a:pt x="1064218" y="523117"/>
                        <a:pt x="1072489" y="523117"/>
                      </a:cubicBezTo>
                      <a:cubicBezTo>
                        <a:pt x="1080705" y="523117"/>
                        <a:pt x="1087344" y="522273"/>
                        <a:pt x="1090608" y="519797"/>
                      </a:cubicBezTo>
                      <a:cubicBezTo>
                        <a:pt x="1093928" y="517321"/>
                        <a:pt x="1096403" y="515239"/>
                        <a:pt x="1097585" y="518559"/>
                      </a:cubicBezTo>
                      <a:cubicBezTo>
                        <a:pt x="1098823" y="521879"/>
                        <a:pt x="1100455" y="526380"/>
                        <a:pt x="1105801" y="523117"/>
                      </a:cubicBezTo>
                      <a:cubicBezTo>
                        <a:pt x="1111146" y="519797"/>
                        <a:pt x="1113622" y="516533"/>
                        <a:pt x="1113622" y="512820"/>
                      </a:cubicBezTo>
                      <a:cubicBezTo>
                        <a:pt x="1113622" y="509106"/>
                        <a:pt x="1111146" y="505392"/>
                        <a:pt x="1114466" y="502128"/>
                      </a:cubicBezTo>
                      <a:cubicBezTo>
                        <a:pt x="1117786" y="498809"/>
                        <a:pt x="1120655" y="495939"/>
                        <a:pt x="1120655" y="490199"/>
                      </a:cubicBezTo>
                      <a:cubicBezTo>
                        <a:pt x="1120655" y="484460"/>
                        <a:pt x="1121893" y="479902"/>
                        <a:pt x="1123525" y="476582"/>
                      </a:cubicBezTo>
                      <a:cubicBezTo>
                        <a:pt x="1125157" y="473262"/>
                        <a:pt x="1125157" y="470393"/>
                        <a:pt x="1125607" y="466679"/>
                      </a:cubicBezTo>
                      <a:cubicBezTo>
                        <a:pt x="1126001" y="462965"/>
                        <a:pt x="1126451" y="461333"/>
                        <a:pt x="1128477" y="460096"/>
                      </a:cubicBezTo>
                      <a:cubicBezTo>
                        <a:pt x="1130559" y="458858"/>
                        <a:pt x="1140856" y="451430"/>
                        <a:pt x="1141644" y="446478"/>
                      </a:cubicBezTo>
                      <a:cubicBezTo>
                        <a:pt x="1142488" y="441527"/>
                        <a:pt x="1141644" y="440289"/>
                        <a:pt x="1146202" y="436575"/>
                      </a:cubicBezTo>
                      <a:cubicBezTo>
                        <a:pt x="1150759" y="432861"/>
                        <a:pt x="1150759" y="434099"/>
                        <a:pt x="1155261" y="430836"/>
                      </a:cubicBezTo>
                      <a:cubicBezTo>
                        <a:pt x="1159819" y="427516"/>
                        <a:pt x="1163476" y="424646"/>
                        <a:pt x="1169272" y="420539"/>
                      </a:cubicBezTo>
                      <a:cubicBezTo>
                        <a:pt x="1175123" y="416544"/>
                        <a:pt x="1184577" y="410804"/>
                        <a:pt x="1178387" y="404221"/>
                      </a:cubicBezTo>
                      <a:close/>
                    </a:path>
                  </a:pathLst>
                </a:custGeom>
                <a:solidFill>
                  <a:srgbClr val="82ABD2"/>
                </a:solidFill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>
                  <a:extLst>
                    <a:ext uri="{FF2B5EF4-FFF2-40B4-BE49-F238E27FC236}">
                      <a16:creationId xmlns:a16="http://schemas.microsoft.com/office/drawing/2014/main" id="{6D919B84-53A8-118B-111F-FC02DB90BD09}"/>
                    </a:ext>
                  </a:extLst>
                </p:cNvPr>
                <p:cNvSpPr/>
                <p:nvPr/>
              </p:nvSpPr>
              <p:spPr>
                <a:xfrm>
                  <a:off x="4550460" y="4785628"/>
                  <a:ext cx="867163" cy="912248"/>
                </a:xfrm>
                <a:custGeom>
                  <a:avLst/>
                  <a:gdLst>
                    <a:gd name="connsiteX0" fmla="*/ 1013007 w 1013007"/>
                    <a:gd name="connsiteY0" fmla="*/ 752989 h 1065675"/>
                    <a:gd name="connsiteX1" fmla="*/ 1009294 w 1013007"/>
                    <a:gd name="connsiteY1" fmla="*/ 758504 h 1065675"/>
                    <a:gd name="connsiteX2" fmla="*/ 1008562 w 1013007"/>
                    <a:gd name="connsiteY2" fmla="*/ 770095 h 1065675"/>
                    <a:gd name="connsiteX3" fmla="*/ 1005861 w 1013007"/>
                    <a:gd name="connsiteY3" fmla="*/ 781686 h 1065675"/>
                    <a:gd name="connsiteX4" fmla="*/ 1003104 w 1013007"/>
                    <a:gd name="connsiteY4" fmla="*/ 790239 h 1065675"/>
                    <a:gd name="connsiteX5" fmla="*/ 992188 w 1013007"/>
                    <a:gd name="connsiteY5" fmla="*/ 800424 h 1065675"/>
                    <a:gd name="connsiteX6" fmla="*/ 975082 w 1013007"/>
                    <a:gd name="connsiteY6" fmla="*/ 797048 h 1065675"/>
                    <a:gd name="connsiteX7" fmla="*/ 964504 w 1013007"/>
                    <a:gd name="connsiteY7" fmla="*/ 802900 h 1065675"/>
                    <a:gd name="connsiteX8" fmla="*/ 954150 w 1013007"/>
                    <a:gd name="connsiteY8" fmla="*/ 808864 h 1065675"/>
                    <a:gd name="connsiteX9" fmla="*/ 951675 w 1013007"/>
                    <a:gd name="connsiteY9" fmla="*/ 816404 h 1065675"/>
                    <a:gd name="connsiteX10" fmla="*/ 948130 w 1013007"/>
                    <a:gd name="connsiteY10" fmla="*/ 820399 h 1065675"/>
                    <a:gd name="connsiteX11" fmla="*/ 936595 w 1013007"/>
                    <a:gd name="connsiteY11" fmla="*/ 827940 h 1065675"/>
                    <a:gd name="connsiteX12" fmla="*/ 934906 w 1013007"/>
                    <a:gd name="connsiteY12" fmla="*/ 829290 h 1065675"/>
                    <a:gd name="connsiteX13" fmla="*/ 931136 w 1013007"/>
                    <a:gd name="connsiteY13" fmla="*/ 833397 h 1065675"/>
                    <a:gd name="connsiteX14" fmla="*/ 928660 w 1013007"/>
                    <a:gd name="connsiteY14" fmla="*/ 830978 h 1065675"/>
                    <a:gd name="connsiteX15" fmla="*/ 927197 w 1013007"/>
                    <a:gd name="connsiteY15" fmla="*/ 829459 h 1065675"/>
                    <a:gd name="connsiteX16" fmla="*/ 921683 w 1013007"/>
                    <a:gd name="connsiteY16" fmla="*/ 822650 h 1065675"/>
                    <a:gd name="connsiteX17" fmla="*/ 921402 w 1013007"/>
                    <a:gd name="connsiteY17" fmla="*/ 819780 h 1065675"/>
                    <a:gd name="connsiteX18" fmla="*/ 919489 w 1013007"/>
                    <a:gd name="connsiteY18" fmla="*/ 820231 h 1065675"/>
                    <a:gd name="connsiteX19" fmla="*/ 914312 w 1013007"/>
                    <a:gd name="connsiteY19" fmla="*/ 815729 h 1065675"/>
                    <a:gd name="connsiteX20" fmla="*/ 912962 w 1013007"/>
                    <a:gd name="connsiteY20" fmla="*/ 813816 h 1065675"/>
                    <a:gd name="connsiteX21" fmla="*/ 908910 w 1013007"/>
                    <a:gd name="connsiteY21" fmla="*/ 809315 h 1065675"/>
                    <a:gd name="connsiteX22" fmla="*/ 908460 w 1013007"/>
                    <a:gd name="connsiteY22" fmla="*/ 808076 h 1065675"/>
                    <a:gd name="connsiteX23" fmla="*/ 907616 w 1013007"/>
                    <a:gd name="connsiteY23" fmla="*/ 808921 h 1065675"/>
                    <a:gd name="connsiteX24" fmla="*/ 903283 w 1013007"/>
                    <a:gd name="connsiteY24" fmla="*/ 814435 h 1065675"/>
                    <a:gd name="connsiteX25" fmla="*/ 896194 w 1013007"/>
                    <a:gd name="connsiteY25" fmla="*/ 821300 h 1065675"/>
                    <a:gd name="connsiteX26" fmla="*/ 895518 w 1013007"/>
                    <a:gd name="connsiteY26" fmla="*/ 821244 h 1065675"/>
                    <a:gd name="connsiteX27" fmla="*/ 889835 w 1013007"/>
                    <a:gd name="connsiteY27" fmla="*/ 819668 h 1065675"/>
                    <a:gd name="connsiteX28" fmla="*/ 888935 w 1013007"/>
                    <a:gd name="connsiteY28" fmla="*/ 819668 h 1065675"/>
                    <a:gd name="connsiteX29" fmla="*/ 885671 w 1013007"/>
                    <a:gd name="connsiteY29" fmla="*/ 819556 h 1065675"/>
                    <a:gd name="connsiteX30" fmla="*/ 885390 w 1013007"/>
                    <a:gd name="connsiteY30" fmla="*/ 819556 h 1065675"/>
                    <a:gd name="connsiteX31" fmla="*/ 883814 w 1013007"/>
                    <a:gd name="connsiteY31" fmla="*/ 820231 h 1065675"/>
                    <a:gd name="connsiteX32" fmla="*/ 880494 w 1013007"/>
                    <a:gd name="connsiteY32" fmla="*/ 821694 h 1065675"/>
                    <a:gd name="connsiteX33" fmla="*/ 872504 w 1013007"/>
                    <a:gd name="connsiteY33" fmla="*/ 825970 h 1065675"/>
                    <a:gd name="connsiteX34" fmla="*/ 870647 w 1013007"/>
                    <a:gd name="connsiteY34" fmla="*/ 827489 h 1065675"/>
                    <a:gd name="connsiteX35" fmla="*/ 867778 w 1013007"/>
                    <a:gd name="connsiteY35" fmla="*/ 830584 h 1065675"/>
                    <a:gd name="connsiteX36" fmla="*/ 861419 w 1013007"/>
                    <a:gd name="connsiteY36" fmla="*/ 834185 h 1065675"/>
                    <a:gd name="connsiteX37" fmla="*/ 858493 w 1013007"/>
                    <a:gd name="connsiteY37" fmla="*/ 832835 h 1065675"/>
                    <a:gd name="connsiteX38" fmla="*/ 857931 w 1013007"/>
                    <a:gd name="connsiteY38" fmla="*/ 832272 h 1065675"/>
                    <a:gd name="connsiteX39" fmla="*/ 857537 w 1013007"/>
                    <a:gd name="connsiteY39" fmla="*/ 832610 h 1065675"/>
                    <a:gd name="connsiteX40" fmla="*/ 854723 w 1013007"/>
                    <a:gd name="connsiteY40" fmla="*/ 834973 h 1065675"/>
                    <a:gd name="connsiteX41" fmla="*/ 848759 w 1013007"/>
                    <a:gd name="connsiteY41" fmla="*/ 839418 h 1065675"/>
                    <a:gd name="connsiteX42" fmla="*/ 849884 w 1013007"/>
                    <a:gd name="connsiteY42" fmla="*/ 847071 h 1065675"/>
                    <a:gd name="connsiteX43" fmla="*/ 852304 w 1013007"/>
                    <a:gd name="connsiteY43" fmla="*/ 849828 h 1065675"/>
                    <a:gd name="connsiteX44" fmla="*/ 852416 w 1013007"/>
                    <a:gd name="connsiteY44" fmla="*/ 850166 h 1065675"/>
                    <a:gd name="connsiteX45" fmla="*/ 854386 w 1013007"/>
                    <a:gd name="connsiteY45" fmla="*/ 857649 h 1065675"/>
                    <a:gd name="connsiteX46" fmla="*/ 853429 w 1013007"/>
                    <a:gd name="connsiteY46" fmla="*/ 860969 h 1065675"/>
                    <a:gd name="connsiteX47" fmla="*/ 849828 w 1013007"/>
                    <a:gd name="connsiteY47" fmla="*/ 862826 h 1065675"/>
                    <a:gd name="connsiteX48" fmla="*/ 849659 w 1013007"/>
                    <a:gd name="connsiteY48" fmla="*/ 862826 h 1065675"/>
                    <a:gd name="connsiteX49" fmla="*/ 848140 w 1013007"/>
                    <a:gd name="connsiteY49" fmla="*/ 862714 h 1065675"/>
                    <a:gd name="connsiteX50" fmla="*/ 846395 w 1013007"/>
                    <a:gd name="connsiteY50" fmla="*/ 862545 h 1065675"/>
                    <a:gd name="connsiteX51" fmla="*/ 840150 w 1013007"/>
                    <a:gd name="connsiteY51" fmla="*/ 866653 h 1065675"/>
                    <a:gd name="connsiteX52" fmla="*/ 839812 w 1013007"/>
                    <a:gd name="connsiteY52" fmla="*/ 867159 h 1065675"/>
                    <a:gd name="connsiteX53" fmla="*/ 839362 w 1013007"/>
                    <a:gd name="connsiteY53" fmla="*/ 867496 h 1065675"/>
                    <a:gd name="connsiteX54" fmla="*/ 837224 w 1013007"/>
                    <a:gd name="connsiteY54" fmla="*/ 869072 h 1065675"/>
                    <a:gd name="connsiteX55" fmla="*/ 829346 w 1013007"/>
                    <a:gd name="connsiteY55" fmla="*/ 873573 h 1065675"/>
                    <a:gd name="connsiteX56" fmla="*/ 828164 w 1013007"/>
                    <a:gd name="connsiteY56" fmla="*/ 873461 h 1065675"/>
                    <a:gd name="connsiteX57" fmla="*/ 824451 w 1013007"/>
                    <a:gd name="connsiteY57" fmla="*/ 871998 h 1065675"/>
                    <a:gd name="connsiteX58" fmla="*/ 820681 w 1013007"/>
                    <a:gd name="connsiteY58" fmla="*/ 873742 h 1065675"/>
                    <a:gd name="connsiteX59" fmla="*/ 816292 w 1013007"/>
                    <a:gd name="connsiteY59" fmla="*/ 870141 h 1065675"/>
                    <a:gd name="connsiteX60" fmla="*/ 816235 w 1013007"/>
                    <a:gd name="connsiteY60" fmla="*/ 870197 h 1065675"/>
                    <a:gd name="connsiteX61" fmla="*/ 814716 w 1013007"/>
                    <a:gd name="connsiteY61" fmla="*/ 871267 h 1065675"/>
                    <a:gd name="connsiteX62" fmla="*/ 811227 w 1013007"/>
                    <a:gd name="connsiteY62" fmla="*/ 874024 h 1065675"/>
                    <a:gd name="connsiteX63" fmla="*/ 801268 w 1013007"/>
                    <a:gd name="connsiteY63" fmla="*/ 880494 h 1065675"/>
                    <a:gd name="connsiteX64" fmla="*/ 793390 w 1013007"/>
                    <a:gd name="connsiteY64" fmla="*/ 886965 h 1065675"/>
                    <a:gd name="connsiteX65" fmla="*/ 788664 w 1013007"/>
                    <a:gd name="connsiteY65" fmla="*/ 889385 h 1065675"/>
                    <a:gd name="connsiteX66" fmla="*/ 783375 w 1013007"/>
                    <a:gd name="connsiteY66" fmla="*/ 886347 h 1065675"/>
                    <a:gd name="connsiteX67" fmla="*/ 781686 w 1013007"/>
                    <a:gd name="connsiteY67" fmla="*/ 885502 h 1065675"/>
                    <a:gd name="connsiteX68" fmla="*/ 781630 w 1013007"/>
                    <a:gd name="connsiteY68" fmla="*/ 885502 h 1065675"/>
                    <a:gd name="connsiteX69" fmla="*/ 778986 w 1013007"/>
                    <a:gd name="connsiteY69" fmla="*/ 886178 h 1065675"/>
                    <a:gd name="connsiteX70" fmla="*/ 778929 w 1013007"/>
                    <a:gd name="connsiteY70" fmla="*/ 886178 h 1065675"/>
                    <a:gd name="connsiteX71" fmla="*/ 775553 w 1013007"/>
                    <a:gd name="connsiteY71" fmla="*/ 883027 h 1065675"/>
                    <a:gd name="connsiteX72" fmla="*/ 775159 w 1013007"/>
                    <a:gd name="connsiteY72" fmla="*/ 878469 h 1065675"/>
                    <a:gd name="connsiteX73" fmla="*/ 775103 w 1013007"/>
                    <a:gd name="connsiteY73" fmla="*/ 872561 h 1065675"/>
                    <a:gd name="connsiteX74" fmla="*/ 775103 w 1013007"/>
                    <a:gd name="connsiteY74" fmla="*/ 872110 h 1065675"/>
                    <a:gd name="connsiteX75" fmla="*/ 775778 w 1013007"/>
                    <a:gd name="connsiteY75" fmla="*/ 868565 h 1065675"/>
                    <a:gd name="connsiteX76" fmla="*/ 769757 w 1013007"/>
                    <a:gd name="connsiteY76" fmla="*/ 870028 h 1065675"/>
                    <a:gd name="connsiteX77" fmla="*/ 760923 w 1013007"/>
                    <a:gd name="connsiteY77" fmla="*/ 872673 h 1065675"/>
                    <a:gd name="connsiteX78" fmla="*/ 758785 w 1013007"/>
                    <a:gd name="connsiteY78" fmla="*/ 874305 h 1065675"/>
                    <a:gd name="connsiteX79" fmla="*/ 754902 w 1013007"/>
                    <a:gd name="connsiteY79" fmla="*/ 879257 h 1065675"/>
                    <a:gd name="connsiteX80" fmla="*/ 751020 w 1013007"/>
                    <a:gd name="connsiteY80" fmla="*/ 891636 h 1065675"/>
                    <a:gd name="connsiteX81" fmla="*/ 748769 w 1013007"/>
                    <a:gd name="connsiteY81" fmla="*/ 898838 h 1065675"/>
                    <a:gd name="connsiteX82" fmla="*/ 748769 w 1013007"/>
                    <a:gd name="connsiteY82" fmla="*/ 899176 h 1065675"/>
                    <a:gd name="connsiteX83" fmla="*/ 749332 w 1013007"/>
                    <a:gd name="connsiteY83" fmla="*/ 902270 h 1065675"/>
                    <a:gd name="connsiteX84" fmla="*/ 749501 w 1013007"/>
                    <a:gd name="connsiteY84" fmla="*/ 903790 h 1065675"/>
                    <a:gd name="connsiteX85" fmla="*/ 747813 w 1013007"/>
                    <a:gd name="connsiteY85" fmla="*/ 910373 h 1065675"/>
                    <a:gd name="connsiteX86" fmla="*/ 743311 w 1013007"/>
                    <a:gd name="connsiteY86" fmla="*/ 915719 h 1065675"/>
                    <a:gd name="connsiteX87" fmla="*/ 742805 w 1013007"/>
                    <a:gd name="connsiteY87" fmla="*/ 915719 h 1065675"/>
                    <a:gd name="connsiteX88" fmla="*/ 738416 w 1013007"/>
                    <a:gd name="connsiteY88" fmla="*/ 913018 h 1065675"/>
                    <a:gd name="connsiteX89" fmla="*/ 735546 w 1013007"/>
                    <a:gd name="connsiteY89" fmla="*/ 909417 h 1065675"/>
                    <a:gd name="connsiteX90" fmla="*/ 725586 w 1013007"/>
                    <a:gd name="connsiteY90" fmla="*/ 896981 h 1065675"/>
                    <a:gd name="connsiteX91" fmla="*/ 713151 w 1013007"/>
                    <a:gd name="connsiteY91" fmla="*/ 885784 h 1065675"/>
                    <a:gd name="connsiteX92" fmla="*/ 705836 w 1013007"/>
                    <a:gd name="connsiteY92" fmla="*/ 878131 h 1065675"/>
                    <a:gd name="connsiteX93" fmla="*/ 702572 w 1013007"/>
                    <a:gd name="connsiteY93" fmla="*/ 872392 h 1065675"/>
                    <a:gd name="connsiteX94" fmla="*/ 700659 w 1013007"/>
                    <a:gd name="connsiteY94" fmla="*/ 876387 h 1065675"/>
                    <a:gd name="connsiteX95" fmla="*/ 692388 w 1013007"/>
                    <a:gd name="connsiteY95" fmla="*/ 893886 h 1065675"/>
                    <a:gd name="connsiteX96" fmla="*/ 686761 w 1013007"/>
                    <a:gd name="connsiteY96" fmla="*/ 897544 h 1065675"/>
                    <a:gd name="connsiteX97" fmla="*/ 679840 w 1013007"/>
                    <a:gd name="connsiteY97" fmla="*/ 891467 h 1065675"/>
                    <a:gd name="connsiteX98" fmla="*/ 676689 w 1013007"/>
                    <a:gd name="connsiteY98" fmla="*/ 881170 h 1065675"/>
                    <a:gd name="connsiteX99" fmla="*/ 673763 w 1013007"/>
                    <a:gd name="connsiteY99" fmla="*/ 873180 h 1065675"/>
                    <a:gd name="connsiteX100" fmla="*/ 668867 w 1013007"/>
                    <a:gd name="connsiteY100" fmla="*/ 868903 h 1065675"/>
                    <a:gd name="connsiteX101" fmla="*/ 668080 w 1013007"/>
                    <a:gd name="connsiteY101" fmla="*/ 868453 h 1065675"/>
                    <a:gd name="connsiteX102" fmla="*/ 667911 w 1013007"/>
                    <a:gd name="connsiteY102" fmla="*/ 868509 h 1065675"/>
                    <a:gd name="connsiteX103" fmla="*/ 667010 w 1013007"/>
                    <a:gd name="connsiteY103" fmla="*/ 869635 h 1065675"/>
                    <a:gd name="connsiteX104" fmla="*/ 664647 w 1013007"/>
                    <a:gd name="connsiteY104" fmla="*/ 874418 h 1065675"/>
                    <a:gd name="connsiteX105" fmla="*/ 664591 w 1013007"/>
                    <a:gd name="connsiteY105" fmla="*/ 874474 h 1065675"/>
                    <a:gd name="connsiteX106" fmla="*/ 664253 w 1013007"/>
                    <a:gd name="connsiteY106" fmla="*/ 875318 h 1065675"/>
                    <a:gd name="connsiteX107" fmla="*/ 663747 w 1013007"/>
                    <a:gd name="connsiteY107" fmla="*/ 876049 h 1065675"/>
                    <a:gd name="connsiteX108" fmla="*/ 663466 w 1013007"/>
                    <a:gd name="connsiteY108" fmla="*/ 876331 h 1065675"/>
                    <a:gd name="connsiteX109" fmla="*/ 661102 w 1013007"/>
                    <a:gd name="connsiteY109" fmla="*/ 879876 h 1065675"/>
                    <a:gd name="connsiteX110" fmla="*/ 653506 w 1013007"/>
                    <a:gd name="connsiteY110" fmla="*/ 886628 h 1065675"/>
                    <a:gd name="connsiteX111" fmla="*/ 648385 w 1013007"/>
                    <a:gd name="connsiteY111" fmla="*/ 893380 h 1065675"/>
                    <a:gd name="connsiteX112" fmla="*/ 648385 w 1013007"/>
                    <a:gd name="connsiteY112" fmla="*/ 894224 h 1065675"/>
                    <a:gd name="connsiteX113" fmla="*/ 640845 w 1013007"/>
                    <a:gd name="connsiteY113" fmla="*/ 903058 h 1065675"/>
                    <a:gd name="connsiteX114" fmla="*/ 637357 w 1013007"/>
                    <a:gd name="connsiteY114" fmla="*/ 903959 h 1065675"/>
                    <a:gd name="connsiteX115" fmla="*/ 637019 w 1013007"/>
                    <a:gd name="connsiteY115" fmla="*/ 904859 h 1065675"/>
                    <a:gd name="connsiteX116" fmla="*/ 635444 w 1013007"/>
                    <a:gd name="connsiteY116" fmla="*/ 909360 h 1065675"/>
                    <a:gd name="connsiteX117" fmla="*/ 630942 w 1013007"/>
                    <a:gd name="connsiteY117" fmla="*/ 910711 h 1065675"/>
                    <a:gd name="connsiteX118" fmla="*/ 626272 w 1013007"/>
                    <a:gd name="connsiteY118" fmla="*/ 910373 h 1065675"/>
                    <a:gd name="connsiteX119" fmla="*/ 626159 w 1013007"/>
                    <a:gd name="connsiteY119" fmla="*/ 910373 h 1065675"/>
                    <a:gd name="connsiteX120" fmla="*/ 620082 w 1013007"/>
                    <a:gd name="connsiteY120" fmla="*/ 906491 h 1065675"/>
                    <a:gd name="connsiteX121" fmla="*/ 617775 w 1013007"/>
                    <a:gd name="connsiteY121" fmla="*/ 904240 h 1065675"/>
                    <a:gd name="connsiteX122" fmla="*/ 609222 w 1013007"/>
                    <a:gd name="connsiteY122" fmla="*/ 893549 h 1065675"/>
                    <a:gd name="connsiteX123" fmla="*/ 605171 w 1013007"/>
                    <a:gd name="connsiteY123" fmla="*/ 887247 h 1065675"/>
                    <a:gd name="connsiteX124" fmla="*/ 590091 w 1013007"/>
                    <a:gd name="connsiteY124" fmla="*/ 876274 h 1065675"/>
                    <a:gd name="connsiteX125" fmla="*/ 580582 w 1013007"/>
                    <a:gd name="connsiteY125" fmla="*/ 872167 h 1065675"/>
                    <a:gd name="connsiteX126" fmla="*/ 580469 w 1013007"/>
                    <a:gd name="connsiteY126" fmla="*/ 872167 h 1065675"/>
                    <a:gd name="connsiteX127" fmla="*/ 580075 w 1013007"/>
                    <a:gd name="connsiteY127" fmla="*/ 872223 h 1065675"/>
                    <a:gd name="connsiteX128" fmla="*/ 578218 w 1013007"/>
                    <a:gd name="connsiteY128" fmla="*/ 872279 h 1065675"/>
                    <a:gd name="connsiteX129" fmla="*/ 577825 w 1013007"/>
                    <a:gd name="connsiteY129" fmla="*/ 872279 h 1065675"/>
                    <a:gd name="connsiteX130" fmla="*/ 570116 w 1013007"/>
                    <a:gd name="connsiteY130" fmla="*/ 866821 h 1065675"/>
                    <a:gd name="connsiteX131" fmla="*/ 568596 w 1013007"/>
                    <a:gd name="connsiteY131" fmla="*/ 864514 h 1065675"/>
                    <a:gd name="connsiteX132" fmla="*/ 566740 w 1013007"/>
                    <a:gd name="connsiteY132" fmla="*/ 864064 h 1065675"/>
                    <a:gd name="connsiteX133" fmla="*/ 566402 w 1013007"/>
                    <a:gd name="connsiteY133" fmla="*/ 863951 h 1065675"/>
                    <a:gd name="connsiteX134" fmla="*/ 565727 w 1013007"/>
                    <a:gd name="connsiteY134" fmla="*/ 866765 h 1065675"/>
                    <a:gd name="connsiteX135" fmla="*/ 559593 w 1013007"/>
                    <a:gd name="connsiteY135" fmla="*/ 873573 h 1065675"/>
                    <a:gd name="connsiteX136" fmla="*/ 559087 w 1013007"/>
                    <a:gd name="connsiteY136" fmla="*/ 873573 h 1065675"/>
                    <a:gd name="connsiteX137" fmla="*/ 556724 w 1013007"/>
                    <a:gd name="connsiteY137" fmla="*/ 873405 h 1065675"/>
                    <a:gd name="connsiteX138" fmla="*/ 556161 w 1013007"/>
                    <a:gd name="connsiteY138" fmla="*/ 873349 h 1065675"/>
                    <a:gd name="connsiteX139" fmla="*/ 556442 w 1013007"/>
                    <a:gd name="connsiteY139" fmla="*/ 874249 h 1065675"/>
                    <a:gd name="connsiteX140" fmla="*/ 557117 w 1013007"/>
                    <a:gd name="connsiteY140" fmla="*/ 877287 h 1065675"/>
                    <a:gd name="connsiteX141" fmla="*/ 555204 w 1013007"/>
                    <a:gd name="connsiteY141" fmla="*/ 881957 h 1065675"/>
                    <a:gd name="connsiteX142" fmla="*/ 545639 w 1013007"/>
                    <a:gd name="connsiteY142" fmla="*/ 890904 h 1065675"/>
                    <a:gd name="connsiteX143" fmla="*/ 540912 w 1013007"/>
                    <a:gd name="connsiteY143" fmla="*/ 898669 h 1065675"/>
                    <a:gd name="connsiteX144" fmla="*/ 534272 w 1013007"/>
                    <a:gd name="connsiteY144" fmla="*/ 904409 h 1065675"/>
                    <a:gd name="connsiteX145" fmla="*/ 533766 w 1013007"/>
                    <a:gd name="connsiteY145" fmla="*/ 904353 h 1065675"/>
                    <a:gd name="connsiteX146" fmla="*/ 531234 w 1013007"/>
                    <a:gd name="connsiteY146" fmla="*/ 904240 h 1065675"/>
                    <a:gd name="connsiteX147" fmla="*/ 529715 w 1013007"/>
                    <a:gd name="connsiteY147" fmla="*/ 904409 h 1065675"/>
                    <a:gd name="connsiteX148" fmla="*/ 524425 w 1013007"/>
                    <a:gd name="connsiteY148" fmla="*/ 905253 h 1065675"/>
                    <a:gd name="connsiteX149" fmla="*/ 524200 w 1013007"/>
                    <a:gd name="connsiteY149" fmla="*/ 905253 h 1065675"/>
                    <a:gd name="connsiteX150" fmla="*/ 518236 w 1013007"/>
                    <a:gd name="connsiteY150" fmla="*/ 902383 h 1065675"/>
                    <a:gd name="connsiteX151" fmla="*/ 510189 w 1013007"/>
                    <a:gd name="connsiteY151" fmla="*/ 900133 h 1065675"/>
                    <a:gd name="connsiteX152" fmla="*/ 505632 w 1013007"/>
                    <a:gd name="connsiteY152" fmla="*/ 899851 h 1065675"/>
                    <a:gd name="connsiteX153" fmla="*/ 496572 w 1013007"/>
                    <a:gd name="connsiteY153" fmla="*/ 903340 h 1065675"/>
                    <a:gd name="connsiteX154" fmla="*/ 489820 w 1013007"/>
                    <a:gd name="connsiteY154" fmla="*/ 905703 h 1065675"/>
                    <a:gd name="connsiteX155" fmla="*/ 486500 w 1013007"/>
                    <a:gd name="connsiteY155" fmla="*/ 905253 h 1065675"/>
                    <a:gd name="connsiteX156" fmla="*/ 481717 w 1013007"/>
                    <a:gd name="connsiteY156" fmla="*/ 900357 h 1065675"/>
                    <a:gd name="connsiteX157" fmla="*/ 480254 w 1013007"/>
                    <a:gd name="connsiteY157" fmla="*/ 893830 h 1065675"/>
                    <a:gd name="connsiteX158" fmla="*/ 477047 w 1013007"/>
                    <a:gd name="connsiteY158" fmla="*/ 891017 h 1065675"/>
                    <a:gd name="connsiteX159" fmla="*/ 472658 w 1013007"/>
                    <a:gd name="connsiteY159" fmla="*/ 891805 h 1065675"/>
                    <a:gd name="connsiteX160" fmla="*/ 469338 w 1013007"/>
                    <a:gd name="connsiteY160" fmla="*/ 894112 h 1065675"/>
                    <a:gd name="connsiteX161" fmla="*/ 468044 w 1013007"/>
                    <a:gd name="connsiteY161" fmla="*/ 898894 h 1065675"/>
                    <a:gd name="connsiteX162" fmla="*/ 468044 w 1013007"/>
                    <a:gd name="connsiteY162" fmla="*/ 899288 h 1065675"/>
                    <a:gd name="connsiteX163" fmla="*/ 465399 w 1013007"/>
                    <a:gd name="connsiteY163" fmla="*/ 911217 h 1065675"/>
                    <a:gd name="connsiteX164" fmla="*/ 457240 w 1013007"/>
                    <a:gd name="connsiteY164" fmla="*/ 918138 h 1065675"/>
                    <a:gd name="connsiteX165" fmla="*/ 456453 w 1013007"/>
                    <a:gd name="connsiteY165" fmla="*/ 918082 h 1065675"/>
                    <a:gd name="connsiteX166" fmla="*/ 454596 w 1013007"/>
                    <a:gd name="connsiteY166" fmla="*/ 918082 h 1065675"/>
                    <a:gd name="connsiteX167" fmla="*/ 454314 w 1013007"/>
                    <a:gd name="connsiteY167" fmla="*/ 918026 h 1065675"/>
                    <a:gd name="connsiteX168" fmla="*/ 454258 w 1013007"/>
                    <a:gd name="connsiteY168" fmla="*/ 917970 h 1065675"/>
                    <a:gd name="connsiteX169" fmla="*/ 455384 w 1013007"/>
                    <a:gd name="connsiteY169" fmla="*/ 921233 h 1065675"/>
                    <a:gd name="connsiteX170" fmla="*/ 458535 w 1013007"/>
                    <a:gd name="connsiteY170" fmla="*/ 930686 h 1065675"/>
                    <a:gd name="connsiteX171" fmla="*/ 458535 w 1013007"/>
                    <a:gd name="connsiteY171" fmla="*/ 930968 h 1065675"/>
                    <a:gd name="connsiteX172" fmla="*/ 457015 w 1013007"/>
                    <a:gd name="connsiteY172" fmla="*/ 935469 h 1065675"/>
                    <a:gd name="connsiteX173" fmla="*/ 456565 w 1013007"/>
                    <a:gd name="connsiteY173" fmla="*/ 936538 h 1065675"/>
                    <a:gd name="connsiteX174" fmla="*/ 456565 w 1013007"/>
                    <a:gd name="connsiteY174" fmla="*/ 936595 h 1065675"/>
                    <a:gd name="connsiteX175" fmla="*/ 458197 w 1013007"/>
                    <a:gd name="connsiteY175" fmla="*/ 940140 h 1065675"/>
                    <a:gd name="connsiteX176" fmla="*/ 460279 w 1013007"/>
                    <a:gd name="connsiteY176" fmla="*/ 948917 h 1065675"/>
                    <a:gd name="connsiteX177" fmla="*/ 459941 w 1013007"/>
                    <a:gd name="connsiteY177" fmla="*/ 952125 h 1065675"/>
                    <a:gd name="connsiteX178" fmla="*/ 459941 w 1013007"/>
                    <a:gd name="connsiteY178" fmla="*/ 952575 h 1065675"/>
                    <a:gd name="connsiteX179" fmla="*/ 459941 w 1013007"/>
                    <a:gd name="connsiteY179" fmla="*/ 952687 h 1065675"/>
                    <a:gd name="connsiteX180" fmla="*/ 462080 w 1013007"/>
                    <a:gd name="connsiteY180" fmla="*/ 957414 h 1065675"/>
                    <a:gd name="connsiteX181" fmla="*/ 463599 w 1013007"/>
                    <a:gd name="connsiteY181" fmla="*/ 959327 h 1065675"/>
                    <a:gd name="connsiteX182" fmla="*/ 472152 w 1013007"/>
                    <a:gd name="connsiteY182" fmla="*/ 970581 h 1065675"/>
                    <a:gd name="connsiteX183" fmla="*/ 473840 w 1013007"/>
                    <a:gd name="connsiteY183" fmla="*/ 977333 h 1065675"/>
                    <a:gd name="connsiteX184" fmla="*/ 472996 w 1013007"/>
                    <a:gd name="connsiteY184" fmla="*/ 986843 h 1065675"/>
                    <a:gd name="connsiteX185" fmla="*/ 473390 w 1013007"/>
                    <a:gd name="connsiteY185" fmla="*/ 990444 h 1065675"/>
                    <a:gd name="connsiteX186" fmla="*/ 473840 w 1013007"/>
                    <a:gd name="connsiteY186" fmla="*/ 993820 h 1065675"/>
                    <a:gd name="connsiteX187" fmla="*/ 477553 w 1013007"/>
                    <a:gd name="connsiteY187" fmla="*/ 998603 h 1065675"/>
                    <a:gd name="connsiteX188" fmla="*/ 480254 w 1013007"/>
                    <a:gd name="connsiteY188" fmla="*/ 1003836 h 1065675"/>
                    <a:gd name="connsiteX189" fmla="*/ 475134 w 1013007"/>
                    <a:gd name="connsiteY189" fmla="*/ 1008731 h 1065675"/>
                    <a:gd name="connsiteX190" fmla="*/ 469676 w 1013007"/>
                    <a:gd name="connsiteY190" fmla="*/ 1009125 h 1065675"/>
                    <a:gd name="connsiteX191" fmla="*/ 469563 w 1013007"/>
                    <a:gd name="connsiteY191" fmla="*/ 1009125 h 1065675"/>
                    <a:gd name="connsiteX192" fmla="*/ 469957 w 1013007"/>
                    <a:gd name="connsiteY192" fmla="*/ 1011545 h 1065675"/>
                    <a:gd name="connsiteX193" fmla="*/ 470351 w 1013007"/>
                    <a:gd name="connsiteY193" fmla="*/ 1014696 h 1065675"/>
                    <a:gd name="connsiteX194" fmla="*/ 469620 w 1013007"/>
                    <a:gd name="connsiteY194" fmla="*/ 1018747 h 1065675"/>
                    <a:gd name="connsiteX195" fmla="*/ 467481 w 1013007"/>
                    <a:gd name="connsiteY195" fmla="*/ 1027694 h 1065675"/>
                    <a:gd name="connsiteX196" fmla="*/ 466018 w 1013007"/>
                    <a:gd name="connsiteY196" fmla="*/ 1036359 h 1065675"/>
                    <a:gd name="connsiteX197" fmla="*/ 466468 w 1013007"/>
                    <a:gd name="connsiteY197" fmla="*/ 1039398 h 1065675"/>
                    <a:gd name="connsiteX198" fmla="*/ 469226 w 1013007"/>
                    <a:gd name="connsiteY198" fmla="*/ 1041030 h 1065675"/>
                    <a:gd name="connsiteX199" fmla="*/ 475303 w 1013007"/>
                    <a:gd name="connsiteY199" fmla="*/ 1044349 h 1065675"/>
                    <a:gd name="connsiteX200" fmla="*/ 477666 w 1013007"/>
                    <a:gd name="connsiteY200" fmla="*/ 1051214 h 1065675"/>
                    <a:gd name="connsiteX201" fmla="*/ 477666 w 1013007"/>
                    <a:gd name="connsiteY201" fmla="*/ 1051552 h 1065675"/>
                    <a:gd name="connsiteX202" fmla="*/ 472996 w 1013007"/>
                    <a:gd name="connsiteY202" fmla="*/ 1056728 h 1065675"/>
                    <a:gd name="connsiteX203" fmla="*/ 471645 w 1013007"/>
                    <a:gd name="connsiteY203" fmla="*/ 1057066 h 1065675"/>
                    <a:gd name="connsiteX204" fmla="*/ 471251 w 1013007"/>
                    <a:gd name="connsiteY204" fmla="*/ 1059148 h 1065675"/>
                    <a:gd name="connsiteX205" fmla="*/ 468494 w 1013007"/>
                    <a:gd name="connsiteY205" fmla="*/ 1064381 h 1065675"/>
                    <a:gd name="connsiteX206" fmla="*/ 463261 w 1013007"/>
                    <a:gd name="connsiteY206" fmla="*/ 1065675 h 1065675"/>
                    <a:gd name="connsiteX207" fmla="*/ 463092 w 1013007"/>
                    <a:gd name="connsiteY207" fmla="*/ 1065675 h 1065675"/>
                    <a:gd name="connsiteX208" fmla="*/ 451501 w 1013007"/>
                    <a:gd name="connsiteY208" fmla="*/ 1060724 h 1065675"/>
                    <a:gd name="connsiteX209" fmla="*/ 443398 w 1013007"/>
                    <a:gd name="connsiteY209" fmla="*/ 1055828 h 1065675"/>
                    <a:gd name="connsiteX210" fmla="*/ 434451 w 1013007"/>
                    <a:gd name="connsiteY210" fmla="*/ 1051327 h 1065675"/>
                    <a:gd name="connsiteX211" fmla="*/ 434283 w 1013007"/>
                    <a:gd name="connsiteY211" fmla="*/ 1051327 h 1065675"/>
                    <a:gd name="connsiteX212" fmla="*/ 431976 w 1013007"/>
                    <a:gd name="connsiteY212" fmla="*/ 1051889 h 1065675"/>
                    <a:gd name="connsiteX213" fmla="*/ 427643 w 1013007"/>
                    <a:gd name="connsiteY213" fmla="*/ 1052790 h 1065675"/>
                    <a:gd name="connsiteX214" fmla="*/ 424436 w 1013007"/>
                    <a:gd name="connsiteY214" fmla="*/ 1052621 h 1065675"/>
                    <a:gd name="connsiteX215" fmla="*/ 422354 w 1013007"/>
                    <a:gd name="connsiteY215" fmla="*/ 1052959 h 1065675"/>
                    <a:gd name="connsiteX216" fmla="*/ 407949 w 1013007"/>
                    <a:gd name="connsiteY216" fmla="*/ 1056560 h 1065675"/>
                    <a:gd name="connsiteX217" fmla="*/ 406205 w 1013007"/>
                    <a:gd name="connsiteY217" fmla="*/ 1056447 h 1065675"/>
                    <a:gd name="connsiteX218" fmla="*/ 397089 w 1013007"/>
                    <a:gd name="connsiteY218" fmla="*/ 1044743 h 1065675"/>
                    <a:gd name="connsiteX219" fmla="*/ 398552 w 1013007"/>
                    <a:gd name="connsiteY219" fmla="*/ 1041030 h 1065675"/>
                    <a:gd name="connsiteX220" fmla="*/ 400296 w 1013007"/>
                    <a:gd name="connsiteY220" fmla="*/ 1038554 h 1065675"/>
                    <a:gd name="connsiteX221" fmla="*/ 392194 w 1013007"/>
                    <a:gd name="connsiteY221" fmla="*/ 1032195 h 1065675"/>
                    <a:gd name="connsiteX222" fmla="*/ 390168 w 1013007"/>
                    <a:gd name="connsiteY222" fmla="*/ 1025387 h 1065675"/>
                    <a:gd name="connsiteX223" fmla="*/ 390168 w 1013007"/>
                    <a:gd name="connsiteY223" fmla="*/ 1025049 h 1065675"/>
                    <a:gd name="connsiteX224" fmla="*/ 394107 w 1013007"/>
                    <a:gd name="connsiteY224" fmla="*/ 1020266 h 1065675"/>
                    <a:gd name="connsiteX225" fmla="*/ 394163 w 1013007"/>
                    <a:gd name="connsiteY225" fmla="*/ 1020210 h 1065675"/>
                    <a:gd name="connsiteX226" fmla="*/ 394332 w 1013007"/>
                    <a:gd name="connsiteY226" fmla="*/ 1018972 h 1065675"/>
                    <a:gd name="connsiteX227" fmla="*/ 393825 w 1013007"/>
                    <a:gd name="connsiteY227" fmla="*/ 1015821 h 1065675"/>
                    <a:gd name="connsiteX228" fmla="*/ 393769 w 1013007"/>
                    <a:gd name="connsiteY228" fmla="*/ 1015427 h 1065675"/>
                    <a:gd name="connsiteX229" fmla="*/ 393769 w 1013007"/>
                    <a:gd name="connsiteY229" fmla="*/ 1015033 h 1065675"/>
                    <a:gd name="connsiteX230" fmla="*/ 395063 w 1013007"/>
                    <a:gd name="connsiteY230" fmla="*/ 1011263 h 1065675"/>
                    <a:gd name="connsiteX231" fmla="*/ 393938 w 1013007"/>
                    <a:gd name="connsiteY231" fmla="*/ 1009350 h 1065675"/>
                    <a:gd name="connsiteX232" fmla="*/ 392419 w 1013007"/>
                    <a:gd name="connsiteY232" fmla="*/ 1007043 h 1065675"/>
                    <a:gd name="connsiteX233" fmla="*/ 392137 w 1013007"/>
                    <a:gd name="connsiteY233" fmla="*/ 1005805 h 1065675"/>
                    <a:gd name="connsiteX234" fmla="*/ 393375 w 1013007"/>
                    <a:gd name="connsiteY234" fmla="*/ 1003104 h 1065675"/>
                    <a:gd name="connsiteX235" fmla="*/ 394557 w 1013007"/>
                    <a:gd name="connsiteY235" fmla="*/ 997140 h 1065675"/>
                    <a:gd name="connsiteX236" fmla="*/ 394557 w 1013007"/>
                    <a:gd name="connsiteY236" fmla="*/ 996239 h 1065675"/>
                    <a:gd name="connsiteX237" fmla="*/ 394051 w 1013007"/>
                    <a:gd name="connsiteY237" fmla="*/ 991119 h 1065675"/>
                    <a:gd name="connsiteX238" fmla="*/ 392306 w 1013007"/>
                    <a:gd name="connsiteY238" fmla="*/ 987405 h 1065675"/>
                    <a:gd name="connsiteX239" fmla="*/ 389436 w 1013007"/>
                    <a:gd name="connsiteY239" fmla="*/ 982904 h 1065675"/>
                    <a:gd name="connsiteX240" fmla="*/ 389155 w 1013007"/>
                    <a:gd name="connsiteY240" fmla="*/ 982904 h 1065675"/>
                    <a:gd name="connsiteX241" fmla="*/ 387861 w 1013007"/>
                    <a:gd name="connsiteY241" fmla="*/ 982960 h 1065675"/>
                    <a:gd name="connsiteX242" fmla="*/ 377901 w 1013007"/>
                    <a:gd name="connsiteY242" fmla="*/ 986674 h 1065675"/>
                    <a:gd name="connsiteX243" fmla="*/ 369630 w 1013007"/>
                    <a:gd name="connsiteY243" fmla="*/ 988587 h 1065675"/>
                    <a:gd name="connsiteX244" fmla="*/ 366704 w 1013007"/>
                    <a:gd name="connsiteY244" fmla="*/ 988418 h 1065675"/>
                    <a:gd name="connsiteX245" fmla="*/ 364059 w 1013007"/>
                    <a:gd name="connsiteY245" fmla="*/ 988249 h 1065675"/>
                    <a:gd name="connsiteX246" fmla="*/ 363553 w 1013007"/>
                    <a:gd name="connsiteY246" fmla="*/ 988249 h 1065675"/>
                    <a:gd name="connsiteX247" fmla="*/ 363215 w 1013007"/>
                    <a:gd name="connsiteY247" fmla="*/ 988418 h 1065675"/>
                    <a:gd name="connsiteX248" fmla="*/ 360345 w 1013007"/>
                    <a:gd name="connsiteY248" fmla="*/ 992132 h 1065675"/>
                    <a:gd name="connsiteX249" fmla="*/ 349261 w 1013007"/>
                    <a:gd name="connsiteY249" fmla="*/ 1003273 h 1065675"/>
                    <a:gd name="connsiteX250" fmla="*/ 346109 w 1013007"/>
                    <a:gd name="connsiteY250" fmla="*/ 1005243 h 1065675"/>
                    <a:gd name="connsiteX251" fmla="*/ 333055 w 1013007"/>
                    <a:gd name="connsiteY251" fmla="*/ 1013176 h 1065675"/>
                    <a:gd name="connsiteX252" fmla="*/ 325346 w 1013007"/>
                    <a:gd name="connsiteY252" fmla="*/ 1014358 h 1065675"/>
                    <a:gd name="connsiteX253" fmla="*/ 322814 w 1013007"/>
                    <a:gd name="connsiteY253" fmla="*/ 1014077 h 1065675"/>
                    <a:gd name="connsiteX254" fmla="*/ 322533 w 1013007"/>
                    <a:gd name="connsiteY254" fmla="*/ 1014021 h 1065675"/>
                    <a:gd name="connsiteX255" fmla="*/ 322251 w 1013007"/>
                    <a:gd name="connsiteY255" fmla="*/ 1013964 h 1065675"/>
                    <a:gd name="connsiteX256" fmla="*/ 309929 w 1013007"/>
                    <a:gd name="connsiteY256" fmla="*/ 1006987 h 1065675"/>
                    <a:gd name="connsiteX257" fmla="*/ 305146 w 1013007"/>
                    <a:gd name="connsiteY257" fmla="*/ 1000235 h 1065675"/>
                    <a:gd name="connsiteX258" fmla="*/ 303795 w 1013007"/>
                    <a:gd name="connsiteY258" fmla="*/ 1000347 h 1065675"/>
                    <a:gd name="connsiteX259" fmla="*/ 302557 w 1013007"/>
                    <a:gd name="connsiteY259" fmla="*/ 1000347 h 1065675"/>
                    <a:gd name="connsiteX260" fmla="*/ 294567 w 1013007"/>
                    <a:gd name="connsiteY260" fmla="*/ 1002654 h 1065675"/>
                    <a:gd name="connsiteX261" fmla="*/ 288265 w 1013007"/>
                    <a:gd name="connsiteY261" fmla="*/ 1008394 h 1065675"/>
                    <a:gd name="connsiteX262" fmla="*/ 283932 w 1013007"/>
                    <a:gd name="connsiteY262" fmla="*/ 1005355 h 1065675"/>
                    <a:gd name="connsiteX263" fmla="*/ 280613 w 1013007"/>
                    <a:gd name="connsiteY263" fmla="*/ 1003611 h 1065675"/>
                    <a:gd name="connsiteX264" fmla="*/ 278587 w 1013007"/>
                    <a:gd name="connsiteY264" fmla="*/ 1003892 h 1065675"/>
                    <a:gd name="connsiteX265" fmla="*/ 278024 w 1013007"/>
                    <a:gd name="connsiteY265" fmla="*/ 1004061 h 1065675"/>
                    <a:gd name="connsiteX266" fmla="*/ 277518 w 1013007"/>
                    <a:gd name="connsiteY266" fmla="*/ 1003948 h 1065675"/>
                    <a:gd name="connsiteX267" fmla="*/ 267840 w 1013007"/>
                    <a:gd name="connsiteY267" fmla="*/ 994720 h 1065675"/>
                    <a:gd name="connsiteX268" fmla="*/ 273523 w 1013007"/>
                    <a:gd name="connsiteY268" fmla="*/ 983804 h 1065675"/>
                    <a:gd name="connsiteX269" fmla="*/ 275492 w 1013007"/>
                    <a:gd name="connsiteY269" fmla="*/ 981047 h 1065675"/>
                    <a:gd name="connsiteX270" fmla="*/ 275154 w 1013007"/>
                    <a:gd name="connsiteY270" fmla="*/ 979922 h 1065675"/>
                    <a:gd name="connsiteX271" fmla="*/ 273635 w 1013007"/>
                    <a:gd name="connsiteY271" fmla="*/ 978684 h 1065675"/>
                    <a:gd name="connsiteX272" fmla="*/ 272960 w 1013007"/>
                    <a:gd name="connsiteY272" fmla="*/ 978571 h 1065675"/>
                    <a:gd name="connsiteX273" fmla="*/ 272904 w 1013007"/>
                    <a:gd name="connsiteY273" fmla="*/ 978571 h 1065675"/>
                    <a:gd name="connsiteX274" fmla="*/ 270934 w 1013007"/>
                    <a:gd name="connsiteY274" fmla="*/ 980484 h 1065675"/>
                    <a:gd name="connsiteX275" fmla="*/ 264520 w 1013007"/>
                    <a:gd name="connsiteY275" fmla="*/ 984761 h 1065675"/>
                    <a:gd name="connsiteX276" fmla="*/ 259455 w 1013007"/>
                    <a:gd name="connsiteY276" fmla="*/ 983016 h 1065675"/>
                    <a:gd name="connsiteX277" fmla="*/ 256417 w 1013007"/>
                    <a:gd name="connsiteY277" fmla="*/ 975758 h 1065675"/>
                    <a:gd name="connsiteX278" fmla="*/ 253941 w 1013007"/>
                    <a:gd name="connsiteY278" fmla="*/ 970525 h 1065675"/>
                    <a:gd name="connsiteX279" fmla="*/ 250846 w 1013007"/>
                    <a:gd name="connsiteY279" fmla="*/ 962928 h 1065675"/>
                    <a:gd name="connsiteX280" fmla="*/ 255686 w 1013007"/>
                    <a:gd name="connsiteY280" fmla="*/ 948861 h 1065675"/>
                    <a:gd name="connsiteX281" fmla="*/ 257036 w 1013007"/>
                    <a:gd name="connsiteY281" fmla="*/ 940871 h 1065675"/>
                    <a:gd name="connsiteX282" fmla="*/ 257824 w 1013007"/>
                    <a:gd name="connsiteY282" fmla="*/ 936876 h 1065675"/>
                    <a:gd name="connsiteX283" fmla="*/ 253322 w 1013007"/>
                    <a:gd name="connsiteY283" fmla="*/ 931024 h 1065675"/>
                    <a:gd name="connsiteX284" fmla="*/ 251578 w 1013007"/>
                    <a:gd name="connsiteY284" fmla="*/ 930349 h 1065675"/>
                    <a:gd name="connsiteX285" fmla="*/ 247639 w 1013007"/>
                    <a:gd name="connsiteY285" fmla="*/ 933050 h 1065675"/>
                    <a:gd name="connsiteX286" fmla="*/ 247470 w 1013007"/>
                    <a:gd name="connsiteY286" fmla="*/ 933050 h 1065675"/>
                    <a:gd name="connsiteX287" fmla="*/ 238692 w 1013007"/>
                    <a:gd name="connsiteY287" fmla="*/ 928379 h 1065675"/>
                    <a:gd name="connsiteX288" fmla="*/ 235991 w 1013007"/>
                    <a:gd name="connsiteY288" fmla="*/ 926297 h 1065675"/>
                    <a:gd name="connsiteX289" fmla="*/ 235429 w 1013007"/>
                    <a:gd name="connsiteY289" fmla="*/ 925960 h 1065675"/>
                    <a:gd name="connsiteX290" fmla="*/ 235372 w 1013007"/>
                    <a:gd name="connsiteY290" fmla="*/ 926072 h 1065675"/>
                    <a:gd name="connsiteX291" fmla="*/ 229633 w 1013007"/>
                    <a:gd name="connsiteY291" fmla="*/ 929280 h 1065675"/>
                    <a:gd name="connsiteX292" fmla="*/ 229464 w 1013007"/>
                    <a:gd name="connsiteY292" fmla="*/ 929336 h 1065675"/>
                    <a:gd name="connsiteX293" fmla="*/ 229295 w 1013007"/>
                    <a:gd name="connsiteY293" fmla="*/ 929336 h 1065675"/>
                    <a:gd name="connsiteX294" fmla="*/ 229239 w 1013007"/>
                    <a:gd name="connsiteY294" fmla="*/ 929280 h 1065675"/>
                    <a:gd name="connsiteX295" fmla="*/ 226088 w 1013007"/>
                    <a:gd name="connsiteY295" fmla="*/ 927591 h 1065675"/>
                    <a:gd name="connsiteX296" fmla="*/ 223950 w 1013007"/>
                    <a:gd name="connsiteY296" fmla="*/ 925341 h 1065675"/>
                    <a:gd name="connsiteX297" fmla="*/ 220011 w 1013007"/>
                    <a:gd name="connsiteY297" fmla="*/ 922133 h 1065675"/>
                    <a:gd name="connsiteX298" fmla="*/ 206619 w 1013007"/>
                    <a:gd name="connsiteY298" fmla="*/ 917069 h 1065675"/>
                    <a:gd name="connsiteX299" fmla="*/ 203018 w 1013007"/>
                    <a:gd name="connsiteY299" fmla="*/ 916732 h 1065675"/>
                    <a:gd name="connsiteX300" fmla="*/ 195309 w 1013007"/>
                    <a:gd name="connsiteY300" fmla="*/ 917238 h 1065675"/>
                    <a:gd name="connsiteX301" fmla="*/ 190976 w 1013007"/>
                    <a:gd name="connsiteY301" fmla="*/ 917576 h 1065675"/>
                    <a:gd name="connsiteX302" fmla="*/ 188163 w 1013007"/>
                    <a:gd name="connsiteY302" fmla="*/ 917632 h 1065675"/>
                    <a:gd name="connsiteX303" fmla="*/ 170945 w 1013007"/>
                    <a:gd name="connsiteY303" fmla="*/ 914537 h 1065675"/>
                    <a:gd name="connsiteX304" fmla="*/ 163798 w 1013007"/>
                    <a:gd name="connsiteY304" fmla="*/ 911330 h 1065675"/>
                    <a:gd name="connsiteX305" fmla="*/ 159635 w 1013007"/>
                    <a:gd name="connsiteY305" fmla="*/ 905422 h 1065675"/>
                    <a:gd name="connsiteX306" fmla="*/ 162842 w 1013007"/>
                    <a:gd name="connsiteY306" fmla="*/ 898838 h 1065675"/>
                    <a:gd name="connsiteX307" fmla="*/ 171620 w 1013007"/>
                    <a:gd name="connsiteY307" fmla="*/ 892142 h 1065675"/>
                    <a:gd name="connsiteX308" fmla="*/ 177978 w 1013007"/>
                    <a:gd name="connsiteY308" fmla="*/ 877231 h 1065675"/>
                    <a:gd name="connsiteX309" fmla="*/ 183042 w 1013007"/>
                    <a:gd name="connsiteY309" fmla="*/ 867722 h 1065675"/>
                    <a:gd name="connsiteX310" fmla="*/ 190695 w 1013007"/>
                    <a:gd name="connsiteY310" fmla="*/ 863220 h 1065675"/>
                    <a:gd name="connsiteX311" fmla="*/ 194184 w 1013007"/>
                    <a:gd name="connsiteY311" fmla="*/ 852022 h 1065675"/>
                    <a:gd name="connsiteX312" fmla="*/ 191483 w 1013007"/>
                    <a:gd name="connsiteY312" fmla="*/ 845495 h 1065675"/>
                    <a:gd name="connsiteX313" fmla="*/ 188388 w 1013007"/>
                    <a:gd name="connsiteY313" fmla="*/ 837955 h 1065675"/>
                    <a:gd name="connsiteX314" fmla="*/ 188332 w 1013007"/>
                    <a:gd name="connsiteY314" fmla="*/ 837168 h 1065675"/>
                    <a:gd name="connsiteX315" fmla="*/ 194465 w 1013007"/>
                    <a:gd name="connsiteY315" fmla="*/ 827940 h 1065675"/>
                    <a:gd name="connsiteX316" fmla="*/ 202174 w 1013007"/>
                    <a:gd name="connsiteY316" fmla="*/ 822256 h 1065675"/>
                    <a:gd name="connsiteX317" fmla="*/ 206450 w 1013007"/>
                    <a:gd name="connsiteY317" fmla="*/ 813872 h 1065675"/>
                    <a:gd name="connsiteX318" fmla="*/ 206450 w 1013007"/>
                    <a:gd name="connsiteY318" fmla="*/ 813141 h 1065675"/>
                    <a:gd name="connsiteX319" fmla="*/ 206338 w 1013007"/>
                    <a:gd name="connsiteY319" fmla="*/ 811903 h 1065675"/>
                    <a:gd name="connsiteX320" fmla="*/ 207238 w 1013007"/>
                    <a:gd name="connsiteY320" fmla="*/ 809033 h 1065675"/>
                    <a:gd name="connsiteX321" fmla="*/ 209995 w 1013007"/>
                    <a:gd name="connsiteY321" fmla="*/ 807683 h 1065675"/>
                    <a:gd name="connsiteX322" fmla="*/ 210164 w 1013007"/>
                    <a:gd name="connsiteY322" fmla="*/ 807683 h 1065675"/>
                    <a:gd name="connsiteX323" fmla="*/ 215735 w 1013007"/>
                    <a:gd name="connsiteY323" fmla="*/ 810496 h 1065675"/>
                    <a:gd name="connsiteX324" fmla="*/ 218210 w 1013007"/>
                    <a:gd name="connsiteY324" fmla="*/ 812072 h 1065675"/>
                    <a:gd name="connsiteX325" fmla="*/ 216747 w 1013007"/>
                    <a:gd name="connsiteY325" fmla="*/ 804982 h 1065675"/>
                    <a:gd name="connsiteX326" fmla="*/ 216466 w 1013007"/>
                    <a:gd name="connsiteY326" fmla="*/ 801943 h 1065675"/>
                    <a:gd name="connsiteX327" fmla="*/ 217029 w 1013007"/>
                    <a:gd name="connsiteY327" fmla="*/ 795022 h 1065675"/>
                    <a:gd name="connsiteX328" fmla="*/ 217029 w 1013007"/>
                    <a:gd name="connsiteY328" fmla="*/ 794741 h 1065675"/>
                    <a:gd name="connsiteX329" fmla="*/ 217029 w 1013007"/>
                    <a:gd name="connsiteY329" fmla="*/ 794628 h 1065675"/>
                    <a:gd name="connsiteX330" fmla="*/ 214159 w 1013007"/>
                    <a:gd name="connsiteY330" fmla="*/ 792378 h 1065675"/>
                    <a:gd name="connsiteX331" fmla="*/ 210502 w 1013007"/>
                    <a:gd name="connsiteY331" fmla="*/ 791815 h 1065675"/>
                    <a:gd name="connsiteX332" fmla="*/ 208645 w 1013007"/>
                    <a:gd name="connsiteY332" fmla="*/ 791871 h 1065675"/>
                    <a:gd name="connsiteX333" fmla="*/ 208307 w 1013007"/>
                    <a:gd name="connsiteY333" fmla="*/ 791871 h 1065675"/>
                    <a:gd name="connsiteX334" fmla="*/ 200317 w 1013007"/>
                    <a:gd name="connsiteY334" fmla="*/ 787764 h 1065675"/>
                    <a:gd name="connsiteX335" fmla="*/ 199642 w 1013007"/>
                    <a:gd name="connsiteY335" fmla="*/ 786976 h 1065675"/>
                    <a:gd name="connsiteX336" fmla="*/ 199586 w 1013007"/>
                    <a:gd name="connsiteY336" fmla="*/ 786976 h 1065675"/>
                    <a:gd name="connsiteX337" fmla="*/ 197053 w 1013007"/>
                    <a:gd name="connsiteY337" fmla="*/ 788495 h 1065675"/>
                    <a:gd name="connsiteX338" fmla="*/ 190751 w 1013007"/>
                    <a:gd name="connsiteY338" fmla="*/ 790352 h 1065675"/>
                    <a:gd name="connsiteX339" fmla="*/ 187037 w 1013007"/>
                    <a:gd name="connsiteY339" fmla="*/ 789958 h 1065675"/>
                    <a:gd name="connsiteX340" fmla="*/ 186644 w 1013007"/>
                    <a:gd name="connsiteY340" fmla="*/ 789845 h 1065675"/>
                    <a:gd name="connsiteX341" fmla="*/ 186306 w 1013007"/>
                    <a:gd name="connsiteY341" fmla="*/ 789733 h 1065675"/>
                    <a:gd name="connsiteX342" fmla="*/ 183211 w 1013007"/>
                    <a:gd name="connsiteY342" fmla="*/ 787988 h 1065675"/>
                    <a:gd name="connsiteX343" fmla="*/ 179272 w 1013007"/>
                    <a:gd name="connsiteY343" fmla="*/ 786863 h 1065675"/>
                    <a:gd name="connsiteX344" fmla="*/ 176234 w 1013007"/>
                    <a:gd name="connsiteY344" fmla="*/ 786976 h 1065675"/>
                    <a:gd name="connsiteX345" fmla="*/ 172070 w 1013007"/>
                    <a:gd name="connsiteY345" fmla="*/ 787257 h 1065675"/>
                    <a:gd name="connsiteX346" fmla="*/ 168131 w 1013007"/>
                    <a:gd name="connsiteY346" fmla="*/ 786526 h 1065675"/>
                    <a:gd name="connsiteX347" fmla="*/ 161998 w 1013007"/>
                    <a:gd name="connsiteY347" fmla="*/ 778535 h 1065675"/>
                    <a:gd name="connsiteX348" fmla="*/ 161998 w 1013007"/>
                    <a:gd name="connsiteY348" fmla="*/ 778141 h 1065675"/>
                    <a:gd name="connsiteX349" fmla="*/ 162279 w 1013007"/>
                    <a:gd name="connsiteY349" fmla="*/ 775384 h 1065675"/>
                    <a:gd name="connsiteX350" fmla="*/ 162167 w 1013007"/>
                    <a:gd name="connsiteY350" fmla="*/ 775441 h 1065675"/>
                    <a:gd name="connsiteX351" fmla="*/ 159691 w 1013007"/>
                    <a:gd name="connsiteY351" fmla="*/ 775835 h 1065675"/>
                    <a:gd name="connsiteX352" fmla="*/ 154627 w 1013007"/>
                    <a:gd name="connsiteY352" fmla="*/ 776566 h 1065675"/>
                    <a:gd name="connsiteX353" fmla="*/ 154458 w 1013007"/>
                    <a:gd name="connsiteY353" fmla="*/ 776566 h 1065675"/>
                    <a:gd name="connsiteX354" fmla="*/ 145173 w 1013007"/>
                    <a:gd name="connsiteY354" fmla="*/ 771052 h 1065675"/>
                    <a:gd name="connsiteX355" fmla="*/ 144780 w 1013007"/>
                    <a:gd name="connsiteY355" fmla="*/ 770602 h 1065675"/>
                    <a:gd name="connsiteX356" fmla="*/ 144667 w 1013007"/>
                    <a:gd name="connsiteY356" fmla="*/ 770095 h 1065675"/>
                    <a:gd name="connsiteX357" fmla="*/ 144555 w 1013007"/>
                    <a:gd name="connsiteY357" fmla="*/ 768576 h 1065675"/>
                    <a:gd name="connsiteX358" fmla="*/ 149337 w 1013007"/>
                    <a:gd name="connsiteY358" fmla="*/ 760530 h 1065675"/>
                    <a:gd name="connsiteX359" fmla="*/ 152376 w 1013007"/>
                    <a:gd name="connsiteY359" fmla="*/ 755747 h 1065675"/>
                    <a:gd name="connsiteX360" fmla="*/ 152376 w 1013007"/>
                    <a:gd name="connsiteY360" fmla="*/ 755634 h 1065675"/>
                    <a:gd name="connsiteX361" fmla="*/ 152376 w 1013007"/>
                    <a:gd name="connsiteY361" fmla="*/ 755578 h 1065675"/>
                    <a:gd name="connsiteX362" fmla="*/ 151644 w 1013007"/>
                    <a:gd name="connsiteY362" fmla="*/ 755015 h 1065675"/>
                    <a:gd name="connsiteX363" fmla="*/ 146693 w 1013007"/>
                    <a:gd name="connsiteY363" fmla="*/ 750570 h 1065675"/>
                    <a:gd name="connsiteX364" fmla="*/ 146693 w 1013007"/>
                    <a:gd name="connsiteY364" fmla="*/ 750401 h 1065675"/>
                    <a:gd name="connsiteX365" fmla="*/ 149112 w 1013007"/>
                    <a:gd name="connsiteY365" fmla="*/ 744718 h 1065675"/>
                    <a:gd name="connsiteX366" fmla="*/ 149900 w 1013007"/>
                    <a:gd name="connsiteY366" fmla="*/ 741904 h 1065675"/>
                    <a:gd name="connsiteX367" fmla="*/ 149900 w 1013007"/>
                    <a:gd name="connsiteY367" fmla="*/ 741792 h 1065675"/>
                    <a:gd name="connsiteX368" fmla="*/ 144723 w 1013007"/>
                    <a:gd name="connsiteY368" fmla="*/ 733295 h 1065675"/>
                    <a:gd name="connsiteX369" fmla="*/ 140053 w 1013007"/>
                    <a:gd name="connsiteY369" fmla="*/ 726881 h 1065675"/>
                    <a:gd name="connsiteX370" fmla="*/ 146017 w 1013007"/>
                    <a:gd name="connsiteY370" fmla="*/ 719397 h 1065675"/>
                    <a:gd name="connsiteX371" fmla="*/ 146186 w 1013007"/>
                    <a:gd name="connsiteY371" fmla="*/ 719341 h 1065675"/>
                    <a:gd name="connsiteX372" fmla="*/ 146186 w 1013007"/>
                    <a:gd name="connsiteY372" fmla="*/ 719284 h 1065675"/>
                    <a:gd name="connsiteX373" fmla="*/ 146186 w 1013007"/>
                    <a:gd name="connsiteY373" fmla="*/ 719228 h 1065675"/>
                    <a:gd name="connsiteX374" fmla="*/ 144329 w 1013007"/>
                    <a:gd name="connsiteY374" fmla="*/ 716358 h 1065675"/>
                    <a:gd name="connsiteX375" fmla="*/ 142248 w 1013007"/>
                    <a:gd name="connsiteY375" fmla="*/ 707637 h 1065675"/>
                    <a:gd name="connsiteX376" fmla="*/ 141854 w 1013007"/>
                    <a:gd name="connsiteY376" fmla="*/ 701616 h 1065675"/>
                    <a:gd name="connsiteX377" fmla="*/ 141854 w 1013007"/>
                    <a:gd name="connsiteY377" fmla="*/ 698746 h 1065675"/>
                    <a:gd name="connsiteX378" fmla="*/ 139490 w 1013007"/>
                    <a:gd name="connsiteY378" fmla="*/ 696496 h 1065675"/>
                    <a:gd name="connsiteX379" fmla="*/ 137127 w 1013007"/>
                    <a:gd name="connsiteY379" fmla="*/ 696664 h 1065675"/>
                    <a:gd name="connsiteX380" fmla="*/ 134426 w 1013007"/>
                    <a:gd name="connsiteY380" fmla="*/ 696833 h 1065675"/>
                    <a:gd name="connsiteX381" fmla="*/ 128912 w 1013007"/>
                    <a:gd name="connsiteY381" fmla="*/ 695201 h 1065675"/>
                    <a:gd name="connsiteX382" fmla="*/ 126774 w 1013007"/>
                    <a:gd name="connsiteY382" fmla="*/ 690475 h 1065675"/>
                    <a:gd name="connsiteX383" fmla="*/ 128293 w 1013007"/>
                    <a:gd name="connsiteY383" fmla="*/ 685129 h 1065675"/>
                    <a:gd name="connsiteX384" fmla="*/ 129081 w 1013007"/>
                    <a:gd name="connsiteY384" fmla="*/ 679615 h 1065675"/>
                    <a:gd name="connsiteX385" fmla="*/ 128349 w 1013007"/>
                    <a:gd name="connsiteY385" fmla="*/ 673651 h 1065675"/>
                    <a:gd name="connsiteX386" fmla="*/ 128180 w 1013007"/>
                    <a:gd name="connsiteY386" fmla="*/ 671512 h 1065675"/>
                    <a:gd name="connsiteX387" fmla="*/ 128180 w 1013007"/>
                    <a:gd name="connsiteY387" fmla="*/ 671118 h 1065675"/>
                    <a:gd name="connsiteX388" fmla="*/ 131500 w 1013007"/>
                    <a:gd name="connsiteY388" fmla="*/ 666054 h 1065675"/>
                    <a:gd name="connsiteX389" fmla="*/ 140447 w 1013007"/>
                    <a:gd name="connsiteY389" fmla="*/ 663635 h 1065675"/>
                    <a:gd name="connsiteX390" fmla="*/ 145680 w 1013007"/>
                    <a:gd name="connsiteY390" fmla="*/ 661328 h 1065675"/>
                    <a:gd name="connsiteX391" fmla="*/ 154514 w 1013007"/>
                    <a:gd name="connsiteY391" fmla="*/ 657389 h 1065675"/>
                    <a:gd name="connsiteX392" fmla="*/ 154627 w 1013007"/>
                    <a:gd name="connsiteY392" fmla="*/ 657220 h 1065675"/>
                    <a:gd name="connsiteX393" fmla="*/ 155021 w 1013007"/>
                    <a:gd name="connsiteY393" fmla="*/ 655757 h 1065675"/>
                    <a:gd name="connsiteX394" fmla="*/ 155189 w 1013007"/>
                    <a:gd name="connsiteY394" fmla="*/ 652943 h 1065675"/>
                    <a:gd name="connsiteX395" fmla="*/ 155189 w 1013007"/>
                    <a:gd name="connsiteY395" fmla="*/ 651874 h 1065675"/>
                    <a:gd name="connsiteX396" fmla="*/ 151926 w 1013007"/>
                    <a:gd name="connsiteY396" fmla="*/ 652943 h 1065675"/>
                    <a:gd name="connsiteX397" fmla="*/ 138984 w 1013007"/>
                    <a:gd name="connsiteY397" fmla="*/ 656151 h 1065675"/>
                    <a:gd name="connsiteX398" fmla="*/ 125648 w 1013007"/>
                    <a:gd name="connsiteY398" fmla="*/ 658008 h 1065675"/>
                    <a:gd name="connsiteX399" fmla="*/ 122835 w 1013007"/>
                    <a:gd name="connsiteY399" fmla="*/ 657670 h 1065675"/>
                    <a:gd name="connsiteX400" fmla="*/ 122328 w 1013007"/>
                    <a:gd name="connsiteY400" fmla="*/ 657557 h 1065675"/>
                    <a:gd name="connsiteX401" fmla="*/ 121878 w 1013007"/>
                    <a:gd name="connsiteY401" fmla="*/ 657220 h 1065675"/>
                    <a:gd name="connsiteX402" fmla="*/ 117377 w 1013007"/>
                    <a:gd name="connsiteY402" fmla="*/ 654575 h 1065675"/>
                    <a:gd name="connsiteX403" fmla="*/ 112313 w 1013007"/>
                    <a:gd name="connsiteY403" fmla="*/ 653000 h 1065675"/>
                    <a:gd name="connsiteX404" fmla="*/ 109893 w 1013007"/>
                    <a:gd name="connsiteY404" fmla="*/ 653394 h 1065675"/>
                    <a:gd name="connsiteX405" fmla="*/ 100946 w 1013007"/>
                    <a:gd name="connsiteY405" fmla="*/ 654632 h 1065675"/>
                    <a:gd name="connsiteX406" fmla="*/ 88455 w 1013007"/>
                    <a:gd name="connsiteY406" fmla="*/ 652099 h 1065675"/>
                    <a:gd name="connsiteX407" fmla="*/ 84347 w 1013007"/>
                    <a:gd name="connsiteY407" fmla="*/ 650524 h 1065675"/>
                    <a:gd name="connsiteX408" fmla="*/ 79226 w 1013007"/>
                    <a:gd name="connsiteY408" fmla="*/ 650355 h 1065675"/>
                    <a:gd name="connsiteX409" fmla="*/ 78832 w 1013007"/>
                    <a:gd name="connsiteY409" fmla="*/ 650299 h 1065675"/>
                    <a:gd name="connsiteX410" fmla="*/ 63134 w 1013007"/>
                    <a:gd name="connsiteY410" fmla="*/ 654294 h 1065675"/>
                    <a:gd name="connsiteX411" fmla="*/ 47885 w 1013007"/>
                    <a:gd name="connsiteY411" fmla="*/ 657951 h 1065675"/>
                    <a:gd name="connsiteX412" fmla="*/ 41358 w 1013007"/>
                    <a:gd name="connsiteY412" fmla="*/ 661665 h 1065675"/>
                    <a:gd name="connsiteX413" fmla="*/ 34493 w 1013007"/>
                    <a:gd name="connsiteY413" fmla="*/ 667686 h 1065675"/>
                    <a:gd name="connsiteX414" fmla="*/ 25321 w 1013007"/>
                    <a:gd name="connsiteY414" fmla="*/ 672019 h 1065675"/>
                    <a:gd name="connsiteX415" fmla="*/ 15305 w 1013007"/>
                    <a:gd name="connsiteY415" fmla="*/ 674945 h 1065675"/>
                    <a:gd name="connsiteX416" fmla="*/ 14461 w 1013007"/>
                    <a:gd name="connsiteY416" fmla="*/ 675001 h 1065675"/>
                    <a:gd name="connsiteX417" fmla="*/ 1744 w 1013007"/>
                    <a:gd name="connsiteY417" fmla="*/ 666279 h 1065675"/>
                    <a:gd name="connsiteX418" fmla="*/ 0 w 1013007"/>
                    <a:gd name="connsiteY418" fmla="*/ 661721 h 1065675"/>
                    <a:gd name="connsiteX419" fmla="*/ 5289 w 1013007"/>
                    <a:gd name="connsiteY419" fmla="*/ 655475 h 1065675"/>
                    <a:gd name="connsiteX420" fmla="*/ 8947 w 1013007"/>
                    <a:gd name="connsiteY420" fmla="*/ 651030 h 1065675"/>
                    <a:gd name="connsiteX421" fmla="*/ 14799 w 1013007"/>
                    <a:gd name="connsiteY421" fmla="*/ 644616 h 1065675"/>
                    <a:gd name="connsiteX422" fmla="*/ 24308 w 1013007"/>
                    <a:gd name="connsiteY422" fmla="*/ 636288 h 1065675"/>
                    <a:gd name="connsiteX423" fmla="*/ 26784 w 1013007"/>
                    <a:gd name="connsiteY423" fmla="*/ 625822 h 1065675"/>
                    <a:gd name="connsiteX424" fmla="*/ 25490 w 1013007"/>
                    <a:gd name="connsiteY424" fmla="*/ 622896 h 1065675"/>
                    <a:gd name="connsiteX425" fmla="*/ 20538 w 1013007"/>
                    <a:gd name="connsiteY425" fmla="*/ 619407 h 1065675"/>
                    <a:gd name="connsiteX426" fmla="*/ 18400 w 1013007"/>
                    <a:gd name="connsiteY426" fmla="*/ 615074 h 1065675"/>
                    <a:gd name="connsiteX427" fmla="*/ 23070 w 1013007"/>
                    <a:gd name="connsiteY427" fmla="*/ 607816 h 1065675"/>
                    <a:gd name="connsiteX428" fmla="*/ 24308 w 1013007"/>
                    <a:gd name="connsiteY428" fmla="*/ 605903 h 1065675"/>
                    <a:gd name="connsiteX429" fmla="*/ 23633 w 1013007"/>
                    <a:gd name="connsiteY429" fmla="*/ 604609 h 1065675"/>
                    <a:gd name="connsiteX430" fmla="*/ 17725 w 1013007"/>
                    <a:gd name="connsiteY430" fmla="*/ 603146 h 1065675"/>
                    <a:gd name="connsiteX431" fmla="*/ 7428 w 1013007"/>
                    <a:gd name="connsiteY431" fmla="*/ 594199 h 1065675"/>
                    <a:gd name="connsiteX432" fmla="*/ 5852 w 1013007"/>
                    <a:gd name="connsiteY432" fmla="*/ 588234 h 1065675"/>
                    <a:gd name="connsiteX433" fmla="*/ 9172 w 1013007"/>
                    <a:gd name="connsiteY433" fmla="*/ 576530 h 1065675"/>
                    <a:gd name="connsiteX434" fmla="*/ 12717 w 1013007"/>
                    <a:gd name="connsiteY434" fmla="*/ 564658 h 1065675"/>
                    <a:gd name="connsiteX435" fmla="*/ 17500 w 1013007"/>
                    <a:gd name="connsiteY435" fmla="*/ 553122 h 1065675"/>
                    <a:gd name="connsiteX436" fmla="*/ 25096 w 1013007"/>
                    <a:gd name="connsiteY436" fmla="*/ 548058 h 1065675"/>
                    <a:gd name="connsiteX437" fmla="*/ 35112 w 1013007"/>
                    <a:gd name="connsiteY437" fmla="*/ 544570 h 1065675"/>
                    <a:gd name="connsiteX438" fmla="*/ 35843 w 1013007"/>
                    <a:gd name="connsiteY438" fmla="*/ 544570 h 1065675"/>
                    <a:gd name="connsiteX439" fmla="*/ 38375 w 1013007"/>
                    <a:gd name="connsiteY439" fmla="*/ 544626 h 1065675"/>
                    <a:gd name="connsiteX440" fmla="*/ 38657 w 1013007"/>
                    <a:gd name="connsiteY440" fmla="*/ 544626 h 1065675"/>
                    <a:gd name="connsiteX441" fmla="*/ 38769 w 1013007"/>
                    <a:gd name="connsiteY441" fmla="*/ 544626 h 1065675"/>
                    <a:gd name="connsiteX442" fmla="*/ 35393 w 1013007"/>
                    <a:gd name="connsiteY442" fmla="*/ 537255 h 1065675"/>
                    <a:gd name="connsiteX443" fmla="*/ 34493 w 1013007"/>
                    <a:gd name="connsiteY443" fmla="*/ 532697 h 1065675"/>
                    <a:gd name="connsiteX444" fmla="*/ 37700 w 1013007"/>
                    <a:gd name="connsiteY444" fmla="*/ 524988 h 1065675"/>
                    <a:gd name="connsiteX445" fmla="*/ 37981 w 1013007"/>
                    <a:gd name="connsiteY445" fmla="*/ 523750 h 1065675"/>
                    <a:gd name="connsiteX446" fmla="*/ 37981 w 1013007"/>
                    <a:gd name="connsiteY446" fmla="*/ 523581 h 1065675"/>
                    <a:gd name="connsiteX447" fmla="*/ 35843 w 1013007"/>
                    <a:gd name="connsiteY447" fmla="*/ 516998 h 1065675"/>
                    <a:gd name="connsiteX448" fmla="*/ 35449 w 1013007"/>
                    <a:gd name="connsiteY448" fmla="*/ 514972 h 1065675"/>
                    <a:gd name="connsiteX449" fmla="*/ 35449 w 1013007"/>
                    <a:gd name="connsiteY449" fmla="*/ 514803 h 1065675"/>
                    <a:gd name="connsiteX450" fmla="*/ 39501 w 1013007"/>
                    <a:gd name="connsiteY450" fmla="*/ 510809 h 1065675"/>
                    <a:gd name="connsiteX451" fmla="*/ 40682 w 1013007"/>
                    <a:gd name="connsiteY451" fmla="*/ 510752 h 1065675"/>
                    <a:gd name="connsiteX452" fmla="*/ 41639 w 1013007"/>
                    <a:gd name="connsiteY452" fmla="*/ 510752 h 1065675"/>
                    <a:gd name="connsiteX453" fmla="*/ 42708 w 1013007"/>
                    <a:gd name="connsiteY453" fmla="*/ 510696 h 1065675"/>
                    <a:gd name="connsiteX454" fmla="*/ 46028 w 1013007"/>
                    <a:gd name="connsiteY454" fmla="*/ 507095 h 1065675"/>
                    <a:gd name="connsiteX455" fmla="*/ 52330 w 1013007"/>
                    <a:gd name="connsiteY455" fmla="*/ 496178 h 1065675"/>
                    <a:gd name="connsiteX456" fmla="*/ 57225 w 1013007"/>
                    <a:gd name="connsiteY456" fmla="*/ 494097 h 1065675"/>
                    <a:gd name="connsiteX457" fmla="*/ 64428 w 1013007"/>
                    <a:gd name="connsiteY457" fmla="*/ 497304 h 1065675"/>
                    <a:gd name="connsiteX458" fmla="*/ 65609 w 1013007"/>
                    <a:gd name="connsiteY458" fmla="*/ 497585 h 1065675"/>
                    <a:gd name="connsiteX459" fmla="*/ 65722 w 1013007"/>
                    <a:gd name="connsiteY459" fmla="*/ 497585 h 1065675"/>
                    <a:gd name="connsiteX460" fmla="*/ 69211 w 1013007"/>
                    <a:gd name="connsiteY460" fmla="*/ 495841 h 1065675"/>
                    <a:gd name="connsiteX461" fmla="*/ 74556 w 1013007"/>
                    <a:gd name="connsiteY461" fmla="*/ 489145 h 1065675"/>
                    <a:gd name="connsiteX462" fmla="*/ 81815 w 1013007"/>
                    <a:gd name="connsiteY462" fmla="*/ 482224 h 1065675"/>
                    <a:gd name="connsiteX463" fmla="*/ 89411 w 1013007"/>
                    <a:gd name="connsiteY463" fmla="*/ 474571 h 1065675"/>
                    <a:gd name="connsiteX464" fmla="*/ 90874 w 1013007"/>
                    <a:gd name="connsiteY464" fmla="*/ 468663 h 1065675"/>
                    <a:gd name="connsiteX465" fmla="*/ 90705 w 1013007"/>
                    <a:gd name="connsiteY465" fmla="*/ 462530 h 1065675"/>
                    <a:gd name="connsiteX466" fmla="*/ 90874 w 1013007"/>
                    <a:gd name="connsiteY466" fmla="*/ 459716 h 1065675"/>
                    <a:gd name="connsiteX467" fmla="*/ 92056 w 1013007"/>
                    <a:gd name="connsiteY467" fmla="*/ 453583 h 1065675"/>
                    <a:gd name="connsiteX468" fmla="*/ 98189 w 1013007"/>
                    <a:gd name="connsiteY468" fmla="*/ 448125 h 1065675"/>
                    <a:gd name="connsiteX469" fmla="*/ 101396 w 1013007"/>
                    <a:gd name="connsiteY469" fmla="*/ 447731 h 1065675"/>
                    <a:gd name="connsiteX470" fmla="*/ 113832 w 1013007"/>
                    <a:gd name="connsiteY470" fmla="*/ 456509 h 1065675"/>
                    <a:gd name="connsiteX471" fmla="*/ 116364 w 1013007"/>
                    <a:gd name="connsiteY471" fmla="*/ 458928 h 1065675"/>
                    <a:gd name="connsiteX472" fmla="*/ 117602 w 1013007"/>
                    <a:gd name="connsiteY472" fmla="*/ 457972 h 1065675"/>
                    <a:gd name="connsiteX473" fmla="*/ 120809 w 1013007"/>
                    <a:gd name="connsiteY473" fmla="*/ 453920 h 1065675"/>
                    <a:gd name="connsiteX474" fmla="*/ 129868 w 1013007"/>
                    <a:gd name="connsiteY474" fmla="*/ 443230 h 1065675"/>
                    <a:gd name="connsiteX475" fmla="*/ 134933 w 1013007"/>
                    <a:gd name="connsiteY475" fmla="*/ 433101 h 1065675"/>
                    <a:gd name="connsiteX476" fmla="*/ 145061 w 1013007"/>
                    <a:gd name="connsiteY476" fmla="*/ 426743 h 1065675"/>
                    <a:gd name="connsiteX477" fmla="*/ 145455 w 1013007"/>
                    <a:gd name="connsiteY477" fmla="*/ 426743 h 1065675"/>
                    <a:gd name="connsiteX478" fmla="*/ 146693 w 1013007"/>
                    <a:gd name="connsiteY478" fmla="*/ 426799 h 1065675"/>
                    <a:gd name="connsiteX479" fmla="*/ 155077 w 1013007"/>
                    <a:gd name="connsiteY479" fmla="*/ 430175 h 1065675"/>
                    <a:gd name="connsiteX480" fmla="*/ 155414 w 1013007"/>
                    <a:gd name="connsiteY480" fmla="*/ 430175 h 1065675"/>
                    <a:gd name="connsiteX481" fmla="*/ 155471 w 1013007"/>
                    <a:gd name="connsiteY481" fmla="*/ 430175 h 1065675"/>
                    <a:gd name="connsiteX482" fmla="*/ 155583 w 1013007"/>
                    <a:gd name="connsiteY482" fmla="*/ 430119 h 1065675"/>
                    <a:gd name="connsiteX483" fmla="*/ 155865 w 1013007"/>
                    <a:gd name="connsiteY483" fmla="*/ 430175 h 1065675"/>
                    <a:gd name="connsiteX484" fmla="*/ 160535 w 1013007"/>
                    <a:gd name="connsiteY484" fmla="*/ 423760 h 1065675"/>
                    <a:gd name="connsiteX485" fmla="*/ 160535 w 1013007"/>
                    <a:gd name="connsiteY485" fmla="*/ 422973 h 1065675"/>
                    <a:gd name="connsiteX486" fmla="*/ 154064 w 1013007"/>
                    <a:gd name="connsiteY486" fmla="*/ 413351 h 1065675"/>
                    <a:gd name="connsiteX487" fmla="*/ 146974 w 1013007"/>
                    <a:gd name="connsiteY487" fmla="*/ 399621 h 1065675"/>
                    <a:gd name="connsiteX488" fmla="*/ 146805 w 1013007"/>
                    <a:gd name="connsiteY488" fmla="*/ 396920 h 1065675"/>
                    <a:gd name="connsiteX489" fmla="*/ 151307 w 1013007"/>
                    <a:gd name="connsiteY489" fmla="*/ 386398 h 1065675"/>
                    <a:gd name="connsiteX490" fmla="*/ 155358 w 1013007"/>
                    <a:gd name="connsiteY490" fmla="*/ 384879 h 1065675"/>
                    <a:gd name="connsiteX491" fmla="*/ 165880 w 1013007"/>
                    <a:gd name="connsiteY491" fmla="*/ 391350 h 1065675"/>
                    <a:gd name="connsiteX492" fmla="*/ 166443 w 1013007"/>
                    <a:gd name="connsiteY492" fmla="*/ 392025 h 1065675"/>
                    <a:gd name="connsiteX493" fmla="*/ 167231 w 1013007"/>
                    <a:gd name="connsiteY493" fmla="*/ 388536 h 1065675"/>
                    <a:gd name="connsiteX494" fmla="*/ 167287 w 1013007"/>
                    <a:gd name="connsiteY494" fmla="*/ 387580 h 1065675"/>
                    <a:gd name="connsiteX495" fmla="*/ 167287 w 1013007"/>
                    <a:gd name="connsiteY495" fmla="*/ 387467 h 1065675"/>
                    <a:gd name="connsiteX496" fmla="*/ 164192 w 1013007"/>
                    <a:gd name="connsiteY496" fmla="*/ 379927 h 1065675"/>
                    <a:gd name="connsiteX497" fmla="*/ 163236 w 1013007"/>
                    <a:gd name="connsiteY497" fmla="*/ 376270 h 1065675"/>
                    <a:gd name="connsiteX498" fmla="*/ 167906 w 1013007"/>
                    <a:gd name="connsiteY498" fmla="*/ 368223 h 1065675"/>
                    <a:gd name="connsiteX499" fmla="*/ 174771 w 1013007"/>
                    <a:gd name="connsiteY499" fmla="*/ 351736 h 1065675"/>
                    <a:gd name="connsiteX500" fmla="*/ 176909 w 1013007"/>
                    <a:gd name="connsiteY500" fmla="*/ 337726 h 1065675"/>
                    <a:gd name="connsiteX501" fmla="*/ 178822 w 1013007"/>
                    <a:gd name="connsiteY501" fmla="*/ 321858 h 1065675"/>
                    <a:gd name="connsiteX502" fmla="*/ 179779 w 1013007"/>
                    <a:gd name="connsiteY502" fmla="*/ 307791 h 1065675"/>
                    <a:gd name="connsiteX503" fmla="*/ 180116 w 1013007"/>
                    <a:gd name="connsiteY503" fmla="*/ 296087 h 1065675"/>
                    <a:gd name="connsiteX504" fmla="*/ 182761 w 1013007"/>
                    <a:gd name="connsiteY504" fmla="*/ 281344 h 1065675"/>
                    <a:gd name="connsiteX505" fmla="*/ 182817 w 1013007"/>
                    <a:gd name="connsiteY505" fmla="*/ 280106 h 1065675"/>
                    <a:gd name="connsiteX506" fmla="*/ 178034 w 1013007"/>
                    <a:gd name="connsiteY506" fmla="*/ 266320 h 1065675"/>
                    <a:gd name="connsiteX507" fmla="*/ 177247 w 1013007"/>
                    <a:gd name="connsiteY507" fmla="*/ 262269 h 1065675"/>
                    <a:gd name="connsiteX508" fmla="*/ 181354 w 1013007"/>
                    <a:gd name="connsiteY508" fmla="*/ 249383 h 1065675"/>
                    <a:gd name="connsiteX509" fmla="*/ 182817 w 1013007"/>
                    <a:gd name="connsiteY509" fmla="*/ 242856 h 1065675"/>
                    <a:gd name="connsiteX510" fmla="*/ 182817 w 1013007"/>
                    <a:gd name="connsiteY510" fmla="*/ 242575 h 1065675"/>
                    <a:gd name="connsiteX511" fmla="*/ 181861 w 1013007"/>
                    <a:gd name="connsiteY511" fmla="*/ 235260 h 1065675"/>
                    <a:gd name="connsiteX512" fmla="*/ 181579 w 1013007"/>
                    <a:gd name="connsiteY512" fmla="*/ 227495 h 1065675"/>
                    <a:gd name="connsiteX513" fmla="*/ 182255 w 1013007"/>
                    <a:gd name="connsiteY513" fmla="*/ 217085 h 1065675"/>
                    <a:gd name="connsiteX514" fmla="*/ 182649 w 1013007"/>
                    <a:gd name="connsiteY514" fmla="*/ 213034 h 1065675"/>
                    <a:gd name="connsiteX515" fmla="*/ 182649 w 1013007"/>
                    <a:gd name="connsiteY515" fmla="*/ 212696 h 1065675"/>
                    <a:gd name="connsiteX516" fmla="*/ 181917 w 1013007"/>
                    <a:gd name="connsiteY516" fmla="*/ 209939 h 1065675"/>
                    <a:gd name="connsiteX517" fmla="*/ 170157 w 1013007"/>
                    <a:gd name="connsiteY517" fmla="*/ 200430 h 1065675"/>
                    <a:gd name="connsiteX518" fmla="*/ 162167 w 1013007"/>
                    <a:gd name="connsiteY518" fmla="*/ 196266 h 1065675"/>
                    <a:gd name="connsiteX519" fmla="*/ 162110 w 1013007"/>
                    <a:gd name="connsiteY519" fmla="*/ 196266 h 1065675"/>
                    <a:gd name="connsiteX520" fmla="*/ 160816 w 1013007"/>
                    <a:gd name="connsiteY520" fmla="*/ 198910 h 1065675"/>
                    <a:gd name="connsiteX521" fmla="*/ 159353 w 1013007"/>
                    <a:gd name="connsiteY521" fmla="*/ 207238 h 1065675"/>
                    <a:gd name="connsiteX522" fmla="*/ 151757 w 1013007"/>
                    <a:gd name="connsiteY522" fmla="*/ 213653 h 1065675"/>
                    <a:gd name="connsiteX523" fmla="*/ 151307 w 1013007"/>
                    <a:gd name="connsiteY523" fmla="*/ 213653 h 1065675"/>
                    <a:gd name="connsiteX524" fmla="*/ 146749 w 1013007"/>
                    <a:gd name="connsiteY524" fmla="*/ 213090 h 1065675"/>
                    <a:gd name="connsiteX525" fmla="*/ 138365 w 1013007"/>
                    <a:gd name="connsiteY525" fmla="*/ 198291 h 1065675"/>
                    <a:gd name="connsiteX526" fmla="*/ 137971 w 1013007"/>
                    <a:gd name="connsiteY526" fmla="*/ 192552 h 1065675"/>
                    <a:gd name="connsiteX527" fmla="*/ 136058 w 1013007"/>
                    <a:gd name="connsiteY527" fmla="*/ 185012 h 1065675"/>
                    <a:gd name="connsiteX528" fmla="*/ 133019 w 1013007"/>
                    <a:gd name="connsiteY528" fmla="*/ 167512 h 1065675"/>
                    <a:gd name="connsiteX529" fmla="*/ 131838 w 1013007"/>
                    <a:gd name="connsiteY529" fmla="*/ 159522 h 1065675"/>
                    <a:gd name="connsiteX530" fmla="*/ 129587 w 1013007"/>
                    <a:gd name="connsiteY530" fmla="*/ 154233 h 1065675"/>
                    <a:gd name="connsiteX531" fmla="*/ 125648 w 1013007"/>
                    <a:gd name="connsiteY531" fmla="*/ 141291 h 1065675"/>
                    <a:gd name="connsiteX532" fmla="*/ 125592 w 1013007"/>
                    <a:gd name="connsiteY532" fmla="*/ 140841 h 1065675"/>
                    <a:gd name="connsiteX533" fmla="*/ 130431 w 1013007"/>
                    <a:gd name="connsiteY533" fmla="*/ 126549 h 1065675"/>
                    <a:gd name="connsiteX534" fmla="*/ 130487 w 1013007"/>
                    <a:gd name="connsiteY534" fmla="*/ 126436 h 1065675"/>
                    <a:gd name="connsiteX535" fmla="*/ 129193 w 1013007"/>
                    <a:gd name="connsiteY535" fmla="*/ 125986 h 1065675"/>
                    <a:gd name="connsiteX536" fmla="*/ 123566 w 1013007"/>
                    <a:gd name="connsiteY536" fmla="*/ 125254 h 1065675"/>
                    <a:gd name="connsiteX537" fmla="*/ 122328 w 1013007"/>
                    <a:gd name="connsiteY537" fmla="*/ 124804 h 1065675"/>
                    <a:gd name="connsiteX538" fmla="*/ 123229 w 1013007"/>
                    <a:gd name="connsiteY538" fmla="*/ 121091 h 1065675"/>
                    <a:gd name="connsiteX539" fmla="*/ 131894 w 1013007"/>
                    <a:gd name="connsiteY539" fmla="*/ 122554 h 1065675"/>
                    <a:gd name="connsiteX540" fmla="*/ 133582 w 1013007"/>
                    <a:gd name="connsiteY540" fmla="*/ 121822 h 1065675"/>
                    <a:gd name="connsiteX541" fmla="*/ 139884 w 1013007"/>
                    <a:gd name="connsiteY541" fmla="*/ 119065 h 1065675"/>
                    <a:gd name="connsiteX542" fmla="*/ 143823 w 1013007"/>
                    <a:gd name="connsiteY542" fmla="*/ 113832 h 1065675"/>
                    <a:gd name="connsiteX543" fmla="*/ 145793 w 1013007"/>
                    <a:gd name="connsiteY543" fmla="*/ 100609 h 1065675"/>
                    <a:gd name="connsiteX544" fmla="*/ 152263 w 1013007"/>
                    <a:gd name="connsiteY544" fmla="*/ 100890 h 1065675"/>
                    <a:gd name="connsiteX545" fmla="*/ 159635 w 1013007"/>
                    <a:gd name="connsiteY545" fmla="*/ 131894 h 1065675"/>
                    <a:gd name="connsiteX546" fmla="*/ 165261 w 1013007"/>
                    <a:gd name="connsiteY546" fmla="*/ 133582 h 1065675"/>
                    <a:gd name="connsiteX547" fmla="*/ 185462 w 1013007"/>
                    <a:gd name="connsiteY547" fmla="*/ 130375 h 1065675"/>
                    <a:gd name="connsiteX548" fmla="*/ 196322 w 1013007"/>
                    <a:gd name="connsiteY548" fmla="*/ 115801 h 1065675"/>
                    <a:gd name="connsiteX549" fmla="*/ 191258 w 1013007"/>
                    <a:gd name="connsiteY549" fmla="*/ 88229 h 1065675"/>
                    <a:gd name="connsiteX550" fmla="*/ 197335 w 1013007"/>
                    <a:gd name="connsiteY550" fmla="*/ 34605 h 1065675"/>
                    <a:gd name="connsiteX551" fmla="*/ 205606 w 1013007"/>
                    <a:gd name="connsiteY551" fmla="*/ 28528 h 1065675"/>
                    <a:gd name="connsiteX552" fmla="*/ 214103 w 1013007"/>
                    <a:gd name="connsiteY552" fmla="*/ 29204 h 1065675"/>
                    <a:gd name="connsiteX553" fmla="*/ 218604 w 1013007"/>
                    <a:gd name="connsiteY553" fmla="*/ 48785 h 1065675"/>
                    <a:gd name="connsiteX554" fmla="*/ 224513 w 1013007"/>
                    <a:gd name="connsiteY554" fmla="*/ 52893 h 1065675"/>
                    <a:gd name="connsiteX555" fmla="*/ 227720 w 1013007"/>
                    <a:gd name="connsiteY555" fmla="*/ 36124 h 1065675"/>
                    <a:gd name="connsiteX556" fmla="*/ 231434 w 1013007"/>
                    <a:gd name="connsiteY556" fmla="*/ 28528 h 1065675"/>
                    <a:gd name="connsiteX557" fmla="*/ 238805 w 1013007"/>
                    <a:gd name="connsiteY557" fmla="*/ 26390 h 1065675"/>
                    <a:gd name="connsiteX558" fmla="*/ 237679 w 1013007"/>
                    <a:gd name="connsiteY558" fmla="*/ 6809 h 1065675"/>
                    <a:gd name="connsiteX559" fmla="*/ 247695 w 1013007"/>
                    <a:gd name="connsiteY559" fmla="*/ 338 h 1065675"/>
                    <a:gd name="connsiteX560" fmla="*/ 253829 w 1013007"/>
                    <a:gd name="connsiteY560" fmla="*/ 0 h 1065675"/>
                    <a:gd name="connsiteX561" fmla="*/ 254729 w 1013007"/>
                    <a:gd name="connsiteY561" fmla="*/ 5908 h 1065675"/>
                    <a:gd name="connsiteX562" fmla="*/ 251578 w 1013007"/>
                    <a:gd name="connsiteY562" fmla="*/ 27966 h 1065675"/>
                    <a:gd name="connsiteX563" fmla="*/ 247526 w 1013007"/>
                    <a:gd name="connsiteY563" fmla="*/ 50529 h 1065675"/>
                    <a:gd name="connsiteX564" fmla="*/ 250227 w 1013007"/>
                    <a:gd name="connsiteY564" fmla="*/ 100158 h 1065675"/>
                    <a:gd name="connsiteX565" fmla="*/ 259287 w 1013007"/>
                    <a:gd name="connsiteY565" fmla="*/ 119965 h 1065675"/>
                    <a:gd name="connsiteX566" fmla="*/ 265645 w 1013007"/>
                    <a:gd name="connsiteY566" fmla="*/ 134370 h 1065675"/>
                    <a:gd name="connsiteX567" fmla="*/ 270991 w 1013007"/>
                    <a:gd name="connsiteY567" fmla="*/ 129306 h 1065675"/>
                    <a:gd name="connsiteX568" fmla="*/ 273748 w 1013007"/>
                    <a:gd name="connsiteY568" fmla="*/ 100158 h 1065675"/>
                    <a:gd name="connsiteX569" fmla="*/ 286183 w 1013007"/>
                    <a:gd name="connsiteY569" fmla="*/ 89186 h 1065675"/>
                    <a:gd name="connsiteX570" fmla="*/ 299856 w 1013007"/>
                    <a:gd name="connsiteY570" fmla="*/ 69154 h 1065675"/>
                    <a:gd name="connsiteX571" fmla="*/ 313867 w 1013007"/>
                    <a:gd name="connsiteY571" fmla="*/ 63865 h 1065675"/>
                    <a:gd name="connsiteX572" fmla="*/ 319607 w 1013007"/>
                    <a:gd name="connsiteY572" fmla="*/ 78551 h 1065675"/>
                    <a:gd name="connsiteX573" fmla="*/ 344140 w 1013007"/>
                    <a:gd name="connsiteY573" fmla="*/ 104266 h 1065675"/>
                    <a:gd name="connsiteX574" fmla="*/ 355056 w 1013007"/>
                    <a:gd name="connsiteY574" fmla="*/ 117152 h 1065675"/>
                    <a:gd name="connsiteX575" fmla="*/ 360120 w 1013007"/>
                    <a:gd name="connsiteY575" fmla="*/ 130037 h 1065675"/>
                    <a:gd name="connsiteX576" fmla="*/ 343296 w 1013007"/>
                    <a:gd name="connsiteY576" fmla="*/ 149675 h 1065675"/>
                    <a:gd name="connsiteX577" fmla="*/ 349992 w 1013007"/>
                    <a:gd name="connsiteY577" fmla="*/ 173477 h 1065675"/>
                    <a:gd name="connsiteX578" fmla="*/ 361246 w 1013007"/>
                    <a:gd name="connsiteY578" fmla="*/ 188557 h 1065675"/>
                    <a:gd name="connsiteX579" fmla="*/ 365747 w 1013007"/>
                    <a:gd name="connsiteY579" fmla="*/ 200486 h 1065675"/>
                    <a:gd name="connsiteX580" fmla="*/ 377620 w 1013007"/>
                    <a:gd name="connsiteY580" fmla="*/ 198910 h 1065675"/>
                    <a:gd name="connsiteX581" fmla="*/ 390731 w 1013007"/>
                    <a:gd name="connsiteY581" fmla="*/ 195140 h 1065675"/>
                    <a:gd name="connsiteX582" fmla="*/ 401984 w 1013007"/>
                    <a:gd name="connsiteY582" fmla="*/ 191989 h 1065675"/>
                    <a:gd name="connsiteX583" fmla="*/ 412563 w 1013007"/>
                    <a:gd name="connsiteY583" fmla="*/ 196378 h 1065675"/>
                    <a:gd name="connsiteX584" fmla="*/ 415883 w 1013007"/>
                    <a:gd name="connsiteY584" fmla="*/ 208645 h 1065675"/>
                    <a:gd name="connsiteX585" fmla="*/ 425336 w 1013007"/>
                    <a:gd name="connsiteY585" fmla="*/ 225244 h 1065675"/>
                    <a:gd name="connsiteX586" fmla="*/ 437771 w 1013007"/>
                    <a:gd name="connsiteY586" fmla="*/ 258105 h 1065675"/>
                    <a:gd name="connsiteX587" fmla="*/ 441316 w 1013007"/>
                    <a:gd name="connsiteY587" fmla="*/ 268853 h 1065675"/>
                    <a:gd name="connsiteX588" fmla="*/ 450544 w 1013007"/>
                    <a:gd name="connsiteY588" fmla="*/ 285677 h 1065675"/>
                    <a:gd name="connsiteX589" fmla="*/ 454202 w 1013007"/>
                    <a:gd name="connsiteY589" fmla="*/ 296087 h 1065675"/>
                    <a:gd name="connsiteX590" fmla="*/ 461460 w 1013007"/>
                    <a:gd name="connsiteY590" fmla="*/ 319607 h 1065675"/>
                    <a:gd name="connsiteX591" fmla="*/ 476653 w 1013007"/>
                    <a:gd name="connsiteY591" fmla="*/ 341214 h 1065675"/>
                    <a:gd name="connsiteX592" fmla="*/ 484925 w 1013007"/>
                    <a:gd name="connsiteY592" fmla="*/ 344703 h 1065675"/>
                    <a:gd name="connsiteX593" fmla="*/ 489764 w 1013007"/>
                    <a:gd name="connsiteY593" fmla="*/ 349655 h 1065675"/>
                    <a:gd name="connsiteX594" fmla="*/ 485487 w 1013007"/>
                    <a:gd name="connsiteY594" fmla="*/ 355957 h 1065675"/>
                    <a:gd name="connsiteX595" fmla="*/ 478510 w 1013007"/>
                    <a:gd name="connsiteY595" fmla="*/ 366873 h 1065675"/>
                    <a:gd name="connsiteX596" fmla="*/ 494940 w 1013007"/>
                    <a:gd name="connsiteY596" fmla="*/ 387580 h 1065675"/>
                    <a:gd name="connsiteX597" fmla="*/ 498260 w 1013007"/>
                    <a:gd name="connsiteY597" fmla="*/ 407049 h 1065675"/>
                    <a:gd name="connsiteX598" fmla="*/ 499498 w 1013007"/>
                    <a:gd name="connsiteY598" fmla="*/ 416783 h 1065675"/>
                    <a:gd name="connsiteX599" fmla="*/ 515872 w 1013007"/>
                    <a:gd name="connsiteY599" fmla="*/ 432088 h 1065675"/>
                    <a:gd name="connsiteX600" fmla="*/ 550703 w 1013007"/>
                    <a:gd name="connsiteY600" fmla="*/ 437209 h 1065675"/>
                    <a:gd name="connsiteX601" fmla="*/ 555992 w 1013007"/>
                    <a:gd name="connsiteY601" fmla="*/ 438503 h 1065675"/>
                    <a:gd name="connsiteX602" fmla="*/ 564151 w 1013007"/>
                    <a:gd name="connsiteY602" fmla="*/ 426124 h 1065675"/>
                    <a:gd name="connsiteX603" fmla="*/ 585421 w 1013007"/>
                    <a:gd name="connsiteY603" fmla="*/ 411944 h 1065675"/>
                    <a:gd name="connsiteX604" fmla="*/ 605396 w 1013007"/>
                    <a:gd name="connsiteY604" fmla="*/ 404798 h 1065675"/>
                    <a:gd name="connsiteX605" fmla="*/ 614681 w 1013007"/>
                    <a:gd name="connsiteY605" fmla="*/ 414983 h 1065675"/>
                    <a:gd name="connsiteX606" fmla="*/ 629817 w 1013007"/>
                    <a:gd name="connsiteY606" fmla="*/ 415883 h 1065675"/>
                    <a:gd name="connsiteX607" fmla="*/ 652887 w 1013007"/>
                    <a:gd name="connsiteY607" fmla="*/ 406036 h 1065675"/>
                    <a:gd name="connsiteX608" fmla="*/ 658626 w 1013007"/>
                    <a:gd name="connsiteY608" fmla="*/ 397145 h 1065675"/>
                    <a:gd name="connsiteX609" fmla="*/ 664366 w 1013007"/>
                    <a:gd name="connsiteY609" fmla="*/ 384260 h 1065675"/>
                    <a:gd name="connsiteX610" fmla="*/ 660371 w 1013007"/>
                    <a:gd name="connsiteY610" fmla="*/ 375369 h 1065675"/>
                    <a:gd name="connsiteX611" fmla="*/ 660371 w 1013007"/>
                    <a:gd name="connsiteY611" fmla="*/ 354043 h 1065675"/>
                    <a:gd name="connsiteX612" fmla="*/ 655926 w 1013007"/>
                    <a:gd name="connsiteY612" fmla="*/ 343352 h 1065675"/>
                    <a:gd name="connsiteX613" fmla="*/ 651537 w 1013007"/>
                    <a:gd name="connsiteY613" fmla="*/ 330861 h 1065675"/>
                    <a:gd name="connsiteX614" fmla="*/ 654181 w 1013007"/>
                    <a:gd name="connsiteY614" fmla="*/ 309085 h 1065675"/>
                    <a:gd name="connsiteX615" fmla="*/ 655926 w 1013007"/>
                    <a:gd name="connsiteY615" fmla="*/ 292204 h 1065675"/>
                    <a:gd name="connsiteX616" fmla="*/ 662621 w 1013007"/>
                    <a:gd name="connsiteY616" fmla="*/ 272566 h 1065675"/>
                    <a:gd name="connsiteX617" fmla="*/ 672356 w 1013007"/>
                    <a:gd name="connsiteY617" fmla="*/ 273466 h 1065675"/>
                    <a:gd name="connsiteX618" fmla="*/ 681190 w 1013007"/>
                    <a:gd name="connsiteY618" fmla="*/ 270372 h 1065675"/>
                    <a:gd name="connsiteX619" fmla="*/ 692331 w 1013007"/>
                    <a:gd name="connsiteY619" fmla="*/ 256079 h 1065675"/>
                    <a:gd name="connsiteX620" fmla="*/ 698071 w 1013007"/>
                    <a:gd name="connsiteY620" fmla="*/ 248933 h 1065675"/>
                    <a:gd name="connsiteX621" fmla="*/ 712251 w 1013007"/>
                    <a:gd name="connsiteY621" fmla="*/ 233347 h 1065675"/>
                    <a:gd name="connsiteX622" fmla="*/ 730819 w 1013007"/>
                    <a:gd name="connsiteY622" fmla="*/ 208420 h 1065675"/>
                    <a:gd name="connsiteX623" fmla="*/ 725080 w 1013007"/>
                    <a:gd name="connsiteY623" fmla="*/ 191089 h 1065675"/>
                    <a:gd name="connsiteX624" fmla="*/ 725980 w 1013007"/>
                    <a:gd name="connsiteY624" fmla="*/ 175502 h 1065675"/>
                    <a:gd name="connsiteX625" fmla="*/ 741961 w 1013007"/>
                    <a:gd name="connsiteY625" fmla="*/ 165768 h 1065675"/>
                    <a:gd name="connsiteX626" fmla="*/ 754340 w 1013007"/>
                    <a:gd name="connsiteY626" fmla="*/ 168019 h 1065675"/>
                    <a:gd name="connsiteX627" fmla="*/ 764524 w 1013007"/>
                    <a:gd name="connsiteY627" fmla="*/ 165768 h 1065675"/>
                    <a:gd name="connsiteX628" fmla="*/ 773865 w 1013007"/>
                    <a:gd name="connsiteY628" fmla="*/ 156878 h 1065675"/>
                    <a:gd name="connsiteX629" fmla="*/ 765425 w 1013007"/>
                    <a:gd name="connsiteY629" fmla="*/ 137296 h 1065675"/>
                    <a:gd name="connsiteX630" fmla="*/ 766269 w 1013007"/>
                    <a:gd name="connsiteY630" fmla="*/ 127505 h 1065675"/>
                    <a:gd name="connsiteX631" fmla="*/ 771614 w 1013007"/>
                    <a:gd name="connsiteY631" fmla="*/ 118615 h 1065675"/>
                    <a:gd name="connsiteX632" fmla="*/ 780448 w 1013007"/>
                    <a:gd name="connsiteY632" fmla="*/ 122610 h 1065675"/>
                    <a:gd name="connsiteX633" fmla="*/ 795135 w 1013007"/>
                    <a:gd name="connsiteY633" fmla="*/ 124354 h 1065675"/>
                    <a:gd name="connsiteX634" fmla="*/ 809708 w 1013007"/>
                    <a:gd name="connsiteY634" fmla="*/ 120809 h 1065675"/>
                    <a:gd name="connsiteX635" fmla="*/ 824394 w 1013007"/>
                    <a:gd name="connsiteY635" fmla="*/ 119909 h 1065675"/>
                    <a:gd name="connsiteX636" fmla="*/ 833229 w 1013007"/>
                    <a:gd name="connsiteY636" fmla="*/ 127055 h 1065675"/>
                    <a:gd name="connsiteX637" fmla="*/ 821694 w 1013007"/>
                    <a:gd name="connsiteY637" fmla="*/ 135946 h 1065675"/>
                    <a:gd name="connsiteX638" fmla="*/ 816404 w 1013007"/>
                    <a:gd name="connsiteY638" fmla="*/ 155077 h 1065675"/>
                    <a:gd name="connsiteX639" fmla="*/ 820850 w 1013007"/>
                    <a:gd name="connsiteY639" fmla="*/ 165824 h 1065675"/>
                    <a:gd name="connsiteX640" fmla="*/ 829234 w 1013007"/>
                    <a:gd name="connsiteY640" fmla="*/ 169819 h 1065675"/>
                    <a:gd name="connsiteX641" fmla="*/ 834129 w 1013007"/>
                    <a:gd name="connsiteY641" fmla="*/ 181805 h 1065675"/>
                    <a:gd name="connsiteX642" fmla="*/ 833229 w 1013007"/>
                    <a:gd name="connsiteY642" fmla="*/ 192552 h 1065675"/>
                    <a:gd name="connsiteX643" fmla="*/ 823100 w 1013007"/>
                    <a:gd name="connsiteY643" fmla="*/ 202286 h 1065675"/>
                    <a:gd name="connsiteX644" fmla="*/ 834185 w 1013007"/>
                    <a:gd name="connsiteY644" fmla="*/ 217873 h 1065675"/>
                    <a:gd name="connsiteX645" fmla="*/ 851010 w 1013007"/>
                    <a:gd name="connsiteY645" fmla="*/ 227664 h 1065675"/>
                    <a:gd name="connsiteX646" fmla="*/ 864345 w 1013007"/>
                    <a:gd name="connsiteY646" fmla="*/ 227664 h 1065675"/>
                    <a:gd name="connsiteX647" fmla="*/ 871716 w 1013007"/>
                    <a:gd name="connsiteY647" fmla="*/ 226538 h 1065675"/>
                    <a:gd name="connsiteX648" fmla="*/ 879369 w 1013007"/>
                    <a:gd name="connsiteY648" fmla="*/ 221418 h 1065675"/>
                    <a:gd name="connsiteX649" fmla="*/ 890904 w 1013007"/>
                    <a:gd name="connsiteY649" fmla="*/ 208476 h 1065675"/>
                    <a:gd name="connsiteX650" fmla="*/ 902439 w 1013007"/>
                    <a:gd name="connsiteY650" fmla="*/ 202230 h 1065675"/>
                    <a:gd name="connsiteX651" fmla="*/ 909585 w 1013007"/>
                    <a:gd name="connsiteY651" fmla="*/ 207576 h 1065675"/>
                    <a:gd name="connsiteX652" fmla="*/ 918026 w 1013007"/>
                    <a:gd name="connsiteY652" fmla="*/ 211121 h 1065675"/>
                    <a:gd name="connsiteX653" fmla="*/ 926410 w 1013007"/>
                    <a:gd name="connsiteY653" fmla="*/ 219561 h 1065675"/>
                    <a:gd name="connsiteX654" fmla="*/ 925115 w 1013007"/>
                    <a:gd name="connsiteY654" fmla="*/ 230702 h 1065675"/>
                    <a:gd name="connsiteX655" fmla="*/ 928660 w 1013007"/>
                    <a:gd name="connsiteY655" fmla="*/ 249440 h 1065675"/>
                    <a:gd name="connsiteX656" fmla="*/ 929111 w 1013007"/>
                    <a:gd name="connsiteY656" fmla="*/ 260581 h 1065675"/>
                    <a:gd name="connsiteX657" fmla="*/ 919376 w 1013007"/>
                    <a:gd name="connsiteY657" fmla="*/ 283764 h 1065675"/>
                    <a:gd name="connsiteX658" fmla="*/ 907391 w 1013007"/>
                    <a:gd name="connsiteY658" fmla="*/ 287759 h 1065675"/>
                    <a:gd name="connsiteX659" fmla="*/ 889216 w 1013007"/>
                    <a:gd name="connsiteY659" fmla="*/ 295299 h 1065675"/>
                    <a:gd name="connsiteX660" fmla="*/ 877681 w 1013007"/>
                    <a:gd name="connsiteY660" fmla="*/ 299744 h 1065675"/>
                    <a:gd name="connsiteX661" fmla="*/ 866146 w 1013007"/>
                    <a:gd name="connsiteY661" fmla="*/ 297493 h 1065675"/>
                    <a:gd name="connsiteX662" fmla="*/ 849265 w 1013007"/>
                    <a:gd name="connsiteY662" fmla="*/ 298394 h 1065675"/>
                    <a:gd name="connsiteX663" fmla="*/ 827152 w 1013007"/>
                    <a:gd name="connsiteY663" fmla="*/ 281063 h 1065675"/>
                    <a:gd name="connsiteX664" fmla="*/ 814716 w 1013007"/>
                    <a:gd name="connsiteY664" fmla="*/ 285058 h 1065675"/>
                    <a:gd name="connsiteX665" fmla="*/ 800536 w 1013007"/>
                    <a:gd name="connsiteY665" fmla="*/ 299350 h 1065675"/>
                    <a:gd name="connsiteX666" fmla="*/ 784106 w 1013007"/>
                    <a:gd name="connsiteY666" fmla="*/ 285958 h 1065675"/>
                    <a:gd name="connsiteX667" fmla="*/ 775272 w 1013007"/>
                    <a:gd name="connsiteY667" fmla="*/ 277124 h 1065675"/>
                    <a:gd name="connsiteX668" fmla="*/ 761992 w 1013007"/>
                    <a:gd name="connsiteY668" fmla="*/ 292260 h 1065675"/>
                    <a:gd name="connsiteX669" fmla="*/ 753552 w 1013007"/>
                    <a:gd name="connsiteY669" fmla="*/ 303795 h 1065675"/>
                    <a:gd name="connsiteX670" fmla="*/ 742467 w 1013007"/>
                    <a:gd name="connsiteY670" fmla="*/ 313136 h 1065675"/>
                    <a:gd name="connsiteX671" fmla="*/ 734027 w 1013007"/>
                    <a:gd name="connsiteY671" fmla="*/ 322477 h 1065675"/>
                    <a:gd name="connsiteX672" fmla="*/ 739316 w 1013007"/>
                    <a:gd name="connsiteY672" fmla="*/ 325628 h 1065675"/>
                    <a:gd name="connsiteX673" fmla="*/ 747756 w 1013007"/>
                    <a:gd name="connsiteY673" fmla="*/ 328272 h 1065675"/>
                    <a:gd name="connsiteX674" fmla="*/ 751751 w 1013007"/>
                    <a:gd name="connsiteY674" fmla="*/ 341608 h 1065675"/>
                    <a:gd name="connsiteX675" fmla="*/ 744211 w 1013007"/>
                    <a:gd name="connsiteY675" fmla="*/ 353649 h 1065675"/>
                    <a:gd name="connsiteX676" fmla="*/ 749050 w 1013007"/>
                    <a:gd name="connsiteY676" fmla="*/ 371937 h 1065675"/>
                    <a:gd name="connsiteX677" fmla="*/ 747756 w 1013007"/>
                    <a:gd name="connsiteY677" fmla="*/ 380827 h 1065675"/>
                    <a:gd name="connsiteX678" fmla="*/ 750007 w 1013007"/>
                    <a:gd name="connsiteY678" fmla="*/ 390168 h 1065675"/>
                    <a:gd name="connsiteX679" fmla="*/ 765537 w 1013007"/>
                    <a:gd name="connsiteY679" fmla="*/ 395007 h 1065675"/>
                    <a:gd name="connsiteX680" fmla="*/ 778366 w 1013007"/>
                    <a:gd name="connsiteY680" fmla="*/ 394163 h 1065675"/>
                    <a:gd name="connsiteX681" fmla="*/ 786357 w 1013007"/>
                    <a:gd name="connsiteY681" fmla="*/ 381672 h 1065675"/>
                    <a:gd name="connsiteX682" fmla="*/ 802337 w 1013007"/>
                    <a:gd name="connsiteY682" fmla="*/ 382572 h 1065675"/>
                    <a:gd name="connsiteX683" fmla="*/ 809483 w 1013007"/>
                    <a:gd name="connsiteY683" fmla="*/ 382572 h 1065675"/>
                    <a:gd name="connsiteX684" fmla="*/ 820568 w 1013007"/>
                    <a:gd name="connsiteY684" fmla="*/ 374976 h 1065675"/>
                    <a:gd name="connsiteX685" fmla="*/ 829402 w 1013007"/>
                    <a:gd name="connsiteY685" fmla="*/ 383866 h 1065675"/>
                    <a:gd name="connsiteX686" fmla="*/ 839587 w 1013007"/>
                    <a:gd name="connsiteY686" fmla="*/ 392756 h 1065675"/>
                    <a:gd name="connsiteX687" fmla="*/ 849772 w 1013007"/>
                    <a:gd name="connsiteY687" fmla="*/ 415939 h 1065675"/>
                    <a:gd name="connsiteX688" fmla="*/ 840938 w 1013007"/>
                    <a:gd name="connsiteY688" fmla="*/ 424830 h 1065675"/>
                    <a:gd name="connsiteX689" fmla="*/ 835198 w 1013007"/>
                    <a:gd name="connsiteY689" fmla="*/ 436421 h 1065675"/>
                    <a:gd name="connsiteX690" fmla="*/ 831597 w 1013007"/>
                    <a:gd name="connsiteY690" fmla="*/ 447112 h 1065675"/>
                    <a:gd name="connsiteX691" fmla="*/ 822312 w 1013007"/>
                    <a:gd name="connsiteY691" fmla="*/ 467594 h 1065675"/>
                    <a:gd name="connsiteX692" fmla="*/ 816573 w 1013007"/>
                    <a:gd name="connsiteY692" fmla="*/ 492071 h 1065675"/>
                    <a:gd name="connsiteX693" fmla="*/ 805488 w 1013007"/>
                    <a:gd name="connsiteY693" fmla="*/ 501355 h 1065675"/>
                    <a:gd name="connsiteX694" fmla="*/ 814772 w 1013007"/>
                    <a:gd name="connsiteY694" fmla="*/ 520543 h 1065675"/>
                    <a:gd name="connsiteX695" fmla="*/ 819218 w 1013007"/>
                    <a:gd name="connsiteY695" fmla="*/ 528533 h 1065675"/>
                    <a:gd name="connsiteX696" fmla="*/ 827602 w 1013007"/>
                    <a:gd name="connsiteY696" fmla="*/ 528083 h 1065675"/>
                    <a:gd name="connsiteX697" fmla="*/ 831203 w 1013007"/>
                    <a:gd name="connsiteY697" fmla="*/ 539224 h 1065675"/>
                    <a:gd name="connsiteX698" fmla="*/ 834748 w 1013007"/>
                    <a:gd name="connsiteY698" fmla="*/ 546370 h 1065675"/>
                    <a:gd name="connsiteX699" fmla="*/ 840037 w 1013007"/>
                    <a:gd name="connsiteY699" fmla="*/ 554810 h 1065675"/>
                    <a:gd name="connsiteX700" fmla="*/ 849322 w 1013007"/>
                    <a:gd name="connsiteY700" fmla="*/ 559706 h 1065675"/>
                    <a:gd name="connsiteX701" fmla="*/ 857762 w 1013007"/>
                    <a:gd name="connsiteY701" fmla="*/ 566402 h 1065675"/>
                    <a:gd name="connsiteX702" fmla="*/ 855511 w 1013007"/>
                    <a:gd name="connsiteY702" fmla="*/ 570397 h 1065675"/>
                    <a:gd name="connsiteX703" fmla="*/ 851066 w 1013007"/>
                    <a:gd name="connsiteY703" fmla="*/ 572254 h 1065675"/>
                    <a:gd name="connsiteX704" fmla="*/ 842232 w 1013007"/>
                    <a:gd name="connsiteY704" fmla="*/ 583339 h 1065675"/>
                    <a:gd name="connsiteX705" fmla="*/ 843526 w 1013007"/>
                    <a:gd name="connsiteY705" fmla="*/ 591385 h 1065675"/>
                    <a:gd name="connsiteX706" fmla="*/ 843076 w 1013007"/>
                    <a:gd name="connsiteY706" fmla="*/ 597631 h 1065675"/>
                    <a:gd name="connsiteX707" fmla="*/ 828502 w 1013007"/>
                    <a:gd name="connsiteY707" fmla="*/ 616762 h 1065675"/>
                    <a:gd name="connsiteX708" fmla="*/ 822369 w 1013007"/>
                    <a:gd name="connsiteY708" fmla="*/ 628016 h 1065675"/>
                    <a:gd name="connsiteX709" fmla="*/ 822312 w 1013007"/>
                    <a:gd name="connsiteY709" fmla="*/ 628354 h 1065675"/>
                    <a:gd name="connsiteX710" fmla="*/ 818317 w 1013007"/>
                    <a:gd name="connsiteY710" fmla="*/ 641690 h 1065675"/>
                    <a:gd name="connsiteX711" fmla="*/ 827208 w 1013007"/>
                    <a:gd name="connsiteY711" fmla="*/ 669655 h 1065675"/>
                    <a:gd name="connsiteX712" fmla="*/ 837393 w 1013007"/>
                    <a:gd name="connsiteY712" fmla="*/ 682316 h 1065675"/>
                    <a:gd name="connsiteX713" fmla="*/ 843244 w 1013007"/>
                    <a:gd name="connsiteY713" fmla="*/ 679221 h 1065675"/>
                    <a:gd name="connsiteX714" fmla="*/ 843244 w 1013007"/>
                    <a:gd name="connsiteY714" fmla="*/ 671681 h 1065675"/>
                    <a:gd name="connsiteX715" fmla="*/ 852473 w 1013007"/>
                    <a:gd name="connsiteY715" fmla="*/ 671681 h 1065675"/>
                    <a:gd name="connsiteX716" fmla="*/ 869466 w 1013007"/>
                    <a:gd name="connsiteY716" fmla="*/ 675451 h 1065675"/>
                    <a:gd name="connsiteX717" fmla="*/ 881451 w 1013007"/>
                    <a:gd name="connsiteY717" fmla="*/ 673763 h 1065675"/>
                    <a:gd name="connsiteX718" fmla="*/ 892705 w 1013007"/>
                    <a:gd name="connsiteY718" fmla="*/ 681922 h 1065675"/>
                    <a:gd name="connsiteX719" fmla="*/ 901258 w 1013007"/>
                    <a:gd name="connsiteY719" fmla="*/ 705499 h 1065675"/>
                    <a:gd name="connsiteX720" fmla="*/ 899176 w 1013007"/>
                    <a:gd name="connsiteY720" fmla="*/ 713658 h 1065675"/>
                    <a:gd name="connsiteX721" fmla="*/ 900864 w 1013007"/>
                    <a:gd name="connsiteY721" fmla="*/ 719115 h 1065675"/>
                    <a:gd name="connsiteX722" fmla="*/ 912511 w 1013007"/>
                    <a:gd name="connsiteY722" fmla="*/ 721535 h 1065675"/>
                    <a:gd name="connsiteX723" fmla="*/ 921346 w 1013007"/>
                    <a:gd name="connsiteY723" fmla="*/ 728006 h 1065675"/>
                    <a:gd name="connsiteX724" fmla="*/ 933331 w 1013007"/>
                    <a:gd name="connsiteY724" fmla="*/ 724630 h 1065675"/>
                    <a:gd name="connsiteX725" fmla="*/ 940871 w 1013007"/>
                    <a:gd name="connsiteY725" fmla="*/ 718778 h 1065675"/>
                    <a:gd name="connsiteX726" fmla="*/ 945991 w 1013007"/>
                    <a:gd name="connsiteY726" fmla="*/ 723223 h 1065675"/>
                    <a:gd name="connsiteX727" fmla="*/ 950774 w 1013007"/>
                    <a:gd name="connsiteY727" fmla="*/ 729075 h 1065675"/>
                    <a:gd name="connsiteX728" fmla="*/ 963716 w 1013007"/>
                    <a:gd name="connsiteY728" fmla="*/ 728344 h 1065675"/>
                    <a:gd name="connsiteX729" fmla="*/ 969568 w 1013007"/>
                    <a:gd name="connsiteY729" fmla="*/ 730032 h 1065675"/>
                    <a:gd name="connsiteX730" fmla="*/ 978065 w 1013007"/>
                    <a:gd name="connsiteY730" fmla="*/ 727668 h 1065675"/>
                    <a:gd name="connsiteX731" fmla="*/ 982847 w 1013007"/>
                    <a:gd name="connsiteY731" fmla="*/ 722154 h 1065675"/>
                    <a:gd name="connsiteX732" fmla="*/ 990388 w 1013007"/>
                    <a:gd name="connsiteY732" fmla="*/ 720466 h 1065675"/>
                    <a:gd name="connsiteX733" fmla="*/ 998265 w 1013007"/>
                    <a:gd name="connsiteY733" fmla="*/ 729019 h 1065675"/>
                    <a:gd name="connsiteX734" fmla="*/ 1008450 w 1013007"/>
                    <a:gd name="connsiteY734" fmla="*/ 744718 h 1065675"/>
                    <a:gd name="connsiteX735" fmla="*/ 1013007 w 1013007"/>
                    <a:gd name="connsiteY735" fmla="*/ 752989 h 1065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</a:cxnLst>
                  <a:rect l="l" t="t" r="r" b="b"/>
                  <a:pathLst>
                    <a:path w="1013007" h="1065675">
                      <a:moveTo>
                        <a:pt x="1013007" y="752989"/>
                      </a:moveTo>
                      <a:cubicBezTo>
                        <a:pt x="1013007" y="752989"/>
                        <a:pt x="1011938" y="757097"/>
                        <a:pt x="1009294" y="758504"/>
                      </a:cubicBezTo>
                      <a:cubicBezTo>
                        <a:pt x="1006537" y="759854"/>
                        <a:pt x="1008956" y="764637"/>
                        <a:pt x="1008562" y="770095"/>
                      </a:cubicBezTo>
                      <a:cubicBezTo>
                        <a:pt x="1008225" y="775610"/>
                        <a:pt x="1006199" y="778648"/>
                        <a:pt x="1005861" y="781686"/>
                      </a:cubicBezTo>
                      <a:cubicBezTo>
                        <a:pt x="1005468" y="784781"/>
                        <a:pt x="1003442" y="785457"/>
                        <a:pt x="1003104" y="790239"/>
                      </a:cubicBezTo>
                      <a:cubicBezTo>
                        <a:pt x="1002767" y="795022"/>
                        <a:pt x="997984" y="798398"/>
                        <a:pt x="992188" y="800424"/>
                      </a:cubicBezTo>
                      <a:cubicBezTo>
                        <a:pt x="986336" y="802506"/>
                        <a:pt x="980203" y="798398"/>
                        <a:pt x="975082" y="797048"/>
                      </a:cubicBezTo>
                      <a:cubicBezTo>
                        <a:pt x="969962" y="795698"/>
                        <a:pt x="967936" y="798736"/>
                        <a:pt x="964504" y="802900"/>
                      </a:cubicBezTo>
                      <a:cubicBezTo>
                        <a:pt x="961128" y="806951"/>
                        <a:pt x="958145" y="807064"/>
                        <a:pt x="954150" y="808864"/>
                      </a:cubicBezTo>
                      <a:cubicBezTo>
                        <a:pt x="950155" y="810552"/>
                        <a:pt x="952125" y="814885"/>
                        <a:pt x="951675" y="816404"/>
                      </a:cubicBezTo>
                      <a:cubicBezTo>
                        <a:pt x="951168" y="817867"/>
                        <a:pt x="950887" y="819612"/>
                        <a:pt x="948130" y="820399"/>
                      </a:cubicBezTo>
                      <a:cubicBezTo>
                        <a:pt x="945372" y="821131"/>
                        <a:pt x="940364" y="825351"/>
                        <a:pt x="936595" y="827940"/>
                      </a:cubicBezTo>
                      <a:cubicBezTo>
                        <a:pt x="936032" y="828333"/>
                        <a:pt x="935413" y="828783"/>
                        <a:pt x="934906" y="829290"/>
                      </a:cubicBezTo>
                      <a:cubicBezTo>
                        <a:pt x="933612" y="830415"/>
                        <a:pt x="932374" y="831822"/>
                        <a:pt x="931136" y="833397"/>
                      </a:cubicBezTo>
                      <a:cubicBezTo>
                        <a:pt x="930180" y="832272"/>
                        <a:pt x="929167" y="831372"/>
                        <a:pt x="928660" y="830978"/>
                      </a:cubicBezTo>
                      <a:lnTo>
                        <a:pt x="927197" y="829459"/>
                      </a:lnTo>
                      <a:cubicBezTo>
                        <a:pt x="927085" y="829065"/>
                        <a:pt x="922865" y="827152"/>
                        <a:pt x="921683" y="822650"/>
                      </a:cubicBezTo>
                      <a:cubicBezTo>
                        <a:pt x="921627" y="821862"/>
                        <a:pt x="921571" y="820737"/>
                        <a:pt x="921402" y="819780"/>
                      </a:cubicBezTo>
                      <a:cubicBezTo>
                        <a:pt x="920895" y="820062"/>
                        <a:pt x="920220" y="820174"/>
                        <a:pt x="919489" y="820231"/>
                      </a:cubicBezTo>
                      <a:cubicBezTo>
                        <a:pt x="916675" y="820118"/>
                        <a:pt x="915212" y="817924"/>
                        <a:pt x="914312" y="815729"/>
                      </a:cubicBezTo>
                      <a:cubicBezTo>
                        <a:pt x="913243" y="813422"/>
                        <a:pt x="913524" y="814154"/>
                        <a:pt x="912962" y="813816"/>
                      </a:cubicBezTo>
                      <a:cubicBezTo>
                        <a:pt x="912117" y="813703"/>
                        <a:pt x="909473" y="811959"/>
                        <a:pt x="908910" y="809315"/>
                      </a:cubicBezTo>
                      <a:cubicBezTo>
                        <a:pt x="908798" y="808808"/>
                        <a:pt x="908572" y="808414"/>
                        <a:pt x="908460" y="808076"/>
                      </a:cubicBezTo>
                      <a:cubicBezTo>
                        <a:pt x="908291" y="808245"/>
                        <a:pt x="907954" y="808527"/>
                        <a:pt x="907616" y="808921"/>
                      </a:cubicBezTo>
                      <a:cubicBezTo>
                        <a:pt x="905759" y="810665"/>
                        <a:pt x="903339" y="813816"/>
                        <a:pt x="903283" y="814435"/>
                      </a:cubicBezTo>
                      <a:cubicBezTo>
                        <a:pt x="902552" y="816742"/>
                        <a:pt x="901145" y="820962"/>
                        <a:pt x="896194" y="821300"/>
                      </a:cubicBezTo>
                      <a:cubicBezTo>
                        <a:pt x="895856" y="821300"/>
                        <a:pt x="895856" y="821300"/>
                        <a:pt x="895518" y="821244"/>
                      </a:cubicBezTo>
                      <a:cubicBezTo>
                        <a:pt x="892255" y="820793"/>
                        <a:pt x="891467" y="819893"/>
                        <a:pt x="889835" y="819668"/>
                      </a:cubicBezTo>
                      <a:lnTo>
                        <a:pt x="888935" y="819668"/>
                      </a:lnTo>
                      <a:cubicBezTo>
                        <a:pt x="887247" y="819668"/>
                        <a:pt x="886121" y="819556"/>
                        <a:pt x="885671" y="819556"/>
                      </a:cubicBezTo>
                      <a:lnTo>
                        <a:pt x="885390" y="819556"/>
                      </a:lnTo>
                      <a:cubicBezTo>
                        <a:pt x="885052" y="819556"/>
                        <a:pt x="884883" y="819612"/>
                        <a:pt x="883814" y="820231"/>
                      </a:cubicBezTo>
                      <a:cubicBezTo>
                        <a:pt x="882914" y="820737"/>
                        <a:pt x="881901" y="821412"/>
                        <a:pt x="880494" y="821694"/>
                      </a:cubicBezTo>
                      <a:cubicBezTo>
                        <a:pt x="878919" y="821862"/>
                        <a:pt x="874530" y="824170"/>
                        <a:pt x="872504" y="825970"/>
                      </a:cubicBezTo>
                      <a:lnTo>
                        <a:pt x="870647" y="827489"/>
                      </a:lnTo>
                      <a:cubicBezTo>
                        <a:pt x="870591" y="827546"/>
                        <a:pt x="869410" y="829065"/>
                        <a:pt x="867778" y="830584"/>
                      </a:cubicBezTo>
                      <a:cubicBezTo>
                        <a:pt x="866090" y="832047"/>
                        <a:pt x="864627" y="833848"/>
                        <a:pt x="861419" y="834185"/>
                      </a:cubicBezTo>
                      <a:cubicBezTo>
                        <a:pt x="860463" y="834185"/>
                        <a:pt x="859169" y="833735"/>
                        <a:pt x="858493" y="832835"/>
                      </a:cubicBezTo>
                      <a:cubicBezTo>
                        <a:pt x="858212" y="832554"/>
                        <a:pt x="858043" y="832385"/>
                        <a:pt x="857931" y="832272"/>
                      </a:cubicBezTo>
                      <a:cubicBezTo>
                        <a:pt x="857818" y="832328"/>
                        <a:pt x="857649" y="832441"/>
                        <a:pt x="857537" y="832610"/>
                      </a:cubicBezTo>
                      <a:cubicBezTo>
                        <a:pt x="856861" y="833116"/>
                        <a:pt x="855961" y="834073"/>
                        <a:pt x="854723" y="834973"/>
                      </a:cubicBezTo>
                      <a:cubicBezTo>
                        <a:pt x="853091" y="836155"/>
                        <a:pt x="849547" y="838518"/>
                        <a:pt x="848759" y="839418"/>
                      </a:cubicBezTo>
                      <a:cubicBezTo>
                        <a:pt x="849209" y="843188"/>
                        <a:pt x="849096" y="846283"/>
                        <a:pt x="849884" y="847071"/>
                      </a:cubicBezTo>
                      <a:lnTo>
                        <a:pt x="852304" y="849828"/>
                      </a:lnTo>
                      <a:lnTo>
                        <a:pt x="852416" y="850166"/>
                      </a:lnTo>
                      <a:cubicBezTo>
                        <a:pt x="852473" y="850334"/>
                        <a:pt x="854330" y="853936"/>
                        <a:pt x="854386" y="857649"/>
                      </a:cubicBezTo>
                      <a:cubicBezTo>
                        <a:pt x="854386" y="858606"/>
                        <a:pt x="854273" y="859788"/>
                        <a:pt x="853429" y="860969"/>
                      </a:cubicBezTo>
                      <a:cubicBezTo>
                        <a:pt x="852698" y="862151"/>
                        <a:pt x="851122" y="862826"/>
                        <a:pt x="849828" y="862826"/>
                      </a:cubicBezTo>
                      <a:lnTo>
                        <a:pt x="849659" y="862826"/>
                      </a:lnTo>
                      <a:cubicBezTo>
                        <a:pt x="849153" y="862826"/>
                        <a:pt x="848759" y="862826"/>
                        <a:pt x="848140" y="862714"/>
                      </a:cubicBezTo>
                      <a:cubicBezTo>
                        <a:pt x="847465" y="862601"/>
                        <a:pt x="846902" y="862545"/>
                        <a:pt x="846395" y="862545"/>
                      </a:cubicBezTo>
                      <a:cubicBezTo>
                        <a:pt x="843301" y="862545"/>
                        <a:pt x="841556" y="864458"/>
                        <a:pt x="840150" y="866653"/>
                      </a:cubicBezTo>
                      <a:lnTo>
                        <a:pt x="839812" y="867159"/>
                      </a:lnTo>
                      <a:lnTo>
                        <a:pt x="839362" y="867496"/>
                      </a:lnTo>
                      <a:lnTo>
                        <a:pt x="837224" y="869072"/>
                      </a:lnTo>
                      <a:cubicBezTo>
                        <a:pt x="836155" y="870141"/>
                        <a:pt x="833454" y="873180"/>
                        <a:pt x="829346" y="873573"/>
                      </a:cubicBezTo>
                      <a:cubicBezTo>
                        <a:pt x="828952" y="873573"/>
                        <a:pt x="828615" y="873573"/>
                        <a:pt x="828164" y="873461"/>
                      </a:cubicBezTo>
                      <a:cubicBezTo>
                        <a:pt x="826251" y="872898"/>
                        <a:pt x="824901" y="872167"/>
                        <a:pt x="824451" y="871998"/>
                      </a:cubicBezTo>
                      <a:cubicBezTo>
                        <a:pt x="823550" y="872729"/>
                        <a:pt x="822706" y="873630"/>
                        <a:pt x="820681" y="873742"/>
                      </a:cubicBezTo>
                      <a:cubicBezTo>
                        <a:pt x="818036" y="873573"/>
                        <a:pt x="817023" y="871661"/>
                        <a:pt x="816292" y="870141"/>
                      </a:cubicBezTo>
                      <a:cubicBezTo>
                        <a:pt x="816292" y="870141"/>
                        <a:pt x="816292" y="870141"/>
                        <a:pt x="816235" y="870197"/>
                      </a:cubicBezTo>
                      <a:cubicBezTo>
                        <a:pt x="815842" y="870366"/>
                        <a:pt x="815335" y="870760"/>
                        <a:pt x="814716" y="871267"/>
                      </a:cubicBezTo>
                      <a:cubicBezTo>
                        <a:pt x="813478" y="872167"/>
                        <a:pt x="812240" y="873405"/>
                        <a:pt x="811227" y="874024"/>
                      </a:cubicBezTo>
                      <a:cubicBezTo>
                        <a:pt x="811059" y="874080"/>
                        <a:pt x="806332" y="878806"/>
                        <a:pt x="801268" y="880494"/>
                      </a:cubicBezTo>
                      <a:cubicBezTo>
                        <a:pt x="798848" y="880945"/>
                        <a:pt x="798455" y="883702"/>
                        <a:pt x="793390" y="886965"/>
                      </a:cubicBezTo>
                      <a:cubicBezTo>
                        <a:pt x="791927" y="888147"/>
                        <a:pt x="790915" y="889272"/>
                        <a:pt x="788664" y="889385"/>
                      </a:cubicBezTo>
                      <a:cubicBezTo>
                        <a:pt x="785794" y="889047"/>
                        <a:pt x="785062" y="887697"/>
                        <a:pt x="783375" y="886347"/>
                      </a:cubicBezTo>
                      <a:cubicBezTo>
                        <a:pt x="782249" y="885502"/>
                        <a:pt x="781911" y="885502"/>
                        <a:pt x="781686" y="885502"/>
                      </a:cubicBezTo>
                      <a:cubicBezTo>
                        <a:pt x="781630" y="885502"/>
                        <a:pt x="781630" y="885502"/>
                        <a:pt x="781630" y="885502"/>
                      </a:cubicBezTo>
                      <a:cubicBezTo>
                        <a:pt x="781236" y="885502"/>
                        <a:pt x="781180" y="885840"/>
                        <a:pt x="778986" y="886178"/>
                      </a:cubicBezTo>
                      <a:lnTo>
                        <a:pt x="778929" y="886178"/>
                      </a:lnTo>
                      <a:cubicBezTo>
                        <a:pt x="776904" y="886178"/>
                        <a:pt x="775553" y="884039"/>
                        <a:pt x="775553" y="883027"/>
                      </a:cubicBezTo>
                      <a:cubicBezTo>
                        <a:pt x="775272" y="881845"/>
                        <a:pt x="775215" y="880551"/>
                        <a:pt x="775159" y="878469"/>
                      </a:cubicBezTo>
                      <a:cubicBezTo>
                        <a:pt x="775103" y="876837"/>
                        <a:pt x="775103" y="874868"/>
                        <a:pt x="775103" y="872561"/>
                      </a:cubicBezTo>
                      <a:lnTo>
                        <a:pt x="775103" y="872110"/>
                      </a:lnTo>
                      <a:cubicBezTo>
                        <a:pt x="775103" y="870816"/>
                        <a:pt x="775384" y="869578"/>
                        <a:pt x="775778" y="868565"/>
                      </a:cubicBezTo>
                      <a:cubicBezTo>
                        <a:pt x="773696" y="869016"/>
                        <a:pt x="771277" y="869635"/>
                        <a:pt x="769757" y="870028"/>
                      </a:cubicBezTo>
                      <a:cubicBezTo>
                        <a:pt x="766494" y="870929"/>
                        <a:pt x="761261" y="872392"/>
                        <a:pt x="760923" y="872673"/>
                      </a:cubicBezTo>
                      <a:lnTo>
                        <a:pt x="758785" y="874305"/>
                      </a:lnTo>
                      <a:cubicBezTo>
                        <a:pt x="758785" y="874305"/>
                        <a:pt x="756872" y="876162"/>
                        <a:pt x="754902" y="879257"/>
                      </a:cubicBezTo>
                      <a:cubicBezTo>
                        <a:pt x="752877" y="882408"/>
                        <a:pt x="751020" y="886741"/>
                        <a:pt x="751020" y="891636"/>
                      </a:cubicBezTo>
                      <a:cubicBezTo>
                        <a:pt x="750288" y="896306"/>
                        <a:pt x="748769" y="897488"/>
                        <a:pt x="748769" y="898838"/>
                      </a:cubicBezTo>
                      <a:lnTo>
                        <a:pt x="748769" y="899176"/>
                      </a:lnTo>
                      <a:cubicBezTo>
                        <a:pt x="748769" y="899739"/>
                        <a:pt x="748882" y="900751"/>
                        <a:pt x="749332" y="902270"/>
                      </a:cubicBezTo>
                      <a:cubicBezTo>
                        <a:pt x="749501" y="902833"/>
                        <a:pt x="749501" y="903396"/>
                        <a:pt x="749501" y="903790"/>
                      </a:cubicBezTo>
                      <a:cubicBezTo>
                        <a:pt x="749444" y="905928"/>
                        <a:pt x="748657" y="908235"/>
                        <a:pt x="747813" y="910373"/>
                      </a:cubicBezTo>
                      <a:cubicBezTo>
                        <a:pt x="746518" y="912624"/>
                        <a:pt x="747025" y="914143"/>
                        <a:pt x="743311" y="915719"/>
                      </a:cubicBezTo>
                      <a:lnTo>
                        <a:pt x="742805" y="915719"/>
                      </a:lnTo>
                      <a:cubicBezTo>
                        <a:pt x="740047" y="915437"/>
                        <a:pt x="739429" y="914031"/>
                        <a:pt x="738416" y="913018"/>
                      </a:cubicBezTo>
                      <a:cubicBezTo>
                        <a:pt x="737459" y="911836"/>
                        <a:pt x="736502" y="910542"/>
                        <a:pt x="735546" y="909417"/>
                      </a:cubicBezTo>
                      <a:cubicBezTo>
                        <a:pt x="731607" y="905028"/>
                        <a:pt x="727218" y="899795"/>
                        <a:pt x="725586" y="896981"/>
                      </a:cubicBezTo>
                      <a:cubicBezTo>
                        <a:pt x="724067" y="894224"/>
                        <a:pt x="718947" y="890398"/>
                        <a:pt x="713151" y="885784"/>
                      </a:cubicBezTo>
                      <a:cubicBezTo>
                        <a:pt x="710394" y="883645"/>
                        <a:pt x="707918" y="880888"/>
                        <a:pt x="705836" y="878131"/>
                      </a:cubicBezTo>
                      <a:cubicBezTo>
                        <a:pt x="704204" y="875993"/>
                        <a:pt x="703191" y="873573"/>
                        <a:pt x="702572" y="872392"/>
                      </a:cubicBezTo>
                      <a:cubicBezTo>
                        <a:pt x="702010" y="873349"/>
                        <a:pt x="701334" y="874868"/>
                        <a:pt x="700659" y="876387"/>
                      </a:cubicBezTo>
                      <a:cubicBezTo>
                        <a:pt x="698127" y="881451"/>
                        <a:pt x="695989" y="888653"/>
                        <a:pt x="692388" y="893886"/>
                      </a:cubicBezTo>
                      <a:cubicBezTo>
                        <a:pt x="691037" y="895912"/>
                        <a:pt x="689180" y="897488"/>
                        <a:pt x="686761" y="897544"/>
                      </a:cubicBezTo>
                      <a:cubicBezTo>
                        <a:pt x="682822" y="897206"/>
                        <a:pt x="681247" y="894280"/>
                        <a:pt x="679840" y="891467"/>
                      </a:cubicBezTo>
                      <a:cubicBezTo>
                        <a:pt x="678489" y="888429"/>
                        <a:pt x="677420" y="884771"/>
                        <a:pt x="676689" y="881170"/>
                      </a:cubicBezTo>
                      <a:cubicBezTo>
                        <a:pt x="675732" y="876781"/>
                        <a:pt x="674832" y="874699"/>
                        <a:pt x="673763" y="873180"/>
                      </a:cubicBezTo>
                      <a:cubicBezTo>
                        <a:pt x="672637" y="871661"/>
                        <a:pt x="671118" y="870816"/>
                        <a:pt x="668867" y="868903"/>
                      </a:cubicBezTo>
                      <a:cubicBezTo>
                        <a:pt x="668361" y="868509"/>
                        <a:pt x="668136" y="868453"/>
                        <a:pt x="668080" y="868453"/>
                      </a:cubicBezTo>
                      <a:cubicBezTo>
                        <a:pt x="668023" y="868453"/>
                        <a:pt x="668023" y="868453"/>
                        <a:pt x="667911" y="868509"/>
                      </a:cubicBezTo>
                      <a:cubicBezTo>
                        <a:pt x="667742" y="868622"/>
                        <a:pt x="667404" y="869016"/>
                        <a:pt x="667010" y="869635"/>
                      </a:cubicBezTo>
                      <a:cubicBezTo>
                        <a:pt x="666279" y="870760"/>
                        <a:pt x="665435" y="872504"/>
                        <a:pt x="664647" y="874418"/>
                      </a:cubicBezTo>
                      <a:cubicBezTo>
                        <a:pt x="664591" y="874418"/>
                        <a:pt x="664591" y="874474"/>
                        <a:pt x="664591" y="874474"/>
                      </a:cubicBezTo>
                      <a:cubicBezTo>
                        <a:pt x="664535" y="874643"/>
                        <a:pt x="664478" y="874980"/>
                        <a:pt x="664253" y="875318"/>
                      </a:cubicBezTo>
                      <a:cubicBezTo>
                        <a:pt x="664141" y="875599"/>
                        <a:pt x="663916" y="875824"/>
                        <a:pt x="663747" y="876049"/>
                      </a:cubicBezTo>
                      <a:cubicBezTo>
                        <a:pt x="663747" y="876049"/>
                        <a:pt x="663634" y="876162"/>
                        <a:pt x="663466" y="876331"/>
                      </a:cubicBezTo>
                      <a:lnTo>
                        <a:pt x="661102" y="879876"/>
                      </a:lnTo>
                      <a:cubicBezTo>
                        <a:pt x="658683" y="882745"/>
                        <a:pt x="655926" y="885109"/>
                        <a:pt x="653506" y="886628"/>
                      </a:cubicBezTo>
                      <a:cubicBezTo>
                        <a:pt x="650468" y="888541"/>
                        <a:pt x="648385" y="891017"/>
                        <a:pt x="648385" y="893380"/>
                      </a:cubicBezTo>
                      <a:lnTo>
                        <a:pt x="648385" y="894224"/>
                      </a:lnTo>
                      <a:cubicBezTo>
                        <a:pt x="648385" y="898557"/>
                        <a:pt x="645347" y="902552"/>
                        <a:pt x="640845" y="903058"/>
                      </a:cubicBezTo>
                      <a:cubicBezTo>
                        <a:pt x="638989" y="903340"/>
                        <a:pt x="637751" y="903621"/>
                        <a:pt x="637357" y="903959"/>
                      </a:cubicBezTo>
                      <a:cubicBezTo>
                        <a:pt x="637019" y="904240"/>
                        <a:pt x="637132" y="903846"/>
                        <a:pt x="637019" y="904859"/>
                      </a:cubicBezTo>
                      <a:cubicBezTo>
                        <a:pt x="637019" y="906322"/>
                        <a:pt x="636850" y="907954"/>
                        <a:pt x="635444" y="909360"/>
                      </a:cubicBezTo>
                      <a:cubicBezTo>
                        <a:pt x="633925" y="910598"/>
                        <a:pt x="632349" y="910655"/>
                        <a:pt x="630942" y="910711"/>
                      </a:cubicBezTo>
                      <a:cubicBezTo>
                        <a:pt x="629648" y="910711"/>
                        <a:pt x="628185" y="910542"/>
                        <a:pt x="626272" y="910373"/>
                      </a:cubicBezTo>
                      <a:cubicBezTo>
                        <a:pt x="626216" y="910373"/>
                        <a:pt x="626216" y="910373"/>
                        <a:pt x="626159" y="910373"/>
                      </a:cubicBezTo>
                      <a:cubicBezTo>
                        <a:pt x="623008" y="910373"/>
                        <a:pt x="620420" y="908123"/>
                        <a:pt x="620082" y="906491"/>
                      </a:cubicBezTo>
                      <a:cubicBezTo>
                        <a:pt x="619520" y="905365"/>
                        <a:pt x="620139" y="905590"/>
                        <a:pt x="617775" y="904240"/>
                      </a:cubicBezTo>
                      <a:cubicBezTo>
                        <a:pt x="611473" y="901539"/>
                        <a:pt x="609504" y="897375"/>
                        <a:pt x="609222" y="893549"/>
                      </a:cubicBezTo>
                      <a:cubicBezTo>
                        <a:pt x="608829" y="890735"/>
                        <a:pt x="606578" y="887866"/>
                        <a:pt x="605171" y="887247"/>
                      </a:cubicBezTo>
                      <a:cubicBezTo>
                        <a:pt x="602076" y="885615"/>
                        <a:pt x="593861" y="878975"/>
                        <a:pt x="590091" y="876274"/>
                      </a:cubicBezTo>
                      <a:cubicBezTo>
                        <a:pt x="587165" y="873967"/>
                        <a:pt x="582889" y="872167"/>
                        <a:pt x="580582" y="872167"/>
                      </a:cubicBezTo>
                      <a:cubicBezTo>
                        <a:pt x="580525" y="872167"/>
                        <a:pt x="580525" y="872167"/>
                        <a:pt x="580469" y="872167"/>
                      </a:cubicBezTo>
                      <a:cubicBezTo>
                        <a:pt x="580469" y="872167"/>
                        <a:pt x="580357" y="872167"/>
                        <a:pt x="580075" y="872223"/>
                      </a:cubicBezTo>
                      <a:cubicBezTo>
                        <a:pt x="579513" y="872223"/>
                        <a:pt x="578837" y="872279"/>
                        <a:pt x="578218" y="872279"/>
                      </a:cubicBezTo>
                      <a:lnTo>
                        <a:pt x="577825" y="872279"/>
                      </a:lnTo>
                      <a:cubicBezTo>
                        <a:pt x="574898" y="872279"/>
                        <a:pt x="571916" y="870310"/>
                        <a:pt x="570116" y="866821"/>
                      </a:cubicBezTo>
                      <a:cubicBezTo>
                        <a:pt x="569328" y="865527"/>
                        <a:pt x="568821" y="864739"/>
                        <a:pt x="568596" y="864514"/>
                      </a:cubicBezTo>
                      <a:cubicBezTo>
                        <a:pt x="568259" y="864458"/>
                        <a:pt x="567640" y="864345"/>
                        <a:pt x="566740" y="864064"/>
                      </a:cubicBezTo>
                      <a:cubicBezTo>
                        <a:pt x="566627" y="864008"/>
                        <a:pt x="566458" y="864008"/>
                        <a:pt x="566402" y="863951"/>
                      </a:cubicBezTo>
                      <a:cubicBezTo>
                        <a:pt x="566233" y="864345"/>
                        <a:pt x="565952" y="865414"/>
                        <a:pt x="565727" y="866765"/>
                      </a:cubicBezTo>
                      <a:cubicBezTo>
                        <a:pt x="565670" y="869972"/>
                        <a:pt x="563082" y="873573"/>
                        <a:pt x="559593" y="873573"/>
                      </a:cubicBezTo>
                      <a:lnTo>
                        <a:pt x="559087" y="873573"/>
                      </a:lnTo>
                      <a:cubicBezTo>
                        <a:pt x="558299" y="873573"/>
                        <a:pt x="557568" y="873517"/>
                        <a:pt x="556724" y="873405"/>
                      </a:cubicBezTo>
                      <a:cubicBezTo>
                        <a:pt x="556442" y="873349"/>
                        <a:pt x="556273" y="873349"/>
                        <a:pt x="556161" y="873349"/>
                      </a:cubicBezTo>
                      <a:cubicBezTo>
                        <a:pt x="556217" y="873630"/>
                        <a:pt x="556273" y="873855"/>
                        <a:pt x="556442" y="874249"/>
                      </a:cubicBezTo>
                      <a:cubicBezTo>
                        <a:pt x="556893" y="875318"/>
                        <a:pt x="557117" y="876331"/>
                        <a:pt x="557117" y="877287"/>
                      </a:cubicBezTo>
                      <a:cubicBezTo>
                        <a:pt x="557061" y="880157"/>
                        <a:pt x="555429" y="881733"/>
                        <a:pt x="555204" y="881957"/>
                      </a:cubicBezTo>
                      <a:lnTo>
                        <a:pt x="545639" y="890904"/>
                      </a:lnTo>
                      <a:cubicBezTo>
                        <a:pt x="543782" y="893155"/>
                        <a:pt x="542994" y="893043"/>
                        <a:pt x="540912" y="898669"/>
                      </a:cubicBezTo>
                      <a:cubicBezTo>
                        <a:pt x="539843" y="902327"/>
                        <a:pt x="536636" y="904409"/>
                        <a:pt x="534272" y="904409"/>
                      </a:cubicBezTo>
                      <a:cubicBezTo>
                        <a:pt x="534104" y="904409"/>
                        <a:pt x="533935" y="904353"/>
                        <a:pt x="533766" y="904353"/>
                      </a:cubicBezTo>
                      <a:cubicBezTo>
                        <a:pt x="532809" y="904353"/>
                        <a:pt x="531909" y="904240"/>
                        <a:pt x="531234" y="904240"/>
                      </a:cubicBezTo>
                      <a:cubicBezTo>
                        <a:pt x="530728" y="904240"/>
                        <a:pt x="530277" y="904296"/>
                        <a:pt x="529715" y="904409"/>
                      </a:cubicBezTo>
                      <a:cubicBezTo>
                        <a:pt x="527745" y="904803"/>
                        <a:pt x="526226" y="905197"/>
                        <a:pt x="524425" y="905253"/>
                      </a:cubicBezTo>
                      <a:lnTo>
                        <a:pt x="524200" y="905253"/>
                      </a:lnTo>
                      <a:cubicBezTo>
                        <a:pt x="522118" y="905253"/>
                        <a:pt x="519868" y="904127"/>
                        <a:pt x="518236" y="902383"/>
                      </a:cubicBezTo>
                      <a:cubicBezTo>
                        <a:pt x="516604" y="900639"/>
                        <a:pt x="513509" y="900414"/>
                        <a:pt x="510189" y="900133"/>
                      </a:cubicBezTo>
                      <a:cubicBezTo>
                        <a:pt x="508501" y="899964"/>
                        <a:pt x="506982" y="899851"/>
                        <a:pt x="505632" y="899851"/>
                      </a:cubicBezTo>
                      <a:cubicBezTo>
                        <a:pt x="501580" y="899851"/>
                        <a:pt x="499217" y="900582"/>
                        <a:pt x="496572" y="903340"/>
                      </a:cubicBezTo>
                      <a:cubicBezTo>
                        <a:pt x="494603" y="905253"/>
                        <a:pt x="492183" y="905647"/>
                        <a:pt x="489820" y="905703"/>
                      </a:cubicBezTo>
                      <a:cubicBezTo>
                        <a:pt x="488695" y="905703"/>
                        <a:pt x="487569" y="905590"/>
                        <a:pt x="486500" y="905253"/>
                      </a:cubicBezTo>
                      <a:cubicBezTo>
                        <a:pt x="483856" y="904746"/>
                        <a:pt x="482111" y="902214"/>
                        <a:pt x="481717" y="900357"/>
                      </a:cubicBezTo>
                      <a:cubicBezTo>
                        <a:pt x="481211" y="898388"/>
                        <a:pt x="480986" y="896362"/>
                        <a:pt x="480254" y="893830"/>
                      </a:cubicBezTo>
                      <a:cubicBezTo>
                        <a:pt x="479185" y="891073"/>
                        <a:pt x="479016" y="891298"/>
                        <a:pt x="477047" y="891017"/>
                      </a:cubicBezTo>
                      <a:cubicBezTo>
                        <a:pt x="475922" y="891017"/>
                        <a:pt x="474402" y="891298"/>
                        <a:pt x="472658" y="891805"/>
                      </a:cubicBezTo>
                      <a:cubicBezTo>
                        <a:pt x="470914" y="892255"/>
                        <a:pt x="470013" y="893099"/>
                        <a:pt x="469338" y="894112"/>
                      </a:cubicBezTo>
                      <a:cubicBezTo>
                        <a:pt x="468438" y="895406"/>
                        <a:pt x="468044" y="897206"/>
                        <a:pt x="468044" y="898894"/>
                      </a:cubicBezTo>
                      <a:lnTo>
                        <a:pt x="468044" y="899288"/>
                      </a:lnTo>
                      <a:cubicBezTo>
                        <a:pt x="468044" y="903452"/>
                        <a:pt x="466919" y="906603"/>
                        <a:pt x="465399" y="911217"/>
                      </a:cubicBezTo>
                      <a:cubicBezTo>
                        <a:pt x="464330" y="915550"/>
                        <a:pt x="460729" y="918138"/>
                        <a:pt x="457240" y="918138"/>
                      </a:cubicBezTo>
                      <a:cubicBezTo>
                        <a:pt x="456959" y="918138"/>
                        <a:pt x="456734" y="918082"/>
                        <a:pt x="456453" y="918082"/>
                      </a:cubicBezTo>
                      <a:lnTo>
                        <a:pt x="454596" y="918082"/>
                      </a:lnTo>
                      <a:cubicBezTo>
                        <a:pt x="454314" y="918026"/>
                        <a:pt x="454314" y="918026"/>
                        <a:pt x="454314" y="918026"/>
                      </a:cubicBezTo>
                      <a:lnTo>
                        <a:pt x="454258" y="917970"/>
                      </a:lnTo>
                      <a:cubicBezTo>
                        <a:pt x="454202" y="918532"/>
                        <a:pt x="454596" y="919939"/>
                        <a:pt x="455384" y="921233"/>
                      </a:cubicBezTo>
                      <a:cubicBezTo>
                        <a:pt x="456959" y="923990"/>
                        <a:pt x="458535" y="927198"/>
                        <a:pt x="458535" y="930686"/>
                      </a:cubicBezTo>
                      <a:lnTo>
                        <a:pt x="458535" y="930968"/>
                      </a:lnTo>
                      <a:cubicBezTo>
                        <a:pt x="458535" y="932487"/>
                        <a:pt x="458084" y="934062"/>
                        <a:pt x="457015" y="935469"/>
                      </a:cubicBezTo>
                      <a:cubicBezTo>
                        <a:pt x="456565" y="936032"/>
                        <a:pt x="456565" y="936257"/>
                        <a:pt x="456565" y="936538"/>
                      </a:cubicBezTo>
                      <a:lnTo>
                        <a:pt x="456565" y="936595"/>
                      </a:lnTo>
                      <a:cubicBezTo>
                        <a:pt x="456565" y="937045"/>
                        <a:pt x="457128" y="938283"/>
                        <a:pt x="458197" y="940140"/>
                      </a:cubicBezTo>
                      <a:cubicBezTo>
                        <a:pt x="459547" y="942672"/>
                        <a:pt x="460279" y="945766"/>
                        <a:pt x="460279" y="948917"/>
                      </a:cubicBezTo>
                      <a:cubicBezTo>
                        <a:pt x="460279" y="949987"/>
                        <a:pt x="460223" y="950999"/>
                        <a:pt x="459941" y="952125"/>
                      </a:cubicBezTo>
                      <a:lnTo>
                        <a:pt x="459941" y="952575"/>
                      </a:lnTo>
                      <a:cubicBezTo>
                        <a:pt x="459941" y="952631"/>
                        <a:pt x="459941" y="952631"/>
                        <a:pt x="459941" y="952687"/>
                      </a:cubicBezTo>
                      <a:cubicBezTo>
                        <a:pt x="459941" y="953869"/>
                        <a:pt x="460842" y="955782"/>
                        <a:pt x="462080" y="957414"/>
                      </a:cubicBezTo>
                      <a:cubicBezTo>
                        <a:pt x="462586" y="958089"/>
                        <a:pt x="463149" y="958708"/>
                        <a:pt x="463599" y="959327"/>
                      </a:cubicBezTo>
                      <a:cubicBezTo>
                        <a:pt x="465737" y="961803"/>
                        <a:pt x="470070" y="966698"/>
                        <a:pt x="472152" y="970581"/>
                      </a:cubicBezTo>
                      <a:cubicBezTo>
                        <a:pt x="473446" y="972888"/>
                        <a:pt x="473840" y="975251"/>
                        <a:pt x="473840" y="977333"/>
                      </a:cubicBezTo>
                      <a:cubicBezTo>
                        <a:pt x="473840" y="980822"/>
                        <a:pt x="472996" y="983692"/>
                        <a:pt x="472996" y="986843"/>
                      </a:cubicBezTo>
                      <a:cubicBezTo>
                        <a:pt x="472996" y="987968"/>
                        <a:pt x="473108" y="989149"/>
                        <a:pt x="473390" y="990444"/>
                      </a:cubicBezTo>
                      <a:cubicBezTo>
                        <a:pt x="473840" y="992526"/>
                        <a:pt x="473615" y="993088"/>
                        <a:pt x="473840" y="993820"/>
                      </a:cubicBezTo>
                      <a:cubicBezTo>
                        <a:pt x="474121" y="994551"/>
                        <a:pt x="474965" y="995508"/>
                        <a:pt x="477553" y="998603"/>
                      </a:cubicBezTo>
                      <a:cubicBezTo>
                        <a:pt x="479073" y="1000291"/>
                        <a:pt x="480198" y="1001754"/>
                        <a:pt x="480254" y="1003836"/>
                      </a:cubicBezTo>
                      <a:cubicBezTo>
                        <a:pt x="479973" y="1007493"/>
                        <a:pt x="476878" y="1008394"/>
                        <a:pt x="475134" y="1008731"/>
                      </a:cubicBezTo>
                      <a:cubicBezTo>
                        <a:pt x="473164" y="1009125"/>
                        <a:pt x="471083" y="1009125"/>
                        <a:pt x="469676" y="1009125"/>
                      </a:cubicBezTo>
                      <a:cubicBezTo>
                        <a:pt x="469620" y="1009125"/>
                        <a:pt x="469620" y="1009125"/>
                        <a:pt x="469563" y="1009125"/>
                      </a:cubicBezTo>
                      <a:cubicBezTo>
                        <a:pt x="469563" y="1009575"/>
                        <a:pt x="469732" y="1010588"/>
                        <a:pt x="469957" y="1011545"/>
                      </a:cubicBezTo>
                      <a:cubicBezTo>
                        <a:pt x="470239" y="1012726"/>
                        <a:pt x="470351" y="1013683"/>
                        <a:pt x="470351" y="1014696"/>
                      </a:cubicBezTo>
                      <a:cubicBezTo>
                        <a:pt x="470351" y="1016327"/>
                        <a:pt x="469957" y="1017566"/>
                        <a:pt x="469620" y="1018747"/>
                      </a:cubicBezTo>
                      <a:cubicBezTo>
                        <a:pt x="468832" y="1021504"/>
                        <a:pt x="468438" y="1024374"/>
                        <a:pt x="467481" y="1027694"/>
                      </a:cubicBezTo>
                      <a:cubicBezTo>
                        <a:pt x="466919" y="1029663"/>
                        <a:pt x="466018" y="1033433"/>
                        <a:pt x="466018" y="1036359"/>
                      </a:cubicBezTo>
                      <a:cubicBezTo>
                        <a:pt x="466018" y="1037654"/>
                        <a:pt x="466187" y="1038779"/>
                        <a:pt x="466468" y="1039398"/>
                      </a:cubicBezTo>
                      <a:cubicBezTo>
                        <a:pt x="466581" y="1039904"/>
                        <a:pt x="467369" y="1040467"/>
                        <a:pt x="469226" y="1041030"/>
                      </a:cubicBezTo>
                      <a:cubicBezTo>
                        <a:pt x="470914" y="1041705"/>
                        <a:pt x="473277" y="1041930"/>
                        <a:pt x="475303" y="1044349"/>
                      </a:cubicBezTo>
                      <a:cubicBezTo>
                        <a:pt x="476597" y="1046262"/>
                        <a:pt x="477610" y="1048626"/>
                        <a:pt x="477666" y="1051214"/>
                      </a:cubicBezTo>
                      <a:lnTo>
                        <a:pt x="477666" y="1051552"/>
                      </a:lnTo>
                      <a:cubicBezTo>
                        <a:pt x="477666" y="1053521"/>
                        <a:pt x="476034" y="1056503"/>
                        <a:pt x="472996" y="1056728"/>
                      </a:cubicBezTo>
                      <a:cubicBezTo>
                        <a:pt x="471645" y="1056897"/>
                        <a:pt x="471645" y="1057066"/>
                        <a:pt x="471645" y="1057066"/>
                      </a:cubicBezTo>
                      <a:cubicBezTo>
                        <a:pt x="471645" y="1057066"/>
                        <a:pt x="471364" y="1057573"/>
                        <a:pt x="471251" y="1059148"/>
                      </a:cubicBezTo>
                      <a:cubicBezTo>
                        <a:pt x="471139" y="1061118"/>
                        <a:pt x="470351" y="1063256"/>
                        <a:pt x="468494" y="1064381"/>
                      </a:cubicBezTo>
                      <a:cubicBezTo>
                        <a:pt x="466806" y="1065450"/>
                        <a:pt x="465231" y="1065506"/>
                        <a:pt x="463261" y="1065675"/>
                      </a:cubicBezTo>
                      <a:cubicBezTo>
                        <a:pt x="463205" y="1065675"/>
                        <a:pt x="463205" y="1065675"/>
                        <a:pt x="463092" y="1065675"/>
                      </a:cubicBezTo>
                      <a:cubicBezTo>
                        <a:pt x="459604" y="1065394"/>
                        <a:pt x="455834" y="1063031"/>
                        <a:pt x="451501" y="1060724"/>
                      </a:cubicBezTo>
                      <a:cubicBezTo>
                        <a:pt x="447506" y="1058416"/>
                        <a:pt x="443398" y="1055828"/>
                        <a:pt x="443398" y="1055828"/>
                      </a:cubicBezTo>
                      <a:cubicBezTo>
                        <a:pt x="439628" y="1053915"/>
                        <a:pt x="436871" y="1051327"/>
                        <a:pt x="434451" y="1051327"/>
                      </a:cubicBezTo>
                      <a:lnTo>
                        <a:pt x="434283" y="1051327"/>
                      </a:lnTo>
                      <a:cubicBezTo>
                        <a:pt x="433608" y="1051327"/>
                        <a:pt x="432932" y="1051439"/>
                        <a:pt x="431976" y="1051889"/>
                      </a:cubicBezTo>
                      <a:cubicBezTo>
                        <a:pt x="430456" y="1052621"/>
                        <a:pt x="428881" y="1052790"/>
                        <a:pt x="427643" y="1052790"/>
                      </a:cubicBezTo>
                      <a:cubicBezTo>
                        <a:pt x="426292" y="1052734"/>
                        <a:pt x="425280" y="1052621"/>
                        <a:pt x="424436" y="1052621"/>
                      </a:cubicBezTo>
                      <a:cubicBezTo>
                        <a:pt x="423704" y="1052621"/>
                        <a:pt x="423141" y="1052677"/>
                        <a:pt x="422354" y="1052959"/>
                      </a:cubicBezTo>
                      <a:cubicBezTo>
                        <a:pt x="419146" y="1054028"/>
                        <a:pt x="413126" y="1056503"/>
                        <a:pt x="407949" y="1056560"/>
                      </a:cubicBezTo>
                      <a:cubicBezTo>
                        <a:pt x="407274" y="1056560"/>
                        <a:pt x="406767" y="1056503"/>
                        <a:pt x="406205" y="1056447"/>
                      </a:cubicBezTo>
                      <a:cubicBezTo>
                        <a:pt x="400465" y="1055097"/>
                        <a:pt x="397483" y="1049470"/>
                        <a:pt x="397089" y="1044743"/>
                      </a:cubicBezTo>
                      <a:cubicBezTo>
                        <a:pt x="397089" y="1043562"/>
                        <a:pt x="397370" y="1042099"/>
                        <a:pt x="398552" y="1041030"/>
                      </a:cubicBezTo>
                      <a:cubicBezTo>
                        <a:pt x="399340" y="1040298"/>
                        <a:pt x="400015" y="1039285"/>
                        <a:pt x="400296" y="1038554"/>
                      </a:cubicBezTo>
                      <a:cubicBezTo>
                        <a:pt x="398271" y="1037766"/>
                        <a:pt x="394276" y="1036303"/>
                        <a:pt x="392194" y="1032195"/>
                      </a:cubicBezTo>
                      <a:cubicBezTo>
                        <a:pt x="391124" y="1029944"/>
                        <a:pt x="390224" y="1027806"/>
                        <a:pt x="390168" y="1025387"/>
                      </a:cubicBezTo>
                      <a:lnTo>
                        <a:pt x="390168" y="1025049"/>
                      </a:lnTo>
                      <a:cubicBezTo>
                        <a:pt x="390168" y="1023192"/>
                        <a:pt x="391687" y="1020604"/>
                        <a:pt x="394107" y="1020266"/>
                      </a:cubicBezTo>
                      <a:lnTo>
                        <a:pt x="394163" y="1020210"/>
                      </a:lnTo>
                      <a:cubicBezTo>
                        <a:pt x="394219" y="1020154"/>
                        <a:pt x="394332" y="1019704"/>
                        <a:pt x="394332" y="1018972"/>
                      </a:cubicBezTo>
                      <a:cubicBezTo>
                        <a:pt x="394332" y="1018128"/>
                        <a:pt x="394163" y="1017003"/>
                        <a:pt x="393825" y="1015821"/>
                      </a:cubicBezTo>
                      <a:lnTo>
                        <a:pt x="393769" y="1015427"/>
                      </a:lnTo>
                      <a:lnTo>
                        <a:pt x="393769" y="1015033"/>
                      </a:lnTo>
                      <a:cubicBezTo>
                        <a:pt x="394219" y="1011939"/>
                        <a:pt x="395401" y="1011263"/>
                        <a:pt x="395063" y="1011263"/>
                      </a:cubicBezTo>
                      <a:cubicBezTo>
                        <a:pt x="394951" y="1010757"/>
                        <a:pt x="394501" y="1010025"/>
                        <a:pt x="393938" y="1009350"/>
                      </a:cubicBezTo>
                      <a:cubicBezTo>
                        <a:pt x="393488" y="1008450"/>
                        <a:pt x="393038" y="1008619"/>
                        <a:pt x="392419" y="1007043"/>
                      </a:cubicBezTo>
                      <a:cubicBezTo>
                        <a:pt x="392250" y="1006706"/>
                        <a:pt x="392137" y="1006199"/>
                        <a:pt x="392137" y="1005805"/>
                      </a:cubicBezTo>
                      <a:cubicBezTo>
                        <a:pt x="392475" y="1003386"/>
                        <a:pt x="393375" y="1003104"/>
                        <a:pt x="393375" y="1003104"/>
                      </a:cubicBezTo>
                      <a:cubicBezTo>
                        <a:pt x="394051" y="1002204"/>
                        <a:pt x="394557" y="999616"/>
                        <a:pt x="394557" y="997140"/>
                      </a:cubicBezTo>
                      <a:lnTo>
                        <a:pt x="394557" y="996239"/>
                      </a:lnTo>
                      <a:cubicBezTo>
                        <a:pt x="394557" y="993707"/>
                        <a:pt x="394107" y="991119"/>
                        <a:pt x="394051" y="991119"/>
                      </a:cubicBezTo>
                      <a:cubicBezTo>
                        <a:pt x="394051" y="991119"/>
                        <a:pt x="393544" y="989881"/>
                        <a:pt x="392306" y="987405"/>
                      </a:cubicBezTo>
                      <a:cubicBezTo>
                        <a:pt x="390618" y="985323"/>
                        <a:pt x="389774" y="983635"/>
                        <a:pt x="389436" y="982904"/>
                      </a:cubicBezTo>
                      <a:lnTo>
                        <a:pt x="389155" y="982904"/>
                      </a:lnTo>
                      <a:cubicBezTo>
                        <a:pt x="388761" y="982904"/>
                        <a:pt x="388424" y="982904"/>
                        <a:pt x="387861" y="982960"/>
                      </a:cubicBezTo>
                      <a:cubicBezTo>
                        <a:pt x="384316" y="983129"/>
                        <a:pt x="379871" y="985605"/>
                        <a:pt x="377901" y="986674"/>
                      </a:cubicBezTo>
                      <a:cubicBezTo>
                        <a:pt x="375651" y="987912"/>
                        <a:pt x="372950" y="988587"/>
                        <a:pt x="369630" y="988587"/>
                      </a:cubicBezTo>
                      <a:cubicBezTo>
                        <a:pt x="368673" y="988587"/>
                        <a:pt x="367717" y="988531"/>
                        <a:pt x="366704" y="988418"/>
                      </a:cubicBezTo>
                      <a:cubicBezTo>
                        <a:pt x="365466" y="988306"/>
                        <a:pt x="364622" y="988249"/>
                        <a:pt x="364059" y="988249"/>
                      </a:cubicBezTo>
                      <a:lnTo>
                        <a:pt x="363553" y="988249"/>
                      </a:lnTo>
                      <a:cubicBezTo>
                        <a:pt x="363440" y="988249"/>
                        <a:pt x="363497" y="988249"/>
                        <a:pt x="363215" y="988418"/>
                      </a:cubicBezTo>
                      <a:cubicBezTo>
                        <a:pt x="362821" y="988812"/>
                        <a:pt x="361977" y="990163"/>
                        <a:pt x="360345" y="992132"/>
                      </a:cubicBezTo>
                      <a:cubicBezTo>
                        <a:pt x="356969" y="996183"/>
                        <a:pt x="352862" y="1001304"/>
                        <a:pt x="349261" y="1003273"/>
                      </a:cubicBezTo>
                      <a:lnTo>
                        <a:pt x="346109" y="1005243"/>
                      </a:lnTo>
                      <a:cubicBezTo>
                        <a:pt x="345828" y="1005355"/>
                        <a:pt x="337725" y="1011995"/>
                        <a:pt x="333055" y="1013176"/>
                      </a:cubicBezTo>
                      <a:cubicBezTo>
                        <a:pt x="330748" y="1013627"/>
                        <a:pt x="328160" y="1014302"/>
                        <a:pt x="325346" y="1014358"/>
                      </a:cubicBezTo>
                      <a:cubicBezTo>
                        <a:pt x="324502" y="1014358"/>
                        <a:pt x="323658" y="1014302"/>
                        <a:pt x="322814" y="1014077"/>
                      </a:cubicBezTo>
                      <a:lnTo>
                        <a:pt x="322533" y="1014021"/>
                      </a:lnTo>
                      <a:lnTo>
                        <a:pt x="322251" y="1013964"/>
                      </a:lnTo>
                      <a:cubicBezTo>
                        <a:pt x="319944" y="1012501"/>
                        <a:pt x="312686" y="1013289"/>
                        <a:pt x="309929" y="1006987"/>
                      </a:cubicBezTo>
                      <a:cubicBezTo>
                        <a:pt x="308015" y="1001360"/>
                        <a:pt x="308072" y="1000291"/>
                        <a:pt x="305146" y="1000235"/>
                      </a:cubicBezTo>
                      <a:cubicBezTo>
                        <a:pt x="304752" y="1000235"/>
                        <a:pt x="304414" y="1000235"/>
                        <a:pt x="303795" y="1000347"/>
                      </a:cubicBezTo>
                      <a:lnTo>
                        <a:pt x="302557" y="1000347"/>
                      </a:lnTo>
                      <a:cubicBezTo>
                        <a:pt x="299012" y="1000347"/>
                        <a:pt x="295186" y="1001079"/>
                        <a:pt x="294567" y="1002654"/>
                      </a:cubicBezTo>
                      <a:cubicBezTo>
                        <a:pt x="293048" y="1004567"/>
                        <a:pt x="292654" y="1007606"/>
                        <a:pt x="288265" y="1008394"/>
                      </a:cubicBezTo>
                      <a:cubicBezTo>
                        <a:pt x="286014" y="1008337"/>
                        <a:pt x="284720" y="1006818"/>
                        <a:pt x="283932" y="1005355"/>
                      </a:cubicBezTo>
                      <a:cubicBezTo>
                        <a:pt x="283032" y="1003892"/>
                        <a:pt x="282076" y="1003667"/>
                        <a:pt x="280613" y="1003611"/>
                      </a:cubicBezTo>
                      <a:cubicBezTo>
                        <a:pt x="279881" y="1003611"/>
                        <a:pt x="279093" y="1003723"/>
                        <a:pt x="278587" y="1003892"/>
                      </a:cubicBezTo>
                      <a:lnTo>
                        <a:pt x="278024" y="1004061"/>
                      </a:lnTo>
                      <a:lnTo>
                        <a:pt x="277518" y="1003948"/>
                      </a:lnTo>
                      <a:cubicBezTo>
                        <a:pt x="271610" y="1003442"/>
                        <a:pt x="267614" y="999447"/>
                        <a:pt x="267840" y="994720"/>
                      </a:cubicBezTo>
                      <a:cubicBezTo>
                        <a:pt x="267840" y="990725"/>
                        <a:pt x="270090" y="986955"/>
                        <a:pt x="273523" y="983804"/>
                      </a:cubicBezTo>
                      <a:cubicBezTo>
                        <a:pt x="275211" y="982285"/>
                        <a:pt x="275492" y="981441"/>
                        <a:pt x="275492" y="981047"/>
                      </a:cubicBezTo>
                      <a:cubicBezTo>
                        <a:pt x="275492" y="980765"/>
                        <a:pt x="275436" y="980372"/>
                        <a:pt x="275154" y="979922"/>
                      </a:cubicBezTo>
                      <a:cubicBezTo>
                        <a:pt x="274479" y="979021"/>
                        <a:pt x="274592" y="979077"/>
                        <a:pt x="273635" y="978684"/>
                      </a:cubicBezTo>
                      <a:cubicBezTo>
                        <a:pt x="273241" y="978571"/>
                        <a:pt x="273073" y="978571"/>
                        <a:pt x="272960" y="978571"/>
                      </a:cubicBezTo>
                      <a:lnTo>
                        <a:pt x="272904" y="978571"/>
                      </a:lnTo>
                      <a:cubicBezTo>
                        <a:pt x="272622" y="978571"/>
                        <a:pt x="272116" y="978965"/>
                        <a:pt x="270934" y="980484"/>
                      </a:cubicBezTo>
                      <a:cubicBezTo>
                        <a:pt x="269865" y="981835"/>
                        <a:pt x="268233" y="984592"/>
                        <a:pt x="264520" y="984761"/>
                      </a:cubicBezTo>
                      <a:cubicBezTo>
                        <a:pt x="262832" y="984761"/>
                        <a:pt x="261256" y="984086"/>
                        <a:pt x="259455" y="983016"/>
                      </a:cubicBezTo>
                      <a:cubicBezTo>
                        <a:pt x="256192" y="980878"/>
                        <a:pt x="256586" y="977333"/>
                        <a:pt x="256417" y="975758"/>
                      </a:cubicBezTo>
                      <a:cubicBezTo>
                        <a:pt x="256304" y="973845"/>
                        <a:pt x="256248" y="972663"/>
                        <a:pt x="253941" y="970525"/>
                      </a:cubicBezTo>
                      <a:cubicBezTo>
                        <a:pt x="251578" y="968443"/>
                        <a:pt x="250846" y="965573"/>
                        <a:pt x="250846" y="962928"/>
                      </a:cubicBezTo>
                      <a:cubicBezTo>
                        <a:pt x="250959" y="957077"/>
                        <a:pt x="253772" y="951393"/>
                        <a:pt x="255686" y="948861"/>
                      </a:cubicBezTo>
                      <a:cubicBezTo>
                        <a:pt x="256192" y="948861"/>
                        <a:pt x="255967" y="944754"/>
                        <a:pt x="257036" y="940871"/>
                      </a:cubicBezTo>
                      <a:cubicBezTo>
                        <a:pt x="257542" y="939295"/>
                        <a:pt x="257824" y="938001"/>
                        <a:pt x="257824" y="936876"/>
                      </a:cubicBezTo>
                      <a:cubicBezTo>
                        <a:pt x="257711" y="934006"/>
                        <a:pt x="256530" y="932374"/>
                        <a:pt x="253322" y="931024"/>
                      </a:cubicBezTo>
                      <a:cubicBezTo>
                        <a:pt x="252591" y="930743"/>
                        <a:pt x="251972" y="930517"/>
                        <a:pt x="251578" y="930349"/>
                      </a:cubicBezTo>
                      <a:cubicBezTo>
                        <a:pt x="250903" y="931868"/>
                        <a:pt x="249102" y="933050"/>
                        <a:pt x="247639" y="933050"/>
                      </a:cubicBezTo>
                      <a:lnTo>
                        <a:pt x="247470" y="933050"/>
                      </a:lnTo>
                      <a:cubicBezTo>
                        <a:pt x="243925" y="932768"/>
                        <a:pt x="241506" y="930574"/>
                        <a:pt x="238692" y="928379"/>
                      </a:cubicBezTo>
                      <a:cubicBezTo>
                        <a:pt x="237511" y="927310"/>
                        <a:pt x="236610" y="926635"/>
                        <a:pt x="235991" y="926297"/>
                      </a:cubicBezTo>
                      <a:cubicBezTo>
                        <a:pt x="235485" y="925960"/>
                        <a:pt x="235429" y="925960"/>
                        <a:pt x="235429" y="925960"/>
                      </a:cubicBezTo>
                      <a:lnTo>
                        <a:pt x="235372" y="926072"/>
                      </a:lnTo>
                      <a:cubicBezTo>
                        <a:pt x="234134" y="926748"/>
                        <a:pt x="232953" y="928773"/>
                        <a:pt x="229633" y="929280"/>
                      </a:cubicBezTo>
                      <a:lnTo>
                        <a:pt x="229464" y="929336"/>
                      </a:lnTo>
                      <a:lnTo>
                        <a:pt x="229295" y="929336"/>
                      </a:lnTo>
                      <a:lnTo>
                        <a:pt x="229239" y="929280"/>
                      </a:lnTo>
                      <a:cubicBezTo>
                        <a:pt x="226538" y="928829"/>
                        <a:pt x="226988" y="928154"/>
                        <a:pt x="226088" y="927591"/>
                      </a:cubicBezTo>
                      <a:cubicBezTo>
                        <a:pt x="225413" y="926916"/>
                        <a:pt x="224738" y="926129"/>
                        <a:pt x="223950" y="925341"/>
                      </a:cubicBezTo>
                      <a:cubicBezTo>
                        <a:pt x="222487" y="923765"/>
                        <a:pt x="220630" y="922246"/>
                        <a:pt x="220011" y="922133"/>
                      </a:cubicBezTo>
                      <a:cubicBezTo>
                        <a:pt x="217479" y="921402"/>
                        <a:pt x="209714" y="918420"/>
                        <a:pt x="206619" y="917069"/>
                      </a:cubicBezTo>
                      <a:cubicBezTo>
                        <a:pt x="206338" y="916957"/>
                        <a:pt x="204706" y="916732"/>
                        <a:pt x="203018" y="916732"/>
                      </a:cubicBezTo>
                      <a:cubicBezTo>
                        <a:pt x="199529" y="916732"/>
                        <a:pt x="195478" y="917238"/>
                        <a:pt x="195309" y="917238"/>
                      </a:cubicBezTo>
                      <a:lnTo>
                        <a:pt x="190976" y="917576"/>
                      </a:lnTo>
                      <a:cubicBezTo>
                        <a:pt x="190020" y="917632"/>
                        <a:pt x="189063" y="917632"/>
                        <a:pt x="188163" y="917632"/>
                      </a:cubicBezTo>
                      <a:cubicBezTo>
                        <a:pt x="181354" y="917632"/>
                        <a:pt x="175277" y="916113"/>
                        <a:pt x="170945" y="914537"/>
                      </a:cubicBezTo>
                      <a:cubicBezTo>
                        <a:pt x="166556" y="912962"/>
                        <a:pt x="163967" y="911386"/>
                        <a:pt x="163798" y="911330"/>
                      </a:cubicBezTo>
                      <a:cubicBezTo>
                        <a:pt x="161491" y="910148"/>
                        <a:pt x="159635" y="908123"/>
                        <a:pt x="159635" y="905422"/>
                      </a:cubicBezTo>
                      <a:cubicBezTo>
                        <a:pt x="159691" y="902664"/>
                        <a:pt x="161210" y="900864"/>
                        <a:pt x="162842" y="898838"/>
                      </a:cubicBezTo>
                      <a:cubicBezTo>
                        <a:pt x="165487" y="895687"/>
                        <a:pt x="168863" y="893943"/>
                        <a:pt x="171620" y="892142"/>
                      </a:cubicBezTo>
                      <a:cubicBezTo>
                        <a:pt x="175277" y="889892"/>
                        <a:pt x="177134" y="884771"/>
                        <a:pt x="177978" y="877231"/>
                      </a:cubicBezTo>
                      <a:cubicBezTo>
                        <a:pt x="178485" y="872673"/>
                        <a:pt x="180510" y="869747"/>
                        <a:pt x="183042" y="867722"/>
                      </a:cubicBezTo>
                      <a:cubicBezTo>
                        <a:pt x="185518" y="865696"/>
                        <a:pt x="188501" y="864514"/>
                        <a:pt x="190695" y="863220"/>
                      </a:cubicBezTo>
                      <a:cubicBezTo>
                        <a:pt x="193115" y="862151"/>
                        <a:pt x="193115" y="857368"/>
                        <a:pt x="194184" y="852022"/>
                      </a:cubicBezTo>
                      <a:cubicBezTo>
                        <a:pt x="193452" y="848309"/>
                        <a:pt x="192552" y="847071"/>
                        <a:pt x="191483" y="845495"/>
                      </a:cubicBezTo>
                      <a:cubicBezTo>
                        <a:pt x="190301" y="843976"/>
                        <a:pt x="188725" y="841613"/>
                        <a:pt x="188388" y="837955"/>
                      </a:cubicBezTo>
                      <a:cubicBezTo>
                        <a:pt x="188388" y="837674"/>
                        <a:pt x="188332" y="837449"/>
                        <a:pt x="188332" y="837168"/>
                      </a:cubicBezTo>
                      <a:cubicBezTo>
                        <a:pt x="188725" y="833004"/>
                        <a:pt x="191483" y="830246"/>
                        <a:pt x="194465" y="827940"/>
                      </a:cubicBezTo>
                      <a:cubicBezTo>
                        <a:pt x="197391" y="825689"/>
                        <a:pt x="200711" y="824057"/>
                        <a:pt x="202174" y="822256"/>
                      </a:cubicBezTo>
                      <a:cubicBezTo>
                        <a:pt x="203074" y="821750"/>
                        <a:pt x="206450" y="816348"/>
                        <a:pt x="206450" y="813872"/>
                      </a:cubicBezTo>
                      <a:lnTo>
                        <a:pt x="206450" y="813141"/>
                      </a:lnTo>
                      <a:cubicBezTo>
                        <a:pt x="206394" y="812747"/>
                        <a:pt x="206338" y="812297"/>
                        <a:pt x="206338" y="811903"/>
                      </a:cubicBezTo>
                      <a:cubicBezTo>
                        <a:pt x="206338" y="811003"/>
                        <a:pt x="206506" y="809990"/>
                        <a:pt x="207238" y="809033"/>
                      </a:cubicBezTo>
                      <a:cubicBezTo>
                        <a:pt x="207970" y="808133"/>
                        <a:pt x="209207" y="807683"/>
                        <a:pt x="209995" y="807683"/>
                      </a:cubicBezTo>
                      <a:lnTo>
                        <a:pt x="210164" y="807683"/>
                      </a:lnTo>
                      <a:cubicBezTo>
                        <a:pt x="213034" y="807964"/>
                        <a:pt x="214553" y="809427"/>
                        <a:pt x="215735" y="810496"/>
                      </a:cubicBezTo>
                      <a:cubicBezTo>
                        <a:pt x="216804" y="811340"/>
                        <a:pt x="217648" y="811790"/>
                        <a:pt x="218210" y="812072"/>
                      </a:cubicBezTo>
                      <a:cubicBezTo>
                        <a:pt x="218210" y="809990"/>
                        <a:pt x="217085" y="806445"/>
                        <a:pt x="216747" y="804982"/>
                      </a:cubicBezTo>
                      <a:cubicBezTo>
                        <a:pt x="216579" y="803913"/>
                        <a:pt x="216466" y="802956"/>
                        <a:pt x="216466" y="801943"/>
                      </a:cubicBezTo>
                      <a:cubicBezTo>
                        <a:pt x="216466" y="799017"/>
                        <a:pt x="217029" y="796316"/>
                        <a:pt x="217029" y="795022"/>
                      </a:cubicBezTo>
                      <a:cubicBezTo>
                        <a:pt x="217029" y="794910"/>
                        <a:pt x="217029" y="794741"/>
                        <a:pt x="217029" y="794741"/>
                      </a:cubicBezTo>
                      <a:cubicBezTo>
                        <a:pt x="217029" y="794684"/>
                        <a:pt x="217029" y="794684"/>
                        <a:pt x="217029" y="794628"/>
                      </a:cubicBezTo>
                      <a:cubicBezTo>
                        <a:pt x="217029" y="792659"/>
                        <a:pt x="214384" y="792490"/>
                        <a:pt x="214159" y="792378"/>
                      </a:cubicBezTo>
                      <a:lnTo>
                        <a:pt x="210502" y="791815"/>
                      </a:lnTo>
                      <a:cubicBezTo>
                        <a:pt x="210051" y="791871"/>
                        <a:pt x="209376" y="791871"/>
                        <a:pt x="208645" y="791871"/>
                      </a:cubicBezTo>
                      <a:lnTo>
                        <a:pt x="208307" y="791871"/>
                      </a:lnTo>
                      <a:cubicBezTo>
                        <a:pt x="206000" y="791871"/>
                        <a:pt x="202399" y="791196"/>
                        <a:pt x="200317" y="787764"/>
                      </a:cubicBezTo>
                      <a:cubicBezTo>
                        <a:pt x="199979" y="787257"/>
                        <a:pt x="199754" y="787032"/>
                        <a:pt x="199642" y="786976"/>
                      </a:cubicBezTo>
                      <a:lnTo>
                        <a:pt x="199586" y="786976"/>
                      </a:lnTo>
                      <a:cubicBezTo>
                        <a:pt x="199417" y="786976"/>
                        <a:pt x="198348" y="787370"/>
                        <a:pt x="197053" y="788495"/>
                      </a:cubicBezTo>
                      <a:cubicBezTo>
                        <a:pt x="194915" y="790127"/>
                        <a:pt x="192608" y="790352"/>
                        <a:pt x="190751" y="790352"/>
                      </a:cubicBezTo>
                      <a:cubicBezTo>
                        <a:pt x="188725" y="790352"/>
                        <a:pt x="187150" y="789958"/>
                        <a:pt x="187037" y="789958"/>
                      </a:cubicBezTo>
                      <a:lnTo>
                        <a:pt x="186644" y="789845"/>
                      </a:lnTo>
                      <a:lnTo>
                        <a:pt x="186306" y="789733"/>
                      </a:lnTo>
                      <a:lnTo>
                        <a:pt x="183211" y="787988"/>
                      </a:lnTo>
                      <a:cubicBezTo>
                        <a:pt x="181973" y="787088"/>
                        <a:pt x="181298" y="786863"/>
                        <a:pt x="179272" y="786863"/>
                      </a:cubicBezTo>
                      <a:cubicBezTo>
                        <a:pt x="178485" y="786863"/>
                        <a:pt x="177416" y="786919"/>
                        <a:pt x="176234" y="786976"/>
                      </a:cubicBezTo>
                      <a:cubicBezTo>
                        <a:pt x="174715" y="787088"/>
                        <a:pt x="173421" y="787257"/>
                        <a:pt x="172070" y="787257"/>
                      </a:cubicBezTo>
                      <a:cubicBezTo>
                        <a:pt x="170832" y="787257"/>
                        <a:pt x="169538" y="787145"/>
                        <a:pt x="168131" y="786526"/>
                      </a:cubicBezTo>
                      <a:cubicBezTo>
                        <a:pt x="164642" y="785288"/>
                        <a:pt x="161998" y="782193"/>
                        <a:pt x="161998" y="778535"/>
                      </a:cubicBezTo>
                      <a:lnTo>
                        <a:pt x="161998" y="778141"/>
                      </a:lnTo>
                      <a:cubicBezTo>
                        <a:pt x="161998" y="777298"/>
                        <a:pt x="162110" y="776397"/>
                        <a:pt x="162279" y="775384"/>
                      </a:cubicBezTo>
                      <a:cubicBezTo>
                        <a:pt x="162223" y="775441"/>
                        <a:pt x="162223" y="775441"/>
                        <a:pt x="162167" y="775441"/>
                      </a:cubicBezTo>
                      <a:cubicBezTo>
                        <a:pt x="161435" y="775441"/>
                        <a:pt x="160479" y="775553"/>
                        <a:pt x="159691" y="775835"/>
                      </a:cubicBezTo>
                      <a:cubicBezTo>
                        <a:pt x="157834" y="776285"/>
                        <a:pt x="156202" y="776566"/>
                        <a:pt x="154627" y="776566"/>
                      </a:cubicBezTo>
                      <a:lnTo>
                        <a:pt x="154458" y="776566"/>
                      </a:lnTo>
                      <a:cubicBezTo>
                        <a:pt x="150575" y="776566"/>
                        <a:pt x="147368" y="774259"/>
                        <a:pt x="145173" y="771052"/>
                      </a:cubicBezTo>
                      <a:lnTo>
                        <a:pt x="144780" y="770602"/>
                      </a:lnTo>
                      <a:lnTo>
                        <a:pt x="144667" y="770095"/>
                      </a:lnTo>
                      <a:cubicBezTo>
                        <a:pt x="144611" y="769589"/>
                        <a:pt x="144555" y="769026"/>
                        <a:pt x="144555" y="768576"/>
                      </a:cubicBezTo>
                      <a:cubicBezTo>
                        <a:pt x="144836" y="764300"/>
                        <a:pt x="147762" y="762499"/>
                        <a:pt x="149337" y="760530"/>
                      </a:cubicBezTo>
                      <a:cubicBezTo>
                        <a:pt x="151194" y="758504"/>
                        <a:pt x="152376" y="756365"/>
                        <a:pt x="152376" y="755747"/>
                      </a:cubicBezTo>
                      <a:cubicBezTo>
                        <a:pt x="152376" y="755690"/>
                        <a:pt x="152376" y="755634"/>
                        <a:pt x="152376" y="755634"/>
                      </a:cubicBezTo>
                      <a:lnTo>
                        <a:pt x="152376" y="755578"/>
                      </a:lnTo>
                      <a:cubicBezTo>
                        <a:pt x="152376" y="755465"/>
                        <a:pt x="152489" y="755465"/>
                        <a:pt x="151644" y="755015"/>
                      </a:cubicBezTo>
                      <a:cubicBezTo>
                        <a:pt x="149281" y="754846"/>
                        <a:pt x="146693" y="753102"/>
                        <a:pt x="146693" y="750570"/>
                      </a:cubicBezTo>
                      <a:lnTo>
                        <a:pt x="146693" y="750401"/>
                      </a:lnTo>
                      <a:cubicBezTo>
                        <a:pt x="146805" y="747644"/>
                        <a:pt x="148325" y="746068"/>
                        <a:pt x="149112" y="744718"/>
                      </a:cubicBezTo>
                      <a:cubicBezTo>
                        <a:pt x="149619" y="743818"/>
                        <a:pt x="149900" y="742861"/>
                        <a:pt x="149900" y="741904"/>
                      </a:cubicBezTo>
                      <a:cubicBezTo>
                        <a:pt x="149900" y="741848"/>
                        <a:pt x="149900" y="741848"/>
                        <a:pt x="149900" y="741792"/>
                      </a:cubicBezTo>
                      <a:cubicBezTo>
                        <a:pt x="149900" y="739091"/>
                        <a:pt x="147537" y="735490"/>
                        <a:pt x="144723" y="733295"/>
                      </a:cubicBezTo>
                      <a:cubicBezTo>
                        <a:pt x="142360" y="731326"/>
                        <a:pt x="140334" y="730088"/>
                        <a:pt x="140053" y="726881"/>
                      </a:cubicBezTo>
                      <a:cubicBezTo>
                        <a:pt x="140503" y="722998"/>
                        <a:pt x="142979" y="722042"/>
                        <a:pt x="146017" y="719397"/>
                      </a:cubicBezTo>
                      <a:cubicBezTo>
                        <a:pt x="146186" y="719341"/>
                        <a:pt x="146186" y="719341"/>
                        <a:pt x="146186" y="719341"/>
                      </a:cubicBezTo>
                      <a:lnTo>
                        <a:pt x="146186" y="719284"/>
                      </a:lnTo>
                      <a:cubicBezTo>
                        <a:pt x="146186" y="719284"/>
                        <a:pt x="146186" y="719284"/>
                        <a:pt x="146186" y="719228"/>
                      </a:cubicBezTo>
                      <a:cubicBezTo>
                        <a:pt x="146186" y="718947"/>
                        <a:pt x="145342" y="717371"/>
                        <a:pt x="144329" y="716358"/>
                      </a:cubicBezTo>
                      <a:cubicBezTo>
                        <a:pt x="142585" y="713714"/>
                        <a:pt x="142698" y="710900"/>
                        <a:pt x="142248" y="707637"/>
                      </a:cubicBezTo>
                      <a:cubicBezTo>
                        <a:pt x="141966" y="704542"/>
                        <a:pt x="141854" y="701729"/>
                        <a:pt x="141854" y="701616"/>
                      </a:cubicBezTo>
                      <a:lnTo>
                        <a:pt x="141854" y="698746"/>
                      </a:lnTo>
                      <a:cubicBezTo>
                        <a:pt x="141347" y="696102"/>
                        <a:pt x="141797" y="696889"/>
                        <a:pt x="139490" y="696496"/>
                      </a:cubicBezTo>
                      <a:cubicBezTo>
                        <a:pt x="138759" y="696496"/>
                        <a:pt x="137971" y="696552"/>
                        <a:pt x="137127" y="696664"/>
                      </a:cubicBezTo>
                      <a:cubicBezTo>
                        <a:pt x="136170" y="696777"/>
                        <a:pt x="135214" y="696833"/>
                        <a:pt x="134426" y="696833"/>
                      </a:cubicBezTo>
                      <a:cubicBezTo>
                        <a:pt x="132288" y="696833"/>
                        <a:pt x="130375" y="696383"/>
                        <a:pt x="128912" y="695201"/>
                      </a:cubicBezTo>
                      <a:cubicBezTo>
                        <a:pt x="127393" y="693963"/>
                        <a:pt x="126774" y="692050"/>
                        <a:pt x="126774" y="690475"/>
                      </a:cubicBezTo>
                      <a:cubicBezTo>
                        <a:pt x="126830" y="688562"/>
                        <a:pt x="127449" y="686817"/>
                        <a:pt x="128293" y="685129"/>
                      </a:cubicBezTo>
                      <a:cubicBezTo>
                        <a:pt x="128856" y="682991"/>
                        <a:pt x="129081" y="681190"/>
                        <a:pt x="129081" y="679615"/>
                      </a:cubicBezTo>
                      <a:cubicBezTo>
                        <a:pt x="129081" y="677251"/>
                        <a:pt x="128630" y="675451"/>
                        <a:pt x="128349" y="673651"/>
                      </a:cubicBezTo>
                      <a:cubicBezTo>
                        <a:pt x="128237" y="672975"/>
                        <a:pt x="128180" y="672300"/>
                        <a:pt x="128180" y="671512"/>
                      </a:cubicBezTo>
                      <a:lnTo>
                        <a:pt x="128180" y="671118"/>
                      </a:lnTo>
                      <a:cubicBezTo>
                        <a:pt x="128180" y="669261"/>
                        <a:pt x="129474" y="667011"/>
                        <a:pt x="131500" y="666054"/>
                      </a:cubicBezTo>
                      <a:cubicBezTo>
                        <a:pt x="133582" y="664985"/>
                        <a:pt x="136283" y="664366"/>
                        <a:pt x="140447" y="663635"/>
                      </a:cubicBezTo>
                      <a:cubicBezTo>
                        <a:pt x="143823" y="662959"/>
                        <a:pt x="142585" y="663578"/>
                        <a:pt x="145680" y="661328"/>
                      </a:cubicBezTo>
                      <a:cubicBezTo>
                        <a:pt x="145793" y="661271"/>
                        <a:pt x="150125" y="658795"/>
                        <a:pt x="154514" y="657389"/>
                      </a:cubicBezTo>
                      <a:cubicBezTo>
                        <a:pt x="154514" y="657332"/>
                        <a:pt x="154514" y="657332"/>
                        <a:pt x="154627" y="657220"/>
                      </a:cubicBezTo>
                      <a:cubicBezTo>
                        <a:pt x="154739" y="656939"/>
                        <a:pt x="154964" y="656432"/>
                        <a:pt x="155021" y="655757"/>
                      </a:cubicBezTo>
                      <a:cubicBezTo>
                        <a:pt x="155189" y="654913"/>
                        <a:pt x="155189" y="653900"/>
                        <a:pt x="155189" y="652943"/>
                      </a:cubicBezTo>
                      <a:lnTo>
                        <a:pt x="155189" y="651874"/>
                      </a:lnTo>
                      <a:cubicBezTo>
                        <a:pt x="154289" y="652212"/>
                        <a:pt x="153164" y="652550"/>
                        <a:pt x="151926" y="652943"/>
                      </a:cubicBezTo>
                      <a:cubicBezTo>
                        <a:pt x="148268" y="654069"/>
                        <a:pt x="143542" y="655194"/>
                        <a:pt x="138984" y="656151"/>
                      </a:cubicBezTo>
                      <a:cubicBezTo>
                        <a:pt x="133863" y="657220"/>
                        <a:pt x="128968" y="658008"/>
                        <a:pt x="125648" y="658008"/>
                      </a:cubicBezTo>
                      <a:cubicBezTo>
                        <a:pt x="124579" y="658008"/>
                        <a:pt x="123735" y="657951"/>
                        <a:pt x="122835" y="657670"/>
                      </a:cubicBezTo>
                      <a:lnTo>
                        <a:pt x="122328" y="657557"/>
                      </a:lnTo>
                      <a:lnTo>
                        <a:pt x="121878" y="657220"/>
                      </a:lnTo>
                      <a:cubicBezTo>
                        <a:pt x="121316" y="656714"/>
                        <a:pt x="121203" y="656320"/>
                        <a:pt x="117377" y="654575"/>
                      </a:cubicBezTo>
                      <a:cubicBezTo>
                        <a:pt x="114732" y="653394"/>
                        <a:pt x="113494" y="653000"/>
                        <a:pt x="112313" y="653000"/>
                      </a:cubicBezTo>
                      <a:cubicBezTo>
                        <a:pt x="111637" y="653000"/>
                        <a:pt x="110962" y="653112"/>
                        <a:pt x="109893" y="653394"/>
                      </a:cubicBezTo>
                      <a:cubicBezTo>
                        <a:pt x="106404" y="654350"/>
                        <a:pt x="104716" y="654632"/>
                        <a:pt x="100946" y="654632"/>
                      </a:cubicBezTo>
                      <a:cubicBezTo>
                        <a:pt x="97289" y="654632"/>
                        <a:pt x="93406" y="654575"/>
                        <a:pt x="88455" y="652099"/>
                      </a:cubicBezTo>
                      <a:cubicBezTo>
                        <a:pt x="86316" y="651030"/>
                        <a:pt x="85360" y="650636"/>
                        <a:pt x="84347" y="650524"/>
                      </a:cubicBezTo>
                      <a:cubicBezTo>
                        <a:pt x="83221" y="650411"/>
                        <a:pt x="81984" y="650467"/>
                        <a:pt x="79226" y="650355"/>
                      </a:cubicBezTo>
                      <a:cubicBezTo>
                        <a:pt x="79058" y="650299"/>
                        <a:pt x="78889" y="650299"/>
                        <a:pt x="78832" y="650299"/>
                      </a:cubicBezTo>
                      <a:cubicBezTo>
                        <a:pt x="74669" y="650299"/>
                        <a:pt x="67129" y="652662"/>
                        <a:pt x="63134" y="654294"/>
                      </a:cubicBezTo>
                      <a:cubicBezTo>
                        <a:pt x="58294" y="656207"/>
                        <a:pt x="52386" y="656714"/>
                        <a:pt x="47885" y="657951"/>
                      </a:cubicBezTo>
                      <a:cubicBezTo>
                        <a:pt x="43102" y="659414"/>
                        <a:pt x="43440" y="659471"/>
                        <a:pt x="41358" y="661665"/>
                      </a:cubicBezTo>
                      <a:cubicBezTo>
                        <a:pt x="39219" y="664028"/>
                        <a:pt x="37250" y="665716"/>
                        <a:pt x="34493" y="667686"/>
                      </a:cubicBezTo>
                      <a:cubicBezTo>
                        <a:pt x="32636" y="668924"/>
                        <a:pt x="29035" y="670555"/>
                        <a:pt x="25321" y="672019"/>
                      </a:cubicBezTo>
                      <a:cubicBezTo>
                        <a:pt x="21551" y="673482"/>
                        <a:pt x="17668" y="674720"/>
                        <a:pt x="15305" y="674945"/>
                      </a:cubicBezTo>
                      <a:cubicBezTo>
                        <a:pt x="15024" y="675001"/>
                        <a:pt x="14742" y="675001"/>
                        <a:pt x="14461" y="675001"/>
                      </a:cubicBezTo>
                      <a:cubicBezTo>
                        <a:pt x="9341" y="674832"/>
                        <a:pt x="5233" y="671006"/>
                        <a:pt x="1744" y="666279"/>
                      </a:cubicBezTo>
                      <a:cubicBezTo>
                        <a:pt x="675" y="664760"/>
                        <a:pt x="56" y="663353"/>
                        <a:pt x="0" y="661721"/>
                      </a:cubicBezTo>
                      <a:cubicBezTo>
                        <a:pt x="506" y="656601"/>
                        <a:pt x="5233" y="656038"/>
                        <a:pt x="5289" y="655475"/>
                      </a:cubicBezTo>
                      <a:cubicBezTo>
                        <a:pt x="6415" y="654632"/>
                        <a:pt x="7146" y="653394"/>
                        <a:pt x="8947" y="651030"/>
                      </a:cubicBezTo>
                      <a:cubicBezTo>
                        <a:pt x="10466" y="649173"/>
                        <a:pt x="11479" y="647260"/>
                        <a:pt x="14799" y="644616"/>
                      </a:cubicBezTo>
                      <a:cubicBezTo>
                        <a:pt x="18119" y="641915"/>
                        <a:pt x="21664" y="639833"/>
                        <a:pt x="24308" y="636288"/>
                      </a:cubicBezTo>
                      <a:cubicBezTo>
                        <a:pt x="26840" y="632574"/>
                        <a:pt x="26728" y="631505"/>
                        <a:pt x="26784" y="625822"/>
                      </a:cubicBezTo>
                      <a:cubicBezTo>
                        <a:pt x="26671" y="623796"/>
                        <a:pt x="26390" y="623740"/>
                        <a:pt x="25490" y="622896"/>
                      </a:cubicBezTo>
                      <a:cubicBezTo>
                        <a:pt x="24533" y="622108"/>
                        <a:pt x="22564" y="621320"/>
                        <a:pt x="20538" y="619407"/>
                      </a:cubicBezTo>
                      <a:cubicBezTo>
                        <a:pt x="19356" y="618282"/>
                        <a:pt x="18400" y="616875"/>
                        <a:pt x="18400" y="615074"/>
                      </a:cubicBezTo>
                      <a:cubicBezTo>
                        <a:pt x="18963" y="610742"/>
                        <a:pt x="21776" y="609898"/>
                        <a:pt x="23070" y="607816"/>
                      </a:cubicBezTo>
                      <a:cubicBezTo>
                        <a:pt x="23745" y="606859"/>
                        <a:pt x="24196" y="606184"/>
                        <a:pt x="24308" y="605903"/>
                      </a:cubicBezTo>
                      <a:cubicBezTo>
                        <a:pt x="24252" y="605621"/>
                        <a:pt x="23970" y="605171"/>
                        <a:pt x="23633" y="604609"/>
                      </a:cubicBezTo>
                      <a:cubicBezTo>
                        <a:pt x="23577" y="603877"/>
                        <a:pt x="20482" y="603258"/>
                        <a:pt x="17725" y="603146"/>
                      </a:cubicBezTo>
                      <a:cubicBezTo>
                        <a:pt x="14067" y="602977"/>
                        <a:pt x="10635" y="600276"/>
                        <a:pt x="7428" y="594199"/>
                      </a:cubicBezTo>
                      <a:cubicBezTo>
                        <a:pt x="6302" y="592229"/>
                        <a:pt x="5852" y="590147"/>
                        <a:pt x="5852" y="588234"/>
                      </a:cubicBezTo>
                      <a:cubicBezTo>
                        <a:pt x="5908" y="583170"/>
                        <a:pt x="8553" y="579456"/>
                        <a:pt x="9172" y="576530"/>
                      </a:cubicBezTo>
                      <a:cubicBezTo>
                        <a:pt x="10691" y="571185"/>
                        <a:pt x="12548" y="568090"/>
                        <a:pt x="12717" y="564658"/>
                      </a:cubicBezTo>
                      <a:cubicBezTo>
                        <a:pt x="12998" y="560212"/>
                        <a:pt x="13392" y="555598"/>
                        <a:pt x="17500" y="553122"/>
                      </a:cubicBezTo>
                      <a:cubicBezTo>
                        <a:pt x="19807" y="551885"/>
                        <a:pt x="21495" y="550703"/>
                        <a:pt x="25096" y="548058"/>
                      </a:cubicBezTo>
                      <a:cubicBezTo>
                        <a:pt x="27966" y="545695"/>
                        <a:pt x="30666" y="544570"/>
                        <a:pt x="35112" y="544570"/>
                      </a:cubicBezTo>
                      <a:lnTo>
                        <a:pt x="35843" y="544570"/>
                      </a:lnTo>
                      <a:cubicBezTo>
                        <a:pt x="36575" y="544570"/>
                        <a:pt x="37475" y="544570"/>
                        <a:pt x="38375" y="544626"/>
                      </a:cubicBezTo>
                      <a:lnTo>
                        <a:pt x="38657" y="544626"/>
                      </a:lnTo>
                      <a:cubicBezTo>
                        <a:pt x="38713" y="544626"/>
                        <a:pt x="38769" y="544626"/>
                        <a:pt x="38769" y="544626"/>
                      </a:cubicBezTo>
                      <a:cubicBezTo>
                        <a:pt x="38206" y="543163"/>
                        <a:pt x="36462" y="540068"/>
                        <a:pt x="35393" y="537255"/>
                      </a:cubicBezTo>
                      <a:cubicBezTo>
                        <a:pt x="34830" y="535567"/>
                        <a:pt x="34493" y="534048"/>
                        <a:pt x="34493" y="532697"/>
                      </a:cubicBezTo>
                      <a:cubicBezTo>
                        <a:pt x="34549" y="528927"/>
                        <a:pt x="36631" y="526789"/>
                        <a:pt x="37700" y="524988"/>
                      </a:cubicBezTo>
                      <a:cubicBezTo>
                        <a:pt x="37869" y="524594"/>
                        <a:pt x="37981" y="524257"/>
                        <a:pt x="37981" y="523750"/>
                      </a:cubicBezTo>
                      <a:lnTo>
                        <a:pt x="37981" y="523581"/>
                      </a:lnTo>
                      <a:cubicBezTo>
                        <a:pt x="37981" y="522006"/>
                        <a:pt x="36744" y="519530"/>
                        <a:pt x="35843" y="516998"/>
                      </a:cubicBezTo>
                      <a:cubicBezTo>
                        <a:pt x="35562" y="516323"/>
                        <a:pt x="35449" y="515760"/>
                        <a:pt x="35449" y="514972"/>
                      </a:cubicBezTo>
                      <a:lnTo>
                        <a:pt x="35449" y="514803"/>
                      </a:lnTo>
                      <a:cubicBezTo>
                        <a:pt x="35449" y="512159"/>
                        <a:pt x="38319" y="510809"/>
                        <a:pt x="39501" y="510809"/>
                      </a:cubicBezTo>
                      <a:cubicBezTo>
                        <a:pt x="39895" y="510752"/>
                        <a:pt x="40288" y="510752"/>
                        <a:pt x="40682" y="510752"/>
                      </a:cubicBezTo>
                      <a:lnTo>
                        <a:pt x="41639" y="510752"/>
                      </a:lnTo>
                      <a:cubicBezTo>
                        <a:pt x="42089" y="510752"/>
                        <a:pt x="42427" y="510752"/>
                        <a:pt x="42708" y="510696"/>
                      </a:cubicBezTo>
                      <a:cubicBezTo>
                        <a:pt x="43383" y="510696"/>
                        <a:pt x="44058" y="510246"/>
                        <a:pt x="46028" y="507095"/>
                      </a:cubicBezTo>
                      <a:cubicBezTo>
                        <a:pt x="47491" y="505069"/>
                        <a:pt x="47941" y="500230"/>
                        <a:pt x="52330" y="496178"/>
                      </a:cubicBezTo>
                      <a:cubicBezTo>
                        <a:pt x="53793" y="494884"/>
                        <a:pt x="55537" y="494097"/>
                        <a:pt x="57225" y="494097"/>
                      </a:cubicBezTo>
                      <a:cubicBezTo>
                        <a:pt x="60995" y="494265"/>
                        <a:pt x="62852" y="496629"/>
                        <a:pt x="64428" y="497304"/>
                      </a:cubicBezTo>
                      <a:cubicBezTo>
                        <a:pt x="64878" y="497473"/>
                        <a:pt x="65216" y="497585"/>
                        <a:pt x="65609" y="497585"/>
                      </a:cubicBezTo>
                      <a:cubicBezTo>
                        <a:pt x="65666" y="497585"/>
                        <a:pt x="65666" y="497585"/>
                        <a:pt x="65722" y="497585"/>
                      </a:cubicBezTo>
                      <a:cubicBezTo>
                        <a:pt x="66791" y="497585"/>
                        <a:pt x="68198" y="496797"/>
                        <a:pt x="69211" y="495841"/>
                      </a:cubicBezTo>
                      <a:cubicBezTo>
                        <a:pt x="70449" y="494941"/>
                        <a:pt x="71349" y="492465"/>
                        <a:pt x="74556" y="489145"/>
                      </a:cubicBezTo>
                      <a:cubicBezTo>
                        <a:pt x="76019" y="487682"/>
                        <a:pt x="78889" y="485037"/>
                        <a:pt x="81815" y="482224"/>
                      </a:cubicBezTo>
                      <a:cubicBezTo>
                        <a:pt x="84741" y="479410"/>
                        <a:pt x="87723" y="476484"/>
                        <a:pt x="89411" y="474571"/>
                      </a:cubicBezTo>
                      <a:cubicBezTo>
                        <a:pt x="90311" y="473671"/>
                        <a:pt x="90874" y="471420"/>
                        <a:pt x="90874" y="468663"/>
                      </a:cubicBezTo>
                      <a:cubicBezTo>
                        <a:pt x="90874" y="466637"/>
                        <a:pt x="90705" y="464499"/>
                        <a:pt x="90705" y="462530"/>
                      </a:cubicBezTo>
                      <a:cubicBezTo>
                        <a:pt x="90705" y="461573"/>
                        <a:pt x="90705" y="460616"/>
                        <a:pt x="90874" y="459716"/>
                      </a:cubicBezTo>
                      <a:cubicBezTo>
                        <a:pt x="91212" y="458028"/>
                        <a:pt x="91268" y="455834"/>
                        <a:pt x="92056" y="453583"/>
                      </a:cubicBezTo>
                      <a:cubicBezTo>
                        <a:pt x="92787" y="451276"/>
                        <a:pt x="94925" y="448800"/>
                        <a:pt x="98189" y="448125"/>
                      </a:cubicBezTo>
                      <a:cubicBezTo>
                        <a:pt x="99314" y="447956"/>
                        <a:pt x="100271" y="447731"/>
                        <a:pt x="101396" y="447731"/>
                      </a:cubicBezTo>
                      <a:cubicBezTo>
                        <a:pt x="106292" y="447731"/>
                        <a:pt x="109724" y="450938"/>
                        <a:pt x="113832" y="456509"/>
                      </a:cubicBezTo>
                      <a:cubicBezTo>
                        <a:pt x="115520" y="458872"/>
                        <a:pt x="116308" y="458928"/>
                        <a:pt x="116364" y="458928"/>
                      </a:cubicBezTo>
                      <a:cubicBezTo>
                        <a:pt x="116364" y="458928"/>
                        <a:pt x="116701" y="458928"/>
                        <a:pt x="117602" y="457972"/>
                      </a:cubicBezTo>
                      <a:cubicBezTo>
                        <a:pt x="118446" y="457072"/>
                        <a:pt x="119515" y="455609"/>
                        <a:pt x="120809" y="453920"/>
                      </a:cubicBezTo>
                      <a:cubicBezTo>
                        <a:pt x="124804" y="448575"/>
                        <a:pt x="127336" y="445818"/>
                        <a:pt x="129868" y="443230"/>
                      </a:cubicBezTo>
                      <a:cubicBezTo>
                        <a:pt x="131444" y="441935"/>
                        <a:pt x="132119" y="438165"/>
                        <a:pt x="134933" y="433101"/>
                      </a:cubicBezTo>
                      <a:cubicBezTo>
                        <a:pt x="137465" y="428431"/>
                        <a:pt x="141685" y="426743"/>
                        <a:pt x="145061" y="426743"/>
                      </a:cubicBezTo>
                      <a:lnTo>
                        <a:pt x="145455" y="426743"/>
                      </a:lnTo>
                      <a:cubicBezTo>
                        <a:pt x="145793" y="426743"/>
                        <a:pt x="146299" y="426743"/>
                        <a:pt x="146693" y="426799"/>
                      </a:cubicBezTo>
                      <a:cubicBezTo>
                        <a:pt x="151588" y="427474"/>
                        <a:pt x="153220" y="430175"/>
                        <a:pt x="155077" y="430175"/>
                      </a:cubicBezTo>
                      <a:lnTo>
                        <a:pt x="155414" y="430175"/>
                      </a:lnTo>
                      <a:cubicBezTo>
                        <a:pt x="155414" y="430175"/>
                        <a:pt x="155414" y="430175"/>
                        <a:pt x="155471" y="430175"/>
                      </a:cubicBezTo>
                      <a:cubicBezTo>
                        <a:pt x="155527" y="430119"/>
                        <a:pt x="155527" y="430119"/>
                        <a:pt x="155583" y="430119"/>
                      </a:cubicBezTo>
                      <a:cubicBezTo>
                        <a:pt x="155640" y="430119"/>
                        <a:pt x="155752" y="430119"/>
                        <a:pt x="155865" y="430175"/>
                      </a:cubicBezTo>
                      <a:cubicBezTo>
                        <a:pt x="157721" y="430006"/>
                        <a:pt x="159747" y="427474"/>
                        <a:pt x="160535" y="423760"/>
                      </a:cubicBezTo>
                      <a:lnTo>
                        <a:pt x="160535" y="422973"/>
                      </a:lnTo>
                      <a:cubicBezTo>
                        <a:pt x="160535" y="420553"/>
                        <a:pt x="156540" y="415827"/>
                        <a:pt x="154064" y="413351"/>
                      </a:cubicBezTo>
                      <a:cubicBezTo>
                        <a:pt x="151251" y="410312"/>
                        <a:pt x="147818" y="405754"/>
                        <a:pt x="146974" y="399621"/>
                      </a:cubicBezTo>
                      <a:cubicBezTo>
                        <a:pt x="146862" y="398721"/>
                        <a:pt x="146805" y="397764"/>
                        <a:pt x="146805" y="396920"/>
                      </a:cubicBezTo>
                      <a:cubicBezTo>
                        <a:pt x="146805" y="392137"/>
                        <a:pt x="148775" y="388480"/>
                        <a:pt x="151307" y="386398"/>
                      </a:cubicBezTo>
                      <a:cubicBezTo>
                        <a:pt x="152432" y="385441"/>
                        <a:pt x="153839" y="384879"/>
                        <a:pt x="155358" y="384879"/>
                      </a:cubicBezTo>
                      <a:cubicBezTo>
                        <a:pt x="159072" y="384991"/>
                        <a:pt x="162223" y="387355"/>
                        <a:pt x="165880" y="391350"/>
                      </a:cubicBezTo>
                      <a:cubicBezTo>
                        <a:pt x="166049" y="391631"/>
                        <a:pt x="166274" y="391800"/>
                        <a:pt x="166443" y="392025"/>
                      </a:cubicBezTo>
                      <a:cubicBezTo>
                        <a:pt x="166725" y="391125"/>
                        <a:pt x="166949" y="389774"/>
                        <a:pt x="167231" y="388536"/>
                      </a:cubicBezTo>
                      <a:cubicBezTo>
                        <a:pt x="167287" y="388199"/>
                        <a:pt x="167287" y="387861"/>
                        <a:pt x="167287" y="387580"/>
                      </a:cubicBezTo>
                      <a:cubicBezTo>
                        <a:pt x="167287" y="387523"/>
                        <a:pt x="167287" y="387523"/>
                        <a:pt x="167287" y="387467"/>
                      </a:cubicBezTo>
                      <a:cubicBezTo>
                        <a:pt x="167287" y="385554"/>
                        <a:pt x="165768" y="383191"/>
                        <a:pt x="164192" y="379927"/>
                      </a:cubicBezTo>
                      <a:cubicBezTo>
                        <a:pt x="163686" y="378745"/>
                        <a:pt x="163236" y="377620"/>
                        <a:pt x="163236" y="376270"/>
                      </a:cubicBezTo>
                      <a:cubicBezTo>
                        <a:pt x="163573" y="372612"/>
                        <a:pt x="165487" y="371768"/>
                        <a:pt x="167906" y="368223"/>
                      </a:cubicBezTo>
                      <a:cubicBezTo>
                        <a:pt x="171507" y="363496"/>
                        <a:pt x="173533" y="357026"/>
                        <a:pt x="174771" y="351736"/>
                      </a:cubicBezTo>
                      <a:cubicBezTo>
                        <a:pt x="175446" y="349261"/>
                        <a:pt x="176234" y="343634"/>
                        <a:pt x="176909" y="337726"/>
                      </a:cubicBezTo>
                      <a:cubicBezTo>
                        <a:pt x="177641" y="331817"/>
                        <a:pt x="178372" y="325684"/>
                        <a:pt x="178822" y="321858"/>
                      </a:cubicBezTo>
                      <a:cubicBezTo>
                        <a:pt x="179272" y="318256"/>
                        <a:pt x="179610" y="312799"/>
                        <a:pt x="179779" y="307791"/>
                      </a:cubicBezTo>
                      <a:cubicBezTo>
                        <a:pt x="179948" y="302726"/>
                        <a:pt x="180116" y="298056"/>
                        <a:pt x="180116" y="296087"/>
                      </a:cubicBezTo>
                      <a:cubicBezTo>
                        <a:pt x="180229" y="290854"/>
                        <a:pt x="182255" y="287984"/>
                        <a:pt x="182761" y="281344"/>
                      </a:cubicBezTo>
                      <a:cubicBezTo>
                        <a:pt x="182817" y="280950"/>
                        <a:pt x="182817" y="280500"/>
                        <a:pt x="182817" y="280106"/>
                      </a:cubicBezTo>
                      <a:cubicBezTo>
                        <a:pt x="182817" y="274817"/>
                        <a:pt x="179948" y="271328"/>
                        <a:pt x="178034" y="266320"/>
                      </a:cubicBezTo>
                      <a:cubicBezTo>
                        <a:pt x="177528" y="264970"/>
                        <a:pt x="177247" y="263563"/>
                        <a:pt x="177247" y="262269"/>
                      </a:cubicBezTo>
                      <a:cubicBezTo>
                        <a:pt x="177359" y="258105"/>
                        <a:pt x="179272" y="255517"/>
                        <a:pt x="181354" y="249383"/>
                      </a:cubicBezTo>
                      <a:cubicBezTo>
                        <a:pt x="182536" y="246120"/>
                        <a:pt x="182817" y="244263"/>
                        <a:pt x="182817" y="242856"/>
                      </a:cubicBezTo>
                      <a:lnTo>
                        <a:pt x="182817" y="242575"/>
                      </a:lnTo>
                      <a:cubicBezTo>
                        <a:pt x="182817" y="240718"/>
                        <a:pt x="182086" y="238918"/>
                        <a:pt x="181861" y="235260"/>
                      </a:cubicBezTo>
                      <a:cubicBezTo>
                        <a:pt x="181692" y="232840"/>
                        <a:pt x="181579" y="230140"/>
                        <a:pt x="181579" y="227495"/>
                      </a:cubicBezTo>
                      <a:cubicBezTo>
                        <a:pt x="181579" y="223612"/>
                        <a:pt x="181692" y="219955"/>
                        <a:pt x="182255" y="217085"/>
                      </a:cubicBezTo>
                      <a:cubicBezTo>
                        <a:pt x="182536" y="215566"/>
                        <a:pt x="182649" y="214215"/>
                        <a:pt x="182649" y="213034"/>
                      </a:cubicBezTo>
                      <a:lnTo>
                        <a:pt x="182649" y="212696"/>
                      </a:lnTo>
                      <a:cubicBezTo>
                        <a:pt x="182649" y="210839"/>
                        <a:pt x="182198" y="210052"/>
                        <a:pt x="181917" y="209939"/>
                      </a:cubicBezTo>
                      <a:cubicBezTo>
                        <a:pt x="180004" y="208364"/>
                        <a:pt x="173927" y="204256"/>
                        <a:pt x="170157" y="200430"/>
                      </a:cubicBezTo>
                      <a:cubicBezTo>
                        <a:pt x="166387" y="196885"/>
                        <a:pt x="166781" y="196660"/>
                        <a:pt x="162167" y="196266"/>
                      </a:cubicBezTo>
                      <a:lnTo>
                        <a:pt x="162110" y="196266"/>
                      </a:lnTo>
                      <a:cubicBezTo>
                        <a:pt x="161773" y="196266"/>
                        <a:pt x="161379" y="196660"/>
                        <a:pt x="160816" y="198910"/>
                      </a:cubicBezTo>
                      <a:cubicBezTo>
                        <a:pt x="160253" y="201217"/>
                        <a:pt x="160029" y="204481"/>
                        <a:pt x="159353" y="207238"/>
                      </a:cubicBezTo>
                      <a:cubicBezTo>
                        <a:pt x="158509" y="211289"/>
                        <a:pt x="154964" y="213653"/>
                        <a:pt x="151757" y="213653"/>
                      </a:cubicBezTo>
                      <a:lnTo>
                        <a:pt x="151307" y="213653"/>
                      </a:lnTo>
                      <a:cubicBezTo>
                        <a:pt x="149731" y="213597"/>
                        <a:pt x="148268" y="213315"/>
                        <a:pt x="146749" y="213090"/>
                      </a:cubicBezTo>
                      <a:cubicBezTo>
                        <a:pt x="139884" y="211121"/>
                        <a:pt x="138421" y="203750"/>
                        <a:pt x="138365" y="198291"/>
                      </a:cubicBezTo>
                      <a:cubicBezTo>
                        <a:pt x="138309" y="195815"/>
                        <a:pt x="138309" y="194352"/>
                        <a:pt x="137971" y="192552"/>
                      </a:cubicBezTo>
                      <a:cubicBezTo>
                        <a:pt x="137633" y="190808"/>
                        <a:pt x="137127" y="188670"/>
                        <a:pt x="136058" y="185012"/>
                      </a:cubicBezTo>
                      <a:cubicBezTo>
                        <a:pt x="133920" y="177472"/>
                        <a:pt x="134032" y="174996"/>
                        <a:pt x="133019" y="167512"/>
                      </a:cubicBezTo>
                      <a:cubicBezTo>
                        <a:pt x="132513" y="163574"/>
                        <a:pt x="132232" y="161267"/>
                        <a:pt x="131838" y="159522"/>
                      </a:cubicBezTo>
                      <a:cubicBezTo>
                        <a:pt x="131444" y="157665"/>
                        <a:pt x="130881" y="156371"/>
                        <a:pt x="129587" y="154233"/>
                      </a:cubicBezTo>
                      <a:cubicBezTo>
                        <a:pt x="126661" y="149281"/>
                        <a:pt x="125817" y="145005"/>
                        <a:pt x="125648" y="141291"/>
                      </a:cubicBezTo>
                      <a:cubicBezTo>
                        <a:pt x="125648" y="141235"/>
                        <a:pt x="125592" y="141122"/>
                        <a:pt x="125592" y="140841"/>
                      </a:cubicBezTo>
                      <a:cubicBezTo>
                        <a:pt x="125873" y="135664"/>
                        <a:pt x="129925" y="129925"/>
                        <a:pt x="130431" y="126549"/>
                      </a:cubicBezTo>
                      <a:cubicBezTo>
                        <a:pt x="130431" y="126492"/>
                        <a:pt x="130487" y="126436"/>
                        <a:pt x="130487" y="126436"/>
                      </a:cubicBezTo>
                      <a:cubicBezTo>
                        <a:pt x="130319" y="126324"/>
                        <a:pt x="129812" y="126099"/>
                        <a:pt x="129193" y="125986"/>
                      </a:cubicBezTo>
                      <a:cubicBezTo>
                        <a:pt x="127674" y="125592"/>
                        <a:pt x="125536" y="125479"/>
                        <a:pt x="123566" y="125254"/>
                      </a:cubicBezTo>
                      <a:cubicBezTo>
                        <a:pt x="123116" y="125142"/>
                        <a:pt x="122722" y="124973"/>
                        <a:pt x="122328" y="124804"/>
                      </a:cubicBezTo>
                      <a:cubicBezTo>
                        <a:pt x="122610" y="123566"/>
                        <a:pt x="122891" y="122328"/>
                        <a:pt x="123229" y="121091"/>
                      </a:cubicBezTo>
                      <a:cubicBezTo>
                        <a:pt x="127730" y="122216"/>
                        <a:pt x="130937" y="122947"/>
                        <a:pt x="131894" y="122554"/>
                      </a:cubicBezTo>
                      <a:cubicBezTo>
                        <a:pt x="132569" y="122272"/>
                        <a:pt x="133132" y="122047"/>
                        <a:pt x="133582" y="121822"/>
                      </a:cubicBezTo>
                      <a:cubicBezTo>
                        <a:pt x="135608" y="120978"/>
                        <a:pt x="136508" y="120640"/>
                        <a:pt x="139884" y="119065"/>
                      </a:cubicBezTo>
                      <a:cubicBezTo>
                        <a:pt x="143992" y="117095"/>
                        <a:pt x="143373" y="116927"/>
                        <a:pt x="143823" y="113832"/>
                      </a:cubicBezTo>
                      <a:cubicBezTo>
                        <a:pt x="144273" y="110793"/>
                        <a:pt x="143992" y="103872"/>
                        <a:pt x="145793" y="100609"/>
                      </a:cubicBezTo>
                      <a:cubicBezTo>
                        <a:pt x="147481" y="97345"/>
                        <a:pt x="150575" y="98470"/>
                        <a:pt x="152263" y="100890"/>
                      </a:cubicBezTo>
                      <a:cubicBezTo>
                        <a:pt x="154008" y="103253"/>
                        <a:pt x="159466" y="129306"/>
                        <a:pt x="159635" y="131894"/>
                      </a:cubicBezTo>
                      <a:cubicBezTo>
                        <a:pt x="159803" y="134539"/>
                        <a:pt x="161773" y="136227"/>
                        <a:pt x="165261" y="133582"/>
                      </a:cubicBezTo>
                      <a:cubicBezTo>
                        <a:pt x="168750" y="130938"/>
                        <a:pt x="178316" y="131894"/>
                        <a:pt x="185462" y="130375"/>
                      </a:cubicBezTo>
                      <a:cubicBezTo>
                        <a:pt x="192608" y="128799"/>
                        <a:pt x="195028" y="123173"/>
                        <a:pt x="196322" y="115801"/>
                      </a:cubicBezTo>
                      <a:cubicBezTo>
                        <a:pt x="197560" y="108486"/>
                        <a:pt x="192383" y="93856"/>
                        <a:pt x="191258" y="88229"/>
                      </a:cubicBezTo>
                      <a:cubicBezTo>
                        <a:pt x="190189" y="82603"/>
                        <a:pt x="196041" y="39838"/>
                        <a:pt x="197335" y="34605"/>
                      </a:cubicBezTo>
                      <a:cubicBezTo>
                        <a:pt x="198629" y="29373"/>
                        <a:pt x="202568" y="28979"/>
                        <a:pt x="205606" y="28528"/>
                      </a:cubicBezTo>
                      <a:cubicBezTo>
                        <a:pt x="208701" y="28078"/>
                        <a:pt x="210389" y="28078"/>
                        <a:pt x="214103" y="29204"/>
                      </a:cubicBezTo>
                      <a:cubicBezTo>
                        <a:pt x="217760" y="30329"/>
                        <a:pt x="218436" y="45916"/>
                        <a:pt x="218604" y="48785"/>
                      </a:cubicBezTo>
                      <a:cubicBezTo>
                        <a:pt x="218773" y="51598"/>
                        <a:pt x="221868" y="53512"/>
                        <a:pt x="224513" y="52893"/>
                      </a:cubicBezTo>
                      <a:cubicBezTo>
                        <a:pt x="227045" y="52218"/>
                        <a:pt x="226876" y="39838"/>
                        <a:pt x="227720" y="36124"/>
                      </a:cubicBezTo>
                      <a:cubicBezTo>
                        <a:pt x="228620" y="32467"/>
                        <a:pt x="229464" y="30498"/>
                        <a:pt x="231434" y="28528"/>
                      </a:cubicBezTo>
                      <a:cubicBezTo>
                        <a:pt x="233403" y="26559"/>
                        <a:pt x="236385" y="26559"/>
                        <a:pt x="238805" y="26390"/>
                      </a:cubicBezTo>
                      <a:cubicBezTo>
                        <a:pt x="241168" y="26221"/>
                        <a:pt x="237905" y="12492"/>
                        <a:pt x="237679" y="6809"/>
                      </a:cubicBezTo>
                      <a:cubicBezTo>
                        <a:pt x="237511" y="1182"/>
                        <a:pt x="242237" y="-338"/>
                        <a:pt x="247695" y="338"/>
                      </a:cubicBezTo>
                      <a:cubicBezTo>
                        <a:pt x="251184" y="732"/>
                        <a:pt x="252985" y="338"/>
                        <a:pt x="253829" y="0"/>
                      </a:cubicBezTo>
                      <a:cubicBezTo>
                        <a:pt x="255123" y="2926"/>
                        <a:pt x="254729" y="5908"/>
                        <a:pt x="254729" y="5908"/>
                      </a:cubicBezTo>
                      <a:cubicBezTo>
                        <a:pt x="254729" y="5908"/>
                        <a:pt x="252478" y="17612"/>
                        <a:pt x="251578" y="27966"/>
                      </a:cubicBezTo>
                      <a:cubicBezTo>
                        <a:pt x="250678" y="38375"/>
                        <a:pt x="248821" y="43721"/>
                        <a:pt x="247526" y="50529"/>
                      </a:cubicBezTo>
                      <a:cubicBezTo>
                        <a:pt x="246176" y="57282"/>
                        <a:pt x="247076" y="89749"/>
                        <a:pt x="250227" y="100158"/>
                      </a:cubicBezTo>
                      <a:cubicBezTo>
                        <a:pt x="253378" y="110512"/>
                        <a:pt x="255179" y="115914"/>
                        <a:pt x="259287" y="119965"/>
                      </a:cubicBezTo>
                      <a:cubicBezTo>
                        <a:pt x="263338" y="124016"/>
                        <a:pt x="261819" y="129418"/>
                        <a:pt x="265645" y="134370"/>
                      </a:cubicBezTo>
                      <a:cubicBezTo>
                        <a:pt x="269528" y="139322"/>
                        <a:pt x="268515" y="134257"/>
                        <a:pt x="270991" y="129306"/>
                      </a:cubicBezTo>
                      <a:cubicBezTo>
                        <a:pt x="274310" y="122779"/>
                        <a:pt x="274310" y="111412"/>
                        <a:pt x="273748" y="100158"/>
                      </a:cubicBezTo>
                      <a:cubicBezTo>
                        <a:pt x="273185" y="88848"/>
                        <a:pt x="277405" y="92281"/>
                        <a:pt x="286183" y="89186"/>
                      </a:cubicBezTo>
                      <a:cubicBezTo>
                        <a:pt x="295017" y="86035"/>
                        <a:pt x="290460" y="79845"/>
                        <a:pt x="299856" y="69154"/>
                      </a:cubicBezTo>
                      <a:cubicBezTo>
                        <a:pt x="309310" y="58463"/>
                        <a:pt x="313867" y="59701"/>
                        <a:pt x="313867" y="63865"/>
                      </a:cubicBezTo>
                      <a:cubicBezTo>
                        <a:pt x="313867" y="67917"/>
                        <a:pt x="315049" y="75457"/>
                        <a:pt x="319607" y="78551"/>
                      </a:cubicBezTo>
                      <a:cubicBezTo>
                        <a:pt x="329510" y="85360"/>
                        <a:pt x="334180" y="104660"/>
                        <a:pt x="344140" y="104266"/>
                      </a:cubicBezTo>
                      <a:cubicBezTo>
                        <a:pt x="352974" y="103929"/>
                        <a:pt x="352074" y="110005"/>
                        <a:pt x="355056" y="117152"/>
                      </a:cubicBezTo>
                      <a:cubicBezTo>
                        <a:pt x="356801" y="121203"/>
                        <a:pt x="358714" y="125648"/>
                        <a:pt x="360120" y="130037"/>
                      </a:cubicBezTo>
                      <a:cubicBezTo>
                        <a:pt x="362878" y="138815"/>
                        <a:pt x="350273" y="145961"/>
                        <a:pt x="343296" y="149675"/>
                      </a:cubicBezTo>
                      <a:cubicBezTo>
                        <a:pt x="336319" y="153445"/>
                        <a:pt x="342396" y="166894"/>
                        <a:pt x="349992" y="173477"/>
                      </a:cubicBezTo>
                      <a:cubicBezTo>
                        <a:pt x="357588" y="180004"/>
                        <a:pt x="355731" y="187544"/>
                        <a:pt x="361246" y="188557"/>
                      </a:cubicBezTo>
                      <a:cubicBezTo>
                        <a:pt x="366704" y="189457"/>
                        <a:pt x="368504" y="194184"/>
                        <a:pt x="365747" y="200486"/>
                      </a:cubicBezTo>
                      <a:cubicBezTo>
                        <a:pt x="363046" y="206732"/>
                        <a:pt x="374244" y="206450"/>
                        <a:pt x="377620" y="198910"/>
                      </a:cubicBezTo>
                      <a:cubicBezTo>
                        <a:pt x="380996" y="191370"/>
                        <a:pt x="385891" y="191708"/>
                        <a:pt x="390731" y="195140"/>
                      </a:cubicBezTo>
                      <a:cubicBezTo>
                        <a:pt x="395570" y="198629"/>
                        <a:pt x="398327" y="198291"/>
                        <a:pt x="401984" y="191989"/>
                      </a:cubicBezTo>
                      <a:cubicBezTo>
                        <a:pt x="405586" y="185743"/>
                        <a:pt x="415320" y="192327"/>
                        <a:pt x="412563" y="196378"/>
                      </a:cubicBezTo>
                      <a:cubicBezTo>
                        <a:pt x="409806" y="200486"/>
                        <a:pt x="415658" y="202343"/>
                        <a:pt x="415883" y="208645"/>
                      </a:cubicBezTo>
                      <a:cubicBezTo>
                        <a:pt x="416220" y="214947"/>
                        <a:pt x="424998" y="219336"/>
                        <a:pt x="425336" y="225244"/>
                      </a:cubicBezTo>
                      <a:cubicBezTo>
                        <a:pt x="425674" y="231209"/>
                        <a:pt x="434451" y="253435"/>
                        <a:pt x="437771" y="258105"/>
                      </a:cubicBezTo>
                      <a:cubicBezTo>
                        <a:pt x="439066" y="259849"/>
                        <a:pt x="440191" y="264182"/>
                        <a:pt x="441316" y="268853"/>
                      </a:cubicBezTo>
                      <a:cubicBezTo>
                        <a:pt x="442948" y="275774"/>
                        <a:pt x="443229" y="288828"/>
                        <a:pt x="450544" y="285677"/>
                      </a:cubicBezTo>
                      <a:cubicBezTo>
                        <a:pt x="454990" y="283764"/>
                        <a:pt x="458535" y="285227"/>
                        <a:pt x="454202" y="296087"/>
                      </a:cubicBezTo>
                      <a:cubicBezTo>
                        <a:pt x="448688" y="309872"/>
                        <a:pt x="458760" y="314205"/>
                        <a:pt x="461460" y="319607"/>
                      </a:cubicBezTo>
                      <a:cubicBezTo>
                        <a:pt x="464218" y="324896"/>
                        <a:pt x="479410" y="332099"/>
                        <a:pt x="476653" y="341214"/>
                      </a:cubicBezTo>
                      <a:cubicBezTo>
                        <a:pt x="473952" y="350330"/>
                        <a:pt x="481211" y="346841"/>
                        <a:pt x="484925" y="344703"/>
                      </a:cubicBezTo>
                      <a:cubicBezTo>
                        <a:pt x="488582" y="342452"/>
                        <a:pt x="493084" y="349092"/>
                        <a:pt x="489764" y="349655"/>
                      </a:cubicBezTo>
                      <a:cubicBezTo>
                        <a:pt x="486444" y="350330"/>
                        <a:pt x="487682" y="351905"/>
                        <a:pt x="485487" y="355957"/>
                      </a:cubicBezTo>
                      <a:cubicBezTo>
                        <a:pt x="483405" y="360008"/>
                        <a:pt x="485150" y="364735"/>
                        <a:pt x="478510" y="366873"/>
                      </a:cubicBezTo>
                      <a:cubicBezTo>
                        <a:pt x="471814" y="369123"/>
                        <a:pt x="484362" y="380996"/>
                        <a:pt x="494940" y="387580"/>
                      </a:cubicBezTo>
                      <a:cubicBezTo>
                        <a:pt x="505519" y="394163"/>
                        <a:pt x="501918" y="403560"/>
                        <a:pt x="498260" y="407049"/>
                      </a:cubicBezTo>
                      <a:cubicBezTo>
                        <a:pt x="494603" y="410537"/>
                        <a:pt x="494940" y="416502"/>
                        <a:pt x="499498" y="416783"/>
                      </a:cubicBezTo>
                      <a:cubicBezTo>
                        <a:pt x="504000" y="417064"/>
                        <a:pt x="513003" y="414645"/>
                        <a:pt x="515872" y="432088"/>
                      </a:cubicBezTo>
                      <a:cubicBezTo>
                        <a:pt x="518742" y="449588"/>
                        <a:pt x="539956" y="440079"/>
                        <a:pt x="550703" y="437209"/>
                      </a:cubicBezTo>
                      <a:cubicBezTo>
                        <a:pt x="555767" y="435858"/>
                        <a:pt x="554811" y="441316"/>
                        <a:pt x="555992" y="438503"/>
                      </a:cubicBezTo>
                      <a:cubicBezTo>
                        <a:pt x="557286" y="435296"/>
                        <a:pt x="561563" y="429669"/>
                        <a:pt x="564151" y="426124"/>
                      </a:cubicBezTo>
                      <a:cubicBezTo>
                        <a:pt x="568990" y="419428"/>
                        <a:pt x="576980" y="414589"/>
                        <a:pt x="585421" y="411944"/>
                      </a:cubicBezTo>
                      <a:cubicBezTo>
                        <a:pt x="593861" y="409243"/>
                        <a:pt x="599150" y="405248"/>
                        <a:pt x="605396" y="404798"/>
                      </a:cubicBezTo>
                      <a:cubicBezTo>
                        <a:pt x="611642" y="404348"/>
                        <a:pt x="615581" y="405248"/>
                        <a:pt x="614681" y="414983"/>
                      </a:cubicBezTo>
                      <a:cubicBezTo>
                        <a:pt x="613837" y="424830"/>
                        <a:pt x="626216" y="417683"/>
                        <a:pt x="629817" y="415883"/>
                      </a:cubicBezTo>
                      <a:cubicBezTo>
                        <a:pt x="633362" y="414138"/>
                        <a:pt x="647935" y="408287"/>
                        <a:pt x="652887" y="406036"/>
                      </a:cubicBezTo>
                      <a:cubicBezTo>
                        <a:pt x="657726" y="403785"/>
                        <a:pt x="658626" y="400747"/>
                        <a:pt x="658626" y="397145"/>
                      </a:cubicBezTo>
                      <a:cubicBezTo>
                        <a:pt x="658626" y="393600"/>
                        <a:pt x="659921" y="389155"/>
                        <a:pt x="664366" y="384260"/>
                      </a:cubicBezTo>
                      <a:cubicBezTo>
                        <a:pt x="668811" y="379364"/>
                        <a:pt x="662621" y="378970"/>
                        <a:pt x="660371" y="375369"/>
                      </a:cubicBezTo>
                      <a:cubicBezTo>
                        <a:pt x="658120" y="371824"/>
                        <a:pt x="659921" y="361584"/>
                        <a:pt x="660371" y="354043"/>
                      </a:cubicBezTo>
                      <a:cubicBezTo>
                        <a:pt x="660821" y="346447"/>
                        <a:pt x="657670" y="346447"/>
                        <a:pt x="655926" y="343352"/>
                      </a:cubicBezTo>
                      <a:cubicBezTo>
                        <a:pt x="654181" y="340201"/>
                        <a:pt x="652381" y="336206"/>
                        <a:pt x="651537" y="330861"/>
                      </a:cubicBezTo>
                      <a:cubicBezTo>
                        <a:pt x="650636" y="325571"/>
                        <a:pt x="653281" y="314430"/>
                        <a:pt x="654181" y="309085"/>
                      </a:cubicBezTo>
                      <a:cubicBezTo>
                        <a:pt x="655081" y="303739"/>
                        <a:pt x="656432" y="298394"/>
                        <a:pt x="655926" y="292204"/>
                      </a:cubicBezTo>
                      <a:cubicBezTo>
                        <a:pt x="655532" y="285902"/>
                        <a:pt x="662171" y="277912"/>
                        <a:pt x="662621" y="272566"/>
                      </a:cubicBezTo>
                      <a:cubicBezTo>
                        <a:pt x="663072" y="267277"/>
                        <a:pt x="669711" y="272172"/>
                        <a:pt x="672356" y="273466"/>
                      </a:cubicBezTo>
                      <a:cubicBezTo>
                        <a:pt x="675057" y="274761"/>
                        <a:pt x="676351" y="273466"/>
                        <a:pt x="681190" y="270372"/>
                      </a:cubicBezTo>
                      <a:cubicBezTo>
                        <a:pt x="686086" y="267221"/>
                        <a:pt x="692331" y="256079"/>
                        <a:pt x="692331" y="256079"/>
                      </a:cubicBezTo>
                      <a:cubicBezTo>
                        <a:pt x="692331" y="256079"/>
                        <a:pt x="693176" y="250340"/>
                        <a:pt x="698071" y="248933"/>
                      </a:cubicBezTo>
                      <a:cubicBezTo>
                        <a:pt x="702910" y="247639"/>
                        <a:pt x="709156" y="236498"/>
                        <a:pt x="712251" y="233347"/>
                      </a:cubicBezTo>
                      <a:cubicBezTo>
                        <a:pt x="715346" y="230252"/>
                        <a:pt x="726824" y="215060"/>
                        <a:pt x="730819" y="208420"/>
                      </a:cubicBezTo>
                      <a:cubicBezTo>
                        <a:pt x="734814" y="201724"/>
                        <a:pt x="730819" y="195084"/>
                        <a:pt x="725080" y="191089"/>
                      </a:cubicBezTo>
                      <a:cubicBezTo>
                        <a:pt x="719341" y="187094"/>
                        <a:pt x="724236" y="180904"/>
                        <a:pt x="725980" y="175502"/>
                      </a:cubicBezTo>
                      <a:cubicBezTo>
                        <a:pt x="727725" y="170213"/>
                        <a:pt x="736165" y="167512"/>
                        <a:pt x="741961" y="165768"/>
                      </a:cubicBezTo>
                      <a:cubicBezTo>
                        <a:pt x="747700" y="163911"/>
                        <a:pt x="749501" y="166612"/>
                        <a:pt x="754340" y="168019"/>
                      </a:cubicBezTo>
                      <a:cubicBezTo>
                        <a:pt x="759235" y="169313"/>
                        <a:pt x="758785" y="167118"/>
                        <a:pt x="764524" y="165768"/>
                      </a:cubicBezTo>
                      <a:cubicBezTo>
                        <a:pt x="770264" y="164418"/>
                        <a:pt x="771220" y="161323"/>
                        <a:pt x="773865" y="156878"/>
                      </a:cubicBezTo>
                      <a:cubicBezTo>
                        <a:pt x="776510" y="152432"/>
                        <a:pt x="768970" y="141685"/>
                        <a:pt x="765425" y="137296"/>
                      </a:cubicBezTo>
                      <a:cubicBezTo>
                        <a:pt x="761880" y="132794"/>
                        <a:pt x="764974" y="130150"/>
                        <a:pt x="766269" y="127505"/>
                      </a:cubicBezTo>
                      <a:cubicBezTo>
                        <a:pt x="767619" y="124804"/>
                        <a:pt x="770264" y="121766"/>
                        <a:pt x="771614" y="118615"/>
                      </a:cubicBezTo>
                      <a:cubicBezTo>
                        <a:pt x="772908" y="115464"/>
                        <a:pt x="776453" y="119065"/>
                        <a:pt x="780448" y="122610"/>
                      </a:cubicBezTo>
                      <a:cubicBezTo>
                        <a:pt x="784444" y="126155"/>
                        <a:pt x="789339" y="123904"/>
                        <a:pt x="795135" y="124354"/>
                      </a:cubicBezTo>
                      <a:cubicBezTo>
                        <a:pt x="800874" y="124804"/>
                        <a:pt x="805713" y="121709"/>
                        <a:pt x="809708" y="120809"/>
                      </a:cubicBezTo>
                      <a:cubicBezTo>
                        <a:pt x="813703" y="119909"/>
                        <a:pt x="819049" y="119065"/>
                        <a:pt x="824394" y="119909"/>
                      </a:cubicBezTo>
                      <a:cubicBezTo>
                        <a:pt x="829684" y="120809"/>
                        <a:pt x="830640" y="122160"/>
                        <a:pt x="833229" y="127055"/>
                      </a:cubicBezTo>
                      <a:cubicBezTo>
                        <a:pt x="835930" y="131950"/>
                        <a:pt x="827939" y="132794"/>
                        <a:pt x="821694" y="135946"/>
                      </a:cubicBezTo>
                      <a:cubicBezTo>
                        <a:pt x="815448" y="139097"/>
                        <a:pt x="818149" y="148831"/>
                        <a:pt x="816404" y="155077"/>
                      </a:cubicBezTo>
                      <a:cubicBezTo>
                        <a:pt x="814660" y="161379"/>
                        <a:pt x="820850" y="165824"/>
                        <a:pt x="820850" y="165824"/>
                      </a:cubicBezTo>
                      <a:cubicBezTo>
                        <a:pt x="820850" y="165824"/>
                        <a:pt x="824845" y="166218"/>
                        <a:pt x="829234" y="169819"/>
                      </a:cubicBezTo>
                      <a:cubicBezTo>
                        <a:pt x="833679" y="173364"/>
                        <a:pt x="835479" y="178260"/>
                        <a:pt x="834129" y="181805"/>
                      </a:cubicBezTo>
                      <a:cubicBezTo>
                        <a:pt x="832835" y="185406"/>
                        <a:pt x="833229" y="189401"/>
                        <a:pt x="833229" y="192552"/>
                      </a:cubicBezTo>
                      <a:cubicBezTo>
                        <a:pt x="833229" y="195647"/>
                        <a:pt x="826589" y="197841"/>
                        <a:pt x="823100" y="202286"/>
                      </a:cubicBezTo>
                      <a:cubicBezTo>
                        <a:pt x="819499" y="206732"/>
                        <a:pt x="830640" y="215622"/>
                        <a:pt x="834185" y="217873"/>
                      </a:cubicBezTo>
                      <a:cubicBezTo>
                        <a:pt x="837730" y="220124"/>
                        <a:pt x="844370" y="226763"/>
                        <a:pt x="851010" y="227664"/>
                      </a:cubicBezTo>
                      <a:cubicBezTo>
                        <a:pt x="857706" y="228508"/>
                        <a:pt x="856861" y="227664"/>
                        <a:pt x="864345" y="227664"/>
                      </a:cubicBezTo>
                      <a:cubicBezTo>
                        <a:pt x="867271" y="227664"/>
                        <a:pt x="869635" y="227214"/>
                        <a:pt x="871716" y="226538"/>
                      </a:cubicBezTo>
                      <a:cubicBezTo>
                        <a:pt x="874980" y="225469"/>
                        <a:pt x="877456" y="223838"/>
                        <a:pt x="879369" y="221418"/>
                      </a:cubicBezTo>
                      <a:cubicBezTo>
                        <a:pt x="882520" y="217366"/>
                        <a:pt x="887809" y="212077"/>
                        <a:pt x="890904" y="208476"/>
                      </a:cubicBezTo>
                      <a:cubicBezTo>
                        <a:pt x="894055" y="204931"/>
                        <a:pt x="899345" y="202230"/>
                        <a:pt x="902439" y="202230"/>
                      </a:cubicBezTo>
                      <a:cubicBezTo>
                        <a:pt x="905590" y="202230"/>
                        <a:pt x="906041" y="203581"/>
                        <a:pt x="909585" y="207576"/>
                      </a:cubicBezTo>
                      <a:cubicBezTo>
                        <a:pt x="913130" y="211571"/>
                        <a:pt x="914425" y="209320"/>
                        <a:pt x="918026" y="211121"/>
                      </a:cubicBezTo>
                      <a:cubicBezTo>
                        <a:pt x="921571" y="212865"/>
                        <a:pt x="924609" y="216016"/>
                        <a:pt x="926410" y="219561"/>
                      </a:cubicBezTo>
                      <a:cubicBezTo>
                        <a:pt x="928154" y="223162"/>
                        <a:pt x="927760" y="225863"/>
                        <a:pt x="925115" y="230702"/>
                      </a:cubicBezTo>
                      <a:cubicBezTo>
                        <a:pt x="922415" y="235598"/>
                        <a:pt x="927366" y="244994"/>
                        <a:pt x="928660" y="249440"/>
                      </a:cubicBezTo>
                      <a:cubicBezTo>
                        <a:pt x="929955" y="253885"/>
                        <a:pt x="929111" y="260581"/>
                        <a:pt x="929111" y="260581"/>
                      </a:cubicBezTo>
                      <a:cubicBezTo>
                        <a:pt x="929111" y="260581"/>
                        <a:pt x="922865" y="276167"/>
                        <a:pt x="919376" y="283764"/>
                      </a:cubicBezTo>
                      <a:cubicBezTo>
                        <a:pt x="915831" y="291304"/>
                        <a:pt x="912680" y="288603"/>
                        <a:pt x="907391" y="287759"/>
                      </a:cubicBezTo>
                      <a:cubicBezTo>
                        <a:pt x="902102" y="286858"/>
                        <a:pt x="894505" y="293048"/>
                        <a:pt x="889216" y="295299"/>
                      </a:cubicBezTo>
                      <a:cubicBezTo>
                        <a:pt x="883927" y="297550"/>
                        <a:pt x="884377" y="299744"/>
                        <a:pt x="877681" y="299744"/>
                      </a:cubicBezTo>
                      <a:cubicBezTo>
                        <a:pt x="870985" y="299744"/>
                        <a:pt x="870985" y="297493"/>
                        <a:pt x="866146" y="297493"/>
                      </a:cubicBezTo>
                      <a:cubicBezTo>
                        <a:pt x="861251" y="297493"/>
                        <a:pt x="855961" y="297943"/>
                        <a:pt x="849265" y="298394"/>
                      </a:cubicBezTo>
                      <a:cubicBezTo>
                        <a:pt x="842682" y="298844"/>
                        <a:pt x="831147" y="285508"/>
                        <a:pt x="827152" y="281063"/>
                      </a:cubicBezTo>
                      <a:cubicBezTo>
                        <a:pt x="823156" y="276618"/>
                        <a:pt x="820456" y="281063"/>
                        <a:pt x="814716" y="285058"/>
                      </a:cubicBezTo>
                      <a:cubicBezTo>
                        <a:pt x="808977" y="289053"/>
                        <a:pt x="807626" y="293048"/>
                        <a:pt x="800536" y="299350"/>
                      </a:cubicBezTo>
                      <a:cubicBezTo>
                        <a:pt x="793446" y="305596"/>
                        <a:pt x="785456" y="290854"/>
                        <a:pt x="784106" y="285958"/>
                      </a:cubicBezTo>
                      <a:cubicBezTo>
                        <a:pt x="782812" y="281119"/>
                        <a:pt x="778817" y="280669"/>
                        <a:pt x="775272" y="277124"/>
                      </a:cubicBezTo>
                      <a:cubicBezTo>
                        <a:pt x="771727" y="273523"/>
                        <a:pt x="764581" y="287309"/>
                        <a:pt x="761992" y="292260"/>
                      </a:cubicBezTo>
                      <a:cubicBezTo>
                        <a:pt x="759291" y="297156"/>
                        <a:pt x="757547" y="298506"/>
                        <a:pt x="753552" y="303795"/>
                      </a:cubicBezTo>
                      <a:cubicBezTo>
                        <a:pt x="749557" y="309141"/>
                        <a:pt x="747306" y="310942"/>
                        <a:pt x="742467" y="313136"/>
                      </a:cubicBezTo>
                      <a:cubicBezTo>
                        <a:pt x="737572" y="315387"/>
                        <a:pt x="735771" y="315837"/>
                        <a:pt x="734027" y="322477"/>
                      </a:cubicBezTo>
                      <a:cubicBezTo>
                        <a:pt x="732282" y="329173"/>
                        <a:pt x="736278" y="327822"/>
                        <a:pt x="739316" y="325628"/>
                      </a:cubicBezTo>
                      <a:cubicBezTo>
                        <a:pt x="742467" y="323377"/>
                        <a:pt x="746012" y="326022"/>
                        <a:pt x="747756" y="328272"/>
                      </a:cubicBezTo>
                      <a:cubicBezTo>
                        <a:pt x="749501" y="330523"/>
                        <a:pt x="751301" y="338569"/>
                        <a:pt x="751751" y="341608"/>
                      </a:cubicBezTo>
                      <a:cubicBezTo>
                        <a:pt x="752202" y="344759"/>
                        <a:pt x="747306" y="350498"/>
                        <a:pt x="744211" y="353649"/>
                      </a:cubicBezTo>
                      <a:cubicBezTo>
                        <a:pt x="741060" y="356801"/>
                        <a:pt x="748600" y="367435"/>
                        <a:pt x="749050" y="371937"/>
                      </a:cubicBezTo>
                      <a:cubicBezTo>
                        <a:pt x="749501" y="376382"/>
                        <a:pt x="748600" y="378183"/>
                        <a:pt x="747756" y="380827"/>
                      </a:cubicBezTo>
                      <a:cubicBezTo>
                        <a:pt x="746856" y="383528"/>
                        <a:pt x="747756" y="386117"/>
                        <a:pt x="750007" y="390168"/>
                      </a:cubicBezTo>
                      <a:cubicBezTo>
                        <a:pt x="752258" y="394163"/>
                        <a:pt x="759291" y="393713"/>
                        <a:pt x="765537" y="395007"/>
                      </a:cubicBezTo>
                      <a:cubicBezTo>
                        <a:pt x="771783" y="396358"/>
                        <a:pt x="774371" y="395457"/>
                        <a:pt x="778366" y="394163"/>
                      </a:cubicBezTo>
                      <a:cubicBezTo>
                        <a:pt x="782362" y="392813"/>
                        <a:pt x="780617" y="387917"/>
                        <a:pt x="786357" y="381672"/>
                      </a:cubicBezTo>
                      <a:cubicBezTo>
                        <a:pt x="792096" y="375426"/>
                        <a:pt x="797892" y="381672"/>
                        <a:pt x="802337" y="382572"/>
                      </a:cubicBezTo>
                      <a:cubicBezTo>
                        <a:pt x="806782" y="383472"/>
                        <a:pt x="804081" y="383022"/>
                        <a:pt x="809483" y="382572"/>
                      </a:cubicBezTo>
                      <a:cubicBezTo>
                        <a:pt x="814772" y="382122"/>
                        <a:pt x="817867" y="377226"/>
                        <a:pt x="820568" y="374976"/>
                      </a:cubicBezTo>
                      <a:cubicBezTo>
                        <a:pt x="823269" y="372725"/>
                        <a:pt x="829402" y="380321"/>
                        <a:pt x="829402" y="383866"/>
                      </a:cubicBezTo>
                      <a:cubicBezTo>
                        <a:pt x="829402" y="387467"/>
                        <a:pt x="836098" y="390168"/>
                        <a:pt x="839587" y="392756"/>
                      </a:cubicBezTo>
                      <a:cubicBezTo>
                        <a:pt x="843132" y="395457"/>
                        <a:pt x="849772" y="411044"/>
                        <a:pt x="849772" y="415939"/>
                      </a:cubicBezTo>
                      <a:cubicBezTo>
                        <a:pt x="849772" y="420834"/>
                        <a:pt x="845777" y="420834"/>
                        <a:pt x="840938" y="424830"/>
                      </a:cubicBezTo>
                      <a:cubicBezTo>
                        <a:pt x="836042" y="428825"/>
                        <a:pt x="836942" y="432820"/>
                        <a:pt x="835198" y="436421"/>
                      </a:cubicBezTo>
                      <a:cubicBezTo>
                        <a:pt x="833341" y="439966"/>
                        <a:pt x="834298" y="443117"/>
                        <a:pt x="831597" y="447112"/>
                      </a:cubicBezTo>
                      <a:cubicBezTo>
                        <a:pt x="828952" y="451107"/>
                        <a:pt x="823607" y="464893"/>
                        <a:pt x="822312" y="467594"/>
                      </a:cubicBezTo>
                      <a:cubicBezTo>
                        <a:pt x="821018" y="470239"/>
                        <a:pt x="817473" y="487176"/>
                        <a:pt x="816573" y="492071"/>
                      </a:cubicBezTo>
                      <a:cubicBezTo>
                        <a:pt x="815673" y="496910"/>
                        <a:pt x="807739" y="496910"/>
                        <a:pt x="805488" y="501355"/>
                      </a:cubicBezTo>
                      <a:cubicBezTo>
                        <a:pt x="803237" y="505801"/>
                        <a:pt x="812578" y="518742"/>
                        <a:pt x="814772" y="520543"/>
                      </a:cubicBezTo>
                      <a:cubicBezTo>
                        <a:pt x="817023" y="522287"/>
                        <a:pt x="820062" y="524538"/>
                        <a:pt x="819218" y="528533"/>
                      </a:cubicBezTo>
                      <a:cubicBezTo>
                        <a:pt x="818317" y="532528"/>
                        <a:pt x="823213" y="530784"/>
                        <a:pt x="827602" y="528083"/>
                      </a:cubicBezTo>
                      <a:cubicBezTo>
                        <a:pt x="832047" y="525438"/>
                        <a:pt x="831203" y="539224"/>
                        <a:pt x="831203" y="539224"/>
                      </a:cubicBezTo>
                      <a:cubicBezTo>
                        <a:pt x="831203" y="539224"/>
                        <a:pt x="832497" y="544120"/>
                        <a:pt x="834748" y="546370"/>
                      </a:cubicBezTo>
                      <a:cubicBezTo>
                        <a:pt x="836999" y="548621"/>
                        <a:pt x="838293" y="549971"/>
                        <a:pt x="840037" y="554810"/>
                      </a:cubicBezTo>
                      <a:cubicBezTo>
                        <a:pt x="841781" y="559706"/>
                        <a:pt x="844932" y="557512"/>
                        <a:pt x="849322" y="559706"/>
                      </a:cubicBezTo>
                      <a:cubicBezTo>
                        <a:pt x="853767" y="561957"/>
                        <a:pt x="854667" y="562857"/>
                        <a:pt x="857762" y="566402"/>
                      </a:cubicBezTo>
                      <a:cubicBezTo>
                        <a:pt x="860913" y="570003"/>
                        <a:pt x="857762" y="570397"/>
                        <a:pt x="855511" y="570397"/>
                      </a:cubicBezTo>
                      <a:cubicBezTo>
                        <a:pt x="853260" y="570397"/>
                        <a:pt x="853260" y="570847"/>
                        <a:pt x="851066" y="572254"/>
                      </a:cubicBezTo>
                      <a:cubicBezTo>
                        <a:pt x="848928" y="573548"/>
                        <a:pt x="844932" y="578950"/>
                        <a:pt x="842232" y="583339"/>
                      </a:cubicBezTo>
                      <a:cubicBezTo>
                        <a:pt x="839531" y="587841"/>
                        <a:pt x="842232" y="588234"/>
                        <a:pt x="843526" y="591385"/>
                      </a:cubicBezTo>
                      <a:cubicBezTo>
                        <a:pt x="844876" y="594537"/>
                        <a:pt x="843526" y="594086"/>
                        <a:pt x="843076" y="597631"/>
                      </a:cubicBezTo>
                      <a:cubicBezTo>
                        <a:pt x="842682" y="601232"/>
                        <a:pt x="833791" y="610967"/>
                        <a:pt x="828502" y="616762"/>
                      </a:cubicBezTo>
                      <a:cubicBezTo>
                        <a:pt x="823325" y="622389"/>
                        <a:pt x="822763" y="624303"/>
                        <a:pt x="822369" y="628016"/>
                      </a:cubicBezTo>
                      <a:cubicBezTo>
                        <a:pt x="822369" y="628129"/>
                        <a:pt x="822312" y="628298"/>
                        <a:pt x="822312" y="628354"/>
                      </a:cubicBezTo>
                      <a:cubicBezTo>
                        <a:pt x="821862" y="632349"/>
                        <a:pt x="819218" y="635050"/>
                        <a:pt x="818317" y="641690"/>
                      </a:cubicBezTo>
                      <a:cubicBezTo>
                        <a:pt x="817473" y="648386"/>
                        <a:pt x="827208" y="665491"/>
                        <a:pt x="827208" y="669655"/>
                      </a:cubicBezTo>
                      <a:cubicBezTo>
                        <a:pt x="827208" y="673763"/>
                        <a:pt x="832666" y="677814"/>
                        <a:pt x="837393" y="682316"/>
                      </a:cubicBezTo>
                      <a:cubicBezTo>
                        <a:pt x="842175" y="686761"/>
                        <a:pt x="841163" y="682316"/>
                        <a:pt x="843244" y="679221"/>
                      </a:cubicBezTo>
                      <a:cubicBezTo>
                        <a:pt x="845270" y="676126"/>
                        <a:pt x="843244" y="673763"/>
                        <a:pt x="843244" y="671681"/>
                      </a:cubicBezTo>
                      <a:cubicBezTo>
                        <a:pt x="843244" y="669655"/>
                        <a:pt x="845270" y="670724"/>
                        <a:pt x="852473" y="671681"/>
                      </a:cubicBezTo>
                      <a:cubicBezTo>
                        <a:pt x="859619" y="672750"/>
                        <a:pt x="862995" y="673369"/>
                        <a:pt x="869466" y="675451"/>
                      </a:cubicBezTo>
                      <a:cubicBezTo>
                        <a:pt x="875993" y="677477"/>
                        <a:pt x="875993" y="673763"/>
                        <a:pt x="881451" y="673763"/>
                      </a:cubicBezTo>
                      <a:cubicBezTo>
                        <a:pt x="886909" y="673763"/>
                        <a:pt x="888259" y="674100"/>
                        <a:pt x="892705" y="681922"/>
                      </a:cubicBezTo>
                      <a:cubicBezTo>
                        <a:pt x="897150" y="689800"/>
                        <a:pt x="900245" y="700716"/>
                        <a:pt x="901258" y="705499"/>
                      </a:cubicBezTo>
                      <a:cubicBezTo>
                        <a:pt x="902214" y="710281"/>
                        <a:pt x="901933" y="710281"/>
                        <a:pt x="899176" y="713658"/>
                      </a:cubicBezTo>
                      <a:cubicBezTo>
                        <a:pt x="896475" y="717034"/>
                        <a:pt x="897825" y="716752"/>
                        <a:pt x="900864" y="719115"/>
                      </a:cubicBezTo>
                      <a:cubicBezTo>
                        <a:pt x="903958" y="721535"/>
                        <a:pt x="908404" y="720185"/>
                        <a:pt x="912511" y="721535"/>
                      </a:cubicBezTo>
                      <a:cubicBezTo>
                        <a:pt x="916563" y="722886"/>
                        <a:pt x="917970" y="723223"/>
                        <a:pt x="921346" y="728006"/>
                      </a:cubicBezTo>
                      <a:cubicBezTo>
                        <a:pt x="924722" y="732789"/>
                        <a:pt x="928548" y="728681"/>
                        <a:pt x="933331" y="724630"/>
                      </a:cubicBezTo>
                      <a:cubicBezTo>
                        <a:pt x="938114" y="720522"/>
                        <a:pt x="937044" y="719115"/>
                        <a:pt x="940871" y="718778"/>
                      </a:cubicBezTo>
                      <a:cubicBezTo>
                        <a:pt x="944585" y="718440"/>
                        <a:pt x="945260" y="719847"/>
                        <a:pt x="945991" y="723223"/>
                      </a:cubicBezTo>
                      <a:cubicBezTo>
                        <a:pt x="946667" y="726599"/>
                        <a:pt x="946667" y="728681"/>
                        <a:pt x="950774" y="729075"/>
                      </a:cubicBezTo>
                      <a:cubicBezTo>
                        <a:pt x="954826" y="729413"/>
                        <a:pt x="959608" y="728344"/>
                        <a:pt x="963716" y="728344"/>
                      </a:cubicBezTo>
                      <a:cubicBezTo>
                        <a:pt x="967824" y="728344"/>
                        <a:pt x="967092" y="729694"/>
                        <a:pt x="969568" y="730032"/>
                      </a:cubicBezTo>
                      <a:cubicBezTo>
                        <a:pt x="971931" y="730369"/>
                        <a:pt x="975026" y="729356"/>
                        <a:pt x="978065" y="727668"/>
                      </a:cubicBezTo>
                      <a:cubicBezTo>
                        <a:pt x="981159" y="725980"/>
                        <a:pt x="980822" y="724292"/>
                        <a:pt x="982847" y="722154"/>
                      </a:cubicBezTo>
                      <a:cubicBezTo>
                        <a:pt x="984873" y="720128"/>
                        <a:pt x="987293" y="720466"/>
                        <a:pt x="990388" y="720466"/>
                      </a:cubicBezTo>
                      <a:cubicBezTo>
                        <a:pt x="993482" y="720466"/>
                        <a:pt x="995170" y="724574"/>
                        <a:pt x="998265" y="729019"/>
                      </a:cubicBezTo>
                      <a:cubicBezTo>
                        <a:pt x="1001360" y="733408"/>
                        <a:pt x="1005074" y="741285"/>
                        <a:pt x="1008450" y="744718"/>
                      </a:cubicBezTo>
                      <a:cubicBezTo>
                        <a:pt x="1011995" y="747250"/>
                        <a:pt x="1013007" y="752989"/>
                        <a:pt x="1013007" y="75298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>
                  <a:extLst>
                    <a:ext uri="{FF2B5EF4-FFF2-40B4-BE49-F238E27FC236}">
                      <a16:creationId xmlns:a16="http://schemas.microsoft.com/office/drawing/2014/main" id="{F2242753-C6DF-FB4C-2225-9B65B4D7BC9F}"/>
                    </a:ext>
                  </a:extLst>
                </p:cNvPr>
                <p:cNvSpPr/>
                <p:nvPr/>
              </p:nvSpPr>
              <p:spPr>
                <a:xfrm>
                  <a:off x="2952256" y="3760943"/>
                  <a:ext cx="1820248" cy="1206469"/>
                </a:xfrm>
                <a:custGeom>
                  <a:avLst/>
                  <a:gdLst>
                    <a:gd name="connsiteX0" fmla="*/ 2122854 w 2126387"/>
                    <a:gd name="connsiteY0" fmla="*/ 1111887 h 1409380"/>
                    <a:gd name="connsiteX1" fmla="*/ 2114020 w 2126387"/>
                    <a:gd name="connsiteY1" fmla="*/ 1139515 h 1409380"/>
                    <a:gd name="connsiteX2" fmla="*/ 2118465 w 2126387"/>
                    <a:gd name="connsiteY2" fmla="*/ 1159435 h 1409380"/>
                    <a:gd name="connsiteX3" fmla="*/ 2116777 w 2126387"/>
                    <a:gd name="connsiteY3" fmla="*/ 1177103 h 1409380"/>
                    <a:gd name="connsiteX4" fmla="*/ 2121728 w 2126387"/>
                    <a:gd name="connsiteY4" fmla="*/ 1195953 h 1409380"/>
                    <a:gd name="connsiteX5" fmla="*/ 2120941 w 2126387"/>
                    <a:gd name="connsiteY5" fmla="*/ 1196291 h 1409380"/>
                    <a:gd name="connsiteX6" fmla="*/ 2114807 w 2126387"/>
                    <a:gd name="connsiteY6" fmla="*/ 1196628 h 1409380"/>
                    <a:gd name="connsiteX7" fmla="*/ 2104791 w 2126387"/>
                    <a:gd name="connsiteY7" fmla="*/ 1203099 h 1409380"/>
                    <a:gd name="connsiteX8" fmla="*/ 2105917 w 2126387"/>
                    <a:gd name="connsiteY8" fmla="*/ 1222681 h 1409380"/>
                    <a:gd name="connsiteX9" fmla="*/ 2098546 w 2126387"/>
                    <a:gd name="connsiteY9" fmla="*/ 1224819 h 1409380"/>
                    <a:gd name="connsiteX10" fmla="*/ 2094832 w 2126387"/>
                    <a:gd name="connsiteY10" fmla="*/ 1232415 h 1409380"/>
                    <a:gd name="connsiteX11" fmla="*/ 2091624 w 2126387"/>
                    <a:gd name="connsiteY11" fmla="*/ 1249183 h 1409380"/>
                    <a:gd name="connsiteX12" fmla="*/ 2085716 w 2126387"/>
                    <a:gd name="connsiteY12" fmla="*/ 1245076 h 1409380"/>
                    <a:gd name="connsiteX13" fmla="*/ 2081215 w 2126387"/>
                    <a:gd name="connsiteY13" fmla="*/ 1225494 h 1409380"/>
                    <a:gd name="connsiteX14" fmla="*/ 2072718 w 2126387"/>
                    <a:gd name="connsiteY14" fmla="*/ 1224819 h 1409380"/>
                    <a:gd name="connsiteX15" fmla="*/ 2064447 w 2126387"/>
                    <a:gd name="connsiteY15" fmla="*/ 1230896 h 1409380"/>
                    <a:gd name="connsiteX16" fmla="*/ 2058370 w 2126387"/>
                    <a:gd name="connsiteY16" fmla="*/ 1284520 h 1409380"/>
                    <a:gd name="connsiteX17" fmla="*/ 2063434 w 2126387"/>
                    <a:gd name="connsiteY17" fmla="*/ 1312092 h 1409380"/>
                    <a:gd name="connsiteX18" fmla="*/ 2052574 w 2126387"/>
                    <a:gd name="connsiteY18" fmla="*/ 1326665 h 1409380"/>
                    <a:gd name="connsiteX19" fmla="*/ 2032373 w 2126387"/>
                    <a:gd name="connsiteY19" fmla="*/ 1329873 h 1409380"/>
                    <a:gd name="connsiteX20" fmla="*/ 2026747 w 2126387"/>
                    <a:gd name="connsiteY20" fmla="*/ 1328185 h 1409380"/>
                    <a:gd name="connsiteX21" fmla="*/ 2019375 w 2126387"/>
                    <a:gd name="connsiteY21" fmla="*/ 1297180 h 1409380"/>
                    <a:gd name="connsiteX22" fmla="*/ 2012904 w 2126387"/>
                    <a:gd name="connsiteY22" fmla="*/ 1296899 h 1409380"/>
                    <a:gd name="connsiteX23" fmla="*/ 2010935 w 2126387"/>
                    <a:gd name="connsiteY23" fmla="*/ 1310122 h 1409380"/>
                    <a:gd name="connsiteX24" fmla="*/ 2006996 w 2126387"/>
                    <a:gd name="connsiteY24" fmla="*/ 1315356 h 1409380"/>
                    <a:gd name="connsiteX25" fmla="*/ 2000694 w 2126387"/>
                    <a:gd name="connsiteY25" fmla="*/ 1318113 h 1409380"/>
                    <a:gd name="connsiteX26" fmla="*/ 1999006 w 2126387"/>
                    <a:gd name="connsiteY26" fmla="*/ 1318844 h 1409380"/>
                    <a:gd name="connsiteX27" fmla="*/ 1990341 w 2126387"/>
                    <a:gd name="connsiteY27" fmla="*/ 1317381 h 1409380"/>
                    <a:gd name="connsiteX28" fmla="*/ 1983363 w 2126387"/>
                    <a:gd name="connsiteY28" fmla="*/ 1315749 h 1409380"/>
                    <a:gd name="connsiteX29" fmla="*/ 1980550 w 2126387"/>
                    <a:gd name="connsiteY29" fmla="*/ 1310572 h 1409380"/>
                    <a:gd name="connsiteX30" fmla="*/ 1977736 w 2126387"/>
                    <a:gd name="connsiteY30" fmla="*/ 1302526 h 1409380"/>
                    <a:gd name="connsiteX31" fmla="*/ 1975092 w 2126387"/>
                    <a:gd name="connsiteY31" fmla="*/ 1295943 h 1409380"/>
                    <a:gd name="connsiteX32" fmla="*/ 1973122 w 2126387"/>
                    <a:gd name="connsiteY32" fmla="*/ 1294986 h 1409380"/>
                    <a:gd name="connsiteX33" fmla="*/ 1969465 w 2126387"/>
                    <a:gd name="connsiteY33" fmla="*/ 1295549 h 1409380"/>
                    <a:gd name="connsiteX34" fmla="*/ 1966201 w 2126387"/>
                    <a:gd name="connsiteY34" fmla="*/ 1295999 h 1409380"/>
                    <a:gd name="connsiteX35" fmla="*/ 1959280 w 2126387"/>
                    <a:gd name="connsiteY35" fmla="*/ 1293242 h 1409380"/>
                    <a:gd name="connsiteX36" fmla="*/ 1955398 w 2126387"/>
                    <a:gd name="connsiteY36" fmla="*/ 1285983 h 1409380"/>
                    <a:gd name="connsiteX37" fmla="*/ 1954272 w 2126387"/>
                    <a:gd name="connsiteY37" fmla="*/ 1278049 h 1409380"/>
                    <a:gd name="connsiteX38" fmla="*/ 1944313 w 2126387"/>
                    <a:gd name="connsiteY38" fmla="*/ 1270903 h 1409380"/>
                    <a:gd name="connsiteX39" fmla="*/ 1939586 w 2126387"/>
                    <a:gd name="connsiteY39" fmla="*/ 1269947 h 1409380"/>
                    <a:gd name="connsiteX40" fmla="*/ 1935872 w 2126387"/>
                    <a:gd name="connsiteY40" fmla="*/ 1270622 h 1409380"/>
                    <a:gd name="connsiteX41" fmla="*/ 1935366 w 2126387"/>
                    <a:gd name="connsiteY41" fmla="*/ 1272479 h 1409380"/>
                    <a:gd name="connsiteX42" fmla="*/ 1935816 w 2126387"/>
                    <a:gd name="connsiteY42" fmla="*/ 1278499 h 1409380"/>
                    <a:gd name="connsiteX43" fmla="*/ 1935816 w 2126387"/>
                    <a:gd name="connsiteY43" fmla="*/ 1279006 h 1409380"/>
                    <a:gd name="connsiteX44" fmla="*/ 1933003 w 2126387"/>
                    <a:gd name="connsiteY44" fmla="*/ 1293411 h 1409380"/>
                    <a:gd name="connsiteX45" fmla="*/ 1928445 w 2126387"/>
                    <a:gd name="connsiteY45" fmla="*/ 1297349 h 1409380"/>
                    <a:gd name="connsiteX46" fmla="*/ 1928051 w 2126387"/>
                    <a:gd name="connsiteY46" fmla="*/ 1297349 h 1409380"/>
                    <a:gd name="connsiteX47" fmla="*/ 1920398 w 2126387"/>
                    <a:gd name="connsiteY47" fmla="*/ 1295042 h 1409380"/>
                    <a:gd name="connsiteX48" fmla="*/ 1920061 w 2126387"/>
                    <a:gd name="connsiteY48" fmla="*/ 1294986 h 1409380"/>
                    <a:gd name="connsiteX49" fmla="*/ 1919948 w 2126387"/>
                    <a:gd name="connsiteY49" fmla="*/ 1294986 h 1409380"/>
                    <a:gd name="connsiteX50" fmla="*/ 1915559 w 2126387"/>
                    <a:gd name="connsiteY50" fmla="*/ 1298756 h 1409380"/>
                    <a:gd name="connsiteX51" fmla="*/ 1914828 w 2126387"/>
                    <a:gd name="connsiteY51" fmla="*/ 1300107 h 1409380"/>
                    <a:gd name="connsiteX52" fmla="*/ 1914828 w 2126387"/>
                    <a:gd name="connsiteY52" fmla="*/ 1301344 h 1409380"/>
                    <a:gd name="connsiteX53" fmla="*/ 1915166 w 2126387"/>
                    <a:gd name="connsiteY53" fmla="*/ 1306521 h 1409380"/>
                    <a:gd name="connsiteX54" fmla="*/ 1914997 w 2126387"/>
                    <a:gd name="connsiteY54" fmla="*/ 1308660 h 1409380"/>
                    <a:gd name="connsiteX55" fmla="*/ 1910214 w 2126387"/>
                    <a:gd name="connsiteY55" fmla="*/ 1317100 h 1409380"/>
                    <a:gd name="connsiteX56" fmla="*/ 1910214 w 2126387"/>
                    <a:gd name="connsiteY56" fmla="*/ 1317156 h 1409380"/>
                    <a:gd name="connsiteX57" fmla="*/ 1915053 w 2126387"/>
                    <a:gd name="connsiteY57" fmla="*/ 1327734 h 1409380"/>
                    <a:gd name="connsiteX58" fmla="*/ 1916403 w 2126387"/>
                    <a:gd name="connsiteY58" fmla="*/ 1335050 h 1409380"/>
                    <a:gd name="connsiteX59" fmla="*/ 1914828 w 2126387"/>
                    <a:gd name="connsiteY59" fmla="*/ 1342646 h 1409380"/>
                    <a:gd name="connsiteX60" fmla="*/ 1907513 w 2126387"/>
                    <a:gd name="connsiteY60" fmla="*/ 1347710 h 1409380"/>
                    <a:gd name="connsiteX61" fmla="*/ 1907175 w 2126387"/>
                    <a:gd name="connsiteY61" fmla="*/ 1347710 h 1409380"/>
                    <a:gd name="connsiteX62" fmla="*/ 1900086 w 2126387"/>
                    <a:gd name="connsiteY62" fmla="*/ 1346078 h 1409380"/>
                    <a:gd name="connsiteX63" fmla="*/ 1898566 w 2126387"/>
                    <a:gd name="connsiteY63" fmla="*/ 1345684 h 1409380"/>
                    <a:gd name="connsiteX64" fmla="*/ 1898454 w 2126387"/>
                    <a:gd name="connsiteY64" fmla="*/ 1345684 h 1409380"/>
                    <a:gd name="connsiteX65" fmla="*/ 1895190 w 2126387"/>
                    <a:gd name="connsiteY65" fmla="*/ 1348385 h 1409380"/>
                    <a:gd name="connsiteX66" fmla="*/ 1881179 w 2126387"/>
                    <a:gd name="connsiteY66" fmla="*/ 1359470 h 1409380"/>
                    <a:gd name="connsiteX67" fmla="*/ 1877409 w 2126387"/>
                    <a:gd name="connsiteY67" fmla="*/ 1360708 h 1409380"/>
                    <a:gd name="connsiteX68" fmla="*/ 1873920 w 2126387"/>
                    <a:gd name="connsiteY68" fmla="*/ 1361608 h 1409380"/>
                    <a:gd name="connsiteX69" fmla="*/ 1871501 w 2126387"/>
                    <a:gd name="connsiteY69" fmla="*/ 1361777 h 1409380"/>
                    <a:gd name="connsiteX70" fmla="*/ 1871107 w 2126387"/>
                    <a:gd name="connsiteY70" fmla="*/ 1361777 h 1409380"/>
                    <a:gd name="connsiteX71" fmla="*/ 1866324 w 2126387"/>
                    <a:gd name="connsiteY71" fmla="*/ 1358063 h 1409380"/>
                    <a:gd name="connsiteX72" fmla="*/ 1865762 w 2126387"/>
                    <a:gd name="connsiteY72" fmla="*/ 1354518 h 1409380"/>
                    <a:gd name="connsiteX73" fmla="*/ 1865874 w 2126387"/>
                    <a:gd name="connsiteY73" fmla="*/ 1352887 h 1409380"/>
                    <a:gd name="connsiteX74" fmla="*/ 1865705 w 2126387"/>
                    <a:gd name="connsiteY74" fmla="*/ 1352830 h 1409380"/>
                    <a:gd name="connsiteX75" fmla="*/ 1861147 w 2126387"/>
                    <a:gd name="connsiteY75" fmla="*/ 1351142 h 1409380"/>
                    <a:gd name="connsiteX76" fmla="*/ 1856758 w 2126387"/>
                    <a:gd name="connsiteY76" fmla="*/ 1344446 h 1409380"/>
                    <a:gd name="connsiteX77" fmla="*/ 1854451 w 2126387"/>
                    <a:gd name="connsiteY77" fmla="*/ 1343715 h 1409380"/>
                    <a:gd name="connsiteX78" fmla="*/ 1852595 w 2126387"/>
                    <a:gd name="connsiteY78" fmla="*/ 1343771 h 1409380"/>
                    <a:gd name="connsiteX79" fmla="*/ 1851638 w 2126387"/>
                    <a:gd name="connsiteY79" fmla="*/ 1343771 h 1409380"/>
                    <a:gd name="connsiteX80" fmla="*/ 1842354 w 2126387"/>
                    <a:gd name="connsiteY80" fmla="*/ 1336006 h 1409380"/>
                    <a:gd name="connsiteX81" fmla="*/ 1831888 w 2126387"/>
                    <a:gd name="connsiteY81" fmla="*/ 1329760 h 1409380"/>
                    <a:gd name="connsiteX82" fmla="*/ 1820690 w 2126387"/>
                    <a:gd name="connsiteY82" fmla="*/ 1318169 h 1409380"/>
                    <a:gd name="connsiteX83" fmla="*/ 1811068 w 2126387"/>
                    <a:gd name="connsiteY83" fmla="*/ 1314962 h 1409380"/>
                    <a:gd name="connsiteX84" fmla="*/ 1810731 w 2126387"/>
                    <a:gd name="connsiteY84" fmla="*/ 1314962 h 1409380"/>
                    <a:gd name="connsiteX85" fmla="*/ 1802740 w 2126387"/>
                    <a:gd name="connsiteY85" fmla="*/ 1311585 h 1409380"/>
                    <a:gd name="connsiteX86" fmla="*/ 1795651 w 2126387"/>
                    <a:gd name="connsiteY86" fmla="*/ 1309616 h 1409380"/>
                    <a:gd name="connsiteX87" fmla="*/ 1795538 w 2126387"/>
                    <a:gd name="connsiteY87" fmla="*/ 1309616 h 1409380"/>
                    <a:gd name="connsiteX88" fmla="*/ 1791824 w 2126387"/>
                    <a:gd name="connsiteY88" fmla="*/ 1309897 h 1409380"/>
                    <a:gd name="connsiteX89" fmla="*/ 1785972 w 2126387"/>
                    <a:gd name="connsiteY89" fmla="*/ 1307084 h 1409380"/>
                    <a:gd name="connsiteX90" fmla="*/ 1785128 w 2126387"/>
                    <a:gd name="connsiteY90" fmla="*/ 1303708 h 1409380"/>
                    <a:gd name="connsiteX91" fmla="*/ 1785410 w 2126387"/>
                    <a:gd name="connsiteY91" fmla="*/ 1301570 h 1409380"/>
                    <a:gd name="connsiteX92" fmla="*/ 1786760 w 2126387"/>
                    <a:gd name="connsiteY92" fmla="*/ 1295717 h 1409380"/>
                    <a:gd name="connsiteX93" fmla="*/ 1786929 w 2126387"/>
                    <a:gd name="connsiteY93" fmla="*/ 1293298 h 1409380"/>
                    <a:gd name="connsiteX94" fmla="*/ 1786816 w 2126387"/>
                    <a:gd name="connsiteY94" fmla="*/ 1291610 h 1409380"/>
                    <a:gd name="connsiteX95" fmla="*/ 1784791 w 2126387"/>
                    <a:gd name="connsiteY95" fmla="*/ 1289247 h 1409380"/>
                    <a:gd name="connsiteX96" fmla="*/ 1784734 w 2126387"/>
                    <a:gd name="connsiteY96" fmla="*/ 1289247 h 1409380"/>
                    <a:gd name="connsiteX97" fmla="*/ 1784059 w 2126387"/>
                    <a:gd name="connsiteY97" fmla="*/ 1289303 h 1409380"/>
                    <a:gd name="connsiteX98" fmla="*/ 1777476 w 2126387"/>
                    <a:gd name="connsiteY98" fmla="*/ 1290991 h 1409380"/>
                    <a:gd name="connsiteX99" fmla="*/ 1777138 w 2126387"/>
                    <a:gd name="connsiteY99" fmla="*/ 1290991 h 1409380"/>
                    <a:gd name="connsiteX100" fmla="*/ 1772355 w 2126387"/>
                    <a:gd name="connsiteY100" fmla="*/ 1290091 h 1409380"/>
                    <a:gd name="connsiteX101" fmla="*/ 1770498 w 2126387"/>
                    <a:gd name="connsiteY101" fmla="*/ 1289753 h 1409380"/>
                    <a:gd name="connsiteX102" fmla="*/ 1770386 w 2126387"/>
                    <a:gd name="connsiteY102" fmla="*/ 1289753 h 1409380"/>
                    <a:gd name="connsiteX103" fmla="*/ 1770273 w 2126387"/>
                    <a:gd name="connsiteY103" fmla="*/ 1289753 h 1409380"/>
                    <a:gd name="connsiteX104" fmla="*/ 1765716 w 2126387"/>
                    <a:gd name="connsiteY104" fmla="*/ 1290710 h 1409380"/>
                    <a:gd name="connsiteX105" fmla="*/ 1762958 w 2126387"/>
                    <a:gd name="connsiteY105" fmla="*/ 1291047 h 1409380"/>
                    <a:gd name="connsiteX106" fmla="*/ 1756656 w 2126387"/>
                    <a:gd name="connsiteY106" fmla="*/ 1289528 h 1409380"/>
                    <a:gd name="connsiteX107" fmla="*/ 1752380 w 2126387"/>
                    <a:gd name="connsiteY107" fmla="*/ 1284970 h 1409380"/>
                    <a:gd name="connsiteX108" fmla="*/ 1749510 w 2126387"/>
                    <a:gd name="connsiteY108" fmla="*/ 1283788 h 1409380"/>
                    <a:gd name="connsiteX109" fmla="*/ 1748553 w 2126387"/>
                    <a:gd name="connsiteY109" fmla="*/ 1283901 h 1409380"/>
                    <a:gd name="connsiteX110" fmla="*/ 1738650 w 2126387"/>
                    <a:gd name="connsiteY110" fmla="*/ 1285477 h 1409380"/>
                    <a:gd name="connsiteX111" fmla="*/ 1736625 w 2126387"/>
                    <a:gd name="connsiteY111" fmla="*/ 1285364 h 1409380"/>
                    <a:gd name="connsiteX112" fmla="*/ 1731279 w 2126387"/>
                    <a:gd name="connsiteY112" fmla="*/ 1280469 h 1409380"/>
                    <a:gd name="connsiteX113" fmla="*/ 1730210 w 2126387"/>
                    <a:gd name="connsiteY113" fmla="*/ 1276361 h 1409380"/>
                    <a:gd name="connsiteX114" fmla="*/ 1730266 w 2126387"/>
                    <a:gd name="connsiteY114" fmla="*/ 1276305 h 1409380"/>
                    <a:gd name="connsiteX115" fmla="*/ 1729816 w 2126387"/>
                    <a:gd name="connsiteY115" fmla="*/ 1276249 h 1409380"/>
                    <a:gd name="connsiteX116" fmla="*/ 1726552 w 2126387"/>
                    <a:gd name="connsiteY116" fmla="*/ 1276811 h 1409380"/>
                    <a:gd name="connsiteX117" fmla="*/ 1713723 w 2126387"/>
                    <a:gd name="connsiteY117" fmla="*/ 1282044 h 1409380"/>
                    <a:gd name="connsiteX118" fmla="*/ 1698418 w 2126387"/>
                    <a:gd name="connsiteY118" fmla="*/ 1285364 h 1409380"/>
                    <a:gd name="connsiteX119" fmla="*/ 1690034 w 2126387"/>
                    <a:gd name="connsiteY119" fmla="*/ 1288628 h 1409380"/>
                    <a:gd name="connsiteX120" fmla="*/ 1689359 w 2126387"/>
                    <a:gd name="connsiteY120" fmla="*/ 1289866 h 1409380"/>
                    <a:gd name="connsiteX121" fmla="*/ 1687220 w 2126387"/>
                    <a:gd name="connsiteY121" fmla="*/ 1294029 h 1409380"/>
                    <a:gd name="connsiteX122" fmla="*/ 1681200 w 2126387"/>
                    <a:gd name="connsiteY122" fmla="*/ 1304608 h 1409380"/>
                    <a:gd name="connsiteX123" fmla="*/ 1660212 w 2126387"/>
                    <a:gd name="connsiteY123" fmla="*/ 1315581 h 1409380"/>
                    <a:gd name="connsiteX124" fmla="*/ 1647720 w 2126387"/>
                    <a:gd name="connsiteY124" fmla="*/ 1319350 h 1409380"/>
                    <a:gd name="connsiteX125" fmla="*/ 1633596 w 2126387"/>
                    <a:gd name="connsiteY125" fmla="*/ 1323852 h 1409380"/>
                    <a:gd name="connsiteX126" fmla="*/ 1610245 w 2126387"/>
                    <a:gd name="connsiteY126" fmla="*/ 1331617 h 1409380"/>
                    <a:gd name="connsiteX127" fmla="*/ 1584474 w 2126387"/>
                    <a:gd name="connsiteY127" fmla="*/ 1339101 h 1409380"/>
                    <a:gd name="connsiteX128" fmla="*/ 1577721 w 2126387"/>
                    <a:gd name="connsiteY128" fmla="*/ 1339832 h 1409380"/>
                    <a:gd name="connsiteX129" fmla="*/ 1560334 w 2126387"/>
                    <a:gd name="connsiteY129" fmla="*/ 1336738 h 1409380"/>
                    <a:gd name="connsiteX130" fmla="*/ 1559096 w 2126387"/>
                    <a:gd name="connsiteY130" fmla="*/ 1336681 h 1409380"/>
                    <a:gd name="connsiteX131" fmla="*/ 1558928 w 2126387"/>
                    <a:gd name="connsiteY131" fmla="*/ 1336681 h 1409380"/>
                    <a:gd name="connsiteX132" fmla="*/ 1547730 w 2126387"/>
                    <a:gd name="connsiteY132" fmla="*/ 1343602 h 1409380"/>
                    <a:gd name="connsiteX133" fmla="*/ 1539571 w 2126387"/>
                    <a:gd name="connsiteY133" fmla="*/ 1351367 h 1409380"/>
                    <a:gd name="connsiteX134" fmla="*/ 1532875 w 2126387"/>
                    <a:gd name="connsiteY134" fmla="*/ 1357445 h 1409380"/>
                    <a:gd name="connsiteX135" fmla="*/ 1521171 w 2126387"/>
                    <a:gd name="connsiteY135" fmla="*/ 1367517 h 1409380"/>
                    <a:gd name="connsiteX136" fmla="*/ 1506879 w 2126387"/>
                    <a:gd name="connsiteY136" fmla="*/ 1380458 h 1409380"/>
                    <a:gd name="connsiteX137" fmla="*/ 1500802 w 2126387"/>
                    <a:gd name="connsiteY137" fmla="*/ 1394019 h 1409380"/>
                    <a:gd name="connsiteX138" fmla="*/ 1491743 w 2126387"/>
                    <a:gd name="connsiteY138" fmla="*/ 1403304 h 1409380"/>
                    <a:gd name="connsiteX139" fmla="*/ 1472049 w 2126387"/>
                    <a:gd name="connsiteY139" fmla="*/ 1408874 h 1409380"/>
                    <a:gd name="connsiteX140" fmla="*/ 1464677 w 2126387"/>
                    <a:gd name="connsiteY140" fmla="*/ 1409381 h 1409380"/>
                    <a:gd name="connsiteX141" fmla="*/ 1438625 w 2126387"/>
                    <a:gd name="connsiteY141" fmla="*/ 1407242 h 1409380"/>
                    <a:gd name="connsiteX142" fmla="*/ 1431310 w 2126387"/>
                    <a:gd name="connsiteY142" fmla="*/ 1406792 h 1409380"/>
                    <a:gd name="connsiteX143" fmla="*/ 1417412 w 2126387"/>
                    <a:gd name="connsiteY143" fmla="*/ 1407636 h 1409380"/>
                    <a:gd name="connsiteX144" fmla="*/ 1401262 w 2126387"/>
                    <a:gd name="connsiteY144" fmla="*/ 1404373 h 1409380"/>
                    <a:gd name="connsiteX145" fmla="*/ 1400869 w 2126387"/>
                    <a:gd name="connsiteY145" fmla="*/ 1404260 h 1409380"/>
                    <a:gd name="connsiteX146" fmla="*/ 1378699 w 2126387"/>
                    <a:gd name="connsiteY146" fmla="*/ 1398183 h 1409380"/>
                    <a:gd name="connsiteX147" fmla="*/ 1378023 w 2126387"/>
                    <a:gd name="connsiteY147" fmla="*/ 1398070 h 1409380"/>
                    <a:gd name="connsiteX148" fmla="*/ 1376335 w 2126387"/>
                    <a:gd name="connsiteY148" fmla="*/ 1397564 h 1409380"/>
                    <a:gd name="connsiteX149" fmla="*/ 1370314 w 2126387"/>
                    <a:gd name="connsiteY149" fmla="*/ 1394244 h 1409380"/>
                    <a:gd name="connsiteX150" fmla="*/ 1359173 w 2126387"/>
                    <a:gd name="connsiteY150" fmla="*/ 1388617 h 1409380"/>
                    <a:gd name="connsiteX151" fmla="*/ 1355516 w 2126387"/>
                    <a:gd name="connsiteY151" fmla="*/ 1388223 h 1409380"/>
                    <a:gd name="connsiteX152" fmla="*/ 1337904 w 2126387"/>
                    <a:gd name="connsiteY152" fmla="*/ 1390080 h 1409380"/>
                    <a:gd name="connsiteX153" fmla="*/ 1332671 w 2126387"/>
                    <a:gd name="connsiteY153" fmla="*/ 1390249 h 1409380"/>
                    <a:gd name="connsiteX154" fmla="*/ 1316747 w 2126387"/>
                    <a:gd name="connsiteY154" fmla="*/ 1389405 h 1409380"/>
                    <a:gd name="connsiteX155" fmla="*/ 1315002 w 2126387"/>
                    <a:gd name="connsiteY155" fmla="*/ 1389293 h 1409380"/>
                    <a:gd name="connsiteX156" fmla="*/ 1303355 w 2126387"/>
                    <a:gd name="connsiteY156" fmla="*/ 1390418 h 1409380"/>
                    <a:gd name="connsiteX157" fmla="*/ 1302567 w 2126387"/>
                    <a:gd name="connsiteY157" fmla="*/ 1390418 h 1409380"/>
                    <a:gd name="connsiteX158" fmla="*/ 1297784 w 2126387"/>
                    <a:gd name="connsiteY158" fmla="*/ 1387661 h 1409380"/>
                    <a:gd name="connsiteX159" fmla="*/ 1296827 w 2126387"/>
                    <a:gd name="connsiteY159" fmla="*/ 1383103 h 1409380"/>
                    <a:gd name="connsiteX160" fmla="*/ 1297559 w 2126387"/>
                    <a:gd name="connsiteY160" fmla="*/ 1375788 h 1409380"/>
                    <a:gd name="connsiteX161" fmla="*/ 1297672 w 2126387"/>
                    <a:gd name="connsiteY161" fmla="*/ 1373706 h 1409380"/>
                    <a:gd name="connsiteX162" fmla="*/ 1295702 w 2126387"/>
                    <a:gd name="connsiteY162" fmla="*/ 1364984 h 1409380"/>
                    <a:gd name="connsiteX163" fmla="*/ 1292551 w 2126387"/>
                    <a:gd name="connsiteY163" fmla="*/ 1351930 h 1409380"/>
                    <a:gd name="connsiteX164" fmla="*/ 1292551 w 2126387"/>
                    <a:gd name="connsiteY164" fmla="*/ 1351536 h 1409380"/>
                    <a:gd name="connsiteX165" fmla="*/ 1296490 w 2126387"/>
                    <a:gd name="connsiteY165" fmla="*/ 1340845 h 1409380"/>
                    <a:gd name="connsiteX166" fmla="*/ 1303467 w 2126387"/>
                    <a:gd name="connsiteY166" fmla="*/ 1333643 h 1409380"/>
                    <a:gd name="connsiteX167" fmla="*/ 1306956 w 2126387"/>
                    <a:gd name="connsiteY167" fmla="*/ 1326384 h 1409380"/>
                    <a:gd name="connsiteX168" fmla="*/ 1306956 w 2126387"/>
                    <a:gd name="connsiteY168" fmla="*/ 1325652 h 1409380"/>
                    <a:gd name="connsiteX169" fmla="*/ 1306956 w 2126387"/>
                    <a:gd name="connsiteY169" fmla="*/ 1325540 h 1409380"/>
                    <a:gd name="connsiteX170" fmla="*/ 1304030 w 2126387"/>
                    <a:gd name="connsiteY170" fmla="*/ 1315243 h 1409380"/>
                    <a:gd name="connsiteX171" fmla="*/ 1301385 w 2126387"/>
                    <a:gd name="connsiteY171" fmla="*/ 1309166 h 1409380"/>
                    <a:gd name="connsiteX172" fmla="*/ 1298853 w 2126387"/>
                    <a:gd name="connsiteY172" fmla="*/ 1306690 h 1409380"/>
                    <a:gd name="connsiteX173" fmla="*/ 1294577 w 2126387"/>
                    <a:gd name="connsiteY173" fmla="*/ 1305790 h 1409380"/>
                    <a:gd name="connsiteX174" fmla="*/ 1285461 w 2126387"/>
                    <a:gd name="connsiteY174" fmla="*/ 1305058 h 1409380"/>
                    <a:gd name="connsiteX175" fmla="*/ 1264248 w 2126387"/>
                    <a:gd name="connsiteY175" fmla="*/ 1298250 h 1409380"/>
                    <a:gd name="connsiteX176" fmla="*/ 1256652 w 2126387"/>
                    <a:gd name="connsiteY176" fmla="*/ 1287390 h 1409380"/>
                    <a:gd name="connsiteX177" fmla="*/ 1256652 w 2126387"/>
                    <a:gd name="connsiteY177" fmla="*/ 1286884 h 1409380"/>
                    <a:gd name="connsiteX178" fmla="*/ 1256820 w 2126387"/>
                    <a:gd name="connsiteY178" fmla="*/ 1283226 h 1409380"/>
                    <a:gd name="connsiteX179" fmla="*/ 1259746 w 2126387"/>
                    <a:gd name="connsiteY179" fmla="*/ 1272535 h 1409380"/>
                    <a:gd name="connsiteX180" fmla="*/ 1263404 w 2126387"/>
                    <a:gd name="connsiteY180" fmla="*/ 1261056 h 1409380"/>
                    <a:gd name="connsiteX181" fmla="*/ 1263685 w 2126387"/>
                    <a:gd name="connsiteY181" fmla="*/ 1259030 h 1409380"/>
                    <a:gd name="connsiteX182" fmla="*/ 1260759 w 2126387"/>
                    <a:gd name="connsiteY182" fmla="*/ 1257061 h 1409380"/>
                    <a:gd name="connsiteX183" fmla="*/ 1257721 w 2126387"/>
                    <a:gd name="connsiteY183" fmla="*/ 1253122 h 1409380"/>
                    <a:gd name="connsiteX184" fmla="*/ 1257721 w 2126387"/>
                    <a:gd name="connsiteY184" fmla="*/ 1253010 h 1409380"/>
                    <a:gd name="connsiteX185" fmla="*/ 1261434 w 2126387"/>
                    <a:gd name="connsiteY185" fmla="*/ 1247889 h 1409380"/>
                    <a:gd name="connsiteX186" fmla="*/ 1263798 w 2126387"/>
                    <a:gd name="connsiteY186" fmla="*/ 1245076 h 1409380"/>
                    <a:gd name="connsiteX187" fmla="*/ 1263798 w 2126387"/>
                    <a:gd name="connsiteY187" fmla="*/ 1245020 h 1409380"/>
                    <a:gd name="connsiteX188" fmla="*/ 1263629 w 2126387"/>
                    <a:gd name="connsiteY188" fmla="*/ 1244626 h 1409380"/>
                    <a:gd name="connsiteX189" fmla="*/ 1261772 w 2126387"/>
                    <a:gd name="connsiteY189" fmla="*/ 1243331 h 1409380"/>
                    <a:gd name="connsiteX190" fmla="*/ 1255132 w 2126387"/>
                    <a:gd name="connsiteY190" fmla="*/ 1239843 h 1409380"/>
                    <a:gd name="connsiteX191" fmla="*/ 1246805 w 2126387"/>
                    <a:gd name="connsiteY191" fmla="*/ 1228139 h 1409380"/>
                    <a:gd name="connsiteX192" fmla="*/ 1240896 w 2126387"/>
                    <a:gd name="connsiteY192" fmla="*/ 1221218 h 1409380"/>
                    <a:gd name="connsiteX193" fmla="*/ 1240390 w 2126387"/>
                    <a:gd name="connsiteY193" fmla="*/ 1221105 h 1409380"/>
                    <a:gd name="connsiteX194" fmla="*/ 1240277 w 2126387"/>
                    <a:gd name="connsiteY194" fmla="*/ 1221049 h 1409380"/>
                    <a:gd name="connsiteX195" fmla="*/ 1233581 w 2126387"/>
                    <a:gd name="connsiteY195" fmla="*/ 1226338 h 1409380"/>
                    <a:gd name="connsiteX196" fmla="*/ 1224916 w 2126387"/>
                    <a:gd name="connsiteY196" fmla="*/ 1227857 h 1409380"/>
                    <a:gd name="connsiteX197" fmla="*/ 1221540 w 2126387"/>
                    <a:gd name="connsiteY197" fmla="*/ 1227801 h 1409380"/>
                    <a:gd name="connsiteX198" fmla="*/ 1221202 w 2126387"/>
                    <a:gd name="connsiteY198" fmla="*/ 1227801 h 1409380"/>
                    <a:gd name="connsiteX199" fmla="*/ 1220752 w 2126387"/>
                    <a:gd name="connsiteY199" fmla="*/ 1227801 h 1409380"/>
                    <a:gd name="connsiteX200" fmla="*/ 1219458 w 2126387"/>
                    <a:gd name="connsiteY200" fmla="*/ 1232134 h 1409380"/>
                    <a:gd name="connsiteX201" fmla="*/ 1214281 w 2126387"/>
                    <a:gd name="connsiteY201" fmla="*/ 1236242 h 1409380"/>
                    <a:gd name="connsiteX202" fmla="*/ 1214112 w 2126387"/>
                    <a:gd name="connsiteY202" fmla="*/ 1236242 h 1409380"/>
                    <a:gd name="connsiteX203" fmla="*/ 1209161 w 2126387"/>
                    <a:gd name="connsiteY203" fmla="*/ 1234385 h 1409380"/>
                    <a:gd name="connsiteX204" fmla="*/ 1201958 w 2126387"/>
                    <a:gd name="connsiteY204" fmla="*/ 1229996 h 1409380"/>
                    <a:gd name="connsiteX205" fmla="*/ 1192336 w 2126387"/>
                    <a:gd name="connsiteY205" fmla="*/ 1223919 h 1409380"/>
                    <a:gd name="connsiteX206" fmla="*/ 1182039 w 2126387"/>
                    <a:gd name="connsiteY206" fmla="*/ 1214465 h 1409380"/>
                    <a:gd name="connsiteX207" fmla="*/ 1172698 w 2126387"/>
                    <a:gd name="connsiteY207" fmla="*/ 1205744 h 1409380"/>
                    <a:gd name="connsiteX208" fmla="*/ 1168197 w 2126387"/>
                    <a:gd name="connsiteY208" fmla="*/ 1204056 h 1409380"/>
                    <a:gd name="connsiteX209" fmla="*/ 1167916 w 2126387"/>
                    <a:gd name="connsiteY209" fmla="*/ 1204056 h 1409380"/>
                    <a:gd name="connsiteX210" fmla="*/ 1159869 w 2126387"/>
                    <a:gd name="connsiteY210" fmla="*/ 1204900 h 1409380"/>
                    <a:gd name="connsiteX211" fmla="*/ 1158631 w 2126387"/>
                    <a:gd name="connsiteY211" fmla="*/ 1204900 h 1409380"/>
                    <a:gd name="connsiteX212" fmla="*/ 1141413 w 2126387"/>
                    <a:gd name="connsiteY212" fmla="*/ 1196066 h 1409380"/>
                    <a:gd name="connsiteX213" fmla="*/ 1128584 w 2126387"/>
                    <a:gd name="connsiteY213" fmla="*/ 1187513 h 1409380"/>
                    <a:gd name="connsiteX214" fmla="*/ 1117217 w 2126387"/>
                    <a:gd name="connsiteY214" fmla="*/ 1177609 h 1409380"/>
                    <a:gd name="connsiteX215" fmla="*/ 1115698 w 2126387"/>
                    <a:gd name="connsiteY215" fmla="*/ 1177103 h 1409380"/>
                    <a:gd name="connsiteX216" fmla="*/ 1115529 w 2126387"/>
                    <a:gd name="connsiteY216" fmla="*/ 1177103 h 1409380"/>
                    <a:gd name="connsiteX217" fmla="*/ 1106245 w 2126387"/>
                    <a:gd name="connsiteY217" fmla="*/ 1181267 h 1409380"/>
                    <a:gd name="connsiteX218" fmla="*/ 1102137 w 2126387"/>
                    <a:gd name="connsiteY218" fmla="*/ 1182392 h 1409380"/>
                    <a:gd name="connsiteX219" fmla="*/ 1090152 w 2126387"/>
                    <a:gd name="connsiteY219" fmla="*/ 1174515 h 1409380"/>
                    <a:gd name="connsiteX220" fmla="*/ 1080305 w 2126387"/>
                    <a:gd name="connsiteY220" fmla="*/ 1164161 h 1409380"/>
                    <a:gd name="connsiteX221" fmla="*/ 1077773 w 2126387"/>
                    <a:gd name="connsiteY221" fmla="*/ 1163598 h 1409380"/>
                    <a:gd name="connsiteX222" fmla="*/ 1077604 w 2126387"/>
                    <a:gd name="connsiteY222" fmla="*/ 1163598 h 1409380"/>
                    <a:gd name="connsiteX223" fmla="*/ 1068545 w 2126387"/>
                    <a:gd name="connsiteY223" fmla="*/ 1165343 h 1409380"/>
                    <a:gd name="connsiteX224" fmla="*/ 1058416 w 2126387"/>
                    <a:gd name="connsiteY224" fmla="*/ 1167594 h 1409380"/>
                    <a:gd name="connsiteX225" fmla="*/ 1047050 w 2126387"/>
                    <a:gd name="connsiteY225" fmla="*/ 1171082 h 1409380"/>
                    <a:gd name="connsiteX226" fmla="*/ 1035459 w 2126387"/>
                    <a:gd name="connsiteY226" fmla="*/ 1181154 h 1409380"/>
                    <a:gd name="connsiteX227" fmla="*/ 1027300 w 2126387"/>
                    <a:gd name="connsiteY227" fmla="*/ 1190664 h 1409380"/>
                    <a:gd name="connsiteX228" fmla="*/ 1011713 w 2126387"/>
                    <a:gd name="connsiteY228" fmla="*/ 1200623 h 1409380"/>
                    <a:gd name="connsiteX229" fmla="*/ 1004005 w 2126387"/>
                    <a:gd name="connsiteY229" fmla="*/ 1207150 h 1409380"/>
                    <a:gd name="connsiteX230" fmla="*/ 997083 w 2126387"/>
                    <a:gd name="connsiteY230" fmla="*/ 1213846 h 1409380"/>
                    <a:gd name="connsiteX231" fmla="*/ 991850 w 2126387"/>
                    <a:gd name="connsiteY231" fmla="*/ 1222962 h 1409380"/>
                    <a:gd name="connsiteX232" fmla="*/ 985886 w 2126387"/>
                    <a:gd name="connsiteY232" fmla="*/ 1236579 h 1409380"/>
                    <a:gd name="connsiteX233" fmla="*/ 984704 w 2126387"/>
                    <a:gd name="connsiteY233" fmla="*/ 1243781 h 1409380"/>
                    <a:gd name="connsiteX234" fmla="*/ 985098 w 2126387"/>
                    <a:gd name="connsiteY234" fmla="*/ 1247777 h 1409380"/>
                    <a:gd name="connsiteX235" fmla="*/ 985605 w 2126387"/>
                    <a:gd name="connsiteY235" fmla="*/ 1252222 h 1409380"/>
                    <a:gd name="connsiteX236" fmla="*/ 984648 w 2126387"/>
                    <a:gd name="connsiteY236" fmla="*/ 1257680 h 1409380"/>
                    <a:gd name="connsiteX237" fmla="*/ 969512 w 2126387"/>
                    <a:gd name="connsiteY237" fmla="*/ 1268540 h 1409380"/>
                    <a:gd name="connsiteX238" fmla="*/ 967430 w 2126387"/>
                    <a:gd name="connsiteY238" fmla="*/ 1268821 h 1409380"/>
                    <a:gd name="connsiteX239" fmla="*/ 958483 w 2126387"/>
                    <a:gd name="connsiteY239" fmla="*/ 1264770 h 1409380"/>
                    <a:gd name="connsiteX240" fmla="*/ 952856 w 2126387"/>
                    <a:gd name="connsiteY240" fmla="*/ 1258186 h 1409380"/>
                    <a:gd name="connsiteX241" fmla="*/ 941884 w 2126387"/>
                    <a:gd name="connsiteY241" fmla="*/ 1237761 h 1409380"/>
                    <a:gd name="connsiteX242" fmla="*/ 940308 w 2126387"/>
                    <a:gd name="connsiteY242" fmla="*/ 1230277 h 1409380"/>
                    <a:gd name="connsiteX243" fmla="*/ 944360 w 2126387"/>
                    <a:gd name="connsiteY243" fmla="*/ 1217729 h 1409380"/>
                    <a:gd name="connsiteX244" fmla="*/ 957920 w 2126387"/>
                    <a:gd name="connsiteY244" fmla="*/ 1196403 h 1409380"/>
                    <a:gd name="connsiteX245" fmla="*/ 959440 w 2126387"/>
                    <a:gd name="connsiteY245" fmla="*/ 1190270 h 1409380"/>
                    <a:gd name="connsiteX246" fmla="*/ 958652 w 2126387"/>
                    <a:gd name="connsiteY246" fmla="*/ 1185037 h 1409380"/>
                    <a:gd name="connsiteX247" fmla="*/ 958145 w 2126387"/>
                    <a:gd name="connsiteY247" fmla="*/ 1172658 h 1409380"/>
                    <a:gd name="connsiteX248" fmla="*/ 958089 w 2126387"/>
                    <a:gd name="connsiteY248" fmla="*/ 1169338 h 1409380"/>
                    <a:gd name="connsiteX249" fmla="*/ 958089 w 2126387"/>
                    <a:gd name="connsiteY249" fmla="*/ 1169057 h 1409380"/>
                    <a:gd name="connsiteX250" fmla="*/ 957358 w 2126387"/>
                    <a:gd name="connsiteY250" fmla="*/ 1164105 h 1409380"/>
                    <a:gd name="connsiteX251" fmla="*/ 951112 w 2126387"/>
                    <a:gd name="connsiteY251" fmla="*/ 1158534 h 1409380"/>
                    <a:gd name="connsiteX252" fmla="*/ 942840 w 2126387"/>
                    <a:gd name="connsiteY252" fmla="*/ 1152851 h 1409380"/>
                    <a:gd name="connsiteX253" fmla="*/ 940815 w 2126387"/>
                    <a:gd name="connsiteY253" fmla="*/ 1152120 h 1409380"/>
                    <a:gd name="connsiteX254" fmla="*/ 939295 w 2126387"/>
                    <a:gd name="connsiteY254" fmla="*/ 1153076 h 1409380"/>
                    <a:gd name="connsiteX255" fmla="*/ 932206 w 2126387"/>
                    <a:gd name="connsiteY255" fmla="*/ 1157859 h 1409380"/>
                    <a:gd name="connsiteX256" fmla="*/ 922021 w 2126387"/>
                    <a:gd name="connsiteY256" fmla="*/ 1160166 h 1409380"/>
                    <a:gd name="connsiteX257" fmla="*/ 913468 w 2126387"/>
                    <a:gd name="connsiteY257" fmla="*/ 1162135 h 1409380"/>
                    <a:gd name="connsiteX258" fmla="*/ 899907 w 2126387"/>
                    <a:gd name="connsiteY258" fmla="*/ 1168437 h 1409380"/>
                    <a:gd name="connsiteX259" fmla="*/ 893211 w 2126387"/>
                    <a:gd name="connsiteY259" fmla="*/ 1169282 h 1409380"/>
                    <a:gd name="connsiteX260" fmla="*/ 878300 w 2126387"/>
                    <a:gd name="connsiteY260" fmla="*/ 1166918 h 1409380"/>
                    <a:gd name="connsiteX261" fmla="*/ 860632 w 2126387"/>
                    <a:gd name="connsiteY261" fmla="*/ 1163880 h 1409380"/>
                    <a:gd name="connsiteX262" fmla="*/ 852247 w 2126387"/>
                    <a:gd name="connsiteY262" fmla="*/ 1156115 h 1409380"/>
                    <a:gd name="connsiteX263" fmla="*/ 851910 w 2126387"/>
                    <a:gd name="connsiteY263" fmla="*/ 1155271 h 1409380"/>
                    <a:gd name="connsiteX264" fmla="*/ 850672 w 2126387"/>
                    <a:gd name="connsiteY264" fmla="*/ 1155608 h 1409380"/>
                    <a:gd name="connsiteX265" fmla="*/ 841556 w 2126387"/>
                    <a:gd name="connsiteY265" fmla="*/ 1163655 h 1409380"/>
                    <a:gd name="connsiteX266" fmla="*/ 831822 w 2126387"/>
                    <a:gd name="connsiteY266" fmla="*/ 1169675 h 1409380"/>
                    <a:gd name="connsiteX267" fmla="*/ 830640 w 2126387"/>
                    <a:gd name="connsiteY267" fmla="*/ 1169788 h 1409380"/>
                    <a:gd name="connsiteX268" fmla="*/ 830528 w 2126387"/>
                    <a:gd name="connsiteY268" fmla="*/ 1169788 h 1409380"/>
                    <a:gd name="connsiteX269" fmla="*/ 825182 w 2126387"/>
                    <a:gd name="connsiteY269" fmla="*/ 1167031 h 1409380"/>
                    <a:gd name="connsiteX270" fmla="*/ 821637 w 2126387"/>
                    <a:gd name="connsiteY270" fmla="*/ 1163261 h 1409380"/>
                    <a:gd name="connsiteX271" fmla="*/ 813366 w 2126387"/>
                    <a:gd name="connsiteY271" fmla="*/ 1160504 h 1409380"/>
                    <a:gd name="connsiteX272" fmla="*/ 803519 w 2126387"/>
                    <a:gd name="connsiteY272" fmla="*/ 1158816 h 1409380"/>
                    <a:gd name="connsiteX273" fmla="*/ 794347 w 2126387"/>
                    <a:gd name="connsiteY273" fmla="*/ 1154933 h 1409380"/>
                    <a:gd name="connsiteX274" fmla="*/ 777860 w 2126387"/>
                    <a:gd name="connsiteY274" fmla="*/ 1152963 h 1409380"/>
                    <a:gd name="connsiteX275" fmla="*/ 768238 w 2126387"/>
                    <a:gd name="connsiteY275" fmla="*/ 1146211 h 1409380"/>
                    <a:gd name="connsiteX276" fmla="*/ 764637 w 2126387"/>
                    <a:gd name="connsiteY276" fmla="*/ 1136477 h 1409380"/>
                    <a:gd name="connsiteX277" fmla="*/ 755578 w 2126387"/>
                    <a:gd name="connsiteY277" fmla="*/ 1130794 h 1409380"/>
                    <a:gd name="connsiteX278" fmla="*/ 743536 w 2126387"/>
                    <a:gd name="connsiteY278" fmla="*/ 1123141 h 1409380"/>
                    <a:gd name="connsiteX279" fmla="*/ 735377 w 2126387"/>
                    <a:gd name="connsiteY279" fmla="*/ 1110087 h 1409380"/>
                    <a:gd name="connsiteX280" fmla="*/ 733408 w 2126387"/>
                    <a:gd name="connsiteY280" fmla="*/ 1108793 h 1409380"/>
                    <a:gd name="connsiteX281" fmla="*/ 730032 w 2126387"/>
                    <a:gd name="connsiteY281" fmla="*/ 1109580 h 1409380"/>
                    <a:gd name="connsiteX282" fmla="*/ 726430 w 2126387"/>
                    <a:gd name="connsiteY282" fmla="*/ 1110424 h 1409380"/>
                    <a:gd name="connsiteX283" fmla="*/ 723167 w 2126387"/>
                    <a:gd name="connsiteY283" fmla="*/ 1108961 h 1409380"/>
                    <a:gd name="connsiteX284" fmla="*/ 716640 w 2126387"/>
                    <a:gd name="connsiteY284" fmla="*/ 1103447 h 1409380"/>
                    <a:gd name="connsiteX285" fmla="*/ 715852 w 2126387"/>
                    <a:gd name="connsiteY285" fmla="*/ 1104403 h 1409380"/>
                    <a:gd name="connsiteX286" fmla="*/ 708087 w 2126387"/>
                    <a:gd name="connsiteY286" fmla="*/ 1117458 h 1409380"/>
                    <a:gd name="connsiteX287" fmla="*/ 699646 w 2126387"/>
                    <a:gd name="connsiteY287" fmla="*/ 1122185 h 1409380"/>
                    <a:gd name="connsiteX288" fmla="*/ 699478 w 2126387"/>
                    <a:gd name="connsiteY288" fmla="*/ 1122185 h 1409380"/>
                    <a:gd name="connsiteX289" fmla="*/ 691037 w 2126387"/>
                    <a:gd name="connsiteY289" fmla="*/ 1119484 h 1409380"/>
                    <a:gd name="connsiteX290" fmla="*/ 679502 w 2126387"/>
                    <a:gd name="connsiteY290" fmla="*/ 1111099 h 1409380"/>
                    <a:gd name="connsiteX291" fmla="*/ 673988 w 2126387"/>
                    <a:gd name="connsiteY291" fmla="*/ 1103334 h 1409380"/>
                    <a:gd name="connsiteX292" fmla="*/ 673707 w 2126387"/>
                    <a:gd name="connsiteY292" fmla="*/ 1101027 h 1409380"/>
                    <a:gd name="connsiteX293" fmla="*/ 677758 w 2126387"/>
                    <a:gd name="connsiteY293" fmla="*/ 1083640 h 1409380"/>
                    <a:gd name="connsiteX294" fmla="*/ 675676 w 2126387"/>
                    <a:gd name="connsiteY294" fmla="*/ 1084203 h 1409380"/>
                    <a:gd name="connsiteX295" fmla="*/ 666560 w 2126387"/>
                    <a:gd name="connsiteY295" fmla="*/ 1089042 h 1409380"/>
                    <a:gd name="connsiteX296" fmla="*/ 666223 w 2126387"/>
                    <a:gd name="connsiteY296" fmla="*/ 1089605 h 1409380"/>
                    <a:gd name="connsiteX297" fmla="*/ 665829 w 2126387"/>
                    <a:gd name="connsiteY297" fmla="*/ 1092025 h 1409380"/>
                    <a:gd name="connsiteX298" fmla="*/ 665548 w 2126387"/>
                    <a:gd name="connsiteY298" fmla="*/ 1098101 h 1409380"/>
                    <a:gd name="connsiteX299" fmla="*/ 656207 w 2126387"/>
                    <a:gd name="connsiteY299" fmla="*/ 1107780 h 1409380"/>
                    <a:gd name="connsiteX300" fmla="*/ 654181 w 2126387"/>
                    <a:gd name="connsiteY300" fmla="*/ 1108174 h 1409380"/>
                    <a:gd name="connsiteX301" fmla="*/ 647260 w 2126387"/>
                    <a:gd name="connsiteY301" fmla="*/ 1101309 h 1409380"/>
                    <a:gd name="connsiteX302" fmla="*/ 644784 w 2126387"/>
                    <a:gd name="connsiteY302" fmla="*/ 1092419 h 1409380"/>
                    <a:gd name="connsiteX303" fmla="*/ 640058 w 2126387"/>
                    <a:gd name="connsiteY303" fmla="*/ 1074694 h 1409380"/>
                    <a:gd name="connsiteX304" fmla="*/ 632912 w 2126387"/>
                    <a:gd name="connsiteY304" fmla="*/ 1065072 h 1409380"/>
                    <a:gd name="connsiteX305" fmla="*/ 629367 w 2126387"/>
                    <a:gd name="connsiteY305" fmla="*/ 1050892 h 1409380"/>
                    <a:gd name="connsiteX306" fmla="*/ 629479 w 2126387"/>
                    <a:gd name="connsiteY306" fmla="*/ 1045715 h 1409380"/>
                    <a:gd name="connsiteX307" fmla="*/ 629423 w 2126387"/>
                    <a:gd name="connsiteY307" fmla="*/ 1044815 h 1409380"/>
                    <a:gd name="connsiteX308" fmla="*/ 628860 w 2126387"/>
                    <a:gd name="connsiteY308" fmla="*/ 1045490 h 1409380"/>
                    <a:gd name="connsiteX309" fmla="*/ 625203 w 2126387"/>
                    <a:gd name="connsiteY309" fmla="*/ 1050329 h 1409380"/>
                    <a:gd name="connsiteX310" fmla="*/ 620364 w 2126387"/>
                    <a:gd name="connsiteY310" fmla="*/ 1053424 h 1409380"/>
                    <a:gd name="connsiteX311" fmla="*/ 614005 w 2126387"/>
                    <a:gd name="connsiteY311" fmla="*/ 1048754 h 1409380"/>
                    <a:gd name="connsiteX312" fmla="*/ 607703 w 2126387"/>
                    <a:gd name="connsiteY312" fmla="*/ 1042620 h 1409380"/>
                    <a:gd name="connsiteX313" fmla="*/ 603933 w 2126387"/>
                    <a:gd name="connsiteY313" fmla="*/ 1041777 h 1409380"/>
                    <a:gd name="connsiteX314" fmla="*/ 592961 w 2126387"/>
                    <a:gd name="connsiteY314" fmla="*/ 1043071 h 1409380"/>
                    <a:gd name="connsiteX315" fmla="*/ 592004 w 2126387"/>
                    <a:gd name="connsiteY315" fmla="*/ 1043071 h 1409380"/>
                    <a:gd name="connsiteX316" fmla="*/ 580638 w 2126387"/>
                    <a:gd name="connsiteY316" fmla="*/ 1037387 h 1409380"/>
                    <a:gd name="connsiteX317" fmla="*/ 571410 w 2126387"/>
                    <a:gd name="connsiteY317" fmla="*/ 1033786 h 1409380"/>
                    <a:gd name="connsiteX318" fmla="*/ 564995 w 2126387"/>
                    <a:gd name="connsiteY318" fmla="*/ 1021913 h 1409380"/>
                    <a:gd name="connsiteX319" fmla="*/ 564489 w 2126387"/>
                    <a:gd name="connsiteY319" fmla="*/ 1018369 h 1409380"/>
                    <a:gd name="connsiteX320" fmla="*/ 571410 w 2126387"/>
                    <a:gd name="connsiteY320" fmla="*/ 1007284 h 1409380"/>
                    <a:gd name="connsiteX321" fmla="*/ 579681 w 2126387"/>
                    <a:gd name="connsiteY321" fmla="*/ 999575 h 1409380"/>
                    <a:gd name="connsiteX322" fmla="*/ 580807 w 2126387"/>
                    <a:gd name="connsiteY322" fmla="*/ 996311 h 1409380"/>
                    <a:gd name="connsiteX323" fmla="*/ 580131 w 2126387"/>
                    <a:gd name="connsiteY323" fmla="*/ 993273 h 1409380"/>
                    <a:gd name="connsiteX324" fmla="*/ 577599 w 2126387"/>
                    <a:gd name="connsiteY324" fmla="*/ 989897 h 1409380"/>
                    <a:gd name="connsiteX325" fmla="*/ 575686 w 2126387"/>
                    <a:gd name="connsiteY325" fmla="*/ 989334 h 1409380"/>
                    <a:gd name="connsiteX326" fmla="*/ 575574 w 2126387"/>
                    <a:gd name="connsiteY326" fmla="*/ 989334 h 1409380"/>
                    <a:gd name="connsiteX327" fmla="*/ 575405 w 2126387"/>
                    <a:gd name="connsiteY327" fmla="*/ 989334 h 1409380"/>
                    <a:gd name="connsiteX328" fmla="*/ 564039 w 2126387"/>
                    <a:gd name="connsiteY328" fmla="*/ 992935 h 1409380"/>
                    <a:gd name="connsiteX329" fmla="*/ 551603 w 2126387"/>
                    <a:gd name="connsiteY329" fmla="*/ 995692 h 1409380"/>
                    <a:gd name="connsiteX330" fmla="*/ 541869 w 2126387"/>
                    <a:gd name="connsiteY330" fmla="*/ 991810 h 1409380"/>
                    <a:gd name="connsiteX331" fmla="*/ 534104 w 2126387"/>
                    <a:gd name="connsiteY331" fmla="*/ 986352 h 1409380"/>
                    <a:gd name="connsiteX332" fmla="*/ 528364 w 2126387"/>
                    <a:gd name="connsiteY332" fmla="*/ 975154 h 1409380"/>
                    <a:gd name="connsiteX333" fmla="*/ 524257 w 2126387"/>
                    <a:gd name="connsiteY333" fmla="*/ 967502 h 1409380"/>
                    <a:gd name="connsiteX334" fmla="*/ 512609 w 2126387"/>
                    <a:gd name="connsiteY334" fmla="*/ 962381 h 1409380"/>
                    <a:gd name="connsiteX335" fmla="*/ 506757 w 2126387"/>
                    <a:gd name="connsiteY335" fmla="*/ 956023 h 1409380"/>
                    <a:gd name="connsiteX336" fmla="*/ 504281 w 2126387"/>
                    <a:gd name="connsiteY336" fmla="*/ 948933 h 1409380"/>
                    <a:gd name="connsiteX337" fmla="*/ 494434 w 2126387"/>
                    <a:gd name="connsiteY337" fmla="*/ 943869 h 1409380"/>
                    <a:gd name="connsiteX338" fmla="*/ 486725 w 2126387"/>
                    <a:gd name="connsiteY338" fmla="*/ 937398 h 1409380"/>
                    <a:gd name="connsiteX339" fmla="*/ 486050 w 2126387"/>
                    <a:gd name="connsiteY339" fmla="*/ 932615 h 1409380"/>
                    <a:gd name="connsiteX340" fmla="*/ 490439 w 2126387"/>
                    <a:gd name="connsiteY340" fmla="*/ 917704 h 1409380"/>
                    <a:gd name="connsiteX341" fmla="*/ 490608 w 2126387"/>
                    <a:gd name="connsiteY341" fmla="*/ 916353 h 1409380"/>
                    <a:gd name="connsiteX342" fmla="*/ 490608 w 2126387"/>
                    <a:gd name="connsiteY342" fmla="*/ 916184 h 1409380"/>
                    <a:gd name="connsiteX343" fmla="*/ 486556 w 2126387"/>
                    <a:gd name="connsiteY343" fmla="*/ 903524 h 1409380"/>
                    <a:gd name="connsiteX344" fmla="*/ 486219 w 2126387"/>
                    <a:gd name="connsiteY344" fmla="*/ 901048 h 1409380"/>
                    <a:gd name="connsiteX345" fmla="*/ 491508 w 2126387"/>
                    <a:gd name="connsiteY345" fmla="*/ 891482 h 1409380"/>
                    <a:gd name="connsiteX346" fmla="*/ 492015 w 2126387"/>
                    <a:gd name="connsiteY346" fmla="*/ 890751 h 1409380"/>
                    <a:gd name="connsiteX347" fmla="*/ 491621 w 2126387"/>
                    <a:gd name="connsiteY347" fmla="*/ 890301 h 1409380"/>
                    <a:gd name="connsiteX348" fmla="*/ 489764 w 2126387"/>
                    <a:gd name="connsiteY348" fmla="*/ 888613 h 1409380"/>
                    <a:gd name="connsiteX349" fmla="*/ 479635 w 2126387"/>
                    <a:gd name="connsiteY349" fmla="*/ 879947 h 1409380"/>
                    <a:gd name="connsiteX350" fmla="*/ 470801 w 2126387"/>
                    <a:gd name="connsiteY350" fmla="*/ 873870 h 1409380"/>
                    <a:gd name="connsiteX351" fmla="*/ 468550 w 2126387"/>
                    <a:gd name="connsiteY351" fmla="*/ 873589 h 1409380"/>
                    <a:gd name="connsiteX352" fmla="*/ 461235 w 2126387"/>
                    <a:gd name="connsiteY352" fmla="*/ 876684 h 1409380"/>
                    <a:gd name="connsiteX353" fmla="*/ 451895 w 2126387"/>
                    <a:gd name="connsiteY353" fmla="*/ 879891 h 1409380"/>
                    <a:gd name="connsiteX354" fmla="*/ 451782 w 2126387"/>
                    <a:gd name="connsiteY354" fmla="*/ 879891 h 1409380"/>
                    <a:gd name="connsiteX355" fmla="*/ 444242 w 2126387"/>
                    <a:gd name="connsiteY355" fmla="*/ 881804 h 1409380"/>
                    <a:gd name="connsiteX356" fmla="*/ 434339 w 2126387"/>
                    <a:gd name="connsiteY356" fmla="*/ 885293 h 1409380"/>
                    <a:gd name="connsiteX357" fmla="*/ 433664 w 2126387"/>
                    <a:gd name="connsiteY357" fmla="*/ 885293 h 1409380"/>
                    <a:gd name="connsiteX358" fmla="*/ 423310 w 2126387"/>
                    <a:gd name="connsiteY358" fmla="*/ 878147 h 1409380"/>
                    <a:gd name="connsiteX359" fmla="*/ 417233 w 2126387"/>
                    <a:gd name="connsiteY359" fmla="*/ 867568 h 1409380"/>
                    <a:gd name="connsiteX360" fmla="*/ 414139 w 2126387"/>
                    <a:gd name="connsiteY360" fmla="*/ 846242 h 1409380"/>
                    <a:gd name="connsiteX361" fmla="*/ 406767 w 2126387"/>
                    <a:gd name="connsiteY361" fmla="*/ 832907 h 1409380"/>
                    <a:gd name="connsiteX362" fmla="*/ 403898 w 2126387"/>
                    <a:gd name="connsiteY362" fmla="*/ 821428 h 1409380"/>
                    <a:gd name="connsiteX363" fmla="*/ 403898 w 2126387"/>
                    <a:gd name="connsiteY363" fmla="*/ 821315 h 1409380"/>
                    <a:gd name="connsiteX364" fmla="*/ 393882 w 2126387"/>
                    <a:gd name="connsiteY364" fmla="*/ 815576 h 1409380"/>
                    <a:gd name="connsiteX365" fmla="*/ 381109 w 2126387"/>
                    <a:gd name="connsiteY365" fmla="*/ 803647 h 1409380"/>
                    <a:gd name="connsiteX366" fmla="*/ 375369 w 2126387"/>
                    <a:gd name="connsiteY366" fmla="*/ 800383 h 1409380"/>
                    <a:gd name="connsiteX367" fmla="*/ 369630 w 2126387"/>
                    <a:gd name="connsiteY367" fmla="*/ 798639 h 1409380"/>
                    <a:gd name="connsiteX368" fmla="*/ 353031 w 2126387"/>
                    <a:gd name="connsiteY368" fmla="*/ 785866 h 1409380"/>
                    <a:gd name="connsiteX369" fmla="*/ 350892 w 2126387"/>
                    <a:gd name="connsiteY369" fmla="*/ 781139 h 1409380"/>
                    <a:gd name="connsiteX370" fmla="*/ 354606 w 2126387"/>
                    <a:gd name="connsiteY370" fmla="*/ 774556 h 1409380"/>
                    <a:gd name="connsiteX371" fmla="*/ 350667 w 2126387"/>
                    <a:gd name="connsiteY371" fmla="*/ 774162 h 1409380"/>
                    <a:gd name="connsiteX372" fmla="*/ 350273 w 2126387"/>
                    <a:gd name="connsiteY372" fmla="*/ 774162 h 1409380"/>
                    <a:gd name="connsiteX373" fmla="*/ 349992 w 2126387"/>
                    <a:gd name="connsiteY373" fmla="*/ 774218 h 1409380"/>
                    <a:gd name="connsiteX374" fmla="*/ 349317 w 2126387"/>
                    <a:gd name="connsiteY374" fmla="*/ 774218 h 1409380"/>
                    <a:gd name="connsiteX375" fmla="*/ 345547 w 2126387"/>
                    <a:gd name="connsiteY375" fmla="*/ 772249 h 1409380"/>
                    <a:gd name="connsiteX376" fmla="*/ 344646 w 2126387"/>
                    <a:gd name="connsiteY376" fmla="*/ 768929 h 1409380"/>
                    <a:gd name="connsiteX377" fmla="*/ 344928 w 2126387"/>
                    <a:gd name="connsiteY377" fmla="*/ 766172 h 1409380"/>
                    <a:gd name="connsiteX378" fmla="*/ 345491 w 2126387"/>
                    <a:gd name="connsiteY378" fmla="*/ 761107 h 1409380"/>
                    <a:gd name="connsiteX379" fmla="*/ 345434 w 2126387"/>
                    <a:gd name="connsiteY379" fmla="*/ 761107 h 1409380"/>
                    <a:gd name="connsiteX380" fmla="*/ 344759 w 2126387"/>
                    <a:gd name="connsiteY380" fmla="*/ 759926 h 1409380"/>
                    <a:gd name="connsiteX381" fmla="*/ 342058 w 2126387"/>
                    <a:gd name="connsiteY381" fmla="*/ 756268 h 1409380"/>
                    <a:gd name="connsiteX382" fmla="*/ 334012 w 2126387"/>
                    <a:gd name="connsiteY382" fmla="*/ 747153 h 1409380"/>
                    <a:gd name="connsiteX383" fmla="*/ 323096 w 2126387"/>
                    <a:gd name="connsiteY383" fmla="*/ 738431 h 1409380"/>
                    <a:gd name="connsiteX384" fmla="*/ 313080 w 2126387"/>
                    <a:gd name="connsiteY384" fmla="*/ 732129 h 1409380"/>
                    <a:gd name="connsiteX385" fmla="*/ 308803 w 2126387"/>
                    <a:gd name="connsiteY385" fmla="*/ 724026 h 1409380"/>
                    <a:gd name="connsiteX386" fmla="*/ 308803 w 2126387"/>
                    <a:gd name="connsiteY386" fmla="*/ 723689 h 1409380"/>
                    <a:gd name="connsiteX387" fmla="*/ 309141 w 2126387"/>
                    <a:gd name="connsiteY387" fmla="*/ 719019 h 1409380"/>
                    <a:gd name="connsiteX388" fmla="*/ 309141 w 2126387"/>
                    <a:gd name="connsiteY388" fmla="*/ 718906 h 1409380"/>
                    <a:gd name="connsiteX389" fmla="*/ 305540 w 2126387"/>
                    <a:gd name="connsiteY389" fmla="*/ 710916 h 1409380"/>
                    <a:gd name="connsiteX390" fmla="*/ 304471 w 2126387"/>
                    <a:gd name="connsiteY390" fmla="*/ 704782 h 1409380"/>
                    <a:gd name="connsiteX391" fmla="*/ 305371 w 2126387"/>
                    <a:gd name="connsiteY391" fmla="*/ 697805 h 1409380"/>
                    <a:gd name="connsiteX392" fmla="*/ 305821 w 2126387"/>
                    <a:gd name="connsiteY392" fmla="*/ 694879 h 1409380"/>
                    <a:gd name="connsiteX393" fmla="*/ 304639 w 2126387"/>
                    <a:gd name="connsiteY393" fmla="*/ 691503 h 1409380"/>
                    <a:gd name="connsiteX394" fmla="*/ 303120 w 2126387"/>
                    <a:gd name="connsiteY394" fmla="*/ 691390 h 1409380"/>
                    <a:gd name="connsiteX395" fmla="*/ 299575 w 2126387"/>
                    <a:gd name="connsiteY395" fmla="*/ 691559 h 1409380"/>
                    <a:gd name="connsiteX396" fmla="*/ 299463 w 2126387"/>
                    <a:gd name="connsiteY396" fmla="*/ 691559 h 1409380"/>
                    <a:gd name="connsiteX397" fmla="*/ 281682 w 2126387"/>
                    <a:gd name="connsiteY397" fmla="*/ 681825 h 1409380"/>
                    <a:gd name="connsiteX398" fmla="*/ 266039 w 2126387"/>
                    <a:gd name="connsiteY398" fmla="*/ 667926 h 1409380"/>
                    <a:gd name="connsiteX399" fmla="*/ 264463 w 2126387"/>
                    <a:gd name="connsiteY399" fmla="*/ 667364 h 1409380"/>
                    <a:gd name="connsiteX400" fmla="*/ 264351 w 2126387"/>
                    <a:gd name="connsiteY400" fmla="*/ 667364 h 1409380"/>
                    <a:gd name="connsiteX401" fmla="*/ 257542 w 2126387"/>
                    <a:gd name="connsiteY401" fmla="*/ 671415 h 1409380"/>
                    <a:gd name="connsiteX402" fmla="*/ 254166 w 2126387"/>
                    <a:gd name="connsiteY402" fmla="*/ 672653 h 1409380"/>
                    <a:gd name="connsiteX403" fmla="*/ 253997 w 2126387"/>
                    <a:gd name="connsiteY403" fmla="*/ 672653 h 1409380"/>
                    <a:gd name="connsiteX404" fmla="*/ 243700 w 2126387"/>
                    <a:gd name="connsiteY404" fmla="*/ 665732 h 1409380"/>
                    <a:gd name="connsiteX405" fmla="*/ 242856 w 2126387"/>
                    <a:gd name="connsiteY405" fmla="*/ 665450 h 1409380"/>
                    <a:gd name="connsiteX406" fmla="*/ 242800 w 2126387"/>
                    <a:gd name="connsiteY406" fmla="*/ 665507 h 1409380"/>
                    <a:gd name="connsiteX407" fmla="*/ 242012 w 2126387"/>
                    <a:gd name="connsiteY407" fmla="*/ 666970 h 1409380"/>
                    <a:gd name="connsiteX408" fmla="*/ 239255 w 2126387"/>
                    <a:gd name="connsiteY408" fmla="*/ 674679 h 1409380"/>
                    <a:gd name="connsiteX409" fmla="*/ 231152 w 2126387"/>
                    <a:gd name="connsiteY409" fmla="*/ 689421 h 1409380"/>
                    <a:gd name="connsiteX410" fmla="*/ 225188 w 2126387"/>
                    <a:gd name="connsiteY410" fmla="*/ 692741 h 1409380"/>
                    <a:gd name="connsiteX411" fmla="*/ 225019 w 2126387"/>
                    <a:gd name="connsiteY411" fmla="*/ 692741 h 1409380"/>
                    <a:gd name="connsiteX412" fmla="*/ 219280 w 2126387"/>
                    <a:gd name="connsiteY412" fmla="*/ 689871 h 1409380"/>
                    <a:gd name="connsiteX413" fmla="*/ 218604 w 2126387"/>
                    <a:gd name="connsiteY413" fmla="*/ 693135 h 1409380"/>
                    <a:gd name="connsiteX414" fmla="*/ 217760 w 2126387"/>
                    <a:gd name="connsiteY414" fmla="*/ 700337 h 1409380"/>
                    <a:gd name="connsiteX415" fmla="*/ 208870 w 2126387"/>
                    <a:gd name="connsiteY415" fmla="*/ 707033 h 1409380"/>
                    <a:gd name="connsiteX416" fmla="*/ 207126 w 2126387"/>
                    <a:gd name="connsiteY416" fmla="*/ 707146 h 1409380"/>
                    <a:gd name="connsiteX417" fmla="*/ 198741 w 2126387"/>
                    <a:gd name="connsiteY417" fmla="*/ 703995 h 1409380"/>
                    <a:gd name="connsiteX418" fmla="*/ 192383 w 2126387"/>
                    <a:gd name="connsiteY418" fmla="*/ 694879 h 1409380"/>
                    <a:gd name="connsiteX419" fmla="*/ 191820 w 2126387"/>
                    <a:gd name="connsiteY419" fmla="*/ 687733 h 1409380"/>
                    <a:gd name="connsiteX420" fmla="*/ 192214 w 2126387"/>
                    <a:gd name="connsiteY420" fmla="*/ 673947 h 1409380"/>
                    <a:gd name="connsiteX421" fmla="*/ 192158 w 2126387"/>
                    <a:gd name="connsiteY421" fmla="*/ 672259 h 1409380"/>
                    <a:gd name="connsiteX422" fmla="*/ 182817 w 2126387"/>
                    <a:gd name="connsiteY422" fmla="*/ 661737 h 1409380"/>
                    <a:gd name="connsiteX423" fmla="*/ 168806 w 2126387"/>
                    <a:gd name="connsiteY423" fmla="*/ 649020 h 1409380"/>
                    <a:gd name="connsiteX424" fmla="*/ 158509 w 2126387"/>
                    <a:gd name="connsiteY424" fmla="*/ 632590 h 1409380"/>
                    <a:gd name="connsiteX425" fmla="*/ 152207 w 2126387"/>
                    <a:gd name="connsiteY425" fmla="*/ 628707 h 1409380"/>
                    <a:gd name="connsiteX426" fmla="*/ 142191 w 2126387"/>
                    <a:gd name="connsiteY426" fmla="*/ 623249 h 1409380"/>
                    <a:gd name="connsiteX427" fmla="*/ 128687 w 2126387"/>
                    <a:gd name="connsiteY427" fmla="*/ 607606 h 1409380"/>
                    <a:gd name="connsiteX428" fmla="*/ 117208 w 2126387"/>
                    <a:gd name="connsiteY428" fmla="*/ 600010 h 1409380"/>
                    <a:gd name="connsiteX429" fmla="*/ 104435 w 2126387"/>
                    <a:gd name="connsiteY429" fmla="*/ 591682 h 1409380"/>
                    <a:gd name="connsiteX430" fmla="*/ 100102 w 2126387"/>
                    <a:gd name="connsiteY430" fmla="*/ 579641 h 1409380"/>
                    <a:gd name="connsiteX431" fmla="*/ 98752 w 2126387"/>
                    <a:gd name="connsiteY431" fmla="*/ 568162 h 1409380"/>
                    <a:gd name="connsiteX432" fmla="*/ 93125 w 2126387"/>
                    <a:gd name="connsiteY432" fmla="*/ 551169 h 1409380"/>
                    <a:gd name="connsiteX433" fmla="*/ 83672 w 2126387"/>
                    <a:gd name="connsiteY433" fmla="*/ 537439 h 1409380"/>
                    <a:gd name="connsiteX434" fmla="*/ 77707 w 2126387"/>
                    <a:gd name="connsiteY434" fmla="*/ 536201 h 1409380"/>
                    <a:gd name="connsiteX435" fmla="*/ 69605 w 2126387"/>
                    <a:gd name="connsiteY435" fmla="*/ 534907 h 1409380"/>
                    <a:gd name="connsiteX436" fmla="*/ 63471 w 2126387"/>
                    <a:gd name="connsiteY436" fmla="*/ 527761 h 1409380"/>
                    <a:gd name="connsiteX437" fmla="*/ 60995 w 2126387"/>
                    <a:gd name="connsiteY437" fmla="*/ 521796 h 1409380"/>
                    <a:gd name="connsiteX438" fmla="*/ 52555 w 2126387"/>
                    <a:gd name="connsiteY438" fmla="*/ 516676 h 1409380"/>
                    <a:gd name="connsiteX439" fmla="*/ 52105 w 2126387"/>
                    <a:gd name="connsiteY439" fmla="*/ 517013 h 1409380"/>
                    <a:gd name="connsiteX440" fmla="*/ 50529 w 2126387"/>
                    <a:gd name="connsiteY440" fmla="*/ 518870 h 1409380"/>
                    <a:gd name="connsiteX441" fmla="*/ 46084 w 2126387"/>
                    <a:gd name="connsiteY441" fmla="*/ 524610 h 1409380"/>
                    <a:gd name="connsiteX442" fmla="*/ 41920 w 2126387"/>
                    <a:gd name="connsiteY442" fmla="*/ 526241 h 1409380"/>
                    <a:gd name="connsiteX443" fmla="*/ 34268 w 2126387"/>
                    <a:gd name="connsiteY443" fmla="*/ 521515 h 1409380"/>
                    <a:gd name="connsiteX444" fmla="*/ 31792 w 2126387"/>
                    <a:gd name="connsiteY444" fmla="*/ 514200 h 1409380"/>
                    <a:gd name="connsiteX445" fmla="*/ 31623 w 2126387"/>
                    <a:gd name="connsiteY445" fmla="*/ 514144 h 1409380"/>
                    <a:gd name="connsiteX446" fmla="*/ 29654 w 2126387"/>
                    <a:gd name="connsiteY446" fmla="*/ 513750 h 1409380"/>
                    <a:gd name="connsiteX447" fmla="*/ 23802 w 2126387"/>
                    <a:gd name="connsiteY447" fmla="*/ 513412 h 1409380"/>
                    <a:gd name="connsiteX448" fmla="*/ 16149 w 2126387"/>
                    <a:gd name="connsiteY448" fmla="*/ 507391 h 1409380"/>
                    <a:gd name="connsiteX449" fmla="*/ 14236 w 2126387"/>
                    <a:gd name="connsiteY449" fmla="*/ 496982 h 1409380"/>
                    <a:gd name="connsiteX450" fmla="*/ 13673 w 2126387"/>
                    <a:gd name="connsiteY450" fmla="*/ 485503 h 1409380"/>
                    <a:gd name="connsiteX451" fmla="*/ 11929 w 2126387"/>
                    <a:gd name="connsiteY451" fmla="*/ 470254 h 1409380"/>
                    <a:gd name="connsiteX452" fmla="*/ 8890 w 2126387"/>
                    <a:gd name="connsiteY452" fmla="*/ 466090 h 1409380"/>
                    <a:gd name="connsiteX453" fmla="*/ 3826 w 2126387"/>
                    <a:gd name="connsiteY453" fmla="*/ 464908 h 1409380"/>
                    <a:gd name="connsiteX454" fmla="*/ 506 w 2126387"/>
                    <a:gd name="connsiteY454" fmla="*/ 460013 h 1409380"/>
                    <a:gd name="connsiteX455" fmla="*/ 506 w 2126387"/>
                    <a:gd name="connsiteY455" fmla="*/ 459732 h 1409380"/>
                    <a:gd name="connsiteX456" fmla="*/ 3320 w 2126387"/>
                    <a:gd name="connsiteY456" fmla="*/ 451742 h 1409380"/>
                    <a:gd name="connsiteX457" fmla="*/ 4558 w 2126387"/>
                    <a:gd name="connsiteY457" fmla="*/ 446058 h 1409380"/>
                    <a:gd name="connsiteX458" fmla="*/ 4839 w 2126387"/>
                    <a:gd name="connsiteY458" fmla="*/ 441613 h 1409380"/>
                    <a:gd name="connsiteX459" fmla="*/ 4783 w 2126387"/>
                    <a:gd name="connsiteY459" fmla="*/ 440038 h 1409380"/>
                    <a:gd name="connsiteX460" fmla="*/ 4783 w 2126387"/>
                    <a:gd name="connsiteY460" fmla="*/ 439588 h 1409380"/>
                    <a:gd name="connsiteX461" fmla="*/ 4783 w 2126387"/>
                    <a:gd name="connsiteY461" fmla="*/ 439475 h 1409380"/>
                    <a:gd name="connsiteX462" fmla="*/ 8159 w 2126387"/>
                    <a:gd name="connsiteY462" fmla="*/ 434017 h 1409380"/>
                    <a:gd name="connsiteX463" fmla="*/ 13392 w 2126387"/>
                    <a:gd name="connsiteY463" fmla="*/ 431935 h 1409380"/>
                    <a:gd name="connsiteX464" fmla="*/ 16430 w 2126387"/>
                    <a:gd name="connsiteY464" fmla="*/ 425858 h 1409380"/>
                    <a:gd name="connsiteX465" fmla="*/ 16543 w 2126387"/>
                    <a:gd name="connsiteY465" fmla="*/ 424226 h 1409380"/>
                    <a:gd name="connsiteX466" fmla="*/ 14968 w 2126387"/>
                    <a:gd name="connsiteY466" fmla="*/ 419049 h 1409380"/>
                    <a:gd name="connsiteX467" fmla="*/ 14067 w 2126387"/>
                    <a:gd name="connsiteY467" fmla="*/ 413422 h 1409380"/>
                    <a:gd name="connsiteX468" fmla="*/ 11366 w 2126387"/>
                    <a:gd name="connsiteY468" fmla="*/ 405882 h 1409380"/>
                    <a:gd name="connsiteX469" fmla="*/ 9453 w 2126387"/>
                    <a:gd name="connsiteY469" fmla="*/ 398005 h 1409380"/>
                    <a:gd name="connsiteX470" fmla="*/ 9453 w 2126387"/>
                    <a:gd name="connsiteY470" fmla="*/ 397723 h 1409380"/>
                    <a:gd name="connsiteX471" fmla="*/ 9509 w 2126387"/>
                    <a:gd name="connsiteY471" fmla="*/ 396542 h 1409380"/>
                    <a:gd name="connsiteX472" fmla="*/ 14067 w 2126387"/>
                    <a:gd name="connsiteY472" fmla="*/ 388777 h 1409380"/>
                    <a:gd name="connsiteX473" fmla="*/ 19582 w 2126387"/>
                    <a:gd name="connsiteY473" fmla="*/ 386695 h 1409380"/>
                    <a:gd name="connsiteX474" fmla="*/ 22845 w 2126387"/>
                    <a:gd name="connsiteY474" fmla="*/ 384669 h 1409380"/>
                    <a:gd name="connsiteX475" fmla="*/ 21101 w 2126387"/>
                    <a:gd name="connsiteY475" fmla="*/ 382137 h 1409380"/>
                    <a:gd name="connsiteX476" fmla="*/ 17443 w 2126387"/>
                    <a:gd name="connsiteY476" fmla="*/ 378873 h 1409380"/>
                    <a:gd name="connsiteX477" fmla="*/ 13279 w 2126387"/>
                    <a:gd name="connsiteY477" fmla="*/ 371559 h 1409380"/>
                    <a:gd name="connsiteX478" fmla="*/ 13279 w 2126387"/>
                    <a:gd name="connsiteY478" fmla="*/ 371502 h 1409380"/>
                    <a:gd name="connsiteX479" fmla="*/ 10972 w 2126387"/>
                    <a:gd name="connsiteY479" fmla="*/ 365481 h 1409380"/>
                    <a:gd name="connsiteX480" fmla="*/ 7259 w 2126387"/>
                    <a:gd name="connsiteY480" fmla="*/ 361543 h 1409380"/>
                    <a:gd name="connsiteX481" fmla="*/ 1350 w 2126387"/>
                    <a:gd name="connsiteY481" fmla="*/ 354059 h 1409380"/>
                    <a:gd name="connsiteX482" fmla="*/ 0 w 2126387"/>
                    <a:gd name="connsiteY482" fmla="*/ 348432 h 1409380"/>
                    <a:gd name="connsiteX483" fmla="*/ 3939 w 2126387"/>
                    <a:gd name="connsiteY483" fmla="*/ 337235 h 1409380"/>
                    <a:gd name="connsiteX484" fmla="*/ 10860 w 2126387"/>
                    <a:gd name="connsiteY484" fmla="*/ 326656 h 1409380"/>
                    <a:gd name="connsiteX485" fmla="*/ 11366 w 2126387"/>
                    <a:gd name="connsiteY485" fmla="*/ 323167 h 1409380"/>
                    <a:gd name="connsiteX486" fmla="*/ 11366 w 2126387"/>
                    <a:gd name="connsiteY486" fmla="*/ 322886 h 1409380"/>
                    <a:gd name="connsiteX487" fmla="*/ 10522 w 2126387"/>
                    <a:gd name="connsiteY487" fmla="*/ 313376 h 1409380"/>
                    <a:gd name="connsiteX488" fmla="*/ 10410 w 2126387"/>
                    <a:gd name="connsiteY488" fmla="*/ 308650 h 1409380"/>
                    <a:gd name="connsiteX489" fmla="*/ 10410 w 2126387"/>
                    <a:gd name="connsiteY489" fmla="*/ 308087 h 1409380"/>
                    <a:gd name="connsiteX490" fmla="*/ 12098 w 2126387"/>
                    <a:gd name="connsiteY490" fmla="*/ 299759 h 1409380"/>
                    <a:gd name="connsiteX491" fmla="*/ 20032 w 2126387"/>
                    <a:gd name="connsiteY491" fmla="*/ 293514 h 1409380"/>
                    <a:gd name="connsiteX492" fmla="*/ 27741 w 2126387"/>
                    <a:gd name="connsiteY492" fmla="*/ 291994 h 1409380"/>
                    <a:gd name="connsiteX493" fmla="*/ 36912 w 2126387"/>
                    <a:gd name="connsiteY493" fmla="*/ 290756 h 1409380"/>
                    <a:gd name="connsiteX494" fmla="*/ 50642 w 2126387"/>
                    <a:gd name="connsiteY494" fmla="*/ 286030 h 1409380"/>
                    <a:gd name="connsiteX495" fmla="*/ 51092 w 2126387"/>
                    <a:gd name="connsiteY495" fmla="*/ 286030 h 1409380"/>
                    <a:gd name="connsiteX496" fmla="*/ 55481 w 2126387"/>
                    <a:gd name="connsiteY496" fmla="*/ 287662 h 1409380"/>
                    <a:gd name="connsiteX497" fmla="*/ 56944 w 2126387"/>
                    <a:gd name="connsiteY497" fmla="*/ 291657 h 1409380"/>
                    <a:gd name="connsiteX498" fmla="*/ 55425 w 2126387"/>
                    <a:gd name="connsiteY498" fmla="*/ 298522 h 1409380"/>
                    <a:gd name="connsiteX499" fmla="*/ 53061 w 2126387"/>
                    <a:gd name="connsiteY499" fmla="*/ 303980 h 1409380"/>
                    <a:gd name="connsiteX500" fmla="*/ 51936 w 2126387"/>
                    <a:gd name="connsiteY500" fmla="*/ 311632 h 1409380"/>
                    <a:gd name="connsiteX501" fmla="*/ 51992 w 2126387"/>
                    <a:gd name="connsiteY501" fmla="*/ 313714 h 1409380"/>
                    <a:gd name="connsiteX502" fmla="*/ 53680 w 2126387"/>
                    <a:gd name="connsiteY502" fmla="*/ 324405 h 1409380"/>
                    <a:gd name="connsiteX503" fmla="*/ 57450 w 2126387"/>
                    <a:gd name="connsiteY503" fmla="*/ 330313 h 1409380"/>
                    <a:gd name="connsiteX504" fmla="*/ 64034 w 2126387"/>
                    <a:gd name="connsiteY504" fmla="*/ 334702 h 1409380"/>
                    <a:gd name="connsiteX505" fmla="*/ 72418 w 2126387"/>
                    <a:gd name="connsiteY505" fmla="*/ 337741 h 1409380"/>
                    <a:gd name="connsiteX506" fmla="*/ 74050 w 2126387"/>
                    <a:gd name="connsiteY506" fmla="*/ 338022 h 1409380"/>
                    <a:gd name="connsiteX507" fmla="*/ 75738 w 2126387"/>
                    <a:gd name="connsiteY507" fmla="*/ 337572 h 1409380"/>
                    <a:gd name="connsiteX508" fmla="*/ 75907 w 2126387"/>
                    <a:gd name="connsiteY508" fmla="*/ 337403 h 1409380"/>
                    <a:gd name="connsiteX509" fmla="*/ 80858 w 2126387"/>
                    <a:gd name="connsiteY509" fmla="*/ 331551 h 1409380"/>
                    <a:gd name="connsiteX510" fmla="*/ 93913 w 2126387"/>
                    <a:gd name="connsiteY510" fmla="*/ 327556 h 1409380"/>
                    <a:gd name="connsiteX511" fmla="*/ 99990 w 2126387"/>
                    <a:gd name="connsiteY511" fmla="*/ 324855 h 1409380"/>
                    <a:gd name="connsiteX512" fmla="*/ 106404 w 2126387"/>
                    <a:gd name="connsiteY512" fmla="*/ 310000 h 1409380"/>
                    <a:gd name="connsiteX513" fmla="*/ 106798 w 2126387"/>
                    <a:gd name="connsiteY513" fmla="*/ 306343 h 1409380"/>
                    <a:gd name="connsiteX514" fmla="*/ 106798 w 2126387"/>
                    <a:gd name="connsiteY514" fmla="*/ 306005 h 1409380"/>
                    <a:gd name="connsiteX515" fmla="*/ 105054 w 2126387"/>
                    <a:gd name="connsiteY515" fmla="*/ 295258 h 1409380"/>
                    <a:gd name="connsiteX516" fmla="*/ 104660 w 2126387"/>
                    <a:gd name="connsiteY516" fmla="*/ 292726 h 1409380"/>
                    <a:gd name="connsiteX517" fmla="*/ 107473 w 2126387"/>
                    <a:gd name="connsiteY517" fmla="*/ 284679 h 1409380"/>
                    <a:gd name="connsiteX518" fmla="*/ 108149 w 2126387"/>
                    <a:gd name="connsiteY518" fmla="*/ 280178 h 1409380"/>
                    <a:gd name="connsiteX519" fmla="*/ 106967 w 2126387"/>
                    <a:gd name="connsiteY519" fmla="*/ 269374 h 1409380"/>
                    <a:gd name="connsiteX520" fmla="*/ 104716 w 2126387"/>
                    <a:gd name="connsiteY520" fmla="*/ 256601 h 1409380"/>
                    <a:gd name="connsiteX521" fmla="*/ 105785 w 2126387"/>
                    <a:gd name="connsiteY521" fmla="*/ 250749 h 1409380"/>
                    <a:gd name="connsiteX522" fmla="*/ 104998 w 2126387"/>
                    <a:gd name="connsiteY522" fmla="*/ 250412 h 1409380"/>
                    <a:gd name="connsiteX523" fmla="*/ 108149 w 2126387"/>
                    <a:gd name="connsiteY523" fmla="*/ 242647 h 1409380"/>
                    <a:gd name="connsiteX524" fmla="*/ 108149 w 2126387"/>
                    <a:gd name="connsiteY524" fmla="*/ 242534 h 1409380"/>
                    <a:gd name="connsiteX525" fmla="*/ 106854 w 2126387"/>
                    <a:gd name="connsiteY525" fmla="*/ 234938 h 1409380"/>
                    <a:gd name="connsiteX526" fmla="*/ 104716 w 2126387"/>
                    <a:gd name="connsiteY526" fmla="*/ 226216 h 1409380"/>
                    <a:gd name="connsiteX527" fmla="*/ 98020 w 2126387"/>
                    <a:gd name="connsiteY527" fmla="*/ 212880 h 1409380"/>
                    <a:gd name="connsiteX528" fmla="*/ 92450 w 2126387"/>
                    <a:gd name="connsiteY528" fmla="*/ 200783 h 1409380"/>
                    <a:gd name="connsiteX529" fmla="*/ 87329 w 2126387"/>
                    <a:gd name="connsiteY529" fmla="*/ 189022 h 1409380"/>
                    <a:gd name="connsiteX530" fmla="*/ 86091 w 2126387"/>
                    <a:gd name="connsiteY530" fmla="*/ 182608 h 1409380"/>
                    <a:gd name="connsiteX531" fmla="*/ 86654 w 2126387"/>
                    <a:gd name="connsiteY531" fmla="*/ 178162 h 1409380"/>
                    <a:gd name="connsiteX532" fmla="*/ 87048 w 2126387"/>
                    <a:gd name="connsiteY532" fmla="*/ 175912 h 1409380"/>
                    <a:gd name="connsiteX533" fmla="*/ 87048 w 2126387"/>
                    <a:gd name="connsiteY533" fmla="*/ 175799 h 1409380"/>
                    <a:gd name="connsiteX534" fmla="*/ 86148 w 2126387"/>
                    <a:gd name="connsiteY534" fmla="*/ 172254 h 1409380"/>
                    <a:gd name="connsiteX535" fmla="*/ 85754 w 2126387"/>
                    <a:gd name="connsiteY535" fmla="*/ 169722 h 1409380"/>
                    <a:gd name="connsiteX536" fmla="*/ 89130 w 2126387"/>
                    <a:gd name="connsiteY536" fmla="*/ 163870 h 1409380"/>
                    <a:gd name="connsiteX537" fmla="*/ 96276 w 2126387"/>
                    <a:gd name="connsiteY537" fmla="*/ 157005 h 1409380"/>
                    <a:gd name="connsiteX538" fmla="*/ 101171 w 2126387"/>
                    <a:gd name="connsiteY538" fmla="*/ 141025 h 1409380"/>
                    <a:gd name="connsiteX539" fmla="*/ 101171 w 2126387"/>
                    <a:gd name="connsiteY539" fmla="*/ 139900 h 1409380"/>
                    <a:gd name="connsiteX540" fmla="*/ 96501 w 2126387"/>
                    <a:gd name="connsiteY540" fmla="*/ 122569 h 1409380"/>
                    <a:gd name="connsiteX541" fmla="*/ 96332 w 2126387"/>
                    <a:gd name="connsiteY541" fmla="*/ 121050 h 1409380"/>
                    <a:gd name="connsiteX542" fmla="*/ 103929 w 2126387"/>
                    <a:gd name="connsiteY542" fmla="*/ 113284 h 1409380"/>
                    <a:gd name="connsiteX543" fmla="*/ 117095 w 2126387"/>
                    <a:gd name="connsiteY543" fmla="*/ 111990 h 1409380"/>
                    <a:gd name="connsiteX544" fmla="*/ 131557 w 2126387"/>
                    <a:gd name="connsiteY544" fmla="*/ 105632 h 1409380"/>
                    <a:gd name="connsiteX545" fmla="*/ 135720 w 2126387"/>
                    <a:gd name="connsiteY545" fmla="*/ 102312 h 1409380"/>
                    <a:gd name="connsiteX546" fmla="*/ 137465 w 2126387"/>
                    <a:gd name="connsiteY546" fmla="*/ 98936 h 1409380"/>
                    <a:gd name="connsiteX547" fmla="*/ 142191 w 2126387"/>
                    <a:gd name="connsiteY547" fmla="*/ 94266 h 1409380"/>
                    <a:gd name="connsiteX548" fmla="*/ 145342 w 2126387"/>
                    <a:gd name="connsiteY548" fmla="*/ 93534 h 1409380"/>
                    <a:gd name="connsiteX549" fmla="*/ 146186 w 2126387"/>
                    <a:gd name="connsiteY549" fmla="*/ 93028 h 1409380"/>
                    <a:gd name="connsiteX550" fmla="*/ 145736 w 2126387"/>
                    <a:gd name="connsiteY550" fmla="*/ 91340 h 1409380"/>
                    <a:gd name="connsiteX551" fmla="*/ 143429 w 2126387"/>
                    <a:gd name="connsiteY551" fmla="*/ 90890 h 1409380"/>
                    <a:gd name="connsiteX552" fmla="*/ 142867 w 2126387"/>
                    <a:gd name="connsiteY552" fmla="*/ 90890 h 1409380"/>
                    <a:gd name="connsiteX553" fmla="*/ 141291 w 2126387"/>
                    <a:gd name="connsiteY553" fmla="*/ 90833 h 1409380"/>
                    <a:gd name="connsiteX554" fmla="*/ 146749 w 2126387"/>
                    <a:gd name="connsiteY554" fmla="*/ 89989 h 1409380"/>
                    <a:gd name="connsiteX555" fmla="*/ 151307 w 2126387"/>
                    <a:gd name="connsiteY555" fmla="*/ 90439 h 1409380"/>
                    <a:gd name="connsiteX556" fmla="*/ 180116 w 2126387"/>
                    <a:gd name="connsiteY556" fmla="*/ 96179 h 1409380"/>
                    <a:gd name="connsiteX557" fmla="*/ 218717 w 2126387"/>
                    <a:gd name="connsiteY557" fmla="*/ 103156 h 1409380"/>
                    <a:gd name="connsiteX558" fmla="*/ 243138 w 2126387"/>
                    <a:gd name="connsiteY558" fmla="*/ 79917 h 1409380"/>
                    <a:gd name="connsiteX559" fmla="*/ 258837 w 2126387"/>
                    <a:gd name="connsiteY559" fmla="*/ 57410 h 1409380"/>
                    <a:gd name="connsiteX560" fmla="*/ 296762 w 2126387"/>
                    <a:gd name="connsiteY560" fmla="*/ 26856 h 1409380"/>
                    <a:gd name="connsiteX561" fmla="*/ 306496 w 2126387"/>
                    <a:gd name="connsiteY561" fmla="*/ 17177 h 1409380"/>
                    <a:gd name="connsiteX562" fmla="*/ 327822 w 2126387"/>
                    <a:gd name="connsiteY562" fmla="*/ 2041 h 1409380"/>
                    <a:gd name="connsiteX563" fmla="*/ 348135 w 2126387"/>
                    <a:gd name="connsiteY563" fmla="*/ 18640 h 1409380"/>
                    <a:gd name="connsiteX564" fmla="*/ 371374 w 2126387"/>
                    <a:gd name="connsiteY564" fmla="*/ 29106 h 1409380"/>
                    <a:gd name="connsiteX565" fmla="*/ 388986 w 2126387"/>
                    <a:gd name="connsiteY565" fmla="*/ 23648 h 1409380"/>
                    <a:gd name="connsiteX566" fmla="*/ 410762 w 2126387"/>
                    <a:gd name="connsiteY566" fmla="*/ 37997 h 1409380"/>
                    <a:gd name="connsiteX567" fmla="*/ 429500 w 2126387"/>
                    <a:gd name="connsiteY567" fmla="*/ 57353 h 1409380"/>
                    <a:gd name="connsiteX568" fmla="*/ 470013 w 2126387"/>
                    <a:gd name="connsiteY568" fmla="*/ 60842 h 1409380"/>
                    <a:gd name="connsiteX569" fmla="*/ 483912 w 2126387"/>
                    <a:gd name="connsiteY569" fmla="*/ 47675 h 1409380"/>
                    <a:gd name="connsiteX570" fmla="*/ 504506 w 2126387"/>
                    <a:gd name="connsiteY570" fmla="*/ 41429 h 1409380"/>
                    <a:gd name="connsiteX571" fmla="*/ 522512 w 2126387"/>
                    <a:gd name="connsiteY571" fmla="*/ 30626 h 1409380"/>
                    <a:gd name="connsiteX572" fmla="*/ 547664 w 2126387"/>
                    <a:gd name="connsiteY572" fmla="*/ 30626 h 1409380"/>
                    <a:gd name="connsiteX573" fmla="*/ 570903 w 2126387"/>
                    <a:gd name="connsiteY573" fmla="*/ 39122 h 1409380"/>
                    <a:gd name="connsiteX574" fmla="*/ 582551 w 2126387"/>
                    <a:gd name="connsiteY574" fmla="*/ 56115 h 1409380"/>
                    <a:gd name="connsiteX575" fmla="*/ 600557 w 2126387"/>
                    <a:gd name="connsiteY575" fmla="*/ 84475 h 1409380"/>
                    <a:gd name="connsiteX576" fmla="*/ 629423 w 2126387"/>
                    <a:gd name="connsiteY576" fmla="*/ 99949 h 1409380"/>
                    <a:gd name="connsiteX577" fmla="*/ 653394 w 2126387"/>
                    <a:gd name="connsiteY577" fmla="*/ 105801 h 1409380"/>
                    <a:gd name="connsiteX578" fmla="*/ 673707 w 2126387"/>
                    <a:gd name="connsiteY578" fmla="*/ 102706 h 1409380"/>
                    <a:gd name="connsiteX579" fmla="*/ 687605 w 2126387"/>
                    <a:gd name="connsiteY579" fmla="*/ 110415 h 1409380"/>
                    <a:gd name="connsiteX580" fmla="*/ 719116 w 2126387"/>
                    <a:gd name="connsiteY580" fmla="*/ 108896 h 1409380"/>
                    <a:gd name="connsiteX581" fmla="*/ 733689 w 2126387"/>
                    <a:gd name="connsiteY581" fmla="*/ 97642 h 1409380"/>
                    <a:gd name="connsiteX582" fmla="*/ 780223 w 2126387"/>
                    <a:gd name="connsiteY582" fmla="*/ 92184 h 1409380"/>
                    <a:gd name="connsiteX583" fmla="*/ 804194 w 2126387"/>
                    <a:gd name="connsiteY583" fmla="*/ 92972 h 1409380"/>
                    <a:gd name="connsiteX584" fmla="*/ 822200 w 2126387"/>
                    <a:gd name="connsiteY584" fmla="*/ 101074 h 1409380"/>
                    <a:gd name="connsiteX585" fmla="*/ 838349 w 2126387"/>
                    <a:gd name="connsiteY585" fmla="*/ 116604 h 1409380"/>
                    <a:gd name="connsiteX586" fmla="*/ 863107 w 2126387"/>
                    <a:gd name="connsiteY586" fmla="*/ 106926 h 1409380"/>
                    <a:gd name="connsiteX587" fmla="*/ 905478 w 2126387"/>
                    <a:gd name="connsiteY587" fmla="*/ 88751 h 1409380"/>
                    <a:gd name="connsiteX588" fmla="*/ 946385 w 2126387"/>
                    <a:gd name="connsiteY588" fmla="*/ 65118 h 1409380"/>
                    <a:gd name="connsiteX589" fmla="*/ 986505 w 2126387"/>
                    <a:gd name="connsiteY589" fmla="*/ 63937 h 1409380"/>
                    <a:gd name="connsiteX590" fmla="*/ 1015765 w 2126387"/>
                    <a:gd name="connsiteY590" fmla="*/ 69001 h 1409380"/>
                    <a:gd name="connsiteX591" fmla="*/ 1039398 w 2126387"/>
                    <a:gd name="connsiteY591" fmla="*/ 61236 h 1409380"/>
                    <a:gd name="connsiteX592" fmla="*/ 1052114 w 2126387"/>
                    <a:gd name="connsiteY592" fmla="*/ 70914 h 1409380"/>
                    <a:gd name="connsiteX593" fmla="*/ 1085876 w 2126387"/>
                    <a:gd name="connsiteY593" fmla="*/ 77160 h 1409380"/>
                    <a:gd name="connsiteX594" fmla="*/ 1136855 w 2126387"/>
                    <a:gd name="connsiteY594" fmla="*/ 77160 h 1409380"/>
                    <a:gd name="connsiteX595" fmla="*/ 1168366 w 2126387"/>
                    <a:gd name="connsiteY595" fmla="*/ 91508 h 1409380"/>
                    <a:gd name="connsiteX596" fmla="*/ 1184515 w 2126387"/>
                    <a:gd name="connsiteY596" fmla="*/ 103944 h 1409380"/>
                    <a:gd name="connsiteX597" fmla="*/ 1202521 w 2126387"/>
                    <a:gd name="connsiteY597" fmla="*/ 112047 h 1409380"/>
                    <a:gd name="connsiteX598" fmla="*/ 1222328 w 2126387"/>
                    <a:gd name="connsiteY598" fmla="*/ 120937 h 1409380"/>
                    <a:gd name="connsiteX599" fmla="*/ 1242641 w 2126387"/>
                    <a:gd name="connsiteY599" fmla="*/ 136073 h 1409380"/>
                    <a:gd name="connsiteX600" fmla="*/ 1264248 w 2126387"/>
                    <a:gd name="connsiteY600" fmla="*/ 153686 h 1409380"/>
                    <a:gd name="connsiteX601" fmla="*/ 1256145 w 2126387"/>
                    <a:gd name="connsiteY601" fmla="*/ 160494 h 1409380"/>
                    <a:gd name="connsiteX602" fmla="*/ 1232906 w 2126387"/>
                    <a:gd name="connsiteY602" fmla="*/ 166346 h 1409380"/>
                    <a:gd name="connsiteX603" fmla="*/ 1246411 w 2126387"/>
                    <a:gd name="connsiteY603" fmla="*/ 183339 h 1409380"/>
                    <a:gd name="connsiteX604" fmla="*/ 1260703 w 2126387"/>
                    <a:gd name="connsiteY604" fmla="*/ 198869 h 1409380"/>
                    <a:gd name="connsiteX605" fmla="*/ 1249843 w 2126387"/>
                    <a:gd name="connsiteY605" fmla="*/ 221321 h 1409380"/>
                    <a:gd name="connsiteX606" fmla="*/ 1243428 w 2126387"/>
                    <a:gd name="connsiteY606" fmla="*/ 239102 h 1409380"/>
                    <a:gd name="connsiteX607" fmla="*/ 1221709 w 2126387"/>
                    <a:gd name="connsiteY607" fmla="*/ 249962 h 1409380"/>
                    <a:gd name="connsiteX608" fmla="*/ 1215688 w 2126387"/>
                    <a:gd name="connsiteY608" fmla="*/ 266279 h 1409380"/>
                    <a:gd name="connsiteX609" fmla="*/ 1220189 w 2126387"/>
                    <a:gd name="connsiteY609" fmla="*/ 296102 h 1409380"/>
                    <a:gd name="connsiteX610" fmla="*/ 1234088 w 2126387"/>
                    <a:gd name="connsiteY610" fmla="*/ 306512 h 1409380"/>
                    <a:gd name="connsiteX611" fmla="*/ 1236339 w 2126387"/>
                    <a:gd name="connsiteY611" fmla="*/ 327444 h 1409380"/>
                    <a:gd name="connsiteX612" fmla="*/ 1233694 w 2126387"/>
                    <a:gd name="connsiteY612" fmla="*/ 363118 h 1409380"/>
                    <a:gd name="connsiteX613" fmla="*/ 1226210 w 2126387"/>
                    <a:gd name="connsiteY613" fmla="*/ 401100 h 1409380"/>
                    <a:gd name="connsiteX614" fmla="*/ 1208204 w 2126387"/>
                    <a:gd name="connsiteY614" fmla="*/ 427433 h 1409380"/>
                    <a:gd name="connsiteX615" fmla="*/ 1239771 w 2126387"/>
                    <a:gd name="connsiteY615" fmla="*/ 484659 h 1409380"/>
                    <a:gd name="connsiteX616" fmla="*/ 1250068 w 2126387"/>
                    <a:gd name="connsiteY616" fmla="*/ 493437 h 1409380"/>
                    <a:gd name="connsiteX617" fmla="*/ 1279722 w 2126387"/>
                    <a:gd name="connsiteY617" fmla="*/ 522809 h 1409380"/>
                    <a:gd name="connsiteX618" fmla="*/ 1321642 w 2126387"/>
                    <a:gd name="connsiteY618" fmla="*/ 544698 h 1409380"/>
                    <a:gd name="connsiteX619" fmla="*/ 1352365 w 2126387"/>
                    <a:gd name="connsiteY619" fmla="*/ 561016 h 1409380"/>
                    <a:gd name="connsiteX620" fmla="*/ 1412122 w 2126387"/>
                    <a:gd name="connsiteY620" fmla="*/ 609519 h 1409380"/>
                    <a:gd name="connsiteX621" fmla="*/ 1419212 w 2126387"/>
                    <a:gd name="connsiteY621" fmla="*/ 611995 h 1409380"/>
                    <a:gd name="connsiteX622" fmla="*/ 1439356 w 2126387"/>
                    <a:gd name="connsiteY622" fmla="*/ 614696 h 1409380"/>
                    <a:gd name="connsiteX623" fmla="*/ 1446165 w 2126387"/>
                    <a:gd name="connsiteY623" fmla="*/ 624768 h 1409380"/>
                    <a:gd name="connsiteX624" fmla="*/ 1467322 w 2126387"/>
                    <a:gd name="connsiteY624" fmla="*/ 639623 h 1409380"/>
                    <a:gd name="connsiteX625" fmla="*/ 1489492 w 2126387"/>
                    <a:gd name="connsiteY625" fmla="*/ 642043 h 1409380"/>
                    <a:gd name="connsiteX626" fmla="*/ 1527192 w 2126387"/>
                    <a:gd name="connsiteY626" fmla="*/ 653015 h 1409380"/>
                    <a:gd name="connsiteX627" fmla="*/ 1562473 w 2126387"/>
                    <a:gd name="connsiteY627" fmla="*/ 681037 h 1409380"/>
                    <a:gd name="connsiteX628" fmla="*/ 1568437 w 2126387"/>
                    <a:gd name="connsiteY628" fmla="*/ 684638 h 1409380"/>
                    <a:gd name="connsiteX629" fmla="*/ 1571644 w 2126387"/>
                    <a:gd name="connsiteY629" fmla="*/ 689815 h 1409380"/>
                    <a:gd name="connsiteX630" fmla="*/ 1590438 w 2126387"/>
                    <a:gd name="connsiteY630" fmla="*/ 682444 h 1409380"/>
                    <a:gd name="connsiteX631" fmla="*/ 1624537 w 2126387"/>
                    <a:gd name="connsiteY631" fmla="*/ 702194 h 1409380"/>
                    <a:gd name="connsiteX632" fmla="*/ 1666570 w 2126387"/>
                    <a:gd name="connsiteY632" fmla="*/ 693698 h 1409380"/>
                    <a:gd name="connsiteX633" fmla="*/ 1682663 w 2126387"/>
                    <a:gd name="connsiteY633" fmla="*/ 692122 h 1409380"/>
                    <a:gd name="connsiteX634" fmla="*/ 1704776 w 2126387"/>
                    <a:gd name="connsiteY634" fmla="*/ 703376 h 1409380"/>
                    <a:gd name="connsiteX635" fmla="*/ 1724696 w 2126387"/>
                    <a:gd name="connsiteY635" fmla="*/ 723126 h 1409380"/>
                    <a:gd name="connsiteX636" fmla="*/ 1747541 w 2126387"/>
                    <a:gd name="connsiteY636" fmla="*/ 733986 h 1409380"/>
                    <a:gd name="connsiteX637" fmla="*/ 1738594 w 2126387"/>
                    <a:gd name="connsiteY637" fmla="*/ 742089 h 1409380"/>
                    <a:gd name="connsiteX638" fmla="*/ 1754293 w 2126387"/>
                    <a:gd name="connsiteY638" fmla="*/ 758407 h 1409380"/>
                    <a:gd name="connsiteX639" fmla="*/ 1768585 w 2126387"/>
                    <a:gd name="connsiteY639" fmla="*/ 768085 h 1409380"/>
                    <a:gd name="connsiteX640" fmla="*/ 1763352 w 2126387"/>
                    <a:gd name="connsiteY640" fmla="*/ 806066 h 1409380"/>
                    <a:gd name="connsiteX641" fmla="*/ 1778714 w 2126387"/>
                    <a:gd name="connsiteY641" fmla="*/ 819233 h 1409380"/>
                    <a:gd name="connsiteX642" fmla="*/ 1796720 w 2126387"/>
                    <a:gd name="connsiteY642" fmla="*/ 822722 h 1409380"/>
                    <a:gd name="connsiteX643" fmla="*/ 1808705 w 2126387"/>
                    <a:gd name="connsiteY643" fmla="*/ 823510 h 1409380"/>
                    <a:gd name="connsiteX644" fmla="*/ 1828230 w 2126387"/>
                    <a:gd name="connsiteY644" fmla="*/ 835551 h 1409380"/>
                    <a:gd name="connsiteX645" fmla="*/ 1845111 w 2126387"/>
                    <a:gd name="connsiteY645" fmla="*/ 833976 h 1409380"/>
                    <a:gd name="connsiteX646" fmla="*/ 1848825 w 2126387"/>
                    <a:gd name="connsiteY646" fmla="*/ 808767 h 1409380"/>
                    <a:gd name="connsiteX647" fmla="*/ 1864918 w 2126387"/>
                    <a:gd name="connsiteY647" fmla="*/ 820021 h 1409380"/>
                    <a:gd name="connsiteX648" fmla="*/ 1892658 w 2126387"/>
                    <a:gd name="connsiteY648" fmla="*/ 840165 h 1409380"/>
                    <a:gd name="connsiteX649" fmla="*/ 1905825 w 2126387"/>
                    <a:gd name="connsiteY649" fmla="*/ 831275 h 1409380"/>
                    <a:gd name="connsiteX650" fmla="*/ 1906219 w 2126387"/>
                    <a:gd name="connsiteY650" fmla="*/ 801452 h 1409380"/>
                    <a:gd name="connsiteX651" fmla="*/ 1960237 w 2126387"/>
                    <a:gd name="connsiteY651" fmla="*/ 802578 h 1409380"/>
                    <a:gd name="connsiteX652" fmla="*/ 1972222 w 2126387"/>
                    <a:gd name="connsiteY652" fmla="*/ 775062 h 1409380"/>
                    <a:gd name="connsiteX653" fmla="*/ 1978243 w 2126387"/>
                    <a:gd name="connsiteY653" fmla="*/ 754918 h 1409380"/>
                    <a:gd name="connsiteX654" fmla="*/ 1986796 w 2126387"/>
                    <a:gd name="connsiteY654" fmla="*/ 739050 h 1409380"/>
                    <a:gd name="connsiteX655" fmla="*/ 2004127 w 2126387"/>
                    <a:gd name="connsiteY655" fmla="*/ 746309 h 1409380"/>
                    <a:gd name="connsiteX656" fmla="*/ 2018700 w 2126387"/>
                    <a:gd name="connsiteY656" fmla="*/ 748335 h 1409380"/>
                    <a:gd name="connsiteX657" fmla="*/ 2022977 w 2126387"/>
                    <a:gd name="connsiteY657" fmla="*/ 749910 h 1409380"/>
                    <a:gd name="connsiteX658" fmla="*/ 2053868 w 2126387"/>
                    <a:gd name="connsiteY658" fmla="*/ 766678 h 1409380"/>
                    <a:gd name="connsiteX659" fmla="*/ 2065853 w 2126387"/>
                    <a:gd name="connsiteY659" fmla="*/ 788229 h 1409380"/>
                    <a:gd name="connsiteX660" fmla="*/ 2072437 w 2126387"/>
                    <a:gd name="connsiteY660" fmla="*/ 807529 h 1409380"/>
                    <a:gd name="connsiteX661" fmla="*/ 2083128 w 2126387"/>
                    <a:gd name="connsiteY661" fmla="*/ 830206 h 1409380"/>
                    <a:gd name="connsiteX662" fmla="*/ 2081834 w 2126387"/>
                    <a:gd name="connsiteY662" fmla="*/ 848887 h 1409380"/>
                    <a:gd name="connsiteX663" fmla="*/ 2107098 w 2126387"/>
                    <a:gd name="connsiteY663" fmla="*/ 888838 h 1409380"/>
                    <a:gd name="connsiteX664" fmla="*/ 2125105 w 2126387"/>
                    <a:gd name="connsiteY664" fmla="*/ 916184 h 1409380"/>
                    <a:gd name="connsiteX665" fmla="*/ 2111150 w 2126387"/>
                    <a:gd name="connsiteY665" fmla="*/ 923443 h 1409380"/>
                    <a:gd name="connsiteX666" fmla="*/ 2096464 w 2126387"/>
                    <a:gd name="connsiteY666" fmla="*/ 920179 h 1409380"/>
                    <a:gd name="connsiteX667" fmla="*/ 2098321 w 2126387"/>
                    <a:gd name="connsiteY667" fmla="*/ 935316 h 1409380"/>
                    <a:gd name="connsiteX668" fmla="*/ 2105467 w 2126387"/>
                    <a:gd name="connsiteY668" fmla="*/ 950790 h 1409380"/>
                    <a:gd name="connsiteX669" fmla="*/ 2115989 w 2126387"/>
                    <a:gd name="connsiteY669" fmla="*/ 974535 h 1409380"/>
                    <a:gd name="connsiteX670" fmla="*/ 2123191 w 2126387"/>
                    <a:gd name="connsiteY670" fmla="*/ 997774 h 1409380"/>
                    <a:gd name="connsiteX671" fmla="*/ 2122629 w 2126387"/>
                    <a:gd name="connsiteY671" fmla="*/ 1015442 h 1409380"/>
                    <a:gd name="connsiteX672" fmla="*/ 2123191 w 2126387"/>
                    <a:gd name="connsiteY672" fmla="*/ 1049767 h 1409380"/>
                    <a:gd name="connsiteX673" fmla="*/ 2124317 w 2126387"/>
                    <a:gd name="connsiteY673" fmla="*/ 1080715 h 1409380"/>
                    <a:gd name="connsiteX674" fmla="*/ 2122854 w 2126387"/>
                    <a:gd name="connsiteY674" fmla="*/ 1111887 h 1409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</a:cxnLst>
                  <a:rect l="l" t="t" r="r" b="b"/>
                  <a:pathLst>
                    <a:path w="2126387" h="1409380">
                      <a:moveTo>
                        <a:pt x="2122854" y="1111887"/>
                      </a:moveTo>
                      <a:cubicBezTo>
                        <a:pt x="2118465" y="1119090"/>
                        <a:pt x="2112894" y="1130681"/>
                        <a:pt x="2114020" y="1139515"/>
                      </a:cubicBezTo>
                      <a:cubicBezTo>
                        <a:pt x="2115145" y="1148349"/>
                        <a:pt x="2118465" y="1155045"/>
                        <a:pt x="2118465" y="1159435"/>
                      </a:cubicBezTo>
                      <a:cubicBezTo>
                        <a:pt x="2118465" y="1163880"/>
                        <a:pt x="2116214" y="1167762"/>
                        <a:pt x="2116777" y="1177103"/>
                      </a:cubicBezTo>
                      <a:cubicBezTo>
                        <a:pt x="2117339" y="1186556"/>
                        <a:pt x="2121728" y="1195953"/>
                        <a:pt x="2121728" y="1195953"/>
                      </a:cubicBezTo>
                      <a:cubicBezTo>
                        <a:pt x="2121728" y="1195953"/>
                        <a:pt x="2121447" y="1196066"/>
                        <a:pt x="2120941" y="1196291"/>
                      </a:cubicBezTo>
                      <a:cubicBezTo>
                        <a:pt x="2120097" y="1196628"/>
                        <a:pt x="2118240" y="1197022"/>
                        <a:pt x="2114807" y="1196628"/>
                      </a:cubicBezTo>
                      <a:cubicBezTo>
                        <a:pt x="2109349" y="1195953"/>
                        <a:pt x="2104623" y="1197472"/>
                        <a:pt x="2104791" y="1203099"/>
                      </a:cubicBezTo>
                      <a:cubicBezTo>
                        <a:pt x="2104960" y="1208782"/>
                        <a:pt x="2108280" y="1222456"/>
                        <a:pt x="2105917" y="1222681"/>
                      </a:cubicBezTo>
                      <a:cubicBezTo>
                        <a:pt x="2103497" y="1222850"/>
                        <a:pt x="2100459" y="1222850"/>
                        <a:pt x="2098546" y="1224819"/>
                      </a:cubicBezTo>
                      <a:cubicBezTo>
                        <a:pt x="2096576" y="1226788"/>
                        <a:pt x="2095732" y="1228758"/>
                        <a:pt x="2094832" y="1232415"/>
                      </a:cubicBezTo>
                      <a:cubicBezTo>
                        <a:pt x="2093988" y="1236129"/>
                        <a:pt x="2094157" y="1248508"/>
                        <a:pt x="2091624" y="1249183"/>
                      </a:cubicBezTo>
                      <a:cubicBezTo>
                        <a:pt x="2088980" y="1249746"/>
                        <a:pt x="2085941" y="1247889"/>
                        <a:pt x="2085716" y="1245076"/>
                      </a:cubicBezTo>
                      <a:cubicBezTo>
                        <a:pt x="2085547" y="1242206"/>
                        <a:pt x="2084872" y="1226620"/>
                        <a:pt x="2081215" y="1225494"/>
                      </a:cubicBezTo>
                      <a:cubicBezTo>
                        <a:pt x="2077501" y="1224369"/>
                        <a:pt x="2075757" y="1224369"/>
                        <a:pt x="2072718" y="1224819"/>
                      </a:cubicBezTo>
                      <a:cubicBezTo>
                        <a:pt x="2069680" y="1225269"/>
                        <a:pt x="2065797" y="1225663"/>
                        <a:pt x="2064447" y="1230896"/>
                      </a:cubicBezTo>
                      <a:cubicBezTo>
                        <a:pt x="2063152" y="1236129"/>
                        <a:pt x="2057301" y="1278893"/>
                        <a:pt x="2058370" y="1284520"/>
                      </a:cubicBezTo>
                      <a:cubicBezTo>
                        <a:pt x="2059495" y="1290147"/>
                        <a:pt x="2064672" y="1304721"/>
                        <a:pt x="2063434" y="1312092"/>
                      </a:cubicBezTo>
                      <a:cubicBezTo>
                        <a:pt x="2062140" y="1319463"/>
                        <a:pt x="2059720" y="1325146"/>
                        <a:pt x="2052574" y="1326665"/>
                      </a:cubicBezTo>
                      <a:cubicBezTo>
                        <a:pt x="2045371" y="1328185"/>
                        <a:pt x="2035806" y="1327228"/>
                        <a:pt x="2032373" y="1329873"/>
                      </a:cubicBezTo>
                      <a:cubicBezTo>
                        <a:pt x="2028885" y="1332517"/>
                        <a:pt x="2026915" y="1330773"/>
                        <a:pt x="2026747" y="1328185"/>
                      </a:cubicBezTo>
                      <a:cubicBezTo>
                        <a:pt x="2026578" y="1325540"/>
                        <a:pt x="2021120" y="1299488"/>
                        <a:pt x="2019375" y="1297180"/>
                      </a:cubicBezTo>
                      <a:cubicBezTo>
                        <a:pt x="2017687" y="1294761"/>
                        <a:pt x="2014592" y="1293636"/>
                        <a:pt x="2012904" y="1296899"/>
                      </a:cubicBezTo>
                      <a:cubicBezTo>
                        <a:pt x="2011160" y="1300163"/>
                        <a:pt x="2011385" y="1307084"/>
                        <a:pt x="2010935" y="1310122"/>
                      </a:cubicBezTo>
                      <a:cubicBezTo>
                        <a:pt x="2010485" y="1313217"/>
                        <a:pt x="2011104" y="1313386"/>
                        <a:pt x="2006996" y="1315356"/>
                      </a:cubicBezTo>
                      <a:cubicBezTo>
                        <a:pt x="2003676" y="1316931"/>
                        <a:pt x="2002720" y="1317268"/>
                        <a:pt x="2000694" y="1318113"/>
                      </a:cubicBezTo>
                      <a:cubicBezTo>
                        <a:pt x="2000244" y="1318281"/>
                        <a:pt x="1999625" y="1318563"/>
                        <a:pt x="1999006" y="1318844"/>
                      </a:cubicBezTo>
                      <a:cubicBezTo>
                        <a:pt x="1998106" y="1319238"/>
                        <a:pt x="1994898" y="1318507"/>
                        <a:pt x="1990341" y="1317381"/>
                      </a:cubicBezTo>
                      <a:cubicBezTo>
                        <a:pt x="1988259" y="1316875"/>
                        <a:pt x="1985895" y="1316312"/>
                        <a:pt x="1983363" y="1315749"/>
                      </a:cubicBezTo>
                      <a:cubicBezTo>
                        <a:pt x="1982182" y="1313893"/>
                        <a:pt x="1981338" y="1312092"/>
                        <a:pt x="1980550" y="1310572"/>
                      </a:cubicBezTo>
                      <a:cubicBezTo>
                        <a:pt x="1979650" y="1308547"/>
                        <a:pt x="1978637" y="1305396"/>
                        <a:pt x="1977736" y="1302526"/>
                      </a:cubicBezTo>
                      <a:cubicBezTo>
                        <a:pt x="1976836" y="1299600"/>
                        <a:pt x="1975880" y="1296956"/>
                        <a:pt x="1975092" y="1295943"/>
                      </a:cubicBezTo>
                      <a:cubicBezTo>
                        <a:pt x="1974417" y="1295099"/>
                        <a:pt x="1974248" y="1295099"/>
                        <a:pt x="1973122" y="1294986"/>
                      </a:cubicBezTo>
                      <a:cubicBezTo>
                        <a:pt x="1972166" y="1294986"/>
                        <a:pt x="1970872" y="1295268"/>
                        <a:pt x="1969465" y="1295549"/>
                      </a:cubicBezTo>
                      <a:cubicBezTo>
                        <a:pt x="1968339" y="1295830"/>
                        <a:pt x="1967383" y="1295999"/>
                        <a:pt x="1966201" y="1295999"/>
                      </a:cubicBezTo>
                      <a:cubicBezTo>
                        <a:pt x="1963838" y="1295999"/>
                        <a:pt x="1961700" y="1295042"/>
                        <a:pt x="1959280" y="1293242"/>
                      </a:cubicBezTo>
                      <a:cubicBezTo>
                        <a:pt x="1956636" y="1290991"/>
                        <a:pt x="1955792" y="1288515"/>
                        <a:pt x="1955398" y="1285983"/>
                      </a:cubicBezTo>
                      <a:cubicBezTo>
                        <a:pt x="1955060" y="1283339"/>
                        <a:pt x="1955116" y="1280750"/>
                        <a:pt x="1954272" y="1278049"/>
                      </a:cubicBezTo>
                      <a:cubicBezTo>
                        <a:pt x="1953147" y="1273548"/>
                        <a:pt x="1948364" y="1272141"/>
                        <a:pt x="1944313" y="1270903"/>
                      </a:cubicBezTo>
                      <a:cubicBezTo>
                        <a:pt x="1942231" y="1270228"/>
                        <a:pt x="1940937" y="1269947"/>
                        <a:pt x="1939586" y="1269947"/>
                      </a:cubicBezTo>
                      <a:cubicBezTo>
                        <a:pt x="1938517" y="1269947"/>
                        <a:pt x="1937448" y="1270059"/>
                        <a:pt x="1935872" y="1270622"/>
                      </a:cubicBezTo>
                      <a:cubicBezTo>
                        <a:pt x="1935535" y="1270734"/>
                        <a:pt x="1935478" y="1270565"/>
                        <a:pt x="1935366" y="1272479"/>
                      </a:cubicBezTo>
                      <a:cubicBezTo>
                        <a:pt x="1935366" y="1274110"/>
                        <a:pt x="1935816" y="1276361"/>
                        <a:pt x="1935816" y="1278499"/>
                      </a:cubicBezTo>
                      <a:lnTo>
                        <a:pt x="1935816" y="1279006"/>
                      </a:lnTo>
                      <a:cubicBezTo>
                        <a:pt x="1935647" y="1282945"/>
                        <a:pt x="1934072" y="1289359"/>
                        <a:pt x="1933003" y="1293411"/>
                      </a:cubicBezTo>
                      <a:cubicBezTo>
                        <a:pt x="1932609" y="1295661"/>
                        <a:pt x="1930246" y="1297349"/>
                        <a:pt x="1928445" y="1297349"/>
                      </a:cubicBezTo>
                      <a:lnTo>
                        <a:pt x="1928051" y="1297349"/>
                      </a:lnTo>
                      <a:cubicBezTo>
                        <a:pt x="1924731" y="1297237"/>
                        <a:pt x="1921974" y="1295380"/>
                        <a:pt x="1920398" y="1295042"/>
                      </a:cubicBezTo>
                      <a:cubicBezTo>
                        <a:pt x="1920230" y="1294986"/>
                        <a:pt x="1920117" y="1294986"/>
                        <a:pt x="1920061" y="1294986"/>
                      </a:cubicBezTo>
                      <a:cubicBezTo>
                        <a:pt x="1920061" y="1294986"/>
                        <a:pt x="1920005" y="1294986"/>
                        <a:pt x="1919948" y="1294986"/>
                      </a:cubicBezTo>
                      <a:cubicBezTo>
                        <a:pt x="1919442" y="1294986"/>
                        <a:pt x="1917698" y="1296674"/>
                        <a:pt x="1915559" y="1298756"/>
                      </a:cubicBezTo>
                      <a:cubicBezTo>
                        <a:pt x="1914659" y="1299713"/>
                        <a:pt x="1914997" y="1299262"/>
                        <a:pt x="1914828" y="1300107"/>
                      </a:cubicBezTo>
                      <a:lnTo>
                        <a:pt x="1914828" y="1301344"/>
                      </a:lnTo>
                      <a:cubicBezTo>
                        <a:pt x="1914828" y="1302245"/>
                        <a:pt x="1915166" y="1304439"/>
                        <a:pt x="1915166" y="1306521"/>
                      </a:cubicBezTo>
                      <a:cubicBezTo>
                        <a:pt x="1915166" y="1307253"/>
                        <a:pt x="1915109" y="1307872"/>
                        <a:pt x="1914997" y="1308660"/>
                      </a:cubicBezTo>
                      <a:cubicBezTo>
                        <a:pt x="1914265" y="1311979"/>
                        <a:pt x="1911846" y="1314624"/>
                        <a:pt x="1910214" y="1317100"/>
                      </a:cubicBezTo>
                      <a:lnTo>
                        <a:pt x="1910214" y="1317156"/>
                      </a:lnTo>
                      <a:cubicBezTo>
                        <a:pt x="1910214" y="1318507"/>
                        <a:pt x="1913477" y="1323571"/>
                        <a:pt x="1915053" y="1327734"/>
                      </a:cubicBezTo>
                      <a:cubicBezTo>
                        <a:pt x="1915897" y="1330154"/>
                        <a:pt x="1916403" y="1332574"/>
                        <a:pt x="1916403" y="1335050"/>
                      </a:cubicBezTo>
                      <a:cubicBezTo>
                        <a:pt x="1916403" y="1337525"/>
                        <a:pt x="1915897" y="1340001"/>
                        <a:pt x="1914828" y="1342646"/>
                      </a:cubicBezTo>
                      <a:cubicBezTo>
                        <a:pt x="1913590" y="1346022"/>
                        <a:pt x="1910270" y="1347710"/>
                        <a:pt x="1907513" y="1347710"/>
                      </a:cubicBezTo>
                      <a:lnTo>
                        <a:pt x="1907175" y="1347710"/>
                      </a:lnTo>
                      <a:cubicBezTo>
                        <a:pt x="1904643" y="1347654"/>
                        <a:pt x="1902280" y="1346922"/>
                        <a:pt x="1900086" y="1346078"/>
                      </a:cubicBezTo>
                      <a:cubicBezTo>
                        <a:pt x="1899298" y="1345741"/>
                        <a:pt x="1898791" y="1345684"/>
                        <a:pt x="1898566" y="1345684"/>
                      </a:cubicBezTo>
                      <a:cubicBezTo>
                        <a:pt x="1898510" y="1345684"/>
                        <a:pt x="1898510" y="1345684"/>
                        <a:pt x="1898454" y="1345684"/>
                      </a:cubicBezTo>
                      <a:cubicBezTo>
                        <a:pt x="1898060" y="1345684"/>
                        <a:pt x="1897385" y="1346416"/>
                        <a:pt x="1895190" y="1348385"/>
                      </a:cubicBezTo>
                      <a:cubicBezTo>
                        <a:pt x="1892770" y="1350355"/>
                        <a:pt x="1886637" y="1355981"/>
                        <a:pt x="1881179" y="1359470"/>
                      </a:cubicBezTo>
                      <a:cubicBezTo>
                        <a:pt x="1879435" y="1360539"/>
                        <a:pt x="1877916" y="1360539"/>
                        <a:pt x="1877409" y="1360708"/>
                      </a:cubicBezTo>
                      <a:cubicBezTo>
                        <a:pt x="1876453" y="1360877"/>
                        <a:pt x="1875383" y="1361383"/>
                        <a:pt x="1873920" y="1361608"/>
                      </a:cubicBezTo>
                      <a:cubicBezTo>
                        <a:pt x="1873133" y="1361721"/>
                        <a:pt x="1872345" y="1361777"/>
                        <a:pt x="1871501" y="1361777"/>
                      </a:cubicBezTo>
                      <a:lnTo>
                        <a:pt x="1871107" y="1361777"/>
                      </a:lnTo>
                      <a:cubicBezTo>
                        <a:pt x="1869363" y="1361777"/>
                        <a:pt x="1866774" y="1360258"/>
                        <a:pt x="1866324" y="1358063"/>
                      </a:cubicBezTo>
                      <a:cubicBezTo>
                        <a:pt x="1865930" y="1356713"/>
                        <a:pt x="1865762" y="1355531"/>
                        <a:pt x="1865762" y="1354518"/>
                      </a:cubicBezTo>
                      <a:cubicBezTo>
                        <a:pt x="1865762" y="1353843"/>
                        <a:pt x="1865818" y="1353281"/>
                        <a:pt x="1865874" y="1352887"/>
                      </a:cubicBezTo>
                      <a:cubicBezTo>
                        <a:pt x="1865818" y="1352887"/>
                        <a:pt x="1865762" y="1352830"/>
                        <a:pt x="1865705" y="1352830"/>
                      </a:cubicBezTo>
                      <a:cubicBezTo>
                        <a:pt x="1864636" y="1352774"/>
                        <a:pt x="1862892" y="1352380"/>
                        <a:pt x="1861147" y="1351142"/>
                      </a:cubicBezTo>
                      <a:cubicBezTo>
                        <a:pt x="1858278" y="1348779"/>
                        <a:pt x="1857659" y="1345403"/>
                        <a:pt x="1856758" y="1344446"/>
                      </a:cubicBezTo>
                      <a:cubicBezTo>
                        <a:pt x="1856196" y="1343771"/>
                        <a:pt x="1856308" y="1343771"/>
                        <a:pt x="1854451" y="1343715"/>
                      </a:cubicBezTo>
                      <a:cubicBezTo>
                        <a:pt x="1853945" y="1343715"/>
                        <a:pt x="1853326" y="1343715"/>
                        <a:pt x="1852595" y="1343771"/>
                      </a:cubicBezTo>
                      <a:lnTo>
                        <a:pt x="1851638" y="1343771"/>
                      </a:lnTo>
                      <a:cubicBezTo>
                        <a:pt x="1845730" y="1343771"/>
                        <a:pt x="1843704" y="1338820"/>
                        <a:pt x="1842354" y="1336006"/>
                      </a:cubicBezTo>
                      <a:cubicBezTo>
                        <a:pt x="1841453" y="1333924"/>
                        <a:pt x="1836333" y="1331336"/>
                        <a:pt x="1831888" y="1329760"/>
                      </a:cubicBezTo>
                      <a:cubicBezTo>
                        <a:pt x="1826036" y="1327341"/>
                        <a:pt x="1823560" y="1321489"/>
                        <a:pt x="1820690" y="1318169"/>
                      </a:cubicBezTo>
                      <a:cubicBezTo>
                        <a:pt x="1818946" y="1315749"/>
                        <a:pt x="1813600" y="1314962"/>
                        <a:pt x="1811068" y="1314962"/>
                      </a:cubicBezTo>
                      <a:lnTo>
                        <a:pt x="1810731" y="1314962"/>
                      </a:lnTo>
                      <a:cubicBezTo>
                        <a:pt x="1807017" y="1314962"/>
                        <a:pt x="1805554" y="1313274"/>
                        <a:pt x="1802740" y="1311585"/>
                      </a:cubicBezTo>
                      <a:cubicBezTo>
                        <a:pt x="1799871" y="1309897"/>
                        <a:pt x="1798014" y="1310066"/>
                        <a:pt x="1795651" y="1309616"/>
                      </a:cubicBezTo>
                      <a:cubicBezTo>
                        <a:pt x="1795594" y="1309616"/>
                        <a:pt x="1795594" y="1309616"/>
                        <a:pt x="1795538" y="1309616"/>
                      </a:cubicBezTo>
                      <a:cubicBezTo>
                        <a:pt x="1794863" y="1309616"/>
                        <a:pt x="1793456" y="1309785"/>
                        <a:pt x="1791824" y="1309897"/>
                      </a:cubicBezTo>
                      <a:cubicBezTo>
                        <a:pt x="1790193" y="1309841"/>
                        <a:pt x="1787548" y="1309729"/>
                        <a:pt x="1785972" y="1307084"/>
                      </a:cubicBezTo>
                      <a:cubicBezTo>
                        <a:pt x="1785410" y="1306015"/>
                        <a:pt x="1785128" y="1304833"/>
                        <a:pt x="1785128" y="1303708"/>
                      </a:cubicBezTo>
                      <a:cubicBezTo>
                        <a:pt x="1785128" y="1302976"/>
                        <a:pt x="1785185" y="1302245"/>
                        <a:pt x="1785410" y="1301570"/>
                      </a:cubicBezTo>
                      <a:cubicBezTo>
                        <a:pt x="1785747" y="1299544"/>
                        <a:pt x="1786535" y="1297293"/>
                        <a:pt x="1786760" y="1295717"/>
                      </a:cubicBezTo>
                      <a:cubicBezTo>
                        <a:pt x="1786873" y="1294986"/>
                        <a:pt x="1786929" y="1294086"/>
                        <a:pt x="1786929" y="1293298"/>
                      </a:cubicBezTo>
                      <a:cubicBezTo>
                        <a:pt x="1786929" y="1292566"/>
                        <a:pt x="1786873" y="1292004"/>
                        <a:pt x="1786816" y="1291610"/>
                      </a:cubicBezTo>
                      <a:cubicBezTo>
                        <a:pt x="1786704" y="1290260"/>
                        <a:pt x="1785635" y="1289247"/>
                        <a:pt x="1784791" y="1289247"/>
                      </a:cubicBezTo>
                      <a:lnTo>
                        <a:pt x="1784734" y="1289247"/>
                      </a:lnTo>
                      <a:cubicBezTo>
                        <a:pt x="1784453" y="1289247"/>
                        <a:pt x="1784341" y="1289247"/>
                        <a:pt x="1784059" y="1289303"/>
                      </a:cubicBezTo>
                      <a:cubicBezTo>
                        <a:pt x="1782540" y="1289753"/>
                        <a:pt x="1780177" y="1290822"/>
                        <a:pt x="1777476" y="1290991"/>
                      </a:cubicBezTo>
                      <a:lnTo>
                        <a:pt x="1777138" y="1290991"/>
                      </a:lnTo>
                      <a:cubicBezTo>
                        <a:pt x="1774775" y="1290935"/>
                        <a:pt x="1773143" y="1290147"/>
                        <a:pt x="1772355" y="1290091"/>
                      </a:cubicBezTo>
                      <a:cubicBezTo>
                        <a:pt x="1771230" y="1289922"/>
                        <a:pt x="1770780" y="1289753"/>
                        <a:pt x="1770498" y="1289753"/>
                      </a:cubicBezTo>
                      <a:cubicBezTo>
                        <a:pt x="1770442" y="1289753"/>
                        <a:pt x="1770442" y="1289753"/>
                        <a:pt x="1770386" y="1289753"/>
                      </a:cubicBezTo>
                      <a:cubicBezTo>
                        <a:pt x="1770386" y="1289753"/>
                        <a:pt x="1770330" y="1289753"/>
                        <a:pt x="1770273" y="1289753"/>
                      </a:cubicBezTo>
                      <a:cubicBezTo>
                        <a:pt x="1769823" y="1289753"/>
                        <a:pt x="1768585" y="1289922"/>
                        <a:pt x="1765716" y="1290710"/>
                      </a:cubicBezTo>
                      <a:cubicBezTo>
                        <a:pt x="1764815" y="1290991"/>
                        <a:pt x="1763859" y="1291047"/>
                        <a:pt x="1762958" y="1291047"/>
                      </a:cubicBezTo>
                      <a:cubicBezTo>
                        <a:pt x="1760539" y="1290991"/>
                        <a:pt x="1758513" y="1290653"/>
                        <a:pt x="1756656" y="1289528"/>
                      </a:cubicBezTo>
                      <a:cubicBezTo>
                        <a:pt x="1754012" y="1287615"/>
                        <a:pt x="1753336" y="1285533"/>
                        <a:pt x="1752380" y="1284970"/>
                      </a:cubicBezTo>
                      <a:cubicBezTo>
                        <a:pt x="1751873" y="1284520"/>
                        <a:pt x="1750748" y="1283788"/>
                        <a:pt x="1749510" y="1283788"/>
                      </a:cubicBezTo>
                      <a:cubicBezTo>
                        <a:pt x="1749116" y="1283788"/>
                        <a:pt x="1748947" y="1283845"/>
                        <a:pt x="1748553" y="1283901"/>
                      </a:cubicBezTo>
                      <a:cubicBezTo>
                        <a:pt x="1745515" y="1284576"/>
                        <a:pt x="1742026" y="1285477"/>
                        <a:pt x="1738650" y="1285477"/>
                      </a:cubicBezTo>
                      <a:cubicBezTo>
                        <a:pt x="1737919" y="1285477"/>
                        <a:pt x="1737300" y="1285477"/>
                        <a:pt x="1736625" y="1285364"/>
                      </a:cubicBezTo>
                      <a:cubicBezTo>
                        <a:pt x="1733473" y="1284520"/>
                        <a:pt x="1731954" y="1282438"/>
                        <a:pt x="1731279" y="1280469"/>
                      </a:cubicBezTo>
                      <a:cubicBezTo>
                        <a:pt x="1730491" y="1278499"/>
                        <a:pt x="1730491" y="1276699"/>
                        <a:pt x="1730210" y="1276361"/>
                      </a:cubicBezTo>
                      <a:lnTo>
                        <a:pt x="1730266" y="1276305"/>
                      </a:lnTo>
                      <a:cubicBezTo>
                        <a:pt x="1730210" y="1276305"/>
                        <a:pt x="1730266" y="1276249"/>
                        <a:pt x="1729816" y="1276249"/>
                      </a:cubicBezTo>
                      <a:cubicBezTo>
                        <a:pt x="1729253" y="1276249"/>
                        <a:pt x="1728072" y="1276417"/>
                        <a:pt x="1726552" y="1276811"/>
                      </a:cubicBezTo>
                      <a:cubicBezTo>
                        <a:pt x="1721713" y="1278162"/>
                        <a:pt x="1717043" y="1280863"/>
                        <a:pt x="1713723" y="1282044"/>
                      </a:cubicBezTo>
                      <a:cubicBezTo>
                        <a:pt x="1708772" y="1283788"/>
                        <a:pt x="1705058" y="1284520"/>
                        <a:pt x="1698418" y="1285364"/>
                      </a:cubicBezTo>
                      <a:cubicBezTo>
                        <a:pt x="1692341" y="1286321"/>
                        <a:pt x="1691159" y="1287727"/>
                        <a:pt x="1690034" y="1288628"/>
                      </a:cubicBezTo>
                      <a:cubicBezTo>
                        <a:pt x="1689865" y="1288909"/>
                        <a:pt x="1689640" y="1289359"/>
                        <a:pt x="1689359" y="1289866"/>
                      </a:cubicBezTo>
                      <a:cubicBezTo>
                        <a:pt x="1688796" y="1290935"/>
                        <a:pt x="1688064" y="1292398"/>
                        <a:pt x="1687220" y="1294029"/>
                      </a:cubicBezTo>
                      <a:cubicBezTo>
                        <a:pt x="1685589" y="1297293"/>
                        <a:pt x="1683507" y="1301288"/>
                        <a:pt x="1681200" y="1304608"/>
                      </a:cubicBezTo>
                      <a:cubicBezTo>
                        <a:pt x="1675910" y="1311979"/>
                        <a:pt x="1665726" y="1313949"/>
                        <a:pt x="1660212" y="1315581"/>
                      </a:cubicBezTo>
                      <a:cubicBezTo>
                        <a:pt x="1657454" y="1316368"/>
                        <a:pt x="1652728" y="1317831"/>
                        <a:pt x="1647720" y="1319350"/>
                      </a:cubicBezTo>
                      <a:cubicBezTo>
                        <a:pt x="1642656" y="1320926"/>
                        <a:pt x="1637423" y="1322614"/>
                        <a:pt x="1633596" y="1323852"/>
                      </a:cubicBezTo>
                      <a:cubicBezTo>
                        <a:pt x="1629714" y="1325090"/>
                        <a:pt x="1620204" y="1328354"/>
                        <a:pt x="1610245" y="1331617"/>
                      </a:cubicBezTo>
                      <a:cubicBezTo>
                        <a:pt x="1600229" y="1334824"/>
                        <a:pt x="1589876" y="1338032"/>
                        <a:pt x="1584474" y="1339101"/>
                      </a:cubicBezTo>
                      <a:cubicBezTo>
                        <a:pt x="1581998" y="1339607"/>
                        <a:pt x="1579747" y="1339832"/>
                        <a:pt x="1577721" y="1339832"/>
                      </a:cubicBezTo>
                      <a:cubicBezTo>
                        <a:pt x="1570463" y="1339776"/>
                        <a:pt x="1566017" y="1337413"/>
                        <a:pt x="1560334" y="1336738"/>
                      </a:cubicBezTo>
                      <a:cubicBezTo>
                        <a:pt x="1559940" y="1336681"/>
                        <a:pt x="1559490" y="1336681"/>
                        <a:pt x="1559096" y="1336681"/>
                      </a:cubicBezTo>
                      <a:lnTo>
                        <a:pt x="1558928" y="1336681"/>
                      </a:lnTo>
                      <a:cubicBezTo>
                        <a:pt x="1553582" y="1336681"/>
                        <a:pt x="1549249" y="1341633"/>
                        <a:pt x="1547730" y="1343602"/>
                      </a:cubicBezTo>
                      <a:cubicBezTo>
                        <a:pt x="1546661" y="1344840"/>
                        <a:pt x="1542947" y="1348329"/>
                        <a:pt x="1539571" y="1351367"/>
                      </a:cubicBezTo>
                      <a:cubicBezTo>
                        <a:pt x="1536083" y="1354518"/>
                        <a:pt x="1532931" y="1357388"/>
                        <a:pt x="1532875" y="1357445"/>
                      </a:cubicBezTo>
                      <a:cubicBezTo>
                        <a:pt x="1532875" y="1357445"/>
                        <a:pt x="1527192" y="1362227"/>
                        <a:pt x="1521171" y="1367517"/>
                      </a:cubicBezTo>
                      <a:cubicBezTo>
                        <a:pt x="1515094" y="1372806"/>
                        <a:pt x="1508623" y="1378602"/>
                        <a:pt x="1506879" y="1380458"/>
                      </a:cubicBezTo>
                      <a:cubicBezTo>
                        <a:pt x="1503672" y="1384060"/>
                        <a:pt x="1502152" y="1389630"/>
                        <a:pt x="1500802" y="1394019"/>
                      </a:cubicBezTo>
                      <a:cubicBezTo>
                        <a:pt x="1498945" y="1399533"/>
                        <a:pt x="1494275" y="1401953"/>
                        <a:pt x="1491743" y="1403304"/>
                      </a:cubicBezTo>
                      <a:cubicBezTo>
                        <a:pt x="1488592" y="1404935"/>
                        <a:pt x="1481164" y="1407411"/>
                        <a:pt x="1472049" y="1408874"/>
                      </a:cubicBezTo>
                      <a:cubicBezTo>
                        <a:pt x="1469685" y="1409268"/>
                        <a:pt x="1467266" y="1409381"/>
                        <a:pt x="1464677" y="1409381"/>
                      </a:cubicBezTo>
                      <a:cubicBezTo>
                        <a:pt x="1456800" y="1409381"/>
                        <a:pt x="1447797" y="1408086"/>
                        <a:pt x="1438625" y="1407242"/>
                      </a:cubicBezTo>
                      <a:cubicBezTo>
                        <a:pt x="1435699" y="1406905"/>
                        <a:pt x="1433336" y="1406792"/>
                        <a:pt x="1431310" y="1406792"/>
                      </a:cubicBezTo>
                      <a:cubicBezTo>
                        <a:pt x="1425852" y="1406792"/>
                        <a:pt x="1422532" y="1407580"/>
                        <a:pt x="1417412" y="1407636"/>
                      </a:cubicBezTo>
                      <a:cubicBezTo>
                        <a:pt x="1413529" y="1407355"/>
                        <a:pt x="1407790" y="1406061"/>
                        <a:pt x="1401262" y="1404373"/>
                      </a:cubicBezTo>
                      <a:cubicBezTo>
                        <a:pt x="1401150" y="1404373"/>
                        <a:pt x="1400981" y="1404317"/>
                        <a:pt x="1400869" y="1404260"/>
                      </a:cubicBezTo>
                      <a:cubicBezTo>
                        <a:pt x="1394060" y="1402572"/>
                        <a:pt x="1386295" y="1400265"/>
                        <a:pt x="1378699" y="1398183"/>
                      </a:cubicBezTo>
                      <a:cubicBezTo>
                        <a:pt x="1378417" y="1398183"/>
                        <a:pt x="1378248" y="1398127"/>
                        <a:pt x="1378023" y="1398070"/>
                      </a:cubicBezTo>
                      <a:cubicBezTo>
                        <a:pt x="1377461" y="1397902"/>
                        <a:pt x="1376898" y="1397733"/>
                        <a:pt x="1376335" y="1397564"/>
                      </a:cubicBezTo>
                      <a:cubicBezTo>
                        <a:pt x="1374366" y="1396889"/>
                        <a:pt x="1372340" y="1395876"/>
                        <a:pt x="1370314" y="1394244"/>
                      </a:cubicBezTo>
                      <a:cubicBezTo>
                        <a:pt x="1366319" y="1391149"/>
                        <a:pt x="1364012" y="1389912"/>
                        <a:pt x="1359173" y="1388617"/>
                      </a:cubicBezTo>
                      <a:cubicBezTo>
                        <a:pt x="1358329" y="1388449"/>
                        <a:pt x="1357091" y="1388223"/>
                        <a:pt x="1355516" y="1388223"/>
                      </a:cubicBezTo>
                      <a:cubicBezTo>
                        <a:pt x="1350339" y="1388223"/>
                        <a:pt x="1342743" y="1389574"/>
                        <a:pt x="1337904" y="1390080"/>
                      </a:cubicBezTo>
                      <a:cubicBezTo>
                        <a:pt x="1336328" y="1390193"/>
                        <a:pt x="1334528" y="1390249"/>
                        <a:pt x="1332671" y="1390249"/>
                      </a:cubicBezTo>
                      <a:cubicBezTo>
                        <a:pt x="1327100" y="1390249"/>
                        <a:pt x="1320742" y="1389743"/>
                        <a:pt x="1316747" y="1389405"/>
                      </a:cubicBezTo>
                      <a:cubicBezTo>
                        <a:pt x="1316071" y="1389349"/>
                        <a:pt x="1315509" y="1389293"/>
                        <a:pt x="1315002" y="1389293"/>
                      </a:cubicBezTo>
                      <a:cubicBezTo>
                        <a:pt x="1311345" y="1389293"/>
                        <a:pt x="1307687" y="1390418"/>
                        <a:pt x="1303355" y="1390418"/>
                      </a:cubicBezTo>
                      <a:lnTo>
                        <a:pt x="1302567" y="1390418"/>
                      </a:lnTo>
                      <a:cubicBezTo>
                        <a:pt x="1300654" y="1390418"/>
                        <a:pt x="1298628" y="1389293"/>
                        <a:pt x="1297784" y="1387661"/>
                      </a:cubicBezTo>
                      <a:cubicBezTo>
                        <a:pt x="1296940" y="1386141"/>
                        <a:pt x="1296827" y="1384566"/>
                        <a:pt x="1296827" y="1383103"/>
                      </a:cubicBezTo>
                      <a:cubicBezTo>
                        <a:pt x="1296827" y="1380571"/>
                        <a:pt x="1297334" y="1377814"/>
                        <a:pt x="1297559" y="1375788"/>
                      </a:cubicBezTo>
                      <a:cubicBezTo>
                        <a:pt x="1297615" y="1375057"/>
                        <a:pt x="1297672" y="1374325"/>
                        <a:pt x="1297672" y="1373706"/>
                      </a:cubicBezTo>
                      <a:cubicBezTo>
                        <a:pt x="1297672" y="1370555"/>
                        <a:pt x="1296884" y="1368136"/>
                        <a:pt x="1295702" y="1364984"/>
                      </a:cubicBezTo>
                      <a:cubicBezTo>
                        <a:pt x="1294239" y="1361440"/>
                        <a:pt x="1292664" y="1358851"/>
                        <a:pt x="1292551" y="1351930"/>
                      </a:cubicBezTo>
                      <a:lnTo>
                        <a:pt x="1292551" y="1351536"/>
                      </a:lnTo>
                      <a:cubicBezTo>
                        <a:pt x="1292607" y="1347429"/>
                        <a:pt x="1294295" y="1343884"/>
                        <a:pt x="1296490" y="1340845"/>
                      </a:cubicBezTo>
                      <a:cubicBezTo>
                        <a:pt x="1298628" y="1337919"/>
                        <a:pt x="1301329" y="1335500"/>
                        <a:pt x="1303467" y="1333643"/>
                      </a:cubicBezTo>
                      <a:cubicBezTo>
                        <a:pt x="1307068" y="1330323"/>
                        <a:pt x="1306393" y="1329704"/>
                        <a:pt x="1306956" y="1326384"/>
                      </a:cubicBezTo>
                      <a:lnTo>
                        <a:pt x="1306956" y="1325652"/>
                      </a:lnTo>
                      <a:cubicBezTo>
                        <a:pt x="1306956" y="1325596"/>
                        <a:pt x="1306956" y="1325540"/>
                        <a:pt x="1306956" y="1325540"/>
                      </a:cubicBezTo>
                      <a:cubicBezTo>
                        <a:pt x="1306956" y="1324021"/>
                        <a:pt x="1306056" y="1321601"/>
                        <a:pt x="1304030" y="1315243"/>
                      </a:cubicBezTo>
                      <a:cubicBezTo>
                        <a:pt x="1302736" y="1311642"/>
                        <a:pt x="1302061" y="1310122"/>
                        <a:pt x="1301385" y="1309166"/>
                      </a:cubicBezTo>
                      <a:cubicBezTo>
                        <a:pt x="1300710" y="1308266"/>
                        <a:pt x="1300091" y="1307928"/>
                        <a:pt x="1298853" y="1306690"/>
                      </a:cubicBezTo>
                      <a:cubicBezTo>
                        <a:pt x="1298853" y="1306634"/>
                        <a:pt x="1297221" y="1305902"/>
                        <a:pt x="1294577" y="1305790"/>
                      </a:cubicBezTo>
                      <a:cubicBezTo>
                        <a:pt x="1292045" y="1305509"/>
                        <a:pt x="1288725" y="1305452"/>
                        <a:pt x="1285461" y="1305058"/>
                      </a:cubicBezTo>
                      <a:cubicBezTo>
                        <a:pt x="1279103" y="1304383"/>
                        <a:pt x="1272294" y="1302695"/>
                        <a:pt x="1264248" y="1298250"/>
                      </a:cubicBezTo>
                      <a:cubicBezTo>
                        <a:pt x="1258565" y="1295211"/>
                        <a:pt x="1256652" y="1290766"/>
                        <a:pt x="1256652" y="1287390"/>
                      </a:cubicBezTo>
                      <a:lnTo>
                        <a:pt x="1256652" y="1286884"/>
                      </a:lnTo>
                      <a:cubicBezTo>
                        <a:pt x="1256652" y="1285364"/>
                        <a:pt x="1256820" y="1284070"/>
                        <a:pt x="1256820" y="1283226"/>
                      </a:cubicBezTo>
                      <a:cubicBezTo>
                        <a:pt x="1256989" y="1280919"/>
                        <a:pt x="1258340" y="1276811"/>
                        <a:pt x="1259746" y="1272535"/>
                      </a:cubicBezTo>
                      <a:cubicBezTo>
                        <a:pt x="1261209" y="1268259"/>
                        <a:pt x="1262785" y="1263869"/>
                        <a:pt x="1263404" y="1261056"/>
                      </a:cubicBezTo>
                      <a:cubicBezTo>
                        <a:pt x="1263573" y="1260156"/>
                        <a:pt x="1263685" y="1259480"/>
                        <a:pt x="1263685" y="1259030"/>
                      </a:cubicBezTo>
                      <a:cubicBezTo>
                        <a:pt x="1263573" y="1257567"/>
                        <a:pt x="1263966" y="1258580"/>
                        <a:pt x="1260759" y="1257061"/>
                      </a:cubicBezTo>
                      <a:cubicBezTo>
                        <a:pt x="1259240" y="1256498"/>
                        <a:pt x="1257721" y="1254979"/>
                        <a:pt x="1257721" y="1253122"/>
                      </a:cubicBezTo>
                      <a:cubicBezTo>
                        <a:pt x="1257721" y="1253066"/>
                        <a:pt x="1257721" y="1253066"/>
                        <a:pt x="1257721" y="1253010"/>
                      </a:cubicBezTo>
                      <a:cubicBezTo>
                        <a:pt x="1258114" y="1249746"/>
                        <a:pt x="1260028" y="1248733"/>
                        <a:pt x="1261434" y="1247889"/>
                      </a:cubicBezTo>
                      <a:cubicBezTo>
                        <a:pt x="1262841" y="1247045"/>
                        <a:pt x="1263516" y="1247101"/>
                        <a:pt x="1263798" y="1245076"/>
                      </a:cubicBezTo>
                      <a:lnTo>
                        <a:pt x="1263798" y="1245020"/>
                      </a:lnTo>
                      <a:cubicBezTo>
                        <a:pt x="1263798" y="1244963"/>
                        <a:pt x="1263854" y="1244963"/>
                        <a:pt x="1263629" y="1244626"/>
                      </a:cubicBezTo>
                      <a:cubicBezTo>
                        <a:pt x="1263291" y="1244288"/>
                        <a:pt x="1262672" y="1243838"/>
                        <a:pt x="1261772" y="1243331"/>
                      </a:cubicBezTo>
                      <a:cubicBezTo>
                        <a:pt x="1260028" y="1242262"/>
                        <a:pt x="1257496" y="1241249"/>
                        <a:pt x="1255132" y="1239843"/>
                      </a:cubicBezTo>
                      <a:cubicBezTo>
                        <a:pt x="1249449" y="1236467"/>
                        <a:pt x="1248324" y="1230333"/>
                        <a:pt x="1246805" y="1228139"/>
                      </a:cubicBezTo>
                      <a:cubicBezTo>
                        <a:pt x="1244723" y="1224650"/>
                        <a:pt x="1243879" y="1222456"/>
                        <a:pt x="1240896" y="1221218"/>
                      </a:cubicBezTo>
                      <a:cubicBezTo>
                        <a:pt x="1240615" y="1221161"/>
                        <a:pt x="1240502" y="1221105"/>
                        <a:pt x="1240390" y="1221105"/>
                      </a:cubicBezTo>
                      <a:cubicBezTo>
                        <a:pt x="1240334" y="1221105"/>
                        <a:pt x="1240277" y="1221049"/>
                        <a:pt x="1240277" y="1221049"/>
                      </a:cubicBezTo>
                      <a:cubicBezTo>
                        <a:pt x="1239377" y="1221049"/>
                        <a:pt x="1237126" y="1224200"/>
                        <a:pt x="1233581" y="1226338"/>
                      </a:cubicBezTo>
                      <a:cubicBezTo>
                        <a:pt x="1230880" y="1227576"/>
                        <a:pt x="1228011" y="1227857"/>
                        <a:pt x="1224916" y="1227857"/>
                      </a:cubicBezTo>
                      <a:cubicBezTo>
                        <a:pt x="1223791" y="1227857"/>
                        <a:pt x="1222665" y="1227801"/>
                        <a:pt x="1221540" y="1227801"/>
                      </a:cubicBezTo>
                      <a:cubicBezTo>
                        <a:pt x="1221371" y="1227801"/>
                        <a:pt x="1221202" y="1227801"/>
                        <a:pt x="1221202" y="1227801"/>
                      </a:cubicBezTo>
                      <a:lnTo>
                        <a:pt x="1220752" y="1227801"/>
                      </a:lnTo>
                      <a:cubicBezTo>
                        <a:pt x="1220583" y="1228476"/>
                        <a:pt x="1220302" y="1230108"/>
                        <a:pt x="1219458" y="1232134"/>
                      </a:cubicBezTo>
                      <a:cubicBezTo>
                        <a:pt x="1218558" y="1234385"/>
                        <a:pt x="1216588" y="1236242"/>
                        <a:pt x="1214281" y="1236242"/>
                      </a:cubicBezTo>
                      <a:lnTo>
                        <a:pt x="1214112" y="1236242"/>
                      </a:lnTo>
                      <a:cubicBezTo>
                        <a:pt x="1211693" y="1236185"/>
                        <a:pt x="1210342" y="1235004"/>
                        <a:pt x="1209161" y="1234385"/>
                      </a:cubicBezTo>
                      <a:cubicBezTo>
                        <a:pt x="1208092" y="1233653"/>
                        <a:pt x="1205222" y="1231965"/>
                        <a:pt x="1201958" y="1229996"/>
                      </a:cubicBezTo>
                      <a:cubicBezTo>
                        <a:pt x="1198695" y="1228026"/>
                        <a:pt x="1195037" y="1225719"/>
                        <a:pt x="1192336" y="1223919"/>
                      </a:cubicBezTo>
                      <a:cubicBezTo>
                        <a:pt x="1189410" y="1221893"/>
                        <a:pt x="1185640" y="1218067"/>
                        <a:pt x="1182039" y="1214465"/>
                      </a:cubicBezTo>
                      <a:cubicBezTo>
                        <a:pt x="1178494" y="1210864"/>
                        <a:pt x="1175062" y="1207319"/>
                        <a:pt x="1172698" y="1205744"/>
                      </a:cubicBezTo>
                      <a:cubicBezTo>
                        <a:pt x="1170335" y="1204225"/>
                        <a:pt x="1169491" y="1204056"/>
                        <a:pt x="1168197" y="1204056"/>
                      </a:cubicBezTo>
                      <a:lnTo>
                        <a:pt x="1167916" y="1204056"/>
                      </a:lnTo>
                      <a:cubicBezTo>
                        <a:pt x="1166340" y="1204056"/>
                        <a:pt x="1163921" y="1204562"/>
                        <a:pt x="1159869" y="1204900"/>
                      </a:cubicBezTo>
                      <a:lnTo>
                        <a:pt x="1158631" y="1204900"/>
                      </a:lnTo>
                      <a:cubicBezTo>
                        <a:pt x="1150247" y="1204844"/>
                        <a:pt x="1145689" y="1199442"/>
                        <a:pt x="1141413" y="1196066"/>
                      </a:cubicBezTo>
                      <a:cubicBezTo>
                        <a:pt x="1136743" y="1192296"/>
                        <a:pt x="1132916" y="1189764"/>
                        <a:pt x="1128584" y="1187513"/>
                      </a:cubicBezTo>
                      <a:cubicBezTo>
                        <a:pt x="1123520" y="1184755"/>
                        <a:pt x="1120481" y="1180929"/>
                        <a:pt x="1117217" y="1177609"/>
                      </a:cubicBezTo>
                      <a:cubicBezTo>
                        <a:pt x="1116767" y="1177215"/>
                        <a:pt x="1116486" y="1177103"/>
                        <a:pt x="1115698" y="1177103"/>
                      </a:cubicBezTo>
                      <a:lnTo>
                        <a:pt x="1115529" y="1177103"/>
                      </a:lnTo>
                      <a:cubicBezTo>
                        <a:pt x="1113504" y="1177103"/>
                        <a:pt x="1109452" y="1179354"/>
                        <a:pt x="1106245" y="1181267"/>
                      </a:cubicBezTo>
                      <a:cubicBezTo>
                        <a:pt x="1104951" y="1182055"/>
                        <a:pt x="1103488" y="1182392"/>
                        <a:pt x="1102137" y="1182392"/>
                      </a:cubicBezTo>
                      <a:cubicBezTo>
                        <a:pt x="1096285" y="1182111"/>
                        <a:pt x="1092403" y="1177441"/>
                        <a:pt x="1090152" y="1174515"/>
                      </a:cubicBezTo>
                      <a:cubicBezTo>
                        <a:pt x="1087901" y="1171420"/>
                        <a:pt x="1083231" y="1165849"/>
                        <a:pt x="1080305" y="1164161"/>
                      </a:cubicBezTo>
                      <a:cubicBezTo>
                        <a:pt x="1079742" y="1163767"/>
                        <a:pt x="1078842" y="1163598"/>
                        <a:pt x="1077773" y="1163598"/>
                      </a:cubicBezTo>
                      <a:lnTo>
                        <a:pt x="1077604" y="1163598"/>
                      </a:lnTo>
                      <a:cubicBezTo>
                        <a:pt x="1075128" y="1163598"/>
                        <a:pt x="1071752" y="1164555"/>
                        <a:pt x="1068545" y="1165343"/>
                      </a:cubicBezTo>
                      <a:cubicBezTo>
                        <a:pt x="1066238" y="1165849"/>
                        <a:pt x="1062468" y="1166581"/>
                        <a:pt x="1058416" y="1167594"/>
                      </a:cubicBezTo>
                      <a:cubicBezTo>
                        <a:pt x="1054421" y="1168494"/>
                        <a:pt x="1050145" y="1169675"/>
                        <a:pt x="1047050" y="1171082"/>
                      </a:cubicBezTo>
                      <a:cubicBezTo>
                        <a:pt x="1041086" y="1173558"/>
                        <a:pt x="1036922" y="1179072"/>
                        <a:pt x="1035459" y="1181154"/>
                      </a:cubicBezTo>
                      <a:cubicBezTo>
                        <a:pt x="1033883" y="1183461"/>
                        <a:pt x="1031801" y="1186275"/>
                        <a:pt x="1027300" y="1190664"/>
                      </a:cubicBezTo>
                      <a:cubicBezTo>
                        <a:pt x="1022348" y="1195390"/>
                        <a:pt x="1015427" y="1198429"/>
                        <a:pt x="1011713" y="1200623"/>
                      </a:cubicBezTo>
                      <a:cubicBezTo>
                        <a:pt x="1010138" y="1201467"/>
                        <a:pt x="1006987" y="1204337"/>
                        <a:pt x="1004005" y="1207150"/>
                      </a:cubicBezTo>
                      <a:cubicBezTo>
                        <a:pt x="1000966" y="1210020"/>
                        <a:pt x="998096" y="1212890"/>
                        <a:pt x="997083" y="1213846"/>
                      </a:cubicBezTo>
                      <a:cubicBezTo>
                        <a:pt x="996183" y="1214409"/>
                        <a:pt x="993595" y="1219136"/>
                        <a:pt x="991850" y="1222962"/>
                      </a:cubicBezTo>
                      <a:cubicBezTo>
                        <a:pt x="989937" y="1227070"/>
                        <a:pt x="987461" y="1231290"/>
                        <a:pt x="985886" y="1236579"/>
                      </a:cubicBezTo>
                      <a:cubicBezTo>
                        <a:pt x="984986" y="1239505"/>
                        <a:pt x="984704" y="1241812"/>
                        <a:pt x="984704" y="1243781"/>
                      </a:cubicBezTo>
                      <a:cubicBezTo>
                        <a:pt x="984704" y="1245301"/>
                        <a:pt x="984873" y="1246595"/>
                        <a:pt x="985098" y="1247777"/>
                      </a:cubicBezTo>
                      <a:cubicBezTo>
                        <a:pt x="985380" y="1249240"/>
                        <a:pt x="985605" y="1250590"/>
                        <a:pt x="985605" y="1252222"/>
                      </a:cubicBezTo>
                      <a:cubicBezTo>
                        <a:pt x="985605" y="1253797"/>
                        <a:pt x="985323" y="1255542"/>
                        <a:pt x="984648" y="1257680"/>
                      </a:cubicBezTo>
                      <a:cubicBezTo>
                        <a:pt x="982510" y="1263363"/>
                        <a:pt x="975476" y="1266796"/>
                        <a:pt x="969512" y="1268540"/>
                      </a:cubicBezTo>
                      <a:cubicBezTo>
                        <a:pt x="968780" y="1268708"/>
                        <a:pt x="968161" y="1268821"/>
                        <a:pt x="967430" y="1268821"/>
                      </a:cubicBezTo>
                      <a:cubicBezTo>
                        <a:pt x="963829" y="1268708"/>
                        <a:pt x="960903" y="1266908"/>
                        <a:pt x="958483" y="1264770"/>
                      </a:cubicBezTo>
                      <a:cubicBezTo>
                        <a:pt x="956007" y="1262519"/>
                        <a:pt x="954150" y="1259987"/>
                        <a:pt x="952856" y="1258186"/>
                      </a:cubicBezTo>
                      <a:cubicBezTo>
                        <a:pt x="950493" y="1254416"/>
                        <a:pt x="944472" y="1245357"/>
                        <a:pt x="941884" y="1237761"/>
                      </a:cubicBezTo>
                      <a:cubicBezTo>
                        <a:pt x="940927" y="1234947"/>
                        <a:pt x="940308" y="1232697"/>
                        <a:pt x="940308" y="1230277"/>
                      </a:cubicBezTo>
                      <a:cubicBezTo>
                        <a:pt x="940308" y="1226395"/>
                        <a:pt x="941827" y="1223187"/>
                        <a:pt x="944360" y="1217729"/>
                      </a:cubicBezTo>
                      <a:cubicBezTo>
                        <a:pt x="948861" y="1208219"/>
                        <a:pt x="955163" y="1201861"/>
                        <a:pt x="957920" y="1196403"/>
                      </a:cubicBezTo>
                      <a:cubicBezTo>
                        <a:pt x="959158" y="1193927"/>
                        <a:pt x="959440" y="1191902"/>
                        <a:pt x="959440" y="1190270"/>
                      </a:cubicBezTo>
                      <a:cubicBezTo>
                        <a:pt x="959440" y="1188244"/>
                        <a:pt x="958989" y="1186669"/>
                        <a:pt x="958652" y="1185037"/>
                      </a:cubicBezTo>
                      <a:cubicBezTo>
                        <a:pt x="958145" y="1181717"/>
                        <a:pt x="958314" y="1177722"/>
                        <a:pt x="958145" y="1172658"/>
                      </a:cubicBezTo>
                      <a:cubicBezTo>
                        <a:pt x="958145" y="1171363"/>
                        <a:pt x="958089" y="1170294"/>
                        <a:pt x="958089" y="1169338"/>
                      </a:cubicBezTo>
                      <a:cubicBezTo>
                        <a:pt x="958089" y="1169338"/>
                        <a:pt x="958089" y="1169282"/>
                        <a:pt x="958089" y="1169057"/>
                      </a:cubicBezTo>
                      <a:cubicBezTo>
                        <a:pt x="958089" y="1166131"/>
                        <a:pt x="958033" y="1165286"/>
                        <a:pt x="957358" y="1164105"/>
                      </a:cubicBezTo>
                      <a:cubicBezTo>
                        <a:pt x="957076" y="1163430"/>
                        <a:pt x="954263" y="1161010"/>
                        <a:pt x="951112" y="1158534"/>
                      </a:cubicBezTo>
                      <a:cubicBezTo>
                        <a:pt x="947961" y="1156059"/>
                        <a:pt x="944472" y="1153583"/>
                        <a:pt x="942840" y="1152851"/>
                      </a:cubicBezTo>
                      <a:cubicBezTo>
                        <a:pt x="941659" y="1152288"/>
                        <a:pt x="941096" y="1152120"/>
                        <a:pt x="940815" y="1152120"/>
                      </a:cubicBezTo>
                      <a:cubicBezTo>
                        <a:pt x="940533" y="1152120"/>
                        <a:pt x="940533" y="1152120"/>
                        <a:pt x="939295" y="1153076"/>
                      </a:cubicBezTo>
                      <a:cubicBezTo>
                        <a:pt x="937832" y="1154202"/>
                        <a:pt x="934456" y="1156565"/>
                        <a:pt x="932206" y="1157859"/>
                      </a:cubicBezTo>
                      <a:cubicBezTo>
                        <a:pt x="929167" y="1159547"/>
                        <a:pt x="925791" y="1159772"/>
                        <a:pt x="922021" y="1160166"/>
                      </a:cubicBezTo>
                      <a:cubicBezTo>
                        <a:pt x="918701" y="1160447"/>
                        <a:pt x="916169" y="1161348"/>
                        <a:pt x="913468" y="1162135"/>
                      </a:cubicBezTo>
                      <a:cubicBezTo>
                        <a:pt x="912118" y="1162304"/>
                        <a:pt x="906659" y="1166412"/>
                        <a:pt x="899907" y="1168437"/>
                      </a:cubicBezTo>
                      <a:cubicBezTo>
                        <a:pt x="897769" y="1169113"/>
                        <a:pt x="895462" y="1169282"/>
                        <a:pt x="893211" y="1169282"/>
                      </a:cubicBezTo>
                      <a:cubicBezTo>
                        <a:pt x="887697" y="1169282"/>
                        <a:pt x="882126" y="1167819"/>
                        <a:pt x="878300" y="1166918"/>
                      </a:cubicBezTo>
                      <a:cubicBezTo>
                        <a:pt x="873067" y="1165624"/>
                        <a:pt x="865527" y="1164555"/>
                        <a:pt x="860632" y="1163880"/>
                      </a:cubicBezTo>
                      <a:cubicBezTo>
                        <a:pt x="854780" y="1163542"/>
                        <a:pt x="852979" y="1158928"/>
                        <a:pt x="852247" y="1156115"/>
                      </a:cubicBezTo>
                      <a:cubicBezTo>
                        <a:pt x="852135" y="1155777"/>
                        <a:pt x="851966" y="1155439"/>
                        <a:pt x="851910" y="1155271"/>
                      </a:cubicBezTo>
                      <a:cubicBezTo>
                        <a:pt x="851572" y="1155327"/>
                        <a:pt x="851178" y="1155439"/>
                        <a:pt x="850672" y="1155608"/>
                      </a:cubicBezTo>
                      <a:cubicBezTo>
                        <a:pt x="849378" y="1155777"/>
                        <a:pt x="843695" y="1161123"/>
                        <a:pt x="841556" y="1163655"/>
                      </a:cubicBezTo>
                      <a:cubicBezTo>
                        <a:pt x="839306" y="1166355"/>
                        <a:pt x="836661" y="1169169"/>
                        <a:pt x="831822" y="1169675"/>
                      </a:cubicBezTo>
                      <a:cubicBezTo>
                        <a:pt x="831372" y="1169732"/>
                        <a:pt x="830978" y="1169788"/>
                        <a:pt x="830640" y="1169788"/>
                      </a:cubicBezTo>
                      <a:cubicBezTo>
                        <a:pt x="830584" y="1169788"/>
                        <a:pt x="830528" y="1169788"/>
                        <a:pt x="830528" y="1169788"/>
                      </a:cubicBezTo>
                      <a:cubicBezTo>
                        <a:pt x="828108" y="1169788"/>
                        <a:pt x="826139" y="1168325"/>
                        <a:pt x="825182" y="1167031"/>
                      </a:cubicBezTo>
                      <a:cubicBezTo>
                        <a:pt x="824057" y="1165793"/>
                        <a:pt x="823213" y="1164555"/>
                        <a:pt x="821637" y="1163261"/>
                      </a:cubicBezTo>
                      <a:cubicBezTo>
                        <a:pt x="818092" y="1160335"/>
                        <a:pt x="817136" y="1160560"/>
                        <a:pt x="813366" y="1160504"/>
                      </a:cubicBezTo>
                      <a:cubicBezTo>
                        <a:pt x="809652" y="1160447"/>
                        <a:pt x="806276" y="1160222"/>
                        <a:pt x="803519" y="1158816"/>
                      </a:cubicBezTo>
                      <a:cubicBezTo>
                        <a:pt x="801606" y="1157747"/>
                        <a:pt x="798848" y="1156283"/>
                        <a:pt x="794347" y="1154933"/>
                      </a:cubicBezTo>
                      <a:cubicBezTo>
                        <a:pt x="790183" y="1153695"/>
                        <a:pt x="783881" y="1153695"/>
                        <a:pt x="777860" y="1152963"/>
                      </a:cubicBezTo>
                      <a:cubicBezTo>
                        <a:pt x="771389" y="1152570"/>
                        <a:pt x="768688" y="1148237"/>
                        <a:pt x="768238" y="1146211"/>
                      </a:cubicBezTo>
                      <a:cubicBezTo>
                        <a:pt x="767394" y="1143848"/>
                        <a:pt x="767057" y="1141147"/>
                        <a:pt x="764637" y="1136477"/>
                      </a:cubicBezTo>
                      <a:cubicBezTo>
                        <a:pt x="762724" y="1132763"/>
                        <a:pt x="759404" y="1132144"/>
                        <a:pt x="755578" y="1130794"/>
                      </a:cubicBezTo>
                      <a:cubicBezTo>
                        <a:pt x="751639" y="1129499"/>
                        <a:pt x="747925" y="1127024"/>
                        <a:pt x="743536" y="1123141"/>
                      </a:cubicBezTo>
                      <a:cubicBezTo>
                        <a:pt x="738585" y="1118640"/>
                        <a:pt x="737572" y="1113238"/>
                        <a:pt x="735377" y="1110087"/>
                      </a:cubicBezTo>
                      <a:cubicBezTo>
                        <a:pt x="734477" y="1108793"/>
                        <a:pt x="734196" y="1108905"/>
                        <a:pt x="733408" y="1108793"/>
                      </a:cubicBezTo>
                      <a:cubicBezTo>
                        <a:pt x="732564" y="1108793"/>
                        <a:pt x="731382" y="1109187"/>
                        <a:pt x="730032" y="1109580"/>
                      </a:cubicBezTo>
                      <a:cubicBezTo>
                        <a:pt x="728906" y="1109749"/>
                        <a:pt x="728287" y="1110312"/>
                        <a:pt x="726430" y="1110424"/>
                      </a:cubicBezTo>
                      <a:cubicBezTo>
                        <a:pt x="725249" y="1110424"/>
                        <a:pt x="723898" y="1109749"/>
                        <a:pt x="723167" y="1108961"/>
                      </a:cubicBezTo>
                      <a:cubicBezTo>
                        <a:pt x="722379" y="1108174"/>
                        <a:pt x="718665" y="1105585"/>
                        <a:pt x="716640" y="1103447"/>
                      </a:cubicBezTo>
                      <a:cubicBezTo>
                        <a:pt x="716471" y="1103616"/>
                        <a:pt x="716190" y="1103954"/>
                        <a:pt x="715852" y="1104403"/>
                      </a:cubicBezTo>
                      <a:cubicBezTo>
                        <a:pt x="714164" y="1106936"/>
                        <a:pt x="711125" y="1112281"/>
                        <a:pt x="708087" y="1117458"/>
                      </a:cubicBezTo>
                      <a:cubicBezTo>
                        <a:pt x="706174" y="1120778"/>
                        <a:pt x="702629" y="1122185"/>
                        <a:pt x="699646" y="1122185"/>
                      </a:cubicBezTo>
                      <a:lnTo>
                        <a:pt x="699478" y="1122185"/>
                      </a:lnTo>
                      <a:cubicBezTo>
                        <a:pt x="696214" y="1122128"/>
                        <a:pt x="693176" y="1120947"/>
                        <a:pt x="691037" y="1119484"/>
                      </a:cubicBezTo>
                      <a:cubicBezTo>
                        <a:pt x="687718" y="1117177"/>
                        <a:pt x="682091" y="1112956"/>
                        <a:pt x="679502" y="1111099"/>
                      </a:cubicBezTo>
                      <a:cubicBezTo>
                        <a:pt x="676689" y="1109130"/>
                        <a:pt x="674832" y="1106711"/>
                        <a:pt x="673988" y="1103334"/>
                      </a:cubicBezTo>
                      <a:cubicBezTo>
                        <a:pt x="673819" y="1102547"/>
                        <a:pt x="673707" y="1101815"/>
                        <a:pt x="673707" y="1101027"/>
                      </a:cubicBezTo>
                      <a:cubicBezTo>
                        <a:pt x="673763" y="1096188"/>
                        <a:pt x="676070" y="1088311"/>
                        <a:pt x="677758" y="1083640"/>
                      </a:cubicBezTo>
                      <a:cubicBezTo>
                        <a:pt x="677083" y="1083753"/>
                        <a:pt x="676182" y="1084034"/>
                        <a:pt x="675676" y="1084203"/>
                      </a:cubicBezTo>
                      <a:cubicBezTo>
                        <a:pt x="674213" y="1084653"/>
                        <a:pt x="669092" y="1087411"/>
                        <a:pt x="666560" y="1089042"/>
                      </a:cubicBezTo>
                      <a:cubicBezTo>
                        <a:pt x="666560" y="1089042"/>
                        <a:pt x="666448" y="1089042"/>
                        <a:pt x="666223" y="1089605"/>
                      </a:cubicBezTo>
                      <a:cubicBezTo>
                        <a:pt x="666054" y="1090111"/>
                        <a:pt x="665885" y="1091068"/>
                        <a:pt x="665829" y="1092025"/>
                      </a:cubicBezTo>
                      <a:cubicBezTo>
                        <a:pt x="665660" y="1093994"/>
                        <a:pt x="665829" y="1096188"/>
                        <a:pt x="665548" y="1098101"/>
                      </a:cubicBezTo>
                      <a:cubicBezTo>
                        <a:pt x="664816" y="1102547"/>
                        <a:pt x="661046" y="1105754"/>
                        <a:pt x="656207" y="1107780"/>
                      </a:cubicBezTo>
                      <a:cubicBezTo>
                        <a:pt x="655532" y="1108061"/>
                        <a:pt x="654913" y="1108174"/>
                        <a:pt x="654181" y="1108174"/>
                      </a:cubicBezTo>
                      <a:cubicBezTo>
                        <a:pt x="649792" y="1107780"/>
                        <a:pt x="648554" y="1104179"/>
                        <a:pt x="647260" y="1101309"/>
                      </a:cubicBezTo>
                      <a:cubicBezTo>
                        <a:pt x="646079" y="1098158"/>
                        <a:pt x="645291" y="1094613"/>
                        <a:pt x="644784" y="1092419"/>
                      </a:cubicBezTo>
                      <a:cubicBezTo>
                        <a:pt x="643603" y="1087467"/>
                        <a:pt x="641915" y="1080152"/>
                        <a:pt x="640058" y="1074694"/>
                      </a:cubicBezTo>
                      <a:cubicBezTo>
                        <a:pt x="638370" y="1069798"/>
                        <a:pt x="636963" y="1069629"/>
                        <a:pt x="632912" y="1065072"/>
                      </a:cubicBezTo>
                      <a:cubicBezTo>
                        <a:pt x="629592" y="1061020"/>
                        <a:pt x="629536" y="1055394"/>
                        <a:pt x="629367" y="1050892"/>
                      </a:cubicBezTo>
                      <a:cubicBezTo>
                        <a:pt x="629367" y="1048754"/>
                        <a:pt x="629479" y="1046841"/>
                        <a:pt x="629479" y="1045715"/>
                      </a:cubicBezTo>
                      <a:cubicBezTo>
                        <a:pt x="629479" y="1045377"/>
                        <a:pt x="629479" y="1045040"/>
                        <a:pt x="629423" y="1044815"/>
                      </a:cubicBezTo>
                      <a:cubicBezTo>
                        <a:pt x="629310" y="1044984"/>
                        <a:pt x="629029" y="1045209"/>
                        <a:pt x="628860" y="1045490"/>
                      </a:cubicBezTo>
                      <a:cubicBezTo>
                        <a:pt x="627791" y="1046672"/>
                        <a:pt x="626497" y="1048416"/>
                        <a:pt x="625203" y="1050329"/>
                      </a:cubicBezTo>
                      <a:cubicBezTo>
                        <a:pt x="624134" y="1052017"/>
                        <a:pt x="622446" y="1053424"/>
                        <a:pt x="620364" y="1053424"/>
                      </a:cubicBezTo>
                      <a:cubicBezTo>
                        <a:pt x="616256" y="1052974"/>
                        <a:pt x="615131" y="1049879"/>
                        <a:pt x="614005" y="1048754"/>
                      </a:cubicBezTo>
                      <a:cubicBezTo>
                        <a:pt x="612542" y="1046841"/>
                        <a:pt x="611586" y="1045659"/>
                        <a:pt x="607703" y="1042620"/>
                      </a:cubicBezTo>
                      <a:cubicBezTo>
                        <a:pt x="607028" y="1042170"/>
                        <a:pt x="605734" y="1041777"/>
                        <a:pt x="603933" y="1041777"/>
                      </a:cubicBezTo>
                      <a:cubicBezTo>
                        <a:pt x="600670" y="1041777"/>
                        <a:pt x="596337" y="1042902"/>
                        <a:pt x="592961" y="1043071"/>
                      </a:cubicBezTo>
                      <a:lnTo>
                        <a:pt x="592004" y="1043071"/>
                      </a:lnTo>
                      <a:cubicBezTo>
                        <a:pt x="587334" y="1043071"/>
                        <a:pt x="583676" y="1040932"/>
                        <a:pt x="580638" y="1037387"/>
                      </a:cubicBezTo>
                      <a:cubicBezTo>
                        <a:pt x="578669" y="1034855"/>
                        <a:pt x="575968" y="1036431"/>
                        <a:pt x="571410" y="1033786"/>
                      </a:cubicBezTo>
                      <a:cubicBezTo>
                        <a:pt x="568540" y="1031536"/>
                        <a:pt x="566683" y="1028216"/>
                        <a:pt x="564995" y="1021913"/>
                      </a:cubicBezTo>
                      <a:cubicBezTo>
                        <a:pt x="564658" y="1020676"/>
                        <a:pt x="564489" y="1019494"/>
                        <a:pt x="564489" y="1018369"/>
                      </a:cubicBezTo>
                      <a:cubicBezTo>
                        <a:pt x="564545" y="1012404"/>
                        <a:pt x="568990" y="1009197"/>
                        <a:pt x="571410" y="1007284"/>
                      </a:cubicBezTo>
                      <a:cubicBezTo>
                        <a:pt x="574505" y="1004920"/>
                        <a:pt x="577149" y="1002726"/>
                        <a:pt x="579681" y="999575"/>
                      </a:cubicBezTo>
                      <a:cubicBezTo>
                        <a:pt x="580469" y="998618"/>
                        <a:pt x="580807" y="997493"/>
                        <a:pt x="580807" y="996311"/>
                      </a:cubicBezTo>
                      <a:cubicBezTo>
                        <a:pt x="580807" y="994961"/>
                        <a:pt x="580357" y="993554"/>
                        <a:pt x="580131" y="993273"/>
                      </a:cubicBezTo>
                      <a:cubicBezTo>
                        <a:pt x="579456" y="992035"/>
                        <a:pt x="578669" y="990572"/>
                        <a:pt x="577599" y="989897"/>
                      </a:cubicBezTo>
                      <a:cubicBezTo>
                        <a:pt x="577149" y="989559"/>
                        <a:pt x="576924" y="989446"/>
                        <a:pt x="575686" y="989334"/>
                      </a:cubicBezTo>
                      <a:cubicBezTo>
                        <a:pt x="575574" y="989334"/>
                        <a:pt x="575574" y="989334"/>
                        <a:pt x="575574" y="989334"/>
                      </a:cubicBezTo>
                      <a:lnTo>
                        <a:pt x="575405" y="989334"/>
                      </a:lnTo>
                      <a:cubicBezTo>
                        <a:pt x="573154" y="989334"/>
                        <a:pt x="567471" y="991641"/>
                        <a:pt x="564039" y="992935"/>
                      </a:cubicBezTo>
                      <a:cubicBezTo>
                        <a:pt x="560156" y="994398"/>
                        <a:pt x="556105" y="995692"/>
                        <a:pt x="551603" y="995692"/>
                      </a:cubicBezTo>
                      <a:cubicBezTo>
                        <a:pt x="548508" y="995580"/>
                        <a:pt x="545076" y="993835"/>
                        <a:pt x="541869" y="991810"/>
                      </a:cubicBezTo>
                      <a:cubicBezTo>
                        <a:pt x="538661" y="989840"/>
                        <a:pt x="535848" y="987646"/>
                        <a:pt x="534104" y="986352"/>
                      </a:cubicBezTo>
                      <a:cubicBezTo>
                        <a:pt x="530446" y="983313"/>
                        <a:pt x="528814" y="979037"/>
                        <a:pt x="528364" y="975154"/>
                      </a:cubicBezTo>
                      <a:cubicBezTo>
                        <a:pt x="528027" y="972453"/>
                        <a:pt x="526845" y="970202"/>
                        <a:pt x="524257" y="967502"/>
                      </a:cubicBezTo>
                      <a:cubicBezTo>
                        <a:pt x="522625" y="965532"/>
                        <a:pt x="518742" y="965645"/>
                        <a:pt x="512609" y="962381"/>
                      </a:cubicBezTo>
                      <a:cubicBezTo>
                        <a:pt x="509345" y="960524"/>
                        <a:pt x="507770" y="958330"/>
                        <a:pt x="506757" y="956023"/>
                      </a:cubicBezTo>
                      <a:cubicBezTo>
                        <a:pt x="505800" y="953659"/>
                        <a:pt x="505294" y="951240"/>
                        <a:pt x="504281" y="948933"/>
                      </a:cubicBezTo>
                      <a:cubicBezTo>
                        <a:pt x="502818" y="945163"/>
                        <a:pt x="497585" y="944037"/>
                        <a:pt x="494434" y="943869"/>
                      </a:cubicBezTo>
                      <a:cubicBezTo>
                        <a:pt x="489876" y="943756"/>
                        <a:pt x="487851" y="940155"/>
                        <a:pt x="486725" y="937398"/>
                      </a:cubicBezTo>
                      <a:cubicBezTo>
                        <a:pt x="486556" y="935822"/>
                        <a:pt x="486331" y="934247"/>
                        <a:pt x="486050" y="932615"/>
                      </a:cubicBezTo>
                      <a:cubicBezTo>
                        <a:pt x="486500" y="927663"/>
                        <a:pt x="489089" y="921305"/>
                        <a:pt x="490439" y="917704"/>
                      </a:cubicBezTo>
                      <a:cubicBezTo>
                        <a:pt x="490552" y="917366"/>
                        <a:pt x="490608" y="916916"/>
                        <a:pt x="490608" y="916353"/>
                      </a:cubicBezTo>
                      <a:lnTo>
                        <a:pt x="490608" y="916184"/>
                      </a:lnTo>
                      <a:cubicBezTo>
                        <a:pt x="490608" y="913089"/>
                        <a:pt x="487569" y="907856"/>
                        <a:pt x="486556" y="903524"/>
                      </a:cubicBezTo>
                      <a:cubicBezTo>
                        <a:pt x="486388" y="902680"/>
                        <a:pt x="486219" y="901892"/>
                        <a:pt x="486219" y="901048"/>
                      </a:cubicBezTo>
                      <a:cubicBezTo>
                        <a:pt x="486275" y="896321"/>
                        <a:pt x="489426" y="893846"/>
                        <a:pt x="491508" y="891482"/>
                      </a:cubicBezTo>
                      <a:cubicBezTo>
                        <a:pt x="491958" y="890976"/>
                        <a:pt x="492015" y="890807"/>
                        <a:pt x="492015" y="890751"/>
                      </a:cubicBezTo>
                      <a:cubicBezTo>
                        <a:pt x="491958" y="890751"/>
                        <a:pt x="492015" y="890751"/>
                        <a:pt x="491621" y="890301"/>
                      </a:cubicBezTo>
                      <a:cubicBezTo>
                        <a:pt x="491283" y="889851"/>
                        <a:pt x="490552" y="889232"/>
                        <a:pt x="489764" y="888613"/>
                      </a:cubicBezTo>
                      <a:cubicBezTo>
                        <a:pt x="487457" y="886643"/>
                        <a:pt x="482167" y="882761"/>
                        <a:pt x="479635" y="879947"/>
                      </a:cubicBezTo>
                      <a:cubicBezTo>
                        <a:pt x="477216" y="877303"/>
                        <a:pt x="475922" y="875164"/>
                        <a:pt x="470801" y="873870"/>
                      </a:cubicBezTo>
                      <a:cubicBezTo>
                        <a:pt x="469957" y="873701"/>
                        <a:pt x="469226" y="873589"/>
                        <a:pt x="468550" y="873589"/>
                      </a:cubicBezTo>
                      <a:cubicBezTo>
                        <a:pt x="465343" y="873589"/>
                        <a:pt x="463317" y="875277"/>
                        <a:pt x="461235" y="876684"/>
                      </a:cubicBezTo>
                      <a:cubicBezTo>
                        <a:pt x="458591" y="878316"/>
                        <a:pt x="455102" y="879835"/>
                        <a:pt x="451895" y="879891"/>
                      </a:cubicBezTo>
                      <a:cubicBezTo>
                        <a:pt x="451839" y="879891"/>
                        <a:pt x="451839" y="879891"/>
                        <a:pt x="451782" y="879891"/>
                      </a:cubicBezTo>
                      <a:cubicBezTo>
                        <a:pt x="450432" y="879891"/>
                        <a:pt x="446662" y="880960"/>
                        <a:pt x="444242" y="881804"/>
                      </a:cubicBezTo>
                      <a:cubicBezTo>
                        <a:pt x="442723" y="882142"/>
                        <a:pt x="440247" y="884618"/>
                        <a:pt x="434339" y="885293"/>
                      </a:cubicBezTo>
                      <a:lnTo>
                        <a:pt x="433664" y="885293"/>
                      </a:lnTo>
                      <a:cubicBezTo>
                        <a:pt x="429162" y="885124"/>
                        <a:pt x="426180" y="881692"/>
                        <a:pt x="423310" y="878147"/>
                      </a:cubicBezTo>
                      <a:cubicBezTo>
                        <a:pt x="420497" y="874545"/>
                        <a:pt x="418246" y="870494"/>
                        <a:pt x="417233" y="867568"/>
                      </a:cubicBezTo>
                      <a:cubicBezTo>
                        <a:pt x="415208" y="861491"/>
                        <a:pt x="415714" y="853107"/>
                        <a:pt x="414139" y="846242"/>
                      </a:cubicBezTo>
                      <a:cubicBezTo>
                        <a:pt x="412676" y="839715"/>
                        <a:pt x="409356" y="836283"/>
                        <a:pt x="406767" y="832907"/>
                      </a:cubicBezTo>
                      <a:cubicBezTo>
                        <a:pt x="403729" y="828912"/>
                        <a:pt x="404404" y="825817"/>
                        <a:pt x="403898" y="821428"/>
                      </a:cubicBezTo>
                      <a:cubicBezTo>
                        <a:pt x="403898" y="821371"/>
                        <a:pt x="403898" y="821315"/>
                        <a:pt x="403898" y="821315"/>
                      </a:cubicBezTo>
                      <a:cubicBezTo>
                        <a:pt x="403898" y="819233"/>
                        <a:pt x="399058" y="817545"/>
                        <a:pt x="393882" y="815576"/>
                      </a:cubicBezTo>
                      <a:cubicBezTo>
                        <a:pt x="388030" y="812819"/>
                        <a:pt x="386229" y="807867"/>
                        <a:pt x="381109" y="803647"/>
                      </a:cubicBezTo>
                      <a:cubicBezTo>
                        <a:pt x="378689" y="801565"/>
                        <a:pt x="377001" y="800833"/>
                        <a:pt x="375369" y="800383"/>
                      </a:cubicBezTo>
                      <a:cubicBezTo>
                        <a:pt x="373681" y="799989"/>
                        <a:pt x="372049" y="799708"/>
                        <a:pt x="369630" y="798639"/>
                      </a:cubicBezTo>
                      <a:cubicBezTo>
                        <a:pt x="365691" y="796557"/>
                        <a:pt x="356744" y="789579"/>
                        <a:pt x="353031" y="785866"/>
                      </a:cubicBezTo>
                      <a:cubicBezTo>
                        <a:pt x="351736" y="784628"/>
                        <a:pt x="350892" y="782940"/>
                        <a:pt x="350892" y="781139"/>
                      </a:cubicBezTo>
                      <a:cubicBezTo>
                        <a:pt x="351061" y="777932"/>
                        <a:pt x="352974" y="776019"/>
                        <a:pt x="354606" y="774556"/>
                      </a:cubicBezTo>
                      <a:cubicBezTo>
                        <a:pt x="353368" y="774274"/>
                        <a:pt x="351793" y="774162"/>
                        <a:pt x="350667" y="774162"/>
                      </a:cubicBezTo>
                      <a:cubicBezTo>
                        <a:pt x="350498" y="774162"/>
                        <a:pt x="350273" y="774162"/>
                        <a:pt x="350273" y="774162"/>
                      </a:cubicBezTo>
                      <a:lnTo>
                        <a:pt x="349992" y="774218"/>
                      </a:lnTo>
                      <a:lnTo>
                        <a:pt x="349317" y="774218"/>
                      </a:lnTo>
                      <a:cubicBezTo>
                        <a:pt x="347966" y="774218"/>
                        <a:pt x="346278" y="773487"/>
                        <a:pt x="345547" y="772249"/>
                      </a:cubicBezTo>
                      <a:cubicBezTo>
                        <a:pt x="344703" y="771011"/>
                        <a:pt x="344646" y="769885"/>
                        <a:pt x="344646" y="768929"/>
                      </a:cubicBezTo>
                      <a:cubicBezTo>
                        <a:pt x="344646" y="767803"/>
                        <a:pt x="344815" y="766791"/>
                        <a:pt x="344928" y="766172"/>
                      </a:cubicBezTo>
                      <a:cubicBezTo>
                        <a:pt x="345097" y="764146"/>
                        <a:pt x="345322" y="762796"/>
                        <a:pt x="345491" y="761107"/>
                      </a:cubicBezTo>
                      <a:lnTo>
                        <a:pt x="345434" y="761107"/>
                      </a:lnTo>
                      <a:cubicBezTo>
                        <a:pt x="345322" y="760826"/>
                        <a:pt x="345097" y="760432"/>
                        <a:pt x="344759" y="759926"/>
                      </a:cubicBezTo>
                      <a:cubicBezTo>
                        <a:pt x="344196" y="758969"/>
                        <a:pt x="343184" y="757675"/>
                        <a:pt x="342058" y="756268"/>
                      </a:cubicBezTo>
                      <a:cubicBezTo>
                        <a:pt x="339751" y="753399"/>
                        <a:pt x="336769" y="750023"/>
                        <a:pt x="334012" y="747153"/>
                      </a:cubicBezTo>
                      <a:cubicBezTo>
                        <a:pt x="331367" y="744396"/>
                        <a:pt x="327147" y="741188"/>
                        <a:pt x="323096" y="738431"/>
                      </a:cubicBezTo>
                      <a:cubicBezTo>
                        <a:pt x="319044" y="735674"/>
                        <a:pt x="315105" y="733311"/>
                        <a:pt x="313080" y="732129"/>
                      </a:cubicBezTo>
                      <a:cubicBezTo>
                        <a:pt x="309591" y="730160"/>
                        <a:pt x="308803" y="726615"/>
                        <a:pt x="308803" y="724026"/>
                      </a:cubicBezTo>
                      <a:lnTo>
                        <a:pt x="308803" y="723689"/>
                      </a:lnTo>
                      <a:cubicBezTo>
                        <a:pt x="308803" y="721663"/>
                        <a:pt x="309141" y="719806"/>
                        <a:pt x="309141" y="719019"/>
                      </a:cubicBezTo>
                      <a:cubicBezTo>
                        <a:pt x="309141" y="718962"/>
                        <a:pt x="309141" y="718906"/>
                        <a:pt x="309141" y="718906"/>
                      </a:cubicBezTo>
                      <a:cubicBezTo>
                        <a:pt x="309141" y="717612"/>
                        <a:pt x="307003" y="714461"/>
                        <a:pt x="305540" y="710916"/>
                      </a:cubicBezTo>
                      <a:cubicBezTo>
                        <a:pt x="304808" y="708946"/>
                        <a:pt x="304471" y="706921"/>
                        <a:pt x="304471" y="704782"/>
                      </a:cubicBezTo>
                      <a:cubicBezTo>
                        <a:pt x="304471" y="702644"/>
                        <a:pt x="304808" y="700337"/>
                        <a:pt x="305371" y="697805"/>
                      </a:cubicBezTo>
                      <a:cubicBezTo>
                        <a:pt x="305708" y="696567"/>
                        <a:pt x="305821" y="695667"/>
                        <a:pt x="305821" y="694879"/>
                      </a:cubicBezTo>
                      <a:cubicBezTo>
                        <a:pt x="305765" y="693135"/>
                        <a:pt x="305315" y="692403"/>
                        <a:pt x="304639" y="691503"/>
                      </a:cubicBezTo>
                      <a:cubicBezTo>
                        <a:pt x="304358" y="691447"/>
                        <a:pt x="303852" y="691390"/>
                        <a:pt x="303120" y="691390"/>
                      </a:cubicBezTo>
                      <a:cubicBezTo>
                        <a:pt x="302220" y="691390"/>
                        <a:pt x="301038" y="691503"/>
                        <a:pt x="299575" y="691559"/>
                      </a:cubicBezTo>
                      <a:lnTo>
                        <a:pt x="299463" y="691559"/>
                      </a:lnTo>
                      <a:cubicBezTo>
                        <a:pt x="294173" y="691165"/>
                        <a:pt x="286521" y="685538"/>
                        <a:pt x="281682" y="681825"/>
                      </a:cubicBezTo>
                      <a:cubicBezTo>
                        <a:pt x="277180" y="678111"/>
                        <a:pt x="269584" y="670346"/>
                        <a:pt x="266039" y="667926"/>
                      </a:cubicBezTo>
                      <a:cubicBezTo>
                        <a:pt x="265364" y="667476"/>
                        <a:pt x="264970" y="667364"/>
                        <a:pt x="264463" y="667364"/>
                      </a:cubicBezTo>
                      <a:cubicBezTo>
                        <a:pt x="264407" y="667364"/>
                        <a:pt x="264407" y="667364"/>
                        <a:pt x="264351" y="667364"/>
                      </a:cubicBezTo>
                      <a:cubicBezTo>
                        <a:pt x="262888" y="667364"/>
                        <a:pt x="260243" y="669108"/>
                        <a:pt x="257542" y="671415"/>
                      </a:cubicBezTo>
                      <a:cubicBezTo>
                        <a:pt x="256586" y="672146"/>
                        <a:pt x="255292" y="672653"/>
                        <a:pt x="254166" y="672653"/>
                      </a:cubicBezTo>
                      <a:lnTo>
                        <a:pt x="253997" y="672653"/>
                      </a:lnTo>
                      <a:cubicBezTo>
                        <a:pt x="248089" y="671978"/>
                        <a:pt x="245670" y="666182"/>
                        <a:pt x="243700" y="665732"/>
                      </a:cubicBezTo>
                      <a:cubicBezTo>
                        <a:pt x="243194" y="665450"/>
                        <a:pt x="242856" y="665450"/>
                        <a:pt x="242856" y="665450"/>
                      </a:cubicBezTo>
                      <a:lnTo>
                        <a:pt x="242800" y="665507"/>
                      </a:lnTo>
                      <a:cubicBezTo>
                        <a:pt x="242631" y="665676"/>
                        <a:pt x="242294" y="666294"/>
                        <a:pt x="242012" y="666970"/>
                      </a:cubicBezTo>
                      <a:cubicBezTo>
                        <a:pt x="241506" y="668095"/>
                        <a:pt x="241281" y="670121"/>
                        <a:pt x="239255" y="674679"/>
                      </a:cubicBezTo>
                      <a:cubicBezTo>
                        <a:pt x="237286" y="678955"/>
                        <a:pt x="235260" y="684357"/>
                        <a:pt x="231152" y="689421"/>
                      </a:cubicBezTo>
                      <a:cubicBezTo>
                        <a:pt x="229464" y="691503"/>
                        <a:pt x="227382" y="692741"/>
                        <a:pt x="225188" y="692741"/>
                      </a:cubicBezTo>
                      <a:lnTo>
                        <a:pt x="225019" y="692741"/>
                      </a:lnTo>
                      <a:cubicBezTo>
                        <a:pt x="221812" y="692685"/>
                        <a:pt x="220067" y="690603"/>
                        <a:pt x="219280" y="689871"/>
                      </a:cubicBezTo>
                      <a:cubicBezTo>
                        <a:pt x="219111" y="690659"/>
                        <a:pt x="218829" y="691897"/>
                        <a:pt x="218604" y="693135"/>
                      </a:cubicBezTo>
                      <a:cubicBezTo>
                        <a:pt x="218210" y="695892"/>
                        <a:pt x="218042" y="698874"/>
                        <a:pt x="217760" y="700337"/>
                      </a:cubicBezTo>
                      <a:cubicBezTo>
                        <a:pt x="216635" y="705007"/>
                        <a:pt x="212415" y="706414"/>
                        <a:pt x="208870" y="707033"/>
                      </a:cubicBezTo>
                      <a:cubicBezTo>
                        <a:pt x="208195" y="707089"/>
                        <a:pt x="207632" y="707146"/>
                        <a:pt x="207126" y="707146"/>
                      </a:cubicBezTo>
                      <a:cubicBezTo>
                        <a:pt x="204031" y="707146"/>
                        <a:pt x="201555" y="705908"/>
                        <a:pt x="198741" y="703995"/>
                      </a:cubicBezTo>
                      <a:cubicBezTo>
                        <a:pt x="195084" y="701913"/>
                        <a:pt x="193396" y="699212"/>
                        <a:pt x="192383" y="694879"/>
                      </a:cubicBezTo>
                      <a:cubicBezTo>
                        <a:pt x="191933" y="692910"/>
                        <a:pt x="191820" y="690546"/>
                        <a:pt x="191820" y="687733"/>
                      </a:cubicBezTo>
                      <a:cubicBezTo>
                        <a:pt x="191820" y="682950"/>
                        <a:pt x="192214" y="677154"/>
                        <a:pt x="192214" y="673947"/>
                      </a:cubicBezTo>
                      <a:cubicBezTo>
                        <a:pt x="192214" y="673159"/>
                        <a:pt x="192158" y="672484"/>
                        <a:pt x="192158" y="672259"/>
                      </a:cubicBezTo>
                      <a:cubicBezTo>
                        <a:pt x="191989" y="669896"/>
                        <a:pt x="189851" y="666801"/>
                        <a:pt x="182817" y="661737"/>
                      </a:cubicBezTo>
                      <a:cubicBezTo>
                        <a:pt x="175728" y="656616"/>
                        <a:pt x="174096" y="654985"/>
                        <a:pt x="168806" y="649020"/>
                      </a:cubicBezTo>
                      <a:cubicBezTo>
                        <a:pt x="163067" y="642605"/>
                        <a:pt x="160873" y="635684"/>
                        <a:pt x="158509" y="632590"/>
                      </a:cubicBezTo>
                      <a:cubicBezTo>
                        <a:pt x="156259" y="629551"/>
                        <a:pt x="153614" y="628932"/>
                        <a:pt x="152207" y="628707"/>
                      </a:cubicBezTo>
                      <a:cubicBezTo>
                        <a:pt x="149112" y="628369"/>
                        <a:pt x="147424" y="626963"/>
                        <a:pt x="142191" y="623249"/>
                      </a:cubicBezTo>
                      <a:cubicBezTo>
                        <a:pt x="136114" y="618916"/>
                        <a:pt x="131613" y="611376"/>
                        <a:pt x="128687" y="607606"/>
                      </a:cubicBezTo>
                      <a:cubicBezTo>
                        <a:pt x="126436" y="604511"/>
                        <a:pt x="121541" y="602486"/>
                        <a:pt x="117208" y="600010"/>
                      </a:cubicBezTo>
                      <a:cubicBezTo>
                        <a:pt x="114001" y="597984"/>
                        <a:pt x="109218" y="597309"/>
                        <a:pt x="104435" y="591682"/>
                      </a:cubicBezTo>
                      <a:cubicBezTo>
                        <a:pt x="101903" y="588418"/>
                        <a:pt x="100777" y="583973"/>
                        <a:pt x="100102" y="579641"/>
                      </a:cubicBezTo>
                      <a:cubicBezTo>
                        <a:pt x="99540" y="575252"/>
                        <a:pt x="99371" y="570975"/>
                        <a:pt x="98752" y="568162"/>
                      </a:cubicBezTo>
                      <a:cubicBezTo>
                        <a:pt x="97626" y="562422"/>
                        <a:pt x="95713" y="558427"/>
                        <a:pt x="93125" y="551169"/>
                      </a:cubicBezTo>
                      <a:cubicBezTo>
                        <a:pt x="90874" y="544641"/>
                        <a:pt x="85810" y="538452"/>
                        <a:pt x="83672" y="537439"/>
                      </a:cubicBezTo>
                      <a:cubicBezTo>
                        <a:pt x="82828" y="536876"/>
                        <a:pt x="80408" y="536539"/>
                        <a:pt x="77707" y="536201"/>
                      </a:cubicBezTo>
                      <a:cubicBezTo>
                        <a:pt x="74950" y="535863"/>
                        <a:pt x="71855" y="535526"/>
                        <a:pt x="69605" y="534907"/>
                      </a:cubicBezTo>
                      <a:cubicBezTo>
                        <a:pt x="66060" y="533556"/>
                        <a:pt x="64765" y="530462"/>
                        <a:pt x="63471" y="527761"/>
                      </a:cubicBezTo>
                      <a:cubicBezTo>
                        <a:pt x="62290" y="525116"/>
                        <a:pt x="61333" y="522190"/>
                        <a:pt x="60995" y="521796"/>
                      </a:cubicBezTo>
                      <a:cubicBezTo>
                        <a:pt x="60545" y="520727"/>
                        <a:pt x="55537" y="517351"/>
                        <a:pt x="52555" y="516676"/>
                      </a:cubicBezTo>
                      <a:cubicBezTo>
                        <a:pt x="52499" y="516676"/>
                        <a:pt x="52443" y="516676"/>
                        <a:pt x="52105" y="517013"/>
                      </a:cubicBezTo>
                      <a:cubicBezTo>
                        <a:pt x="51711" y="517351"/>
                        <a:pt x="51148" y="517970"/>
                        <a:pt x="50529" y="518870"/>
                      </a:cubicBezTo>
                      <a:cubicBezTo>
                        <a:pt x="49291" y="520558"/>
                        <a:pt x="48054" y="522809"/>
                        <a:pt x="46084" y="524610"/>
                      </a:cubicBezTo>
                      <a:cubicBezTo>
                        <a:pt x="44903" y="525679"/>
                        <a:pt x="43327" y="526241"/>
                        <a:pt x="41920" y="526241"/>
                      </a:cubicBezTo>
                      <a:cubicBezTo>
                        <a:pt x="37475" y="525960"/>
                        <a:pt x="35224" y="522528"/>
                        <a:pt x="34268" y="521515"/>
                      </a:cubicBezTo>
                      <a:cubicBezTo>
                        <a:pt x="32129" y="518476"/>
                        <a:pt x="32636" y="515663"/>
                        <a:pt x="31792" y="514200"/>
                      </a:cubicBezTo>
                      <a:cubicBezTo>
                        <a:pt x="31792" y="514200"/>
                        <a:pt x="31679" y="514144"/>
                        <a:pt x="31623" y="514144"/>
                      </a:cubicBezTo>
                      <a:cubicBezTo>
                        <a:pt x="31229" y="513975"/>
                        <a:pt x="30498" y="513806"/>
                        <a:pt x="29654" y="513750"/>
                      </a:cubicBezTo>
                      <a:cubicBezTo>
                        <a:pt x="27909" y="513581"/>
                        <a:pt x="25715" y="513637"/>
                        <a:pt x="23802" y="513412"/>
                      </a:cubicBezTo>
                      <a:cubicBezTo>
                        <a:pt x="19525" y="513018"/>
                        <a:pt x="17331" y="509867"/>
                        <a:pt x="16149" y="507391"/>
                      </a:cubicBezTo>
                      <a:cubicBezTo>
                        <a:pt x="15193" y="505253"/>
                        <a:pt x="14574" y="501146"/>
                        <a:pt x="14236" y="496982"/>
                      </a:cubicBezTo>
                      <a:cubicBezTo>
                        <a:pt x="13898" y="492705"/>
                        <a:pt x="13842" y="488429"/>
                        <a:pt x="13673" y="485503"/>
                      </a:cubicBezTo>
                      <a:cubicBezTo>
                        <a:pt x="13505" y="480382"/>
                        <a:pt x="12604" y="474249"/>
                        <a:pt x="11929" y="470254"/>
                      </a:cubicBezTo>
                      <a:cubicBezTo>
                        <a:pt x="11141" y="466934"/>
                        <a:pt x="10410" y="466709"/>
                        <a:pt x="8890" y="466090"/>
                      </a:cubicBezTo>
                      <a:cubicBezTo>
                        <a:pt x="8440" y="465809"/>
                        <a:pt x="6471" y="466146"/>
                        <a:pt x="3826" y="464908"/>
                      </a:cubicBezTo>
                      <a:cubicBezTo>
                        <a:pt x="1857" y="464064"/>
                        <a:pt x="506" y="461870"/>
                        <a:pt x="506" y="460013"/>
                      </a:cubicBezTo>
                      <a:lnTo>
                        <a:pt x="506" y="459732"/>
                      </a:lnTo>
                      <a:cubicBezTo>
                        <a:pt x="675" y="456074"/>
                        <a:pt x="2870" y="453655"/>
                        <a:pt x="3320" y="451742"/>
                      </a:cubicBezTo>
                      <a:cubicBezTo>
                        <a:pt x="4445" y="448084"/>
                        <a:pt x="4558" y="446565"/>
                        <a:pt x="4558" y="446058"/>
                      </a:cubicBezTo>
                      <a:cubicBezTo>
                        <a:pt x="4558" y="444764"/>
                        <a:pt x="4839" y="443639"/>
                        <a:pt x="4839" y="441613"/>
                      </a:cubicBezTo>
                      <a:cubicBezTo>
                        <a:pt x="4839" y="441163"/>
                        <a:pt x="4839" y="440657"/>
                        <a:pt x="4783" y="440038"/>
                      </a:cubicBezTo>
                      <a:cubicBezTo>
                        <a:pt x="4783" y="440038"/>
                        <a:pt x="4783" y="439925"/>
                        <a:pt x="4783" y="439588"/>
                      </a:cubicBezTo>
                      <a:cubicBezTo>
                        <a:pt x="4783" y="439531"/>
                        <a:pt x="4783" y="439531"/>
                        <a:pt x="4783" y="439475"/>
                      </a:cubicBezTo>
                      <a:cubicBezTo>
                        <a:pt x="4783" y="436943"/>
                        <a:pt x="6471" y="434973"/>
                        <a:pt x="8159" y="434017"/>
                      </a:cubicBezTo>
                      <a:cubicBezTo>
                        <a:pt x="9847" y="432948"/>
                        <a:pt x="11704" y="432441"/>
                        <a:pt x="13392" y="431935"/>
                      </a:cubicBezTo>
                      <a:cubicBezTo>
                        <a:pt x="15418" y="431147"/>
                        <a:pt x="15699" y="430303"/>
                        <a:pt x="16430" y="425858"/>
                      </a:cubicBezTo>
                      <a:cubicBezTo>
                        <a:pt x="16543" y="425183"/>
                        <a:pt x="16543" y="424676"/>
                        <a:pt x="16543" y="424226"/>
                      </a:cubicBezTo>
                      <a:cubicBezTo>
                        <a:pt x="16543" y="422088"/>
                        <a:pt x="15868" y="421413"/>
                        <a:pt x="14968" y="419049"/>
                      </a:cubicBezTo>
                      <a:cubicBezTo>
                        <a:pt x="14011" y="416236"/>
                        <a:pt x="14461" y="415167"/>
                        <a:pt x="14067" y="413422"/>
                      </a:cubicBezTo>
                      <a:cubicBezTo>
                        <a:pt x="13955" y="411847"/>
                        <a:pt x="12154" y="408921"/>
                        <a:pt x="11366" y="405882"/>
                      </a:cubicBezTo>
                      <a:cubicBezTo>
                        <a:pt x="11254" y="404926"/>
                        <a:pt x="9453" y="403069"/>
                        <a:pt x="9453" y="398005"/>
                      </a:cubicBezTo>
                      <a:lnTo>
                        <a:pt x="9453" y="397723"/>
                      </a:lnTo>
                      <a:cubicBezTo>
                        <a:pt x="9453" y="397386"/>
                        <a:pt x="9453" y="396936"/>
                        <a:pt x="9509" y="396542"/>
                      </a:cubicBezTo>
                      <a:cubicBezTo>
                        <a:pt x="9678" y="392491"/>
                        <a:pt x="11816" y="390127"/>
                        <a:pt x="14067" y="388777"/>
                      </a:cubicBezTo>
                      <a:cubicBezTo>
                        <a:pt x="16318" y="387314"/>
                        <a:pt x="18794" y="386920"/>
                        <a:pt x="19582" y="386695"/>
                      </a:cubicBezTo>
                      <a:cubicBezTo>
                        <a:pt x="22226" y="385851"/>
                        <a:pt x="21945" y="386413"/>
                        <a:pt x="22845" y="384669"/>
                      </a:cubicBezTo>
                      <a:cubicBezTo>
                        <a:pt x="22789" y="384388"/>
                        <a:pt x="22282" y="383206"/>
                        <a:pt x="21101" y="382137"/>
                      </a:cubicBezTo>
                      <a:cubicBezTo>
                        <a:pt x="19919" y="380899"/>
                        <a:pt x="18400" y="379661"/>
                        <a:pt x="17443" y="378873"/>
                      </a:cubicBezTo>
                      <a:cubicBezTo>
                        <a:pt x="14799" y="376623"/>
                        <a:pt x="13336" y="374203"/>
                        <a:pt x="13279" y="371559"/>
                      </a:cubicBezTo>
                      <a:cubicBezTo>
                        <a:pt x="13279" y="371559"/>
                        <a:pt x="13279" y="371559"/>
                        <a:pt x="13279" y="371502"/>
                      </a:cubicBezTo>
                      <a:cubicBezTo>
                        <a:pt x="13279" y="371108"/>
                        <a:pt x="12042" y="367451"/>
                        <a:pt x="10972" y="365481"/>
                      </a:cubicBezTo>
                      <a:cubicBezTo>
                        <a:pt x="10860" y="364975"/>
                        <a:pt x="9284" y="363568"/>
                        <a:pt x="7259" y="361543"/>
                      </a:cubicBezTo>
                      <a:cubicBezTo>
                        <a:pt x="5289" y="359517"/>
                        <a:pt x="2982" y="356985"/>
                        <a:pt x="1350" y="354059"/>
                      </a:cubicBezTo>
                      <a:cubicBezTo>
                        <a:pt x="394" y="352202"/>
                        <a:pt x="0" y="350289"/>
                        <a:pt x="0" y="348432"/>
                      </a:cubicBezTo>
                      <a:cubicBezTo>
                        <a:pt x="56" y="343368"/>
                        <a:pt x="2532" y="339204"/>
                        <a:pt x="3939" y="337235"/>
                      </a:cubicBezTo>
                      <a:cubicBezTo>
                        <a:pt x="5683" y="334815"/>
                        <a:pt x="9566" y="330426"/>
                        <a:pt x="10860" y="326656"/>
                      </a:cubicBezTo>
                      <a:cubicBezTo>
                        <a:pt x="11254" y="325530"/>
                        <a:pt x="11366" y="324405"/>
                        <a:pt x="11366" y="323167"/>
                      </a:cubicBezTo>
                      <a:lnTo>
                        <a:pt x="11366" y="322886"/>
                      </a:lnTo>
                      <a:cubicBezTo>
                        <a:pt x="11366" y="320466"/>
                        <a:pt x="10635" y="317372"/>
                        <a:pt x="10522" y="313376"/>
                      </a:cubicBezTo>
                      <a:cubicBezTo>
                        <a:pt x="10466" y="311520"/>
                        <a:pt x="10410" y="310057"/>
                        <a:pt x="10410" y="308650"/>
                      </a:cubicBezTo>
                      <a:lnTo>
                        <a:pt x="10410" y="308087"/>
                      </a:lnTo>
                      <a:cubicBezTo>
                        <a:pt x="10410" y="305330"/>
                        <a:pt x="10804" y="302854"/>
                        <a:pt x="12098" y="299759"/>
                      </a:cubicBezTo>
                      <a:cubicBezTo>
                        <a:pt x="13730" y="296214"/>
                        <a:pt x="16881" y="294526"/>
                        <a:pt x="20032" y="293514"/>
                      </a:cubicBezTo>
                      <a:cubicBezTo>
                        <a:pt x="23126" y="292557"/>
                        <a:pt x="26165" y="292388"/>
                        <a:pt x="27741" y="291994"/>
                      </a:cubicBezTo>
                      <a:cubicBezTo>
                        <a:pt x="31285" y="291600"/>
                        <a:pt x="33705" y="291826"/>
                        <a:pt x="36912" y="290756"/>
                      </a:cubicBezTo>
                      <a:cubicBezTo>
                        <a:pt x="40007" y="289912"/>
                        <a:pt x="44621" y="286367"/>
                        <a:pt x="50642" y="286030"/>
                      </a:cubicBezTo>
                      <a:cubicBezTo>
                        <a:pt x="50642" y="286030"/>
                        <a:pt x="50754" y="286030"/>
                        <a:pt x="51092" y="286030"/>
                      </a:cubicBezTo>
                      <a:cubicBezTo>
                        <a:pt x="52668" y="286030"/>
                        <a:pt x="54299" y="286424"/>
                        <a:pt x="55481" y="287662"/>
                      </a:cubicBezTo>
                      <a:cubicBezTo>
                        <a:pt x="56663" y="288900"/>
                        <a:pt x="56944" y="290419"/>
                        <a:pt x="56944" y="291657"/>
                      </a:cubicBezTo>
                      <a:cubicBezTo>
                        <a:pt x="56888" y="294076"/>
                        <a:pt x="56100" y="296383"/>
                        <a:pt x="55425" y="298522"/>
                      </a:cubicBezTo>
                      <a:cubicBezTo>
                        <a:pt x="54581" y="301279"/>
                        <a:pt x="53680" y="302460"/>
                        <a:pt x="53061" y="303980"/>
                      </a:cubicBezTo>
                      <a:cubicBezTo>
                        <a:pt x="52386" y="305555"/>
                        <a:pt x="51936" y="307468"/>
                        <a:pt x="51936" y="311632"/>
                      </a:cubicBezTo>
                      <a:cubicBezTo>
                        <a:pt x="51936" y="312307"/>
                        <a:pt x="51936" y="312926"/>
                        <a:pt x="51992" y="313714"/>
                      </a:cubicBezTo>
                      <a:cubicBezTo>
                        <a:pt x="52274" y="319003"/>
                        <a:pt x="52836" y="322098"/>
                        <a:pt x="53680" y="324405"/>
                      </a:cubicBezTo>
                      <a:cubicBezTo>
                        <a:pt x="54581" y="326712"/>
                        <a:pt x="55819" y="328175"/>
                        <a:pt x="57450" y="330313"/>
                      </a:cubicBezTo>
                      <a:cubicBezTo>
                        <a:pt x="58576" y="331833"/>
                        <a:pt x="61164" y="333408"/>
                        <a:pt x="64034" y="334702"/>
                      </a:cubicBezTo>
                      <a:cubicBezTo>
                        <a:pt x="66904" y="335997"/>
                        <a:pt x="70111" y="337066"/>
                        <a:pt x="72418" y="337741"/>
                      </a:cubicBezTo>
                      <a:cubicBezTo>
                        <a:pt x="73093" y="337910"/>
                        <a:pt x="73600" y="338022"/>
                        <a:pt x="74050" y="338022"/>
                      </a:cubicBezTo>
                      <a:cubicBezTo>
                        <a:pt x="74894" y="338022"/>
                        <a:pt x="75400" y="337741"/>
                        <a:pt x="75738" y="337572"/>
                      </a:cubicBezTo>
                      <a:cubicBezTo>
                        <a:pt x="75850" y="337459"/>
                        <a:pt x="75907" y="337403"/>
                        <a:pt x="75907" y="337403"/>
                      </a:cubicBezTo>
                      <a:cubicBezTo>
                        <a:pt x="76357" y="336615"/>
                        <a:pt x="77932" y="334027"/>
                        <a:pt x="80858" y="331551"/>
                      </a:cubicBezTo>
                      <a:cubicBezTo>
                        <a:pt x="84966" y="328400"/>
                        <a:pt x="90987" y="327894"/>
                        <a:pt x="93913" y="327556"/>
                      </a:cubicBezTo>
                      <a:cubicBezTo>
                        <a:pt x="96782" y="327219"/>
                        <a:pt x="96839" y="327894"/>
                        <a:pt x="99990" y="324855"/>
                      </a:cubicBezTo>
                      <a:cubicBezTo>
                        <a:pt x="102634" y="322155"/>
                        <a:pt x="105166" y="314783"/>
                        <a:pt x="106404" y="310000"/>
                      </a:cubicBezTo>
                      <a:cubicBezTo>
                        <a:pt x="106686" y="309044"/>
                        <a:pt x="106798" y="307750"/>
                        <a:pt x="106798" y="306343"/>
                      </a:cubicBezTo>
                      <a:lnTo>
                        <a:pt x="106798" y="306005"/>
                      </a:lnTo>
                      <a:cubicBezTo>
                        <a:pt x="106798" y="302123"/>
                        <a:pt x="105673" y="297452"/>
                        <a:pt x="105054" y="295258"/>
                      </a:cubicBezTo>
                      <a:cubicBezTo>
                        <a:pt x="104773" y="294414"/>
                        <a:pt x="104660" y="293570"/>
                        <a:pt x="104660" y="292726"/>
                      </a:cubicBezTo>
                      <a:cubicBezTo>
                        <a:pt x="104829" y="289012"/>
                        <a:pt x="106629" y="287268"/>
                        <a:pt x="107473" y="284679"/>
                      </a:cubicBezTo>
                      <a:cubicBezTo>
                        <a:pt x="107924" y="283385"/>
                        <a:pt x="108149" y="281978"/>
                        <a:pt x="108149" y="280178"/>
                      </a:cubicBezTo>
                      <a:cubicBezTo>
                        <a:pt x="108149" y="277533"/>
                        <a:pt x="107699" y="274101"/>
                        <a:pt x="106967" y="269374"/>
                      </a:cubicBezTo>
                      <a:cubicBezTo>
                        <a:pt x="106236" y="264423"/>
                        <a:pt x="104829" y="261046"/>
                        <a:pt x="104716" y="256601"/>
                      </a:cubicBezTo>
                      <a:cubicBezTo>
                        <a:pt x="104716" y="254744"/>
                        <a:pt x="105054" y="252831"/>
                        <a:pt x="105785" y="250749"/>
                      </a:cubicBezTo>
                      <a:lnTo>
                        <a:pt x="104998" y="250412"/>
                      </a:lnTo>
                      <a:cubicBezTo>
                        <a:pt x="106348" y="247204"/>
                        <a:pt x="108261" y="243885"/>
                        <a:pt x="108149" y="242647"/>
                      </a:cubicBezTo>
                      <a:cubicBezTo>
                        <a:pt x="108149" y="242590"/>
                        <a:pt x="108149" y="242534"/>
                        <a:pt x="108149" y="242534"/>
                      </a:cubicBezTo>
                      <a:cubicBezTo>
                        <a:pt x="108092" y="241184"/>
                        <a:pt x="107473" y="238145"/>
                        <a:pt x="106854" y="234938"/>
                      </a:cubicBezTo>
                      <a:cubicBezTo>
                        <a:pt x="106123" y="231730"/>
                        <a:pt x="105279" y="228354"/>
                        <a:pt x="104716" y="226216"/>
                      </a:cubicBezTo>
                      <a:cubicBezTo>
                        <a:pt x="103647" y="222333"/>
                        <a:pt x="100777" y="216707"/>
                        <a:pt x="98020" y="212880"/>
                      </a:cubicBezTo>
                      <a:cubicBezTo>
                        <a:pt x="94813" y="208435"/>
                        <a:pt x="93631" y="204721"/>
                        <a:pt x="92450" y="200783"/>
                      </a:cubicBezTo>
                      <a:cubicBezTo>
                        <a:pt x="91493" y="197406"/>
                        <a:pt x="88905" y="193580"/>
                        <a:pt x="87329" y="189022"/>
                      </a:cubicBezTo>
                      <a:cubicBezTo>
                        <a:pt x="86541" y="186547"/>
                        <a:pt x="86091" y="184577"/>
                        <a:pt x="86091" y="182608"/>
                      </a:cubicBezTo>
                      <a:cubicBezTo>
                        <a:pt x="86091" y="181089"/>
                        <a:pt x="86260" y="179682"/>
                        <a:pt x="86654" y="178162"/>
                      </a:cubicBezTo>
                      <a:cubicBezTo>
                        <a:pt x="86992" y="176868"/>
                        <a:pt x="87048" y="176193"/>
                        <a:pt x="87048" y="175912"/>
                      </a:cubicBezTo>
                      <a:cubicBezTo>
                        <a:pt x="87048" y="175856"/>
                        <a:pt x="87048" y="175856"/>
                        <a:pt x="87048" y="175799"/>
                      </a:cubicBezTo>
                      <a:cubicBezTo>
                        <a:pt x="87048" y="175349"/>
                        <a:pt x="86767" y="174505"/>
                        <a:pt x="86148" y="172254"/>
                      </a:cubicBezTo>
                      <a:cubicBezTo>
                        <a:pt x="85866" y="171410"/>
                        <a:pt x="85754" y="170510"/>
                        <a:pt x="85754" y="169722"/>
                      </a:cubicBezTo>
                      <a:cubicBezTo>
                        <a:pt x="85754" y="166121"/>
                        <a:pt x="88117" y="164433"/>
                        <a:pt x="89130" y="163870"/>
                      </a:cubicBezTo>
                      <a:cubicBezTo>
                        <a:pt x="89918" y="163308"/>
                        <a:pt x="93237" y="160719"/>
                        <a:pt x="96276" y="157005"/>
                      </a:cubicBezTo>
                      <a:cubicBezTo>
                        <a:pt x="99540" y="153067"/>
                        <a:pt x="100777" y="148509"/>
                        <a:pt x="101171" y="141025"/>
                      </a:cubicBezTo>
                      <a:lnTo>
                        <a:pt x="101171" y="139900"/>
                      </a:lnTo>
                      <a:cubicBezTo>
                        <a:pt x="101171" y="133429"/>
                        <a:pt x="97514" y="126283"/>
                        <a:pt x="96501" y="122569"/>
                      </a:cubicBezTo>
                      <a:cubicBezTo>
                        <a:pt x="96388" y="122119"/>
                        <a:pt x="96332" y="121612"/>
                        <a:pt x="96332" y="121050"/>
                      </a:cubicBezTo>
                      <a:cubicBezTo>
                        <a:pt x="96726" y="115760"/>
                        <a:pt x="101396" y="114241"/>
                        <a:pt x="103929" y="113284"/>
                      </a:cubicBezTo>
                      <a:cubicBezTo>
                        <a:pt x="107192" y="112384"/>
                        <a:pt x="111525" y="112215"/>
                        <a:pt x="117095" y="111990"/>
                      </a:cubicBezTo>
                      <a:cubicBezTo>
                        <a:pt x="121766" y="111878"/>
                        <a:pt x="126380" y="109515"/>
                        <a:pt x="131557" y="105632"/>
                      </a:cubicBezTo>
                      <a:cubicBezTo>
                        <a:pt x="134314" y="103494"/>
                        <a:pt x="135214" y="102875"/>
                        <a:pt x="135720" y="102312"/>
                      </a:cubicBezTo>
                      <a:cubicBezTo>
                        <a:pt x="136227" y="101806"/>
                        <a:pt x="136396" y="101130"/>
                        <a:pt x="137465" y="98936"/>
                      </a:cubicBezTo>
                      <a:cubicBezTo>
                        <a:pt x="138590" y="96460"/>
                        <a:pt x="140334" y="94828"/>
                        <a:pt x="142191" y="94266"/>
                      </a:cubicBezTo>
                      <a:cubicBezTo>
                        <a:pt x="143879" y="93816"/>
                        <a:pt x="144667" y="93872"/>
                        <a:pt x="145342" y="93534"/>
                      </a:cubicBezTo>
                      <a:cubicBezTo>
                        <a:pt x="145793" y="93253"/>
                        <a:pt x="146074" y="93140"/>
                        <a:pt x="146186" y="93028"/>
                      </a:cubicBezTo>
                      <a:cubicBezTo>
                        <a:pt x="146186" y="92746"/>
                        <a:pt x="146074" y="92184"/>
                        <a:pt x="145736" y="91340"/>
                      </a:cubicBezTo>
                      <a:cubicBezTo>
                        <a:pt x="145455" y="90890"/>
                        <a:pt x="146018" y="91002"/>
                        <a:pt x="143429" y="90890"/>
                      </a:cubicBezTo>
                      <a:lnTo>
                        <a:pt x="142867" y="90890"/>
                      </a:lnTo>
                      <a:cubicBezTo>
                        <a:pt x="142416" y="90890"/>
                        <a:pt x="141910" y="90890"/>
                        <a:pt x="141291" y="90833"/>
                      </a:cubicBezTo>
                      <a:cubicBezTo>
                        <a:pt x="143654" y="90158"/>
                        <a:pt x="145567" y="89933"/>
                        <a:pt x="146749" y="89989"/>
                      </a:cubicBezTo>
                      <a:cubicBezTo>
                        <a:pt x="148212" y="90102"/>
                        <a:pt x="149675" y="90271"/>
                        <a:pt x="151307" y="90439"/>
                      </a:cubicBezTo>
                      <a:cubicBezTo>
                        <a:pt x="157553" y="91227"/>
                        <a:pt x="165880" y="92859"/>
                        <a:pt x="180116" y="96179"/>
                      </a:cubicBezTo>
                      <a:cubicBezTo>
                        <a:pt x="198123" y="100455"/>
                        <a:pt x="211627" y="103944"/>
                        <a:pt x="218717" y="103156"/>
                      </a:cubicBezTo>
                      <a:cubicBezTo>
                        <a:pt x="225863" y="102368"/>
                        <a:pt x="234078" y="101581"/>
                        <a:pt x="243138" y="79917"/>
                      </a:cubicBezTo>
                      <a:cubicBezTo>
                        <a:pt x="252084" y="58197"/>
                        <a:pt x="253604" y="60167"/>
                        <a:pt x="258837" y="57410"/>
                      </a:cubicBezTo>
                      <a:cubicBezTo>
                        <a:pt x="264126" y="54709"/>
                        <a:pt x="284776" y="29106"/>
                        <a:pt x="296762" y="26856"/>
                      </a:cubicBezTo>
                      <a:cubicBezTo>
                        <a:pt x="308747" y="24492"/>
                        <a:pt x="308409" y="21792"/>
                        <a:pt x="306496" y="17177"/>
                      </a:cubicBezTo>
                      <a:cubicBezTo>
                        <a:pt x="304583" y="12507"/>
                        <a:pt x="314768" y="-6118"/>
                        <a:pt x="327822" y="2041"/>
                      </a:cubicBezTo>
                      <a:cubicBezTo>
                        <a:pt x="340989" y="10144"/>
                        <a:pt x="345097" y="12845"/>
                        <a:pt x="348135" y="18640"/>
                      </a:cubicBezTo>
                      <a:cubicBezTo>
                        <a:pt x="351174" y="24492"/>
                        <a:pt x="363890" y="26405"/>
                        <a:pt x="371374" y="29106"/>
                      </a:cubicBezTo>
                      <a:cubicBezTo>
                        <a:pt x="378914" y="31807"/>
                        <a:pt x="384147" y="17853"/>
                        <a:pt x="388986" y="23648"/>
                      </a:cubicBezTo>
                      <a:cubicBezTo>
                        <a:pt x="393882" y="29500"/>
                        <a:pt x="402153" y="37603"/>
                        <a:pt x="410762" y="37997"/>
                      </a:cubicBezTo>
                      <a:cubicBezTo>
                        <a:pt x="419315" y="38391"/>
                        <a:pt x="423142" y="55103"/>
                        <a:pt x="429500" y="57353"/>
                      </a:cubicBezTo>
                      <a:cubicBezTo>
                        <a:pt x="435915" y="59717"/>
                        <a:pt x="461404" y="63937"/>
                        <a:pt x="470013" y="60842"/>
                      </a:cubicBezTo>
                      <a:cubicBezTo>
                        <a:pt x="478679" y="57747"/>
                        <a:pt x="483912" y="52345"/>
                        <a:pt x="483912" y="47675"/>
                      </a:cubicBezTo>
                      <a:cubicBezTo>
                        <a:pt x="483912" y="43005"/>
                        <a:pt x="495503" y="42217"/>
                        <a:pt x="504506" y="41429"/>
                      </a:cubicBezTo>
                      <a:cubicBezTo>
                        <a:pt x="513453" y="40698"/>
                        <a:pt x="516098" y="37547"/>
                        <a:pt x="522512" y="30626"/>
                      </a:cubicBezTo>
                      <a:cubicBezTo>
                        <a:pt x="528871" y="23648"/>
                        <a:pt x="533372" y="22129"/>
                        <a:pt x="547664" y="30626"/>
                      </a:cubicBezTo>
                      <a:cubicBezTo>
                        <a:pt x="561844" y="39122"/>
                        <a:pt x="561844" y="42217"/>
                        <a:pt x="570903" y="39122"/>
                      </a:cubicBezTo>
                      <a:cubicBezTo>
                        <a:pt x="579850" y="36028"/>
                        <a:pt x="582157" y="45368"/>
                        <a:pt x="582551" y="56115"/>
                      </a:cubicBezTo>
                      <a:cubicBezTo>
                        <a:pt x="582889" y="66975"/>
                        <a:pt x="592229" y="87513"/>
                        <a:pt x="600557" y="84475"/>
                      </a:cubicBezTo>
                      <a:cubicBezTo>
                        <a:pt x="608829" y="81324"/>
                        <a:pt x="620364" y="94491"/>
                        <a:pt x="629423" y="99949"/>
                      </a:cubicBezTo>
                      <a:cubicBezTo>
                        <a:pt x="638370" y="105407"/>
                        <a:pt x="645122" y="107320"/>
                        <a:pt x="653394" y="105801"/>
                      </a:cubicBezTo>
                      <a:cubicBezTo>
                        <a:pt x="661665" y="104225"/>
                        <a:pt x="668080" y="98880"/>
                        <a:pt x="673707" y="102706"/>
                      </a:cubicBezTo>
                      <a:cubicBezTo>
                        <a:pt x="679333" y="106588"/>
                        <a:pt x="683779" y="103100"/>
                        <a:pt x="687605" y="110415"/>
                      </a:cubicBezTo>
                      <a:cubicBezTo>
                        <a:pt x="691319" y="117786"/>
                        <a:pt x="713095" y="112384"/>
                        <a:pt x="719116" y="108896"/>
                      </a:cubicBezTo>
                      <a:cubicBezTo>
                        <a:pt x="725136" y="105351"/>
                        <a:pt x="722154" y="97248"/>
                        <a:pt x="733689" y="97642"/>
                      </a:cubicBezTo>
                      <a:cubicBezTo>
                        <a:pt x="745337" y="98036"/>
                        <a:pt x="772402" y="95279"/>
                        <a:pt x="780223" y="92184"/>
                      </a:cubicBezTo>
                      <a:cubicBezTo>
                        <a:pt x="788101" y="89089"/>
                        <a:pt x="797104" y="89820"/>
                        <a:pt x="804194" y="92972"/>
                      </a:cubicBezTo>
                      <a:cubicBezTo>
                        <a:pt x="811340" y="96066"/>
                        <a:pt x="816235" y="91002"/>
                        <a:pt x="822200" y="101074"/>
                      </a:cubicBezTo>
                      <a:cubicBezTo>
                        <a:pt x="828221" y="111146"/>
                        <a:pt x="837955" y="105744"/>
                        <a:pt x="838349" y="116604"/>
                      </a:cubicBezTo>
                      <a:cubicBezTo>
                        <a:pt x="838743" y="127464"/>
                        <a:pt x="848477" y="103831"/>
                        <a:pt x="863107" y="106926"/>
                      </a:cubicBezTo>
                      <a:cubicBezTo>
                        <a:pt x="877681" y="110021"/>
                        <a:pt x="895406" y="108108"/>
                        <a:pt x="905478" y="88751"/>
                      </a:cubicBezTo>
                      <a:cubicBezTo>
                        <a:pt x="915606" y="69395"/>
                        <a:pt x="913412" y="65118"/>
                        <a:pt x="946385" y="65118"/>
                      </a:cubicBezTo>
                      <a:cubicBezTo>
                        <a:pt x="979359" y="65118"/>
                        <a:pt x="982003" y="59660"/>
                        <a:pt x="986505" y="63937"/>
                      </a:cubicBezTo>
                      <a:cubicBezTo>
                        <a:pt x="991006" y="68213"/>
                        <a:pt x="1007493" y="72827"/>
                        <a:pt x="1015765" y="69001"/>
                      </a:cubicBezTo>
                      <a:cubicBezTo>
                        <a:pt x="1024036" y="65118"/>
                        <a:pt x="1032983" y="65118"/>
                        <a:pt x="1039398" y="61236"/>
                      </a:cubicBezTo>
                      <a:cubicBezTo>
                        <a:pt x="1045756" y="57353"/>
                        <a:pt x="1045362" y="65175"/>
                        <a:pt x="1052114" y="70914"/>
                      </a:cubicBezTo>
                      <a:cubicBezTo>
                        <a:pt x="1058923" y="76766"/>
                        <a:pt x="1075410" y="75978"/>
                        <a:pt x="1085876" y="77160"/>
                      </a:cubicBezTo>
                      <a:cubicBezTo>
                        <a:pt x="1096342" y="78342"/>
                        <a:pt x="1125995" y="78736"/>
                        <a:pt x="1136855" y="77160"/>
                      </a:cubicBezTo>
                      <a:cubicBezTo>
                        <a:pt x="1147715" y="75584"/>
                        <a:pt x="1166903" y="83800"/>
                        <a:pt x="1168366" y="91508"/>
                      </a:cubicBezTo>
                      <a:cubicBezTo>
                        <a:pt x="1169885" y="99274"/>
                        <a:pt x="1175174" y="111653"/>
                        <a:pt x="1184515" y="103944"/>
                      </a:cubicBezTo>
                      <a:cubicBezTo>
                        <a:pt x="1193856" y="96179"/>
                        <a:pt x="1193856" y="107433"/>
                        <a:pt x="1202521" y="112047"/>
                      </a:cubicBezTo>
                      <a:cubicBezTo>
                        <a:pt x="1211186" y="116717"/>
                        <a:pt x="1214506" y="125214"/>
                        <a:pt x="1222328" y="120937"/>
                      </a:cubicBezTo>
                      <a:cubicBezTo>
                        <a:pt x="1230261" y="116661"/>
                        <a:pt x="1227223" y="127520"/>
                        <a:pt x="1242641" y="136073"/>
                      </a:cubicBezTo>
                      <a:cubicBezTo>
                        <a:pt x="1251025" y="140744"/>
                        <a:pt x="1260647" y="148171"/>
                        <a:pt x="1264248" y="153686"/>
                      </a:cubicBezTo>
                      <a:cubicBezTo>
                        <a:pt x="1267286" y="158356"/>
                        <a:pt x="1265992" y="161563"/>
                        <a:pt x="1256145" y="160494"/>
                      </a:cubicBezTo>
                      <a:cubicBezTo>
                        <a:pt x="1234425" y="158131"/>
                        <a:pt x="1236226" y="159706"/>
                        <a:pt x="1232906" y="166346"/>
                      </a:cubicBezTo>
                      <a:cubicBezTo>
                        <a:pt x="1229530" y="172873"/>
                        <a:pt x="1237745" y="181426"/>
                        <a:pt x="1246411" y="183339"/>
                      </a:cubicBezTo>
                      <a:cubicBezTo>
                        <a:pt x="1255076" y="185309"/>
                        <a:pt x="1268130" y="179851"/>
                        <a:pt x="1260703" y="198869"/>
                      </a:cubicBezTo>
                      <a:cubicBezTo>
                        <a:pt x="1253163" y="217832"/>
                        <a:pt x="1256595" y="221715"/>
                        <a:pt x="1249843" y="221321"/>
                      </a:cubicBezTo>
                      <a:cubicBezTo>
                        <a:pt x="1243091" y="220927"/>
                        <a:pt x="1256595" y="236457"/>
                        <a:pt x="1243428" y="239102"/>
                      </a:cubicBezTo>
                      <a:cubicBezTo>
                        <a:pt x="1230318" y="241859"/>
                        <a:pt x="1224691" y="243040"/>
                        <a:pt x="1221709" y="249962"/>
                      </a:cubicBezTo>
                      <a:cubicBezTo>
                        <a:pt x="1218670" y="256939"/>
                        <a:pt x="1211243" y="257727"/>
                        <a:pt x="1215688" y="266279"/>
                      </a:cubicBezTo>
                      <a:cubicBezTo>
                        <a:pt x="1220189" y="274776"/>
                        <a:pt x="1226210" y="284454"/>
                        <a:pt x="1220189" y="296102"/>
                      </a:cubicBezTo>
                      <a:cubicBezTo>
                        <a:pt x="1214169" y="307693"/>
                        <a:pt x="1223903" y="306512"/>
                        <a:pt x="1234088" y="306512"/>
                      </a:cubicBezTo>
                      <a:cubicBezTo>
                        <a:pt x="1244272" y="306512"/>
                        <a:pt x="1248380" y="320129"/>
                        <a:pt x="1236339" y="327444"/>
                      </a:cubicBezTo>
                      <a:cubicBezTo>
                        <a:pt x="1224353" y="334815"/>
                        <a:pt x="1233413" y="354228"/>
                        <a:pt x="1233694" y="363118"/>
                      </a:cubicBezTo>
                      <a:cubicBezTo>
                        <a:pt x="1234088" y="372009"/>
                        <a:pt x="1234819" y="397948"/>
                        <a:pt x="1226210" y="401100"/>
                      </a:cubicBezTo>
                      <a:cubicBezTo>
                        <a:pt x="1217545" y="404194"/>
                        <a:pt x="1192449" y="403407"/>
                        <a:pt x="1208204" y="427433"/>
                      </a:cubicBezTo>
                      <a:cubicBezTo>
                        <a:pt x="1219514" y="444708"/>
                        <a:pt x="1228573" y="470367"/>
                        <a:pt x="1239771" y="484659"/>
                      </a:cubicBezTo>
                      <a:cubicBezTo>
                        <a:pt x="1242528" y="488204"/>
                        <a:pt x="1246073" y="490680"/>
                        <a:pt x="1250068" y="493437"/>
                      </a:cubicBezTo>
                      <a:cubicBezTo>
                        <a:pt x="1250068" y="493774"/>
                        <a:pt x="1272913" y="514706"/>
                        <a:pt x="1279722" y="522809"/>
                      </a:cubicBezTo>
                      <a:cubicBezTo>
                        <a:pt x="1286587" y="530912"/>
                        <a:pt x="1301610" y="541547"/>
                        <a:pt x="1321642" y="544698"/>
                      </a:cubicBezTo>
                      <a:cubicBezTo>
                        <a:pt x="1337904" y="547230"/>
                        <a:pt x="1343137" y="553644"/>
                        <a:pt x="1352365" y="561016"/>
                      </a:cubicBezTo>
                      <a:cubicBezTo>
                        <a:pt x="1370033" y="574970"/>
                        <a:pt x="1387645" y="601023"/>
                        <a:pt x="1412122" y="609519"/>
                      </a:cubicBezTo>
                      <a:cubicBezTo>
                        <a:pt x="1414429" y="610307"/>
                        <a:pt x="1416793" y="611095"/>
                        <a:pt x="1419212" y="611995"/>
                      </a:cubicBezTo>
                      <a:cubicBezTo>
                        <a:pt x="1423263" y="613514"/>
                        <a:pt x="1436937" y="611151"/>
                        <a:pt x="1439356" y="614696"/>
                      </a:cubicBezTo>
                      <a:lnTo>
                        <a:pt x="1446165" y="624768"/>
                      </a:lnTo>
                      <a:cubicBezTo>
                        <a:pt x="1452411" y="631126"/>
                        <a:pt x="1458431" y="637035"/>
                        <a:pt x="1467322" y="639623"/>
                      </a:cubicBezTo>
                      <a:cubicBezTo>
                        <a:pt x="1474412" y="641705"/>
                        <a:pt x="1482121" y="642268"/>
                        <a:pt x="1489492" y="642043"/>
                      </a:cubicBezTo>
                      <a:cubicBezTo>
                        <a:pt x="1507779" y="641649"/>
                        <a:pt x="1511437" y="641255"/>
                        <a:pt x="1527192" y="653015"/>
                      </a:cubicBezTo>
                      <a:cubicBezTo>
                        <a:pt x="1540134" y="662693"/>
                        <a:pt x="1554426" y="675691"/>
                        <a:pt x="1562473" y="681037"/>
                      </a:cubicBezTo>
                      <a:cubicBezTo>
                        <a:pt x="1567143" y="684244"/>
                        <a:pt x="1568043" y="684357"/>
                        <a:pt x="1568437" y="684638"/>
                      </a:cubicBezTo>
                      <a:cubicBezTo>
                        <a:pt x="1570181" y="686608"/>
                        <a:pt x="1570969" y="688014"/>
                        <a:pt x="1571644" y="689815"/>
                      </a:cubicBezTo>
                      <a:cubicBezTo>
                        <a:pt x="1577271" y="704163"/>
                        <a:pt x="1579184" y="678561"/>
                        <a:pt x="1590438" y="682444"/>
                      </a:cubicBezTo>
                      <a:cubicBezTo>
                        <a:pt x="1601692" y="686382"/>
                        <a:pt x="1606531" y="698762"/>
                        <a:pt x="1624537" y="702194"/>
                      </a:cubicBezTo>
                      <a:cubicBezTo>
                        <a:pt x="1642543" y="705739"/>
                        <a:pt x="1654191" y="697918"/>
                        <a:pt x="1666570" y="693698"/>
                      </a:cubicBezTo>
                      <a:cubicBezTo>
                        <a:pt x="1678949" y="689421"/>
                        <a:pt x="1675910" y="696061"/>
                        <a:pt x="1682663" y="692122"/>
                      </a:cubicBezTo>
                      <a:cubicBezTo>
                        <a:pt x="1689415" y="688239"/>
                        <a:pt x="1695042" y="686382"/>
                        <a:pt x="1704776" y="703376"/>
                      </a:cubicBezTo>
                      <a:cubicBezTo>
                        <a:pt x="1714511" y="720481"/>
                        <a:pt x="1719069" y="723126"/>
                        <a:pt x="1724696" y="723126"/>
                      </a:cubicBezTo>
                      <a:cubicBezTo>
                        <a:pt x="1730322" y="723126"/>
                        <a:pt x="1756881" y="729710"/>
                        <a:pt x="1747541" y="733986"/>
                      </a:cubicBezTo>
                      <a:cubicBezTo>
                        <a:pt x="1738200" y="738262"/>
                        <a:pt x="1727734" y="739444"/>
                        <a:pt x="1738594" y="742089"/>
                      </a:cubicBezTo>
                      <a:cubicBezTo>
                        <a:pt x="1749454" y="744790"/>
                        <a:pt x="1749454" y="752161"/>
                        <a:pt x="1754293" y="758407"/>
                      </a:cubicBezTo>
                      <a:cubicBezTo>
                        <a:pt x="1759188" y="764540"/>
                        <a:pt x="1773087" y="752161"/>
                        <a:pt x="1768585" y="768085"/>
                      </a:cubicBezTo>
                      <a:cubicBezTo>
                        <a:pt x="1764084" y="783953"/>
                        <a:pt x="1752830" y="788567"/>
                        <a:pt x="1763352" y="806066"/>
                      </a:cubicBezTo>
                      <a:cubicBezTo>
                        <a:pt x="1773818" y="823453"/>
                        <a:pt x="1773818" y="822328"/>
                        <a:pt x="1778714" y="819233"/>
                      </a:cubicBezTo>
                      <a:cubicBezTo>
                        <a:pt x="1783553" y="816138"/>
                        <a:pt x="1792893" y="816926"/>
                        <a:pt x="1796720" y="822722"/>
                      </a:cubicBezTo>
                      <a:cubicBezTo>
                        <a:pt x="1800433" y="828574"/>
                        <a:pt x="1799364" y="830881"/>
                        <a:pt x="1808705" y="823510"/>
                      </a:cubicBezTo>
                      <a:cubicBezTo>
                        <a:pt x="1818045" y="816195"/>
                        <a:pt x="1820353" y="817264"/>
                        <a:pt x="1828230" y="835551"/>
                      </a:cubicBezTo>
                      <a:cubicBezTo>
                        <a:pt x="1836108" y="853726"/>
                        <a:pt x="1848825" y="852544"/>
                        <a:pt x="1845111" y="833976"/>
                      </a:cubicBezTo>
                      <a:cubicBezTo>
                        <a:pt x="1841397" y="815407"/>
                        <a:pt x="1840215" y="805672"/>
                        <a:pt x="1848825" y="808767"/>
                      </a:cubicBezTo>
                      <a:cubicBezTo>
                        <a:pt x="1857490" y="811918"/>
                        <a:pt x="1858165" y="803703"/>
                        <a:pt x="1864918" y="820021"/>
                      </a:cubicBezTo>
                      <a:cubicBezTo>
                        <a:pt x="1871726" y="836339"/>
                        <a:pt x="1882923" y="837802"/>
                        <a:pt x="1892658" y="840165"/>
                      </a:cubicBezTo>
                      <a:cubicBezTo>
                        <a:pt x="1902392" y="842472"/>
                        <a:pt x="1908413" y="848268"/>
                        <a:pt x="1905825" y="831275"/>
                      </a:cubicBezTo>
                      <a:cubicBezTo>
                        <a:pt x="1903180" y="814169"/>
                        <a:pt x="1894177" y="797907"/>
                        <a:pt x="1906219" y="801452"/>
                      </a:cubicBezTo>
                      <a:cubicBezTo>
                        <a:pt x="1918204" y="804941"/>
                        <a:pt x="1955341" y="811524"/>
                        <a:pt x="1960237" y="802578"/>
                      </a:cubicBezTo>
                      <a:cubicBezTo>
                        <a:pt x="1965076" y="793687"/>
                        <a:pt x="1964344" y="772811"/>
                        <a:pt x="1972222" y="775062"/>
                      </a:cubicBezTo>
                      <a:cubicBezTo>
                        <a:pt x="1980100" y="777425"/>
                        <a:pt x="1985727" y="763077"/>
                        <a:pt x="1978243" y="754918"/>
                      </a:cubicBezTo>
                      <a:cubicBezTo>
                        <a:pt x="1970703" y="746815"/>
                        <a:pt x="1979368" y="734830"/>
                        <a:pt x="1986796" y="739050"/>
                      </a:cubicBezTo>
                      <a:cubicBezTo>
                        <a:pt x="1991522" y="741695"/>
                        <a:pt x="1997149" y="744677"/>
                        <a:pt x="2004127" y="746309"/>
                      </a:cubicBezTo>
                      <a:cubicBezTo>
                        <a:pt x="2008403" y="747209"/>
                        <a:pt x="2012623" y="746421"/>
                        <a:pt x="2018700" y="748335"/>
                      </a:cubicBezTo>
                      <a:cubicBezTo>
                        <a:pt x="2020219" y="748785"/>
                        <a:pt x="2021570" y="749404"/>
                        <a:pt x="2022977" y="749910"/>
                      </a:cubicBezTo>
                      <a:cubicBezTo>
                        <a:pt x="2036931" y="755424"/>
                        <a:pt x="2043852" y="763977"/>
                        <a:pt x="2053868" y="766678"/>
                      </a:cubicBezTo>
                      <a:cubicBezTo>
                        <a:pt x="2064841" y="769717"/>
                        <a:pt x="2065122" y="782208"/>
                        <a:pt x="2065853" y="788229"/>
                      </a:cubicBezTo>
                      <a:cubicBezTo>
                        <a:pt x="2066529" y="794194"/>
                        <a:pt x="2068498" y="801508"/>
                        <a:pt x="2072437" y="807529"/>
                      </a:cubicBezTo>
                      <a:cubicBezTo>
                        <a:pt x="2076432" y="813494"/>
                        <a:pt x="2087742" y="825535"/>
                        <a:pt x="2083128" y="830206"/>
                      </a:cubicBezTo>
                      <a:cubicBezTo>
                        <a:pt x="2078458" y="834876"/>
                        <a:pt x="2079133" y="842191"/>
                        <a:pt x="2081834" y="848887"/>
                      </a:cubicBezTo>
                      <a:cubicBezTo>
                        <a:pt x="2084478" y="855527"/>
                        <a:pt x="2099840" y="881467"/>
                        <a:pt x="2107098" y="888838"/>
                      </a:cubicBezTo>
                      <a:cubicBezTo>
                        <a:pt x="2114413" y="896153"/>
                        <a:pt x="2131125" y="913540"/>
                        <a:pt x="2125105" y="916184"/>
                      </a:cubicBezTo>
                      <a:cubicBezTo>
                        <a:pt x="2119140" y="918829"/>
                        <a:pt x="2113794" y="926763"/>
                        <a:pt x="2111150" y="923443"/>
                      </a:cubicBezTo>
                      <a:cubicBezTo>
                        <a:pt x="2108449" y="920179"/>
                        <a:pt x="2098433" y="910164"/>
                        <a:pt x="2096464" y="920179"/>
                      </a:cubicBezTo>
                      <a:cubicBezTo>
                        <a:pt x="2094438" y="930139"/>
                        <a:pt x="2096070" y="930308"/>
                        <a:pt x="2098321" y="935316"/>
                      </a:cubicBezTo>
                      <a:cubicBezTo>
                        <a:pt x="2100459" y="940267"/>
                        <a:pt x="2104398" y="943024"/>
                        <a:pt x="2105467" y="950790"/>
                      </a:cubicBezTo>
                      <a:cubicBezTo>
                        <a:pt x="2106592" y="958498"/>
                        <a:pt x="2112163" y="967333"/>
                        <a:pt x="2115989" y="974535"/>
                      </a:cubicBezTo>
                      <a:cubicBezTo>
                        <a:pt x="2119872" y="981737"/>
                        <a:pt x="2125949" y="987308"/>
                        <a:pt x="2123191" y="997774"/>
                      </a:cubicBezTo>
                      <a:cubicBezTo>
                        <a:pt x="2120378" y="1008297"/>
                        <a:pt x="2121503" y="1007734"/>
                        <a:pt x="2122629" y="1015442"/>
                      </a:cubicBezTo>
                      <a:cubicBezTo>
                        <a:pt x="2123754" y="1023208"/>
                        <a:pt x="2122629" y="1037050"/>
                        <a:pt x="2123191" y="1049767"/>
                      </a:cubicBezTo>
                      <a:cubicBezTo>
                        <a:pt x="2123698" y="1062483"/>
                        <a:pt x="2120941" y="1066929"/>
                        <a:pt x="2124317" y="1080715"/>
                      </a:cubicBezTo>
                      <a:cubicBezTo>
                        <a:pt x="2126680" y="1094107"/>
                        <a:pt x="2127299" y="1104685"/>
                        <a:pt x="2122854" y="1111887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>
                  <a:extLst>
                    <a:ext uri="{FF2B5EF4-FFF2-40B4-BE49-F238E27FC236}">
                      <a16:creationId xmlns:a16="http://schemas.microsoft.com/office/drawing/2014/main" id="{BB1477CE-A372-FF0A-E621-FD8096EA1D29}"/>
                    </a:ext>
                  </a:extLst>
                </p:cNvPr>
                <p:cNvSpPr/>
                <p:nvPr/>
              </p:nvSpPr>
              <p:spPr>
                <a:xfrm>
                  <a:off x="6564299" y="4574698"/>
                  <a:ext cx="373028" cy="435321"/>
                </a:xfrm>
                <a:custGeom>
                  <a:avLst/>
                  <a:gdLst>
                    <a:gd name="connsiteX0" fmla="*/ 435582 w 435766"/>
                    <a:gd name="connsiteY0" fmla="*/ 136681 h 508536"/>
                    <a:gd name="connsiteX1" fmla="*/ 432825 w 435766"/>
                    <a:gd name="connsiteY1" fmla="*/ 134543 h 508536"/>
                    <a:gd name="connsiteX2" fmla="*/ 426410 w 435766"/>
                    <a:gd name="connsiteY2" fmla="*/ 136681 h 508536"/>
                    <a:gd name="connsiteX3" fmla="*/ 419377 w 435766"/>
                    <a:gd name="connsiteY3" fmla="*/ 132686 h 508536"/>
                    <a:gd name="connsiteX4" fmla="*/ 413581 w 435766"/>
                    <a:gd name="connsiteY4" fmla="*/ 132067 h 508536"/>
                    <a:gd name="connsiteX5" fmla="*/ 409305 w 435766"/>
                    <a:gd name="connsiteY5" fmla="*/ 135161 h 508536"/>
                    <a:gd name="connsiteX6" fmla="*/ 397094 w 435766"/>
                    <a:gd name="connsiteY6" fmla="*/ 131448 h 508536"/>
                    <a:gd name="connsiteX7" fmla="*/ 378132 w 435766"/>
                    <a:gd name="connsiteY7" fmla="*/ 123739 h 508536"/>
                    <a:gd name="connsiteX8" fmla="*/ 365302 w 435766"/>
                    <a:gd name="connsiteY8" fmla="*/ 108659 h 508536"/>
                    <a:gd name="connsiteX9" fmla="*/ 356750 w 435766"/>
                    <a:gd name="connsiteY9" fmla="*/ 99769 h 508536"/>
                    <a:gd name="connsiteX10" fmla="*/ 334467 w 435766"/>
                    <a:gd name="connsiteY10" fmla="*/ 90259 h 508536"/>
                    <a:gd name="connsiteX11" fmla="*/ 317361 w 435766"/>
                    <a:gd name="connsiteY11" fmla="*/ 97011 h 508536"/>
                    <a:gd name="connsiteX12" fmla="*/ 307571 w 435766"/>
                    <a:gd name="connsiteY12" fmla="*/ 105001 h 508536"/>
                    <a:gd name="connsiteX13" fmla="*/ 301437 w 435766"/>
                    <a:gd name="connsiteY13" fmla="*/ 113273 h 508536"/>
                    <a:gd name="connsiteX14" fmla="*/ 294122 w 435766"/>
                    <a:gd name="connsiteY14" fmla="*/ 118169 h 508536"/>
                    <a:gd name="connsiteX15" fmla="*/ 283431 w 435766"/>
                    <a:gd name="connsiteY15" fmla="*/ 122163 h 508536"/>
                    <a:gd name="connsiteX16" fmla="*/ 273640 w 435766"/>
                    <a:gd name="connsiteY16" fmla="*/ 120644 h 508536"/>
                    <a:gd name="connsiteX17" fmla="*/ 271165 w 435766"/>
                    <a:gd name="connsiteY17" fmla="*/ 122501 h 508536"/>
                    <a:gd name="connsiteX18" fmla="*/ 268126 w 435766"/>
                    <a:gd name="connsiteY18" fmla="*/ 124639 h 508536"/>
                    <a:gd name="connsiteX19" fmla="*/ 266607 w 435766"/>
                    <a:gd name="connsiteY19" fmla="*/ 120644 h 508536"/>
                    <a:gd name="connsiteX20" fmla="*/ 265088 w 435766"/>
                    <a:gd name="connsiteY20" fmla="*/ 113892 h 508536"/>
                    <a:gd name="connsiteX21" fmla="*/ 264469 w 435766"/>
                    <a:gd name="connsiteY21" fmla="*/ 102188 h 508536"/>
                    <a:gd name="connsiteX22" fmla="*/ 251302 w 435766"/>
                    <a:gd name="connsiteY22" fmla="*/ 95436 h 508536"/>
                    <a:gd name="connsiteX23" fmla="*/ 241511 w 435766"/>
                    <a:gd name="connsiteY23" fmla="*/ 103764 h 508536"/>
                    <a:gd name="connsiteX24" fmla="*/ 230820 w 435766"/>
                    <a:gd name="connsiteY24" fmla="*/ 111135 h 508536"/>
                    <a:gd name="connsiteX25" fmla="*/ 221648 w 435766"/>
                    <a:gd name="connsiteY25" fmla="*/ 112035 h 508536"/>
                    <a:gd name="connsiteX26" fmla="*/ 227781 w 435766"/>
                    <a:gd name="connsiteY26" fmla="*/ 109278 h 508536"/>
                    <a:gd name="connsiteX27" fmla="*/ 236616 w 435766"/>
                    <a:gd name="connsiteY27" fmla="*/ 102188 h 508536"/>
                    <a:gd name="connsiteX28" fmla="*/ 244268 w 435766"/>
                    <a:gd name="connsiteY28" fmla="*/ 93579 h 508536"/>
                    <a:gd name="connsiteX29" fmla="*/ 254059 w 435766"/>
                    <a:gd name="connsiteY29" fmla="*/ 89246 h 508536"/>
                    <a:gd name="connsiteX30" fmla="*/ 266269 w 435766"/>
                    <a:gd name="connsiteY30" fmla="*/ 88346 h 508536"/>
                    <a:gd name="connsiteX31" fmla="*/ 276060 w 435766"/>
                    <a:gd name="connsiteY31" fmla="*/ 93241 h 508536"/>
                    <a:gd name="connsiteX32" fmla="*/ 287989 w 435766"/>
                    <a:gd name="connsiteY32" fmla="*/ 90766 h 508536"/>
                    <a:gd name="connsiteX33" fmla="*/ 295304 w 435766"/>
                    <a:gd name="connsiteY33" fmla="*/ 85870 h 508536"/>
                    <a:gd name="connsiteX34" fmla="*/ 297442 w 435766"/>
                    <a:gd name="connsiteY34" fmla="*/ 75404 h 508536"/>
                    <a:gd name="connsiteX35" fmla="*/ 300199 w 435766"/>
                    <a:gd name="connsiteY35" fmla="*/ 64038 h 508536"/>
                    <a:gd name="connsiteX36" fmla="*/ 310271 w 435766"/>
                    <a:gd name="connsiteY36" fmla="*/ 58186 h 508536"/>
                    <a:gd name="connsiteX37" fmla="*/ 317024 w 435766"/>
                    <a:gd name="connsiteY37" fmla="*/ 53572 h 508536"/>
                    <a:gd name="connsiteX38" fmla="*/ 319443 w 435766"/>
                    <a:gd name="connsiteY38" fmla="*/ 48057 h 508536"/>
                    <a:gd name="connsiteX39" fmla="*/ 328278 w 435766"/>
                    <a:gd name="connsiteY39" fmla="*/ 44963 h 508536"/>
                    <a:gd name="connsiteX40" fmla="*/ 317361 w 435766"/>
                    <a:gd name="connsiteY40" fmla="*/ 37592 h 508536"/>
                    <a:gd name="connsiteX41" fmla="*/ 310947 w 435766"/>
                    <a:gd name="connsiteY41" fmla="*/ 32415 h 508536"/>
                    <a:gd name="connsiteX42" fmla="*/ 300875 w 435766"/>
                    <a:gd name="connsiteY42" fmla="*/ 32415 h 508536"/>
                    <a:gd name="connsiteX43" fmla="*/ 297499 w 435766"/>
                    <a:gd name="connsiteY43" fmla="*/ 27801 h 508536"/>
                    <a:gd name="connsiteX44" fmla="*/ 291928 w 435766"/>
                    <a:gd name="connsiteY44" fmla="*/ 10189 h 508536"/>
                    <a:gd name="connsiteX45" fmla="*/ 287314 w 435766"/>
                    <a:gd name="connsiteY45" fmla="*/ 7881 h 508536"/>
                    <a:gd name="connsiteX46" fmla="*/ 286470 w 435766"/>
                    <a:gd name="connsiteY46" fmla="*/ 7938 h 508536"/>
                    <a:gd name="connsiteX47" fmla="*/ 285569 w 435766"/>
                    <a:gd name="connsiteY47" fmla="*/ 8107 h 508536"/>
                    <a:gd name="connsiteX48" fmla="*/ 282644 w 435766"/>
                    <a:gd name="connsiteY48" fmla="*/ 8388 h 508536"/>
                    <a:gd name="connsiteX49" fmla="*/ 282644 w 435766"/>
                    <a:gd name="connsiteY49" fmla="*/ 8388 h 508536"/>
                    <a:gd name="connsiteX50" fmla="*/ 271896 w 435766"/>
                    <a:gd name="connsiteY50" fmla="*/ 12833 h 508536"/>
                    <a:gd name="connsiteX51" fmla="*/ 264919 w 435766"/>
                    <a:gd name="connsiteY51" fmla="*/ 24424 h 508536"/>
                    <a:gd name="connsiteX52" fmla="*/ 249782 w 435766"/>
                    <a:gd name="connsiteY52" fmla="*/ 38323 h 508536"/>
                    <a:gd name="connsiteX53" fmla="*/ 238585 w 435766"/>
                    <a:gd name="connsiteY53" fmla="*/ 39167 h 508536"/>
                    <a:gd name="connsiteX54" fmla="*/ 231889 w 435766"/>
                    <a:gd name="connsiteY54" fmla="*/ 30502 h 508536"/>
                    <a:gd name="connsiteX55" fmla="*/ 225756 w 435766"/>
                    <a:gd name="connsiteY55" fmla="*/ 28476 h 508536"/>
                    <a:gd name="connsiteX56" fmla="*/ 200547 w 435766"/>
                    <a:gd name="connsiteY56" fmla="*/ 28757 h 508536"/>
                    <a:gd name="connsiteX57" fmla="*/ 179840 w 435766"/>
                    <a:gd name="connsiteY57" fmla="*/ 6193 h 508536"/>
                    <a:gd name="connsiteX58" fmla="*/ 157727 w 435766"/>
                    <a:gd name="connsiteY58" fmla="*/ 1861 h 508536"/>
                    <a:gd name="connsiteX59" fmla="*/ 143435 w 435766"/>
                    <a:gd name="connsiteY59" fmla="*/ 11032 h 508536"/>
                    <a:gd name="connsiteX60" fmla="*/ 143603 w 435766"/>
                    <a:gd name="connsiteY60" fmla="*/ 11370 h 508536"/>
                    <a:gd name="connsiteX61" fmla="*/ 143603 w 435766"/>
                    <a:gd name="connsiteY61" fmla="*/ 11370 h 508536"/>
                    <a:gd name="connsiteX62" fmla="*/ 143603 w 435766"/>
                    <a:gd name="connsiteY62" fmla="*/ 11370 h 508536"/>
                    <a:gd name="connsiteX63" fmla="*/ 145235 w 435766"/>
                    <a:gd name="connsiteY63" fmla="*/ 17504 h 508536"/>
                    <a:gd name="connsiteX64" fmla="*/ 141690 w 435766"/>
                    <a:gd name="connsiteY64" fmla="*/ 41024 h 508536"/>
                    <a:gd name="connsiteX65" fmla="*/ 134769 w 435766"/>
                    <a:gd name="connsiteY65" fmla="*/ 63982 h 508536"/>
                    <a:gd name="connsiteX66" fmla="*/ 116032 w 435766"/>
                    <a:gd name="connsiteY66" fmla="*/ 74166 h 508536"/>
                    <a:gd name="connsiteX67" fmla="*/ 120983 w 435766"/>
                    <a:gd name="connsiteY67" fmla="*/ 93016 h 508536"/>
                    <a:gd name="connsiteX68" fmla="*/ 116032 w 435766"/>
                    <a:gd name="connsiteY68" fmla="*/ 112879 h 508536"/>
                    <a:gd name="connsiteX69" fmla="*/ 80976 w 435766"/>
                    <a:gd name="connsiteY69" fmla="*/ 116481 h 508536"/>
                    <a:gd name="connsiteX70" fmla="*/ 77544 w 435766"/>
                    <a:gd name="connsiteY70" fmla="*/ 137356 h 508536"/>
                    <a:gd name="connsiteX71" fmla="*/ 79513 w 435766"/>
                    <a:gd name="connsiteY71" fmla="*/ 158288 h 508536"/>
                    <a:gd name="connsiteX72" fmla="*/ 66684 w 435766"/>
                    <a:gd name="connsiteY72" fmla="*/ 187885 h 508536"/>
                    <a:gd name="connsiteX73" fmla="*/ 56837 w 435766"/>
                    <a:gd name="connsiteY73" fmla="*/ 207748 h 508536"/>
                    <a:gd name="connsiteX74" fmla="*/ 42038 w 435766"/>
                    <a:gd name="connsiteY74" fmla="*/ 222041 h 508536"/>
                    <a:gd name="connsiteX75" fmla="*/ 21781 w 435766"/>
                    <a:gd name="connsiteY75" fmla="*/ 239371 h 508536"/>
                    <a:gd name="connsiteX76" fmla="*/ 14579 w 435766"/>
                    <a:gd name="connsiteY76" fmla="*/ 245617 h 508536"/>
                    <a:gd name="connsiteX77" fmla="*/ 5914 w 435766"/>
                    <a:gd name="connsiteY77" fmla="*/ 261710 h 508536"/>
                    <a:gd name="connsiteX78" fmla="*/ 5745 w 435766"/>
                    <a:gd name="connsiteY78" fmla="*/ 261935 h 508536"/>
                    <a:gd name="connsiteX79" fmla="*/ 793 w 435766"/>
                    <a:gd name="connsiteY79" fmla="*/ 289001 h 508536"/>
                    <a:gd name="connsiteX80" fmla="*/ 36749 w 435766"/>
                    <a:gd name="connsiteY80" fmla="*/ 323156 h 508536"/>
                    <a:gd name="connsiteX81" fmla="*/ 49240 w 435766"/>
                    <a:gd name="connsiteY81" fmla="*/ 360349 h 508536"/>
                    <a:gd name="connsiteX82" fmla="*/ 46089 w 435766"/>
                    <a:gd name="connsiteY82" fmla="*/ 391466 h 508536"/>
                    <a:gd name="connsiteX83" fmla="*/ 44064 w 435766"/>
                    <a:gd name="connsiteY83" fmla="*/ 394054 h 508536"/>
                    <a:gd name="connsiteX84" fmla="*/ 61676 w 435766"/>
                    <a:gd name="connsiteY84" fmla="*/ 390678 h 508536"/>
                    <a:gd name="connsiteX85" fmla="*/ 77093 w 435766"/>
                    <a:gd name="connsiteY85" fmla="*/ 386908 h 508536"/>
                    <a:gd name="connsiteX86" fmla="*/ 91048 w 435766"/>
                    <a:gd name="connsiteY86" fmla="*/ 395236 h 508536"/>
                    <a:gd name="connsiteX87" fmla="*/ 88122 w 435766"/>
                    <a:gd name="connsiteY87" fmla="*/ 413411 h 508536"/>
                    <a:gd name="connsiteX88" fmla="*/ 90317 w 435766"/>
                    <a:gd name="connsiteY88" fmla="*/ 431642 h 508536"/>
                    <a:gd name="connsiteX89" fmla="*/ 105734 w 435766"/>
                    <a:gd name="connsiteY89" fmla="*/ 460452 h 508536"/>
                    <a:gd name="connsiteX90" fmla="*/ 110855 w 435766"/>
                    <a:gd name="connsiteY90" fmla="*/ 480933 h 508536"/>
                    <a:gd name="connsiteX91" fmla="*/ 115244 w 435766"/>
                    <a:gd name="connsiteY91" fmla="*/ 491568 h 508536"/>
                    <a:gd name="connsiteX92" fmla="*/ 136513 w 435766"/>
                    <a:gd name="connsiteY92" fmla="*/ 490781 h 508536"/>
                    <a:gd name="connsiteX93" fmla="*/ 155588 w 435766"/>
                    <a:gd name="connsiteY93" fmla="*/ 489993 h 508536"/>
                    <a:gd name="connsiteX94" fmla="*/ 167349 w 435766"/>
                    <a:gd name="connsiteY94" fmla="*/ 478627 h 508536"/>
                    <a:gd name="connsiteX95" fmla="*/ 176127 w 435766"/>
                    <a:gd name="connsiteY95" fmla="*/ 470299 h 508536"/>
                    <a:gd name="connsiteX96" fmla="*/ 185692 w 435766"/>
                    <a:gd name="connsiteY96" fmla="*/ 456625 h 508536"/>
                    <a:gd name="connsiteX97" fmla="*/ 200379 w 435766"/>
                    <a:gd name="connsiteY97" fmla="*/ 480877 h 508536"/>
                    <a:gd name="connsiteX98" fmla="*/ 211407 w 435766"/>
                    <a:gd name="connsiteY98" fmla="*/ 501359 h 508536"/>
                    <a:gd name="connsiteX99" fmla="*/ 243874 w 435766"/>
                    <a:gd name="connsiteY99" fmla="*/ 497533 h 508536"/>
                    <a:gd name="connsiteX100" fmla="*/ 267789 w 435766"/>
                    <a:gd name="connsiteY100" fmla="*/ 494776 h 508536"/>
                    <a:gd name="connsiteX101" fmla="*/ 280168 w 435766"/>
                    <a:gd name="connsiteY101" fmla="*/ 495507 h 508536"/>
                    <a:gd name="connsiteX102" fmla="*/ 284163 w 435766"/>
                    <a:gd name="connsiteY102" fmla="*/ 505354 h 508536"/>
                    <a:gd name="connsiteX103" fmla="*/ 295079 w 435766"/>
                    <a:gd name="connsiteY103" fmla="*/ 508280 h 508536"/>
                    <a:gd name="connsiteX104" fmla="*/ 297217 w 435766"/>
                    <a:gd name="connsiteY104" fmla="*/ 499502 h 508536"/>
                    <a:gd name="connsiteX105" fmla="*/ 299018 w 435766"/>
                    <a:gd name="connsiteY105" fmla="*/ 493369 h 508536"/>
                    <a:gd name="connsiteX106" fmla="*/ 297499 w 435766"/>
                    <a:gd name="connsiteY106" fmla="*/ 488755 h 508536"/>
                    <a:gd name="connsiteX107" fmla="*/ 296598 w 435766"/>
                    <a:gd name="connsiteY107" fmla="*/ 485379 h 508536"/>
                    <a:gd name="connsiteX108" fmla="*/ 297836 w 435766"/>
                    <a:gd name="connsiteY108" fmla="*/ 480765 h 508536"/>
                    <a:gd name="connsiteX109" fmla="*/ 301831 w 435766"/>
                    <a:gd name="connsiteY109" fmla="*/ 480146 h 508536"/>
                    <a:gd name="connsiteX110" fmla="*/ 306108 w 435766"/>
                    <a:gd name="connsiteY110" fmla="*/ 482003 h 508536"/>
                    <a:gd name="connsiteX111" fmla="*/ 309484 w 435766"/>
                    <a:gd name="connsiteY111" fmla="*/ 477726 h 508536"/>
                    <a:gd name="connsiteX112" fmla="*/ 310384 w 435766"/>
                    <a:gd name="connsiteY112" fmla="*/ 471255 h 508536"/>
                    <a:gd name="connsiteX113" fmla="*/ 311622 w 435766"/>
                    <a:gd name="connsiteY113" fmla="*/ 466641 h 508536"/>
                    <a:gd name="connsiteX114" fmla="*/ 309202 w 435766"/>
                    <a:gd name="connsiteY114" fmla="*/ 463884 h 508536"/>
                    <a:gd name="connsiteX115" fmla="*/ 305545 w 435766"/>
                    <a:gd name="connsiteY115" fmla="*/ 464503 h 508536"/>
                    <a:gd name="connsiteX116" fmla="*/ 301269 w 435766"/>
                    <a:gd name="connsiteY116" fmla="*/ 460227 h 508536"/>
                    <a:gd name="connsiteX117" fmla="*/ 297892 w 435766"/>
                    <a:gd name="connsiteY117" fmla="*/ 454994 h 508536"/>
                    <a:gd name="connsiteX118" fmla="*/ 301887 w 435766"/>
                    <a:gd name="connsiteY118" fmla="*/ 451280 h 508536"/>
                    <a:gd name="connsiteX119" fmla="*/ 306164 w 435766"/>
                    <a:gd name="connsiteY119" fmla="*/ 445765 h 508536"/>
                    <a:gd name="connsiteX120" fmla="*/ 306783 w 435766"/>
                    <a:gd name="connsiteY120" fmla="*/ 440870 h 508536"/>
                    <a:gd name="connsiteX121" fmla="*/ 313479 w 435766"/>
                    <a:gd name="connsiteY121" fmla="*/ 427985 h 508536"/>
                    <a:gd name="connsiteX122" fmla="*/ 320512 w 435766"/>
                    <a:gd name="connsiteY122" fmla="*/ 417237 h 508536"/>
                    <a:gd name="connsiteX123" fmla="*/ 324508 w 435766"/>
                    <a:gd name="connsiteY123" fmla="*/ 407728 h 508536"/>
                    <a:gd name="connsiteX124" fmla="*/ 315336 w 435766"/>
                    <a:gd name="connsiteY124" fmla="*/ 403395 h 508536"/>
                    <a:gd name="connsiteX125" fmla="*/ 305263 w 435766"/>
                    <a:gd name="connsiteY125" fmla="*/ 396305 h 508536"/>
                    <a:gd name="connsiteX126" fmla="*/ 305883 w 435766"/>
                    <a:gd name="connsiteY126" fmla="*/ 393548 h 508536"/>
                    <a:gd name="connsiteX127" fmla="*/ 312916 w 435766"/>
                    <a:gd name="connsiteY127" fmla="*/ 395686 h 508536"/>
                    <a:gd name="connsiteX128" fmla="*/ 323607 w 435766"/>
                    <a:gd name="connsiteY128" fmla="*/ 395405 h 508536"/>
                    <a:gd name="connsiteX129" fmla="*/ 330922 w 435766"/>
                    <a:gd name="connsiteY129" fmla="*/ 396643 h 508536"/>
                    <a:gd name="connsiteX130" fmla="*/ 337337 w 435766"/>
                    <a:gd name="connsiteY130" fmla="*/ 392648 h 508536"/>
                    <a:gd name="connsiteX131" fmla="*/ 337956 w 435766"/>
                    <a:gd name="connsiteY131" fmla="*/ 383420 h 508536"/>
                    <a:gd name="connsiteX132" fmla="*/ 341613 w 435766"/>
                    <a:gd name="connsiteY132" fmla="*/ 374811 h 508536"/>
                    <a:gd name="connsiteX133" fmla="*/ 346509 w 435766"/>
                    <a:gd name="connsiteY133" fmla="*/ 370815 h 508536"/>
                    <a:gd name="connsiteX134" fmla="*/ 349547 w 435766"/>
                    <a:gd name="connsiteY134" fmla="*/ 363444 h 508536"/>
                    <a:gd name="connsiteX135" fmla="*/ 341613 w 435766"/>
                    <a:gd name="connsiteY135" fmla="*/ 356973 h 508536"/>
                    <a:gd name="connsiteX136" fmla="*/ 340094 w 435766"/>
                    <a:gd name="connsiteY136" fmla="*/ 353260 h 508536"/>
                    <a:gd name="connsiteX137" fmla="*/ 347127 w 435766"/>
                    <a:gd name="connsiteY137" fmla="*/ 354160 h 508536"/>
                    <a:gd name="connsiteX138" fmla="*/ 350785 w 435766"/>
                    <a:gd name="connsiteY138" fmla="*/ 352303 h 508536"/>
                    <a:gd name="connsiteX139" fmla="*/ 353261 w 435766"/>
                    <a:gd name="connsiteY139" fmla="*/ 347408 h 508536"/>
                    <a:gd name="connsiteX140" fmla="*/ 354780 w 435766"/>
                    <a:gd name="connsiteY140" fmla="*/ 343412 h 508536"/>
                    <a:gd name="connsiteX141" fmla="*/ 357200 w 435766"/>
                    <a:gd name="connsiteY141" fmla="*/ 342512 h 508536"/>
                    <a:gd name="connsiteX142" fmla="*/ 361195 w 435766"/>
                    <a:gd name="connsiteY142" fmla="*/ 345269 h 508536"/>
                    <a:gd name="connsiteX143" fmla="*/ 362095 w 435766"/>
                    <a:gd name="connsiteY143" fmla="*/ 348927 h 508536"/>
                    <a:gd name="connsiteX144" fmla="*/ 361814 w 435766"/>
                    <a:gd name="connsiteY144" fmla="*/ 352641 h 508536"/>
                    <a:gd name="connsiteX145" fmla="*/ 364233 w 435766"/>
                    <a:gd name="connsiteY145" fmla="*/ 357255 h 508536"/>
                    <a:gd name="connsiteX146" fmla="*/ 366372 w 435766"/>
                    <a:gd name="connsiteY146" fmla="*/ 361250 h 508536"/>
                    <a:gd name="connsiteX147" fmla="*/ 362714 w 435766"/>
                    <a:gd name="connsiteY147" fmla="*/ 364964 h 508536"/>
                    <a:gd name="connsiteX148" fmla="*/ 358719 w 435766"/>
                    <a:gd name="connsiteY148" fmla="*/ 368058 h 508536"/>
                    <a:gd name="connsiteX149" fmla="*/ 353205 w 435766"/>
                    <a:gd name="connsiteY149" fmla="*/ 374192 h 508536"/>
                    <a:gd name="connsiteX150" fmla="*/ 352586 w 435766"/>
                    <a:gd name="connsiteY150" fmla="*/ 378187 h 508536"/>
                    <a:gd name="connsiteX151" fmla="*/ 354443 w 435766"/>
                    <a:gd name="connsiteY151" fmla="*/ 384658 h 508536"/>
                    <a:gd name="connsiteX152" fmla="*/ 359000 w 435766"/>
                    <a:gd name="connsiteY152" fmla="*/ 384939 h 508536"/>
                    <a:gd name="connsiteX153" fmla="*/ 366934 w 435766"/>
                    <a:gd name="connsiteY153" fmla="*/ 381844 h 508536"/>
                    <a:gd name="connsiteX154" fmla="*/ 367215 w 435766"/>
                    <a:gd name="connsiteY154" fmla="*/ 374754 h 508536"/>
                    <a:gd name="connsiteX155" fmla="*/ 366934 w 435766"/>
                    <a:gd name="connsiteY155" fmla="*/ 368284 h 508536"/>
                    <a:gd name="connsiteX156" fmla="*/ 374249 w 435766"/>
                    <a:gd name="connsiteY156" fmla="*/ 371378 h 508536"/>
                    <a:gd name="connsiteX157" fmla="*/ 378582 w 435766"/>
                    <a:gd name="connsiteY157" fmla="*/ 369859 h 508536"/>
                    <a:gd name="connsiteX158" fmla="*/ 378526 w 435766"/>
                    <a:gd name="connsiteY158" fmla="*/ 365245 h 508536"/>
                    <a:gd name="connsiteX159" fmla="*/ 377006 w 435766"/>
                    <a:gd name="connsiteY159" fmla="*/ 363388 h 508536"/>
                    <a:gd name="connsiteX160" fmla="*/ 380776 w 435766"/>
                    <a:gd name="connsiteY160" fmla="*/ 357592 h 508536"/>
                    <a:gd name="connsiteX161" fmla="*/ 383702 w 435766"/>
                    <a:gd name="connsiteY161" fmla="*/ 348308 h 508536"/>
                    <a:gd name="connsiteX162" fmla="*/ 387697 w 435766"/>
                    <a:gd name="connsiteY162" fmla="*/ 344932 h 508536"/>
                    <a:gd name="connsiteX163" fmla="*/ 395012 w 435766"/>
                    <a:gd name="connsiteY163" fmla="*/ 345269 h 508536"/>
                    <a:gd name="connsiteX164" fmla="*/ 399570 w 435766"/>
                    <a:gd name="connsiteY164" fmla="*/ 351740 h 508536"/>
                    <a:gd name="connsiteX165" fmla="*/ 403565 w 435766"/>
                    <a:gd name="connsiteY165" fmla="*/ 353597 h 508536"/>
                    <a:gd name="connsiteX166" fmla="*/ 405085 w 435766"/>
                    <a:gd name="connsiteY166" fmla="*/ 348983 h 508536"/>
                    <a:gd name="connsiteX167" fmla="*/ 405703 w 435766"/>
                    <a:gd name="connsiteY167" fmla="*/ 343750 h 508536"/>
                    <a:gd name="connsiteX168" fmla="*/ 403228 w 435766"/>
                    <a:gd name="connsiteY168" fmla="*/ 341612 h 508536"/>
                    <a:gd name="connsiteX169" fmla="*/ 399232 w 435766"/>
                    <a:gd name="connsiteY169" fmla="*/ 339136 h 508536"/>
                    <a:gd name="connsiteX170" fmla="*/ 397094 w 435766"/>
                    <a:gd name="connsiteY170" fmla="*/ 333284 h 508536"/>
                    <a:gd name="connsiteX171" fmla="*/ 394956 w 435766"/>
                    <a:gd name="connsiteY171" fmla="*/ 326532 h 508536"/>
                    <a:gd name="connsiteX172" fmla="*/ 397488 w 435766"/>
                    <a:gd name="connsiteY172" fmla="*/ 320736 h 508536"/>
                    <a:gd name="connsiteX173" fmla="*/ 400189 w 435766"/>
                    <a:gd name="connsiteY173" fmla="*/ 316966 h 508536"/>
                    <a:gd name="connsiteX174" fmla="*/ 395575 w 435766"/>
                    <a:gd name="connsiteY174" fmla="*/ 317360 h 508536"/>
                    <a:gd name="connsiteX175" fmla="*/ 390398 w 435766"/>
                    <a:gd name="connsiteY175" fmla="*/ 315447 h 508536"/>
                    <a:gd name="connsiteX176" fmla="*/ 387022 w 435766"/>
                    <a:gd name="connsiteY176" fmla="*/ 308076 h 508536"/>
                    <a:gd name="connsiteX177" fmla="*/ 380326 w 435766"/>
                    <a:gd name="connsiteY177" fmla="*/ 300705 h 508536"/>
                    <a:gd name="connsiteX178" fmla="*/ 380326 w 435766"/>
                    <a:gd name="connsiteY178" fmla="*/ 297610 h 508536"/>
                    <a:gd name="connsiteX179" fmla="*/ 384603 w 435766"/>
                    <a:gd name="connsiteY179" fmla="*/ 296991 h 508536"/>
                    <a:gd name="connsiteX180" fmla="*/ 391299 w 435766"/>
                    <a:gd name="connsiteY180" fmla="*/ 294234 h 508536"/>
                    <a:gd name="connsiteX181" fmla="*/ 395856 w 435766"/>
                    <a:gd name="connsiteY181" fmla="*/ 292095 h 508536"/>
                    <a:gd name="connsiteX182" fmla="*/ 398614 w 435766"/>
                    <a:gd name="connsiteY182" fmla="*/ 286862 h 508536"/>
                    <a:gd name="connsiteX183" fmla="*/ 401652 w 435766"/>
                    <a:gd name="connsiteY183" fmla="*/ 282586 h 508536"/>
                    <a:gd name="connsiteX184" fmla="*/ 401934 w 435766"/>
                    <a:gd name="connsiteY184" fmla="*/ 279491 h 508536"/>
                    <a:gd name="connsiteX185" fmla="*/ 399176 w 435766"/>
                    <a:gd name="connsiteY185" fmla="*/ 276396 h 508536"/>
                    <a:gd name="connsiteX186" fmla="*/ 396138 w 435766"/>
                    <a:gd name="connsiteY186" fmla="*/ 273020 h 508536"/>
                    <a:gd name="connsiteX187" fmla="*/ 389442 w 435766"/>
                    <a:gd name="connsiteY187" fmla="*/ 270376 h 508536"/>
                    <a:gd name="connsiteX188" fmla="*/ 384828 w 435766"/>
                    <a:gd name="connsiteY188" fmla="*/ 269925 h 508536"/>
                    <a:gd name="connsiteX189" fmla="*/ 384884 w 435766"/>
                    <a:gd name="connsiteY189" fmla="*/ 262723 h 508536"/>
                    <a:gd name="connsiteX190" fmla="*/ 386347 w 435766"/>
                    <a:gd name="connsiteY190" fmla="*/ 264692 h 508536"/>
                    <a:gd name="connsiteX191" fmla="*/ 390905 w 435766"/>
                    <a:gd name="connsiteY191" fmla="*/ 265931 h 508536"/>
                    <a:gd name="connsiteX192" fmla="*/ 397038 w 435766"/>
                    <a:gd name="connsiteY192" fmla="*/ 267787 h 508536"/>
                    <a:gd name="connsiteX193" fmla="*/ 402834 w 435766"/>
                    <a:gd name="connsiteY193" fmla="*/ 265030 h 508536"/>
                    <a:gd name="connsiteX194" fmla="*/ 399458 w 435766"/>
                    <a:gd name="connsiteY194" fmla="*/ 259178 h 508536"/>
                    <a:gd name="connsiteX195" fmla="*/ 400358 w 435766"/>
                    <a:gd name="connsiteY195" fmla="*/ 255183 h 508536"/>
                    <a:gd name="connsiteX196" fmla="*/ 400639 w 435766"/>
                    <a:gd name="connsiteY196" fmla="*/ 253045 h 508536"/>
                    <a:gd name="connsiteX197" fmla="*/ 392368 w 435766"/>
                    <a:gd name="connsiteY197" fmla="*/ 245336 h 508536"/>
                    <a:gd name="connsiteX198" fmla="*/ 384434 w 435766"/>
                    <a:gd name="connsiteY198" fmla="*/ 242916 h 508536"/>
                    <a:gd name="connsiteX199" fmla="*/ 375599 w 435766"/>
                    <a:gd name="connsiteY199" fmla="*/ 245674 h 508536"/>
                    <a:gd name="connsiteX200" fmla="*/ 371605 w 435766"/>
                    <a:gd name="connsiteY200" fmla="*/ 237627 h 508536"/>
                    <a:gd name="connsiteX201" fmla="*/ 377119 w 435766"/>
                    <a:gd name="connsiteY201" fmla="*/ 237627 h 508536"/>
                    <a:gd name="connsiteX202" fmla="*/ 379538 w 435766"/>
                    <a:gd name="connsiteY202" fmla="*/ 231494 h 508536"/>
                    <a:gd name="connsiteX203" fmla="*/ 384434 w 435766"/>
                    <a:gd name="connsiteY203" fmla="*/ 221365 h 508536"/>
                    <a:gd name="connsiteX204" fmla="*/ 386853 w 435766"/>
                    <a:gd name="connsiteY204" fmla="*/ 222266 h 508536"/>
                    <a:gd name="connsiteX205" fmla="*/ 389892 w 435766"/>
                    <a:gd name="connsiteY205" fmla="*/ 230537 h 508536"/>
                    <a:gd name="connsiteX206" fmla="*/ 398726 w 435766"/>
                    <a:gd name="connsiteY206" fmla="*/ 231438 h 508536"/>
                    <a:gd name="connsiteX207" fmla="*/ 402721 w 435766"/>
                    <a:gd name="connsiteY207" fmla="*/ 229299 h 508536"/>
                    <a:gd name="connsiteX208" fmla="*/ 405760 w 435766"/>
                    <a:gd name="connsiteY208" fmla="*/ 224685 h 508536"/>
                    <a:gd name="connsiteX209" fmla="*/ 406041 w 435766"/>
                    <a:gd name="connsiteY209" fmla="*/ 206848 h 508536"/>
                    <a:gd name="connsiteX210" fmla="*/ 410318 w 435766"/>
                    <a:gd name="connsiteY210" fmla="*/ 210562 h 508536"/>
                    <a:gd name="connsiteX211" fmla="*/ 411837 w 435766"/>
                    <a:gd name="connsiteY211" fmla="*/ 216695 h 508536"/>
                    <a:gd name="connsiteX212" fmla="*/ 412118 w 435766"/>
                    <a:gd name="connsiteY212" fmla="*/ 227780 h 508536"/>
                    <a:gd name="connsiteX213" fmla="*/ 422865 w 435766"/>
                    <a:gd name="connsiteY213" fmla="*/ 227218 h 508536"/>
                    <a:gd name="connsiteX214" fmla="*/ 428605 w 435766"/>
                    <a:gd name="connsiteY214" fmla="*/ 218214 h 508536"/>
                    <a:gd name="connsiteX215" fmla="*/ 419152 w 435766"/>
                    <a:gd name="connsiteY215" fmla="*/ 204372 h 508536"/>
                    <a:gd name="connsiteX216" fmla="*/ 418533 w 435766"/>
                    <a:gd name="connsiteY216" fmla="*/ 199758 h 508536"/>
                    <a:gd name="connsiteX217" fmla="*/ 423203 w 435766"/>
                    <a:gd name="connsiteY217" fmla="*/ 196270 h 508536"/>
                    <a:gd name="connsiteX218" fmla="*/ 422809 w 435766"/>
                    <a:gd name="connsiteY218" fmla="*/ 192106 h 508536"/>
                    <a:gd name="connsiteX219" fmla="*/ 418814 w 435766"/>
                    <a:gd name="connsiteY219" fmla="*/ 186254 h 508536"/>
                    <a:gd name="connsiteX220" fmla="*/ 419714 w 435766"/>
                    <a:gd name="connsiteY220" fmla="*/ 181358 h 508536"/>
                    <a:gd name="connsiteX221" fmla="*/ 423372 w 435766"/>
                    <a:gd name="connsiteY221" fmla="*/ 177082 h 508536"/>
                    <a:gd name="connsiteX222" fmla="*/ 423372 w 435766"/>
                    <a:gd name="connsiteY222" fmla="*/ 173706 h 508536"/>
                    <a:gd name="connsiteX223" fmla="*/ 418814 w 435766"/>
                    <a:gd name="connsiteY223" fmla="*/ 171568 h 508536"/>
                    <a:gd name="connsiteX224" fmla="*/ 411049 w 435766"/>
                    <a:gd name="connsiteY224" fmla="*/ 172074 h 508536"/>
                    <a:gd name="connsiteX225" fmla="*/ 403396 w 435766"/>
                    <a:gd name="connsiteY225" fmla="*/ 178545 h 508536"/>
                    <a:gd name="connsiteX226" fmla="*/ 396138 w 435766"/>
                    <a:gd name="connsiteY226" fmla="*/ 186423 h 508536"/>
                    <a:gd name="connsiteX227" fmla="*/ 385840 w 435766"/>
                    <a:gd name="connsiteY227" fmla="*/ 192387 h 508536"/>
                    <a:gd name="connsiteX228" fmla="*/ 375431 w 435766"/>
                    <a:gd name="connsiteY228" fmla="*/ 195763 h 508536"/>
                    <a:gd name="connsiteX229" fmla="*/ 368735 w 435766"/>
                    <a:gd name="connsiteY229" fmla="*/ 202515 h 508536"/>
                    <a:gd name="connsiteX230" fmla="*/ 365696 w 435766"/>
                    <a:gd name="connsiteY230" fmla="*/ 202234 h 508536"/>
                    <a:gd name="connsiteX231" fmla="*/ 366597 w 435766"/>
                    <a:gd name="connsiteY231" fmla="*/ 196101 h 508536"/>
                    <a:gd name="connsiteX232" fmla="*/ 369973 w 435766"/>
                    <a:gd name="connsiteY232" fmla="*/ 190249 h 508536"/>
                    <a:gd name="connsiteX233" fmla="*/ 375543 w 435766"/>
                    <a:gd name="connsiteY233" fmla="*/ 189574 h 508536"/>
                    <a:gd name="connsiteX234" fmla="*/ 384321 w 435766"/>
                    <a:gd name="connsiteY234" fmla="*/ 187210 h 508536"/>
                    <a:gd name="connsiteX235" fmla="*/ 392874 w 435766"/>
                    <a:gd name="connsiteY235" fmla="*/ 182934 h 508536"/>
                    <a:gd name="connsiteX236" fmla="*/ 399289 w 435766"/>
                    <a:gd name="connsiteY236" fmla="*/ 175225 h 508536"/>
                    <a:gd name="connsiteX237" fmla="*/ 404803 w 435766"/>
                    <a:gd name="connsiteY237" fmla="*/ 166897 h 508536"/>
                    <a:gd name="connsiteX238" fmla="*/ 408179 w 435766"/>
                    <a:gd name="connsiteY238" fmla="*/ 159188 h 508536"/>
                    <a:gd name="connsiteX239" fmla="*/ 417970 w 435766"/>
                    <a:gd name="connsiteY239" fmla="*/ 148722 h 508536"/>
                    <a:gd name="connsiteX240" fmla="*/ 426523 w 435766"/>
                    <a:gd name="connsiteY240" fmla="*/ 144446 h 508536"/>
                    <a:gd name="connsiteX241" fmla="*/ 432318 w 435766"/>
                    <a:gd name="connsiteY241" fmla="*/ 141970 h 508536"/>
                    <a:gd name="connsiteX242" fmla="*/ 435582 w 435766"/>
                    <a:gd name="connsiteY242" fmla="*/ 136681 h 50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</a:cxnLst>
                  <a:rect l="l" t="t" r="r" b="b"/>
                  <a:pathLst>
                    <a:path w="435766" h="508536">
                      <a:moveTo>
                        <a:pt x="435582" y="136681"/>
                      </a:moveTo>
                      <a:cubicBezTo>
                        <a:pt x="434963" y="134543"/>
                        <a:pt x="434682" y="133586"/>
                        <a:pt x="432825" y="134543"/>
                      </a:cubicBezTo>
                      <a:cubicBezTo>
                        <a:pt x="430968" y="135443"/>
                        <a:pt x="430068" y="135781"/>
                        <a:pt x="426410" y="136681"/>
                      </a:cubicBezTo>
                      <a:cubicBezTo>
                        <a:pt x="422753" y="137581"/>
                        <a:pt x="421853" y="135781"/>
                        <a:pt x="419377" y="132686"/>
                      </a:cubicBezTo>
                      <a:cubicBezTo>
                        <a:pt x="416901" y="129591"/>
                        <a:pt x="415100" y="130829"/>
                        <a:pt x="413581" y="132067"/>
                      </a:cubicBezTo>
                      <a:cubicBezTo>
                        <a:pt x="412062" y="133305"/>
                        <a:pt x="412062" y="135161"/>
                        <a:pt x="409305" y="135161"/>
                      </a:cubicBezTo>
                      <a:cubicBezTo>
                        <a:pt x="406547" y="135161"/>
                        <a:pt x="401990" y="132686"/>
                        <a:pt x="397094" y="131448"/>
                      </a:cubicBezTo>
                      <a:cubicBezTo>
                        <a:pt x="392199" y="130210"/>
                        <a:pt x="382408" y="126553"/>
                        <a:pt x="378132" y="123739"/>
                      </a:cubicBezTo>
                      <a:cubicBezTo>
                        <a:pt x="373855" y="120982"/>
                        <a:pt x="367159" y="111416"/>
                        <a:pt x="365302" y="108659"/>
                      </a:cubicBezTo>
                      <a:cubicBezTo>
                        <a:pt x="363446" y="105902"/>
                        <a:pt x="359169" y="102526"/>
                        <a:pt x="356750" y="99769"/>
                      </a:cubicBezTo>
                      <a:cubicBezTo>
                        <a:pt x="354330" y="97011"/>
                        <a:pt x="339982" y="90540"/>
                        <a:pt x="334467" y="90259"/>
                      </a:cubicBezTo>
                      <a:cubicBezTo>
                        <a:pt x="328953" y="89921"/>
                        <a:pt x="321019" y="93635"/>
                        <a:pt x="317361" y="97011"/>
                      </a:cubicBezTo>
                      <a:cubicBezTo>
                        <a:pt x="313704" y="100387"/>
                        <a:pt x="311228" y="103145"/>
                        <a:pt x="307571" y="105001"/>
                      </a:cubicBezTo>
                      <a:cubicBezTo>
                        <a:pt x="303913" y="106858"/>
                        <a:pt x="303294" y="110234"/>
                        <a:pt x="301437" y="113273"/>
                      </a:cubicBezTo>
                      <a:cubicBezTo>
                        <a:pt x="299581" y="116368"/>
                        <a:pt x="297780" y="118169"/>
                        <a:pt x="294122" y="118169"/>
                      </a:cubicBezTo>
                      <a:cubicBezTo>
                        <a:pt x="290465" y="118169"/>
                        <a:pt x="286807" y="120644"/>
                        <a:pt x="283431" y="122163"/>
                      </a:cubicBezTo>
                      <a:cubicBezTo>
                        <a:pt x="280055" y="123683"/>
                        <a:pt x="275497" y="122163"/>
                        <a:pt x="273640" y="120644"/>
                      </a:cubicBezTo>
                      <a:cubicBezTo>
                        <a:pt x="271784" y="119125"/>
                        <a:pt x="271502" y="119406"/>
                        <a:pt x="271165" y="122501"/>
                      </a:cubicBezTo>
                      <a:cubicBezTo>
                        <a:pt x="270883" y="125596"/>
                        <a:pt x="270546" y="125596"/>
                        <a:pt x="268126" y="124639"/>
                      </a:cubicBezTo>
                      <a:cubicBezTo>
                        <a:pt x="265707" y="123739"/>
                        <a:pt x="266269" y="122783"/>
                        <a:pt x="266607" y="120644"/>
                      </a:cubicBezTo>
                      <a:cubicBezTo>
                        <a:pt x="266888" y="118506"/>
                        <a:pt x="267226" y="116030"/>
                        <a:pt x="265088" y="113892"/>
                      </a:cubicBezTo>
                      <a:cubicBezTo>
                        <a:pt x="262949" y="111754"/>
                        <a:pt x="263850" y="107421"/>
                        <a:pt x="264469" y="102188"/>
                      </a:cubicBezTo>
                      <a:cubicBezTo>
                        <a:pt x="265088" y="96955"/>
                        <a:pt x="254959" y="95436"/>
                        <a:pt x="251302" y="95436"/>
                      </a:cubicBezTo>
                      <a:cubicBezTo>
                        <a:pt x="247644" y="95436"/>
                        <a:pt x="244549" y="98812"/>
                        <a:pt x="241511" y="103764"/>
                      </a:cubicBezTo>
                      <a:cubicBezTo>
                        <a:pt x="238472" y="108659"/>
                        <a:pt x="233577" y="109616"/>
                        <a:pt x="230820" y="111135"/>
                      </a:cubicBezTo>
                      <a:cubicBezTo>
                        <a:pt x="228063" y="112654"/>
                        <a:pt x="221648" y="112035"/>
                        <a:pt x="221648" y="112035"/>
                      </a:cubicBezTo>
                      <a:cubicBezTo>
                        <a:pt x="221648" y="112035"/>
                        <a:pt x="224124" y="110516"/>
                        <a:pt x="227781" y="109278"/>
                      </a:cubicBezTo>
                      <a:cubicBezTo>
                        <a:pt x="231439" y="108040"/>
                        <a:pt x="232958" y="105283"/>
                        <a:pt x="236616" y="102188"/>
                      </a:cubicBezTo>
                      <a:cubicBezTo>
                        <a:pt x="240273" y="99093"/>
                        <a:pt x="240892" y="96674"/>
                        <a:pt x="244268" y="93579"/>
                      </a:cubicBezTo>
                      <a:cubicBezTo>
                        <a:pt x="247644" y="90484"/>
                        <a:pt x="249445" y="90203"/>
                        <a:pt x="254059" y="89246"/>
                      </a:cubicBezTo>
                      <a:cubicBezTo>
                        <a:pt x="258617" y="88346"/>
                        <a:pt x="260474" y="88008"/>
                        <a:pt x="266269" y="88346"/>
                      </a:cubicBezTo>
                      <a:cubicBezTo>
                        <a:pt x="272065" y="88627"/>
                        <a:pt x="272403" y="90484"/>
                        <a:pt x="276060" y="93241"/>
                      </a:cubicBezTo>
                      <a:cubicBezTo>
                        <a:pt x="279717" y="95999"/>
                        <a:pt x="283994" y="93579"/>
                        <a:pt x="287989" y="90766"/>
                      </a:cubicBezTo>
                      <a:cubicBezTo>
                        <a:pt x="291984" y="88008"/>
                        <a:pt x="292885" y="88008"/>
                        <a:pt x="295304" y="85870"/>
                      </a:cubicBezTo>
                      <a:cubicBezTo>
                        <a:pt x="297724" y="83732"/>
                        <a:pt x="297724" y="80637"/>
                        <a:pt x="297442" y="75404"/>
                      </a:cubicBezTo>
                      <a:cubicBezTo>
                        <a:pt x="297161" y="70171"/>
                        <a:pt x="297442" y="67414"/>
                        <a:pt x="300199" y="64038"/>
                      </a:cubicBezTo>
                      <a:cubicBezTo>
                        <a:pt x="302957" y="60662"/>
                        <a:pt x="304757" y="59143"/>
                        <a:pt x="310271" y="58186"/>
                      </a:cubicBezTo>
                      <a:cubicBezTo>
                        <a:pt x="315786" y="57286"/>
                        <a:pt x="316686" y="55710"/>
                        <a:pt x="317024" y="53572"/>
                      </a:cubicBezTo>
                      <a:cubicBezTo>
                        <a:pt x="317305" y="51433"/>
                        <a:pt x="316742" y="50815"/>
                        <a:pt x="319443" y="48057"/>
                      </a:cubicBezTo>
                      <a:cubicBezTo>
                        <a:pt x="322200" y="45300"/>
                        <a:pt x="324339" y="43443"/>
                        <a:pt x="328278" y="44963"/>
                      </a:cubicBezTo>
                      <a:cubicBezTo>
                        <a:pt x="327996" y="42487"/>
                        <a:pt x="322369" y="37873"/>
                        <a:pt x="317361" y="37592"/>
                      </a:cubicBezTo>
                      <a:cubicBezTo>
                        <a:pt x="312353" y="37310"/>
                        <a:pt x="311228" y="38154"/>
                        <a:pt x="310947" y="32415"/>
                      </a:cubicBezTo>
                      <a:cubicBezTo>
                        <a:pt x="310665" y="26619"/>
                        <a:pt x="305939" y="30671"/>
                        <a:pt x="300875" y="32415"/>
                      </a:cubicBezTo>
                      <a:cubicBezTo>
                        <a:pt x="295867" y="34159"/>
                        <a:pt x="298624" y="29826"/>
                        <a:pt x="297499" y="27801"/>
                      </a:cubicBezTo>
                      <a:cubicBezTo>
                        <a:pt x="296373" y="25775"/>
                        <a:pt x="293278" y="14521"/>
                        <a:pt x="291928" y="10189"/>
                      </a:cubicBezTo>
                      <a:cubicBezTo>
                        <a:pt x="291309" y="8219"/>
                        <a:pt x="289283" y="7825"/>
                        <a:pt x="287314" y="7881"/>
                      </a:cubicBezTo>
                      <a:cubicBezTo>
                        <a:pt x="287032" y="7881"/>
                        <a:pt x="286751" y="7881"/>
                        <a:pt x="286470" y="7938"/>
                      </a:cubicBezTo>
                      <a:cubicBezTo>
                        <a:pt x="286132" y="7994"/>
                        <a:pt x="285738" y="8050"/>
                        <a:pt x="285569" y="8107"/>
                      </a:cubicBezTo>
                      <a:cubicBezTo>
                        <a:pt x="284782" y="8444"/>
                        <a:pt x="282869" y="9007"/>
                        <a:pt x="282644" y="8388"/>
                      </a:cubicBezTo>
                      <a:cubicBezTo>
                        <a:pt x="282644" y="8388"/>
                        <a:pt x="282587" y="8388"/>
                        <a:pt x="282644" y="8388"/>
                      </a:cubicBezTo>
                      <a:cubicBezTo>
                        <a:pt x="281124" y="10526"/>
                        <a:pt x="276791" y="12665"/>
                        <a:pt x="271896" y="12833"/>
                      </a:cubicBezTo>
                      <a:cubicBezTo>
                        <a:pt x="264075" y="13114"/>
                        <a:pt x="261824" y="20655"/>
                        <a:pt x="264919" y="24424"/>
                      </a:cubicBezTo>
                      <a:cubicBezTo>
                        <a:pt x="268013" y="28195"/>
                        <a:pt x="257097" y="31346"/>
                        <a:pt x="249782" y="38323"/>
                      </a:cubicBezTo>
                      <a:cubicBezTo>
                        <a:pt x="242524" y="45244"/>
                        <a:pt x="241117" y="44963"/>
                        <a:pt x="238585" y="39167"/>
                      </a:cubicBezTo>
                      <a:cubicBezTo>
                        <a:pt x="236053" y="33371"/>
                        <a:pt x="235209" y="29039"/>
                        <a:pt x="231889" y="30502"/>
                      </a:cubicBezTo>
                      <a:cubicBezTo>
                        <a:pt x="228513" y="31965"/>
                        <a:pt x="226037" y="31346"/>
                        <a:pt x="225756" y="28476"/>
                      </a:cubicBezTo>
                      <a:cubicBezTo>
                        <a:pt x="225474" y="25606"/>
                        <a:pt x="208144" y="30502"/>
                        <a:pt x="200547" y="28757"/>
                      </a:cubicBezTo>
                      <a:cubicBezTo>
                        <a:pt x="193007" y="27013"/>
                        <a:pt x="186255" y="16603"/>
                        <a:pt x="179840" y="6193"/>
                      </a:cubicBezTo>
                      <a:cubicBezTo>
                        <a:pt x="173426" y="-4216"/>
                        <a:pt x="170050" y="1579"/>
                        <a:pt x="157727" y="1861"/>
                      </a:cubicBezTo>
                      <a:cubicBezTo>
                        <a:pt x="145404" y="2142"/>
                        <a:pt x="144278" y="11708"/>
                        <a:pt x="143435" y="11032"/>
                      </a:cubicBezTo>
                      <a:cubicBezTo>
                        <a:pt x="143491" y="11145"/>
                        <a:pt x="143547" y="11258"/>
                        <a:pt x="143603" y="11370"/>
                      </a:cubicBezTo>
                      <a:lnTo>
                        <a:pt x="143603" y="11370"/>
                      </a:lnTo>
                      <a:lnTo>
                        <a:pt x="143603" y="11370"/>
                      </a:lnTo>
                      <a:cubicBezTo>
                        <a:pt x="144616" y="12946"/>
                        <a:pt x="145066" y="15028"/>
                        <a:pt x="145235" y="17504"/>
                      </a:cubicBezTo>
                      <a:cubicBezTo>
                        <a:pt x="145573" y="24087"/>
                        <a:pt x="143491" y="33090"/>
                        <a:pt x="141690" y="41024"/>
                      </a:cubicBezTo>
                      <a:cubicBezTo>
                        <a:pt x="138258" y="55823"/>
                        <a:pt x="135276" y="53290"/>
                        <a:pt x="134769" y="63982"/>
                      </a:cubicBezTo>
                      <a:cubicBezTo>
                        <a:pt x="134263" y="74673"/>
                        <a:pt x="123909" y="71634"/>
                        <a:pt x="116032" y="74166"/>
                      </a:cubicBezTo>
                      <a:cubicBezTo>
                        <a:pt x="108154" y="76698"/>
                        <a:pt x="112093" y="89978"/>
                        <a:pt x="120983" y="93016"/>
                      </a:cubicBezTo>
                      <a:cubicBezTo>
                        <a:pt x="129874" y="96055"/>
                        <a:pt x="126892" y="104214"/>
                        <a:pt x="116032" y="112879"/>
                      </a:cubicBezTo>
                      <a:cubicBezTo>
                        <a:pt x="105172" y="121545"/>
                        <a:pt x="90879" y="116930"/>
                        <a:pt x="80976" y="116481"/>
                      </a:cubicBezTo>
                      <a:cubicBezTo>
                        <a:pt x="71129" y="115974"/>
                        <a:pt x="79513" y="133811"/>
                        <a:pt x="77544" y="137356"/>
                      </a:cubicBezTo>
                      <a:cubicBezTo>
                        <a:pt x="75574" y="140957"/>
                        <a:pt x="77544" y="146022"/>
                        <a:pt x="79513" y="158288"/>
                      </a:cubicBezTo>
                      <a:cubicBezTo>
                        <a:pt x="81483" y="170498"/>
                        <a:pt x="70623" y="179220"/>
                        <a:pt x="66684" y="187885"/>
                      </a:cubicBezTo>
                      <a:cubicBezTo>
                        <a:pt x="62745" y="196551"/>
                        <a:pt x="65221" y="201165"/>
                        <a:pt x="56837" y="207748"/>
                      </a:cubicBezTo>
                      <a:cubicBezTo>
                        <a:pt x="48453" y="214388"/>
                        <a:pt x="49916" y="213375"/>
                        <a:pt x="42038" y="222041"/>
                      </a:cubicBezTo>
                      <a:cubicBezTo>
                        <a:pt x="34160" y="230706"/>
                        <a:pt x="27746" y="233801"/>
                        <a:pt x="21781" y="239371"/>
                      </a:cubicBezTo>
                      <a:cubicBezTo>
                        <a:pt x="18461" y="242523"/>
                        <a:pt x="16998" y="244379"/>
                        <a:pt x="14579" y="245617"/>
                      </a:cubicBezTo>
                      <a:cubicBezTo>
                        <a:pt x="14691" y="251863"/>
                        <a:pt x="12497" y="254170"/>
                        <a:pt x="5914" y="261710"/>
                      </a:cubicBezTo>
                      <a:cubicBezTo>
                        <a:pt x="5857" y="261766"/>
                        <a:pt x="5801" y="261879"/>
                        <a:pt x="5745" y="261935"/>
                      </a:cubicBezTo>
                      <a:cubicBezTo>
                        <a:pt x="-670" y="269475"/>
                        <a:pt x="-670" y="278478"/>
                        <a:pt x="793" y="289001"/>
                      </a:cubicBezTo>
                      <a:cubicBezTo>
                        <a:pt x="2256" y="299636"/>
                        <a:pt x="27239" y="314772"/>
                        <a:pt x="36749" y="323156"/>
                      </a:cubicBezTo>
                      <a:cubicBezTo>
                        <a:pt x="46315" y="331484"/>
                        <a:pt x="44795" y="348927"/>
                        <a:pt x="49240" y="360349"/>
                      </a:cubicBezTo>
                      <a:cubicBezTo>
                        <a:pt x="53629" y="371716"/>
                        <a:pt x="54361" y="383870"/>
                        <a:pt x="46089" y="391466"/>
                      </a:cubicBezTo>
                      <a:cubicBezTo>
                        <a:pt x="44120" y="392985"/>
                        <a:pt x="42938" y="394448"/>
                        <a:pt x="44064" y="394054"/>
                      </a:cubicBezTo>
                      <a:cubicBezTo>
                        <a:pt x="45527" y="393717"/>
                        <a:pt x="53573" y="394505"/>
                        <a:pt x="61676" y="390678"/>
                      </a:cubicBezTo>
                      <a:cubicBezTo>
                        <a:pt x="69722" y="386908"/>
                        <a:pt x="77093" y="386908"/>
                        <a:pt x="77093" y="386908"/>
                      </a:cubicBezTo>
                      <a:cubicBezTo>
                        <a:pt x="77093" y="386908"/>
                        <a:pt x="91048" y="385389"/>
                        <a:pt x="91048" y="395236"/>
                      </a:cubicBezTo>
                      <a:cubicBezTo>
                        <a:pt x="91048" y="405083"/>
                        <a:pt x="90317" y="407390"/>
                        <a:pt x="88122" y="413411"/>
                      </a:cubicBezTo>
                      <a:cubicBezTo>
                        <a:pt x="85928" y="419488"/>
                        <a:pt x="84465" y="426297"/>
                        <a:pt x="90317" y="431642"/>
                      </a:cubicBezTo>
                      <a:cubicBezTo>
                        <a:pt x="96169" y="436931"/>
                        <a:pt x="103540" y="446047"/>
                        <a:pt x="105734" y="460452"/>
                      </a:cubicBezTo>
                      <a:cubicBezTo>
                        <a:pt x="107929" y="474856"/>
                        <a:pt x="111586" y="472606"/>
                        <a:pt x="110855" y="480933"/>
                      </a:cubicBezTo>
                      <a:cubicBezTo>
                        <a:pt x="110123" y="489261"/>
                        <a:pt x="105734" y="492300"/>
                        <a:pt x="115244" y="491568"/>
                      </a:cubicBezTo>
                      <a:cubicBezTo>
                        <a:pt x="124810" y="490781"/>
                        <a:pt x="130661" y="487798"/>
                        <a:pt x="136513" y="490781"/>
                      </a:cubicBezTo>
                      <a:cubicBezTo>
                        <a:pt x="142365" y="493819"/>
                        <a:pt x="146079" y="499109"/>
                        <a:pt x="155588" y="489993"/>
                      </a:cubicBezTo>
                      <a:cubicBezTo>
                        <a:pt x="165154" y="480877"/>
                        <a:pt x="162172" y="477839"/>
                        <a:pt x="167349" y="478627"/>
                      </a:cubicBezTo>
                      <a:cubicBezTo>
                        <a:pt x="172469" y="479358"/>
                        <a:pt x="175395" y="480146"/>
                        <a:pt x="176127" y="470299"/>
                      </a:cubicBezTo>
                      <a:cubicBezTo>
                        <a:pt x="176858" y="460452"/>
                        <a:pt x="179052" y="451336"/>
                        <a:pt x="185692" y="456625"/>
                      </a:cubicBezTo>
                      <a:cubicBezTo>
                        <a:pt x="192276" y="461915"/>
                        <a:pt x="196721" y="471818"/>
                        <a:pt x="200379" y="480877"/>
                      </a:cubicBezTo>
                      <a:cubicBezTo>
                        <a:pt x="204036" y="489993"/>
                        <a:pt x="204767" y="501359"/>
                        <a:pt x="211407" y="501359"/>
                      </a:cubicBezTo>
                      <a:cubicBezTo>
                        <a:pt x="218047" y="501359"/>
                        <a:pt x="231889" y="505129"/>
                        <a:pt x="243874" y="497533"/>
                      </a:cubicBezTo>
                      <a:cubicBezTo>
                        <a:pt x="250627" y="493256"/>
                        <a:pt x="260023" y="495001"/>
                        <a:pt x="267789" y="494776"/>
                      </a:cubicBezTo>
                      <a:cubicBezTo>
                        <a:pt x="273866" y="494607"/>
                        <a:pt x="279099" y="491343"/>
                        <a:pt x="280168" y="495507"/>
                      </a:cubicBezTo>
                      <a:lnTo>
                        <a:pt x="284163" y="505354"/>
                      </a:lnTo>
                      <a:cubicBezTo>
                        <a:pt x="284782" y="506536"/>
                        <a:pt x="294066" y="509405"/>
                        <a:pt x="295079" y="508280"/>
                      </a:cubicBezTo>
                      <a:cubicBezTo>
                        <a:pt x="297217" y="505973"/>
                        <a:pt x="296936" y="502878"/>
                        <a:pt x="297217" y="499502"/>
                      </a:cubicBezTo>
                      <a:cubicBezTo>
                        <a:pt x="297499" y="496126"/>
                        <a:pt x="297217" y="495789"/>
                        <a:pt x="299018" y="493369"/>
                      </a:cubicBezTo>
                      <a:cubicBezTo>
                        <a:pt x="300875" y="490893"/>
                        <a:pt x="299637" y="489993"/>
                        <a:pt x="297499" y="488755"/>
                      </a:cubicBezTo>
                      <a:cubicBezTo>
                        <a:pt x="295360" y="487517"/>
                        <a:pt x="295360" y="486898"/>
                        <a:pt x="296598" y="485379"/>
                      </a:cubicBezTo>
                      <a:cubicBezTo>
                        <a:pt x="297836" y="483860"/>
                        <a:pt x="297499" y="483522"/>
                        <a:pt x="297836" y="480765"/>
                      </a:cubicBezTo>
                      <a:cubicBezTo>
                        <a:pt x="298118" y="478008"/>
                        <a:pt x="300256" y="479245"/>
                        <a:pt x="301831" y="480146"/>
                      </a:cubicBezTo>
                      <a:cubicBezTo>
                        <a:pt x="303350" y="481046"/>
                        <a:pt x="302732" y="480427"/>
                        <a:pt x="306108" y="482003"/>
                      </a:cubicBezTo>
                      <a:cubicBezTo>
                        <a:pt x="309484" y="483522"/>
                        <a:pt x="309765" y="481384"/>
                        <a:pt x="309484" y="477726"/>
                      </a:cubicBezTo>
                      <a:cubicBezTo>
                        <a:pt x="309202" y="474013"/>
                        <a:pt x="309202" y="473112"/>
                        <a:pt x="310384" y="471255"/>
                      </a:cubicBezTo>
                      <a:cubicBezTo>
                        <a:pt x="311622" y="469398"/>
                        <a:pt x="311903" y="468498"/>
                        <a:pt x="311622" y="466641"/>
                      </a:cubicBezTo>
                      <a:cubicBezTo>
                        <a:pt x="311341" y="464784"/>
                        <a:pt x="310722" y="462927"/>
                        <a:pt x="309202" y="463884"/>
                      </a:cubicBezTo>
                      <a:cubicBezTo>
                        <a:pt x="307683" y="464784"/>
                        <a:pt x="307683" y="465122"/>
                        <a:pt x="305545" y="464503"/>
                      </a:cubicBezTo>
                      <a:cubicBezTo>
                        <a:pt x="303407" y="463884"/>
                        <a:pt x="301550" y="462365"/>
                        <a:pt x="301269" y="460227"/>
                      </a:cubicBezTo>
                      <a:cubicBezTo>
                        <a:pt x="300987" y="458088"/>
                        <a:pt x="301269" y="456513"/>
                        <a:pt x="297892" y="454994"/>
                      </a:cubicBezTo>
                      <a:cubicBezTo>
                        <a:pt x="294516" y="453474"/>
                        <a:pt x="298174" y="451618"/>
                        <a:pt x="301887" y="451280"/>
                      </a:cubicBezTo>
                      <a:cubicBezTo>
                        <a:pt x="305545" y="450998"/>
                        <a:pt x="306783" y="448804"/>
                        <a:pt x="306164" y="445765"/>
                      </a:cubicBezTo>
                      <a:cubicBezTo>
                        <a:pt x="305545" y="442671"/>
                        <a:pt x="305545" y="443627"/>
                        <a:pt x="306783" y="440870"/>
                      </a:cubicBezTo>
                      <a:cubicBezTo>
                        <a:pt x="309934" y="433780"/>
                        <a:pt x="313479" y="431642"/>
                        <a:pt x="313479" y="427985"/>
                      </a:cubicBezTo>
                      <a:cubicBezTo>
                        <a:pt x="313479" y="424271"/>
                        <a:pt x="316855" y="420895"/>
                        <a:pt x="320512" y="417237"/>
                      </a:cubicBezTo>
                      <a:cubicBezTo>
                        <a:pt x="324170" y="413524"/>
                        <a:pt x="324789" y="410766"/>
                        <a:pt x="324508" y="407728"/>
                      </a:cubicBezTo>
                      <a:cubicBezTo>
                        <a:pt x="324226" y="404633"/>
                        <a:pt x="320231" y="404014"/>
                        <a:pt x="315336" y="403395"/>
                      </a:cubicBezTo>
                      <a:cubicBezTo>
                        <a:pt x="310440" y="402776"/>
                        <a:pt x="308302" y="398162"/>
                        <a:pt x="305263" y="396305"/>
                      </a:cubicBezTo>
                      <a:cubicBezTo>
                        <a:pt x="302225" y="394448"/>
                        <a:pt x="302225" y="393548"/>
                        <a:pt x="305883" y="393548"/>
                      </a:cubicBezTo>
                      <a:cubicBezTo>
                        <a:pt x="309540" y="393548"/>
                        <a:pt x="309540" y="394167"/>
                        <a:pt x="312916" y="395686"/>
                      </a:cubicBezTo>
                      <a:cubicBezTo>
                        <a:pt x="316292" y="397205"/>
                        <a:pt x="319950" y="396587"/>
                        <a:pt x="323607" y="395405"/>
                      </a:cubicBezTo>
                      <a:cubicBezTo>
                        <a:pt x="327265" y="394167"/>
                        <a:pt x="328165" y="395405"/>
                        <a:pt x="330922" y="396643"/>
                      </a:cubicBezTo>
                      <a:cubicBezTo>
                        <a:pt x="333679" y="397881"/>
                        <a:pt x="335480" y="396024"/>
                        <a:pt x="337337" y="392648"/>
                      </a:cubicBezTo>
                      <a:cubicBezTo>
                        <a:pt x="339194" y="389272"/>
                        <a:pt x="339194" y="386796"/>
                        <a:pt x="337956" y="383420"/>
                      </a:cubicBezTo>
                      <a:cubicBezTo>
                        <a:pt x="336718" y="380044"/>
                        <a:pt x="338856" y="375429"/>
                        <a:pt x="341613" y="374811"/>
                      </a:cubicBezTo>
                      <a:cubicBezTo>
                        <a:pt x="344370" y="374192"/>
                        <a:pt x="344652" y="373572"/>
                        <a:pt x="346509" y="370815"/>
                      </a:cubicBezTo>
                      <a:cubicBezTo>
                        <a:pt x="348366" y="368058"/>
                        <a:pt x="349885" y="365920"/>
                        <a:pt x="349547" y="363444"/>
                      </a:cubicBezTo>
                      <a:cubicBezTo>
                        <a:pt x="349266" y="360968"/>
                        <a:pt x="345890" y="358211"/>
                        <a:pt x="341613" y="356973"/>
                      </a:cubicBezTo>
                      <a:cubicBezTo>
                        <a:pt x="337337" y="355735"/>
                        <a:pt x="340094" y="353260"/>
                        <a:pt x="340094" y="353260"/>
                      </a:cubicBezTo>
                      <a:cubicBezTo>
                        <a:pt x="340094" y="353260"/>
                        <a:pt x="342514" y="353541"/>
                        <a:pt x="347127" y="354160"/>
                      </a:cubicBezTo>
                      <a:cubicBezTo>
                        <a:pt x="351685" y="354779"/>
                        <a:pt x="350785" y="353541"/>
                        <a:pt x="350785" y="352303"/>
                      </a:cubicBezTo>
                      <a:cubicBezTo>
                        <a:pt x="350785" y="351065"/>
                        <a:pt x="351066" y="348589"/>
                        <a:pt x="353261" y="347408"/>
                      </a:cubicBezTo>
                      <a:cubicBezTo>
                        <a:pt x="355399" y="346170"/>
                        <a:pt x="355062" y="345269"/>
                        <a:pt x="354780" y="343412"/>
                      </a:cubicBezTo>
                      <a:cubicBezTo>
                        <a:pt x="354499" y="341556"/>
                        <a:pt x="357200" y="342512"/>
                        <a:pt x="357200" y="342512"/>
                      </a:cubicBezTo>
                      <a:cubicBezTo>
                        <a:pt x="357200" y="342512"/>
                        <a:pt x="358100" y="343750"/>
                        <a:pt x="361195" y="345269"/>
                      </a:cubicBezTo>
                      <a:cubicBezTo>
                        <a:pt x="364233" y="346789"/>
                        <a:pt x="364233" y="348364"/>
                        <a:pt x="362095" y="348927"/>
                      </a:cubicBezTo>
                      <a:cubicBezTo>
                        <a:pt x="359957" y="349546"/>
                        <a:pt x="360238" y="351684"/>
                        <a:pt x="361814" y="352641"/>
                      </a:cubicBezTo>
                      <a:cubicBezTo>
                        <a:pt x="363333" y="353541"/>
                        <a:pt x="364571" y="354498"/>
                        <a:pt x="364233" y="357255"/>
                      </a:cubicBezTo>
                      <a:cubicBezTo>
                        <a:pt x="363952" y="360012"/>
                        <a:pt x="363952" y="359112"/>
                        <a:pt x="366372" y="361250"/>
                      </a:cubicBezTo>
                      <a:cubicBezTo>
                        <a:pt x="368847" y="363388"/>
                        <a:pt x="365752" y="365245"/>
                        <a:pt x="362714" y="364964"/>
                      </a:cubicBezTo>
                      <a:cubicBezTo>
                        <a:pt x="359676" y="364682"/>
                        <a:pt x="359338" y="365245"/>
                        <a:pt x="358719" y="368058"/>
                      </a:cubicBezTo>
                      <a:cubicBezTo>
                        <a:pt x="358100" y="370815"/>
                        <a:pt x="355962" y="373572"/>
                        <a:pt x="353205" y="374192"/>
                      </a:cubicBezTo>
                      <a:cubicBezTo>
                        <a:pt x="350447" y="374811"/>
                        <a:pt x="351066" y="375711"/>
                        <a:pt x="352586" y="378187"/>
                      </a:cubicBezTo>
                      <a:cubicBezTo>
                        <a:pt x="354105" y="380662"/>
                        <a:pt x="354443" y="380944"/>
                        <a:pt x="354443" y="384658"/>
                      </a:cubicBezTo>
                      <a:cubicBezTo>
                        <a:pt x="354443" y="388371"/>
                        <a:pt x="357200" y="387415"/>
                        <a:pt x="359000" y="384939"/>
                      </a:cubicBezTo>
                      <a:cubicBezTo>
                        <a:pt x="360857" y="382463"/>
                        <a:pt x="364515" y="382801"/>
                        <a:pt x="366934" y="381844"/>
                      </a:cubicBezTo>
                      <a:cubicBezTo>
                        <a:pt x="369354" y="380944"/>
                        <a:pt x="369973" y="376949"/>
                        <a:pt x="367215" y="374754"/>
                      </a:cubicBezTo>
                      <a:cubicBezTo>
                        <a:pt x="364458" y="372616"/>
                        <a:pt x="364458" y="370759"/>
                        <a:pt x="366934" y="368284"/>
                      </a:cubicBezTo>
                      <a:cubicBezTo>
                        <a:pt x="369354" y="365808"/>
                        <a:pt x="371211" y="369184"/>
                        <a:pt x="374249" y="371378"/>
                      </a:cubicBezTo>
                      <a:cubicBezTo>
                        <a:pt x="377288" y="373516"/>
                        <a:pt x="377062" y="371997"/>
                        <a:pt x="378582" y="369859"/>
                      </a:cubicBezTo>
                      <a:cubicBezTo>
                        <a:pt x="380101" y="367721"/>
                        <a:pt x="380664" y="364964"/>
                        <a:pt x="378526" y="365245"/>
                      </a:cubicBezTo>
                      <a:cubicBezTo>
                        <a:pt x="376387" y="365526"/>
                        <a:pt x="376669" y="365864"/>
                        <a:pt x="377006" y="363388"/>
                      </a:cubicBezTo>
                      <a:cubicBezTo>
                        <a:pt x="377288" y="360912"/>
                        <a:pt x="377738" y="360068"/>
                        <a:pt x="380776" y="357592"/>
                      </a:cubicBezTo>
                      <a:cubicBezTo>
                        <a:pt x="383815" y="355116"/>
                        <a:pt x="383421" y="351684"/>
                        <a:pt x="383702" y="348308"/>
                      </a:cubicBezTo>
                      <a:cubicBezTo>
                        <a:pt x="383984" y="344932"/>
                        <a:pt x="384940" y="344594"/>
                        <a:pt x="387697" y="344932"/>
                      </a:cubicBezTo>
                      <a:cubicBezTo>
                        <a:pt x="390454" y="345269"/>
                        <a:pt x="390454" y="345269"/>
                        <a:pt x="395012" y="345269"/>
                      </a:cubicBezTo>
                      <a:cubicBezTo>
                        <a:pt x="399570" y="345269"/>
                        <a:pt x="399289" y="347408"/>
                        <a:pt x="399570" y="351740"/>
                      </a:cubicBezTo>
                      <a:cubicBezTo>
                        <a:pt x="399851" y="356073"/>
                        <a:pt x="402327" y="356073"/>
                        <a:pt x="403565" y="353597"/>
                      </a:cubicBezTo>
                      <a:cubicBezTo>
                        <a:pt x="404803" y="351121"/>
                        <a:pt x="405085" y="351740"/>
                        <a:pt x="405085" y="348983"/>
                      </a:cubicBezTo>
                      <a:cubicBezTo>
                        <a:pt x="405085" y="346226"/>
                        <a:pt x="405085" y="345888"/>
                        <a:pt x="405703" y="343750"/>
                      </a:cubicBezTo>
                      <a:cubicBezTo>
                        <a:pt x="406322" y="341612"/>
                        <a:pt x="405985" y="340374"/>
                        <a:pt x="403228" y="341612"/>
                      </a:cubicBezTo>
                      <a:cubicBezTo>
                        <a:pt x="400470" y="342850"/>
                        <a:pt x="399570" y="341331"/>
                        <a:pt x="399232" y="339136"/>
                      </a:cubicBezTo>
                      <a:cubicBezTo>
                        <a:pt x="398951" y="336998"/>
                        <a:pt x="398614" y="336998"/>
                        <a:pt x="397094" y="333284"/>
                      </a:cubicBezTo>
                      <a:cubicBezTo>
                        <a:pt x="395575" y="329571"/>
                        <a:pt x="394956" y="329289"/>
                        <a:pt x="394956" y="326532"/>
                      </a:cubicBezTo>
                      <a:cubicBezTo>
                        <a:pt x="394956" y="323775"/>
                        <a:pt x="395294" y="322312"/>
                        <a:pt x="397488" y="320736"/>
                      </a:cubicBezTo>
                      <a:cubicBezTo>
                        <a:pt x="399626" y="319217"/>
                        <a:pt x="401708" y="318204"/>
                        <a:pt x="400189" y="316966"/>
                      </a:cubicBezTo>
                      <a:cubicBezTo>
                        <a:pt x="398670" y="315728"/>
                        <a:pt x="397995" y="314884"/>
                        <a:pt x="395575" y="317360"/>
                      </a:cubicBezTo>
                      <a:cubicBezTo>
                        <a:pt x="393156" y="319836"/>
                        <a:pt x="391636" y="318823"/>
                        <a:pt x="390398" y="315447"/>
                      </a:cubicBezTo>
                      <a:cubicBezTo>
                        <a:pt x="389160" y="312071"/>
                        <a:pt x="387979" y="310833"/>
                        <a:pt x="387022" y="308076"/>
                      </a:cubicBezTo>
                      <a:cubicBezTo>
                        <a:pt x="386122" y="305319"/>
                        <a:pt x="383365" y="302224"/>
                        <a:pt x="380326" y="300705"/>
                      </a:cubicBezTo>
                      <a:cubicBezTo>
                        <a:pt x="377288" y="299185"/>
                        <a:pt x="377569" y="297948"/>
                        <a:pt x="380326" y="297610"/>
                      </a:cubicBezTo>
                      <a:cubicBezTo>
                        <a:pt x="383083" y="297328"/>
                        <a:pt x="381846" y="297328"/>
                        <a:pt x="384603" y="296991"/>
                      </a:cubicBezTo>
                      <a:cubicBezTo>
                        <a:pt x="387360" y="296709"/>
                        <a:pt x="389498" y="296709"/>
                        <a:pt x="391299" y="294234"/>
                      </a:cubicBezTo>
                      <a:cubicBezTo>
                        <a:pt x="393156" y="291758"/>
                        <a:pt x="393156" y="292714"/>
                        <a:pt x="395856" y="292095"/>
                      </a:cubicBezTo>
                      <a:cubicBezTo>
                        <a:pt x="398614" y="291476"/>
                        <a:pt x="398332" y="290238"/>
                        <a:pt x="398614" y="286862"/>
                      </a:cubicBezTo>
                      <a:cubicBezTo>
                        <a:pt x="398895" y="283486"/>
                        <a:pt x="398895" y="283768"/>
                        <a:pt x="401652" y="282586"/>
                      </a:cubicBezTo>
                      <a:cubicBezTo>
                        <a:pt x="404409" y="281348"/>
                        <a:pt x="403171" y="280448"/>
                        <a:pt x="401934" y="279491"/>
                      </a:cubicBezTo>
                      <a:cubicBezTo>
                        <a:pt x="400695" y="278535"/>
                        <a:pt x="401314" y="277015"/>
                        <a:pt x="399176" y="276396"/>
                      </a:cubicBezTo>
                      <a:cubicBezTo>
                        <a:pt x="397038" y="275778"/>
                        <a:pt x="396757" y="275158"/>
                        <a:pt x="396138" y="273020"/>
                      </a:cubicBezTo>
                      <a:cubicBezTo>
                        <a:pt x="395519" y="270882"/>
                        <a:pt x="392142" y="269475"/>
                        <a:pt x="389442" y="270376"/>
                      </a:cubicBezTo>
                      <a:cubicBezTo>
                        <a:pt x="386685" y="271276"/>
                        <a:pt x="385165" y="271782"/>
                        <a:pt x="384828" y="269925"/>
                      </a:cubicBezTo>
                      <a:cubicBezTo>
                        <a:pt x="384209" y="266155"/>
                        <a:pt x="377400" y="267281"/>
                        <a:pt x="384884" y="262723"/>
                      </a:cubicBezTo>
                      <a:cubicBezTo>
                        <a:pt x="386403" y="261823"/>
                        <a:pt x="385390" y="263173"/>
                        <a:pt x="386347" y="264692"/>
                      </a:cubicBezTo>
                      <a:cubicBezTo>
                        <a:pt x="387247" y="266212"/>
                        <a:pt x="388148" y="266831"/>
                        <a:pt x="390905" y="265931"/>
                      </a:cubicBezTo>
                      <a:cubicBezTo>
                        <a:pt x="393662" y="265030"/>
                        <a:pt x="394281" y="266549"/>
                        <a:pt x="397038" y="267787"/>
                      </a:cubicBezTo>
                      <a:cubicBezTo>
                        <a:pt x="399795" y="269025"/>
                        <a:pt x="401934" y="267506"/>
                        <a:pt x="402834" y="265030"/>
                      </a:cubicBezTo>
                      <a:cubicBezTo>
                        <a:pt x="403734" y="262554"/>
                        <a:pt x="401596" y="260416"/>
                        <a:pt x="399458" y="259178"/>
                      </a:cubicBezTo>
                      <a:cubicBezTo>
                        <a:pt x="397319" y="257940"/>
                        <a:pt x="397938" y="255802"/>
                        <a:pt x="400358" y="255183"/>
                      </a:cubicBezTo>
                      <a:cubicBezTo>
                        <a:pt x="402777" y="254564"/>
                        <a:pt x="402496" y="253326"/>
                        <a:pt x="400639" y="253045"/>
                      </a:cubicBezTo>
                      <a:cubicBezTo>
                        <a:pt x="398895" y="252763"/>
                        <a:pt x="392987" y="246743"/>
                        <a:pt x="392368" y="245336"/>
                      </a:cubicBezTo>
                      <a:cubicBezTo>
                        <a:pt x="391467" y="243029"/>
                        <a:pt x="389329" y="242635"/>
                        <a:pt x="384434" y="242916"/>
                      </a:cubicBezTo>
                      <a:cubicBezTo>
                        <a:pt x="379538" y="243198"/>
                        <a:pt x="381789" y="244604"/>
                        <a:pt x="375599" y="245674"/>
                      </a:cubicBezTo>
                      <a:cubicBezTo>
                        <a:pt x="374193" y="245899"/>
                        <a:pt x="368172" y="237627"/>
                        <a:pt x="371605" y="237627"/>
                      </a:cubicBezTo>
                      <a:cubicBezTo>
                        <a:pt x="374362" y="237627"/>
                        <a:pt x="374362" y="238246"/>
                        <a:pt x="377119" y="237627"/>
                      </a:cubicBezTo>
                      <a:cubicBezTo>
                        <a:pt x="379876" y="237008"/>
                        <a:pt x="379876" y="233294"/>
                        <a:pt x="379538" y="231494"/>
                      </a:cubicBezTo>
                      <a:cubicBezTo>
                        <a:pt x="378638" y="226092"/>
                        <a:pt x="382633" y="224348"/>
                        <a:pt x="384434" y="221365"/>
                      </a:cubicBezTo>
                      <a:cubicBezTo>
                        <a:pt x="385334" y="219846"/>
                        <a:pt x="386853" y="220128"/>
                        <a:pt x="386853" y="222266"/>
                      </a:cubicBezTo>
                      <a:cubicBezTo>
                        <a:pt x="386853" y="224404"/>
                        <a:pt x="388148" y="226148"/>
                        <a:pt x="389892" y="230537"/>
                      </a:cubicBezTo>
                      <a:cubicBezTo>
                        <a:pt x="391918" y="235658"/>
                        <a:pt x="397207" y="232675"/>
                        <a:pt x="398726" y="231438"/>
                      </a:cubicBezTo>
                      <a:cubicBezTo>
                        <a:pt x="400245" y="230200"/>
                        <a:pt x="400864" y="229918"/>
                        <a:pt x="402721" y="229299"/>
                      </a:cubicBezTo>
                      <a:cubicBezTo>
                        <a:pt x="404578" y="228680"/>
                        <a:pt x="407391" y="228230"/>
                        <a:pt x="405760" y="224685"/>
                      </a:cubicBezTo>
                      <a:cubicBezTo>
                        <a:pt x="399739" y="216132"/>
                        <a:pt x="402327" y="200490"/>
                        <a:pt x="406041" y="206848"/>
                      </a:cubicBezTo>
                      <a:cubicBezTo>
                        <a:pt x="406660" y="208649"/>
                        <a:pt x="408461" y="209605"/>
                        <a:pt x="410318" y="210562"/>
                      </a:cubicBezTo>
                      <a:cubicBezTo>
                        <a:pt x="412118" y="210281"/>
                        <a:pt x="412118" y="211800"/>
                        <a:pt x="411837" y="216695"/>
                      </a:cubicBezTo>
                      <a:cubicBezTo>
                        <a:pt x="411555" y="221591"/>
                        <a:pt x="412737" y="221591"/>
                        <a:pt x="412118" y="227780"/>
                      </a:cubicBezTo>
                      <a:cubicBezTo>
                        <a:pt x="411499" y="233914"/>
                        <a:pt x="417351" y="230594"/>
                        <a:pt x="422865" y="227218"/>
                      </a:cubicBezTo>
                      <a:cubicBezTo>
                        <a:pt x="428380" y="223841"/>
                        <a:pt x="428324" y="221309"/>
                        <a:pt x="428605" y="218214"/>
                      </a:cubicBezTo>
                      <a:cubicBezTo>
                        <a:pt x="428886" y="215120"/>
                        <a:pt x="422471" y="206229"/>
                        <a:pt x="419152" y="204372"/>
                      </a:cubicBezTo>
                      <a:cubicBezTo>
                        <a:pt x="415775" y="202515"/>
                        <a:pt x="418533" y="199758"/>
                        <a:pt x="418533" y="199758"/>
                      </a:cubicBezTo>
                      <a:cubicBezTo>
                        <a:pt x="418533" y="199758"/>
                        <a:pt x="421065" y="198070"/>
                        <a:pt x="423203" y="196270"/>
                      </a:cubicBezTo>
                      <a:cubicBezTo>
                        <a:pt x="425341" y="194413"/>
                        <a:pt x="424666" y="193344"/>
                        <a:pt x="422809" y="192106"/>
                      </a:cubicBezTo>
                      <a:cubicBezTo>
                        <a:pt x="420952" y="190868"/>
                        <a:pt x="420952" y="188392"/>
                        <a:pt x="418814" y="186254"/>
                      </a:cubicBezTo>
                      <a:cubicBezTo>
                        <a:pt x="416676" y="184115"/>
                        <a:pt x="417295" y="182878"/>
                        <a:pt x="419714" y="181358"/>
                      </a:cubicBezTo>
                      <a:cubicBezTo>
                        <a:pt x="422134" y="179839"/>
                        <a:pt x="421853" y="178264"/>
                        <a:pt x="423372" y="177082"/>
                      </a:cubicBezTo>
                      <a:cubicBezTo>
                        <a:pt x="424891" y="175844"/>
                        <a:pt x="424891" y="174606"/>
                        <a:pt x="423372" y="173706"/>
                      </a:cubicBezTo>
                      <a:cubicBezTo>
                        <a:pt x="421853" y="172805"/>
                        <a:pt x="421515" y="171230"/>
                        <a:pt x="418814" y="171568"/>
                      </a:cubicBezTo>
                      <a:cubicBezTo>
                        <a:pt x="416057" y="171849"/>
                        <a:pt x="415663" y="171455"/>
                        <a:pt x="411049" y="172074"/>
                      </a:cubicBezTo>
                      <a:cubicBezTo>
                        <a:pt x="406491" y="172693"/>
                        <a:pt x="405872" y="174831"/>
                        <a:pt x="403396" y="178545"/>
                      </a:cubicBezTo>
                      <a:cubicBezTo>
                        <a:pt x="401427" y="183215"/>
                        <a:pt x="401483" y="183609"/>
                        <a:pt x="396138" y="186423"/>
                      </a:cubicBezTo>
                      <a:cubicBezTo>
                        <a:pt x="392762" y="188561"/>
                        <a:pt x="388879" y="191149"/>
                        <a:pt x="385840" y="192387"/>
                      </a:cubicBezTo>
                      <a:cubicBezTo>
                        <a:pt x="379144" y="197789"/>
                        <a:pt x="376838" y="198070"/>
                        <a:pt x="375431" y="195763"/>
                      </a:cubicBezTo>
                      <a:cubicBezTo>
                        <a:pt x="373630" y="195144"/>
                        <a:pt x="371886" y="196607"/>
                        <a:pt x="368735" y="202515"/>
                      </a:cubicBezTo>
                      <a:cubicBezTo>
                        <a:pt x="366934" y="205891"/>
                        <a:pt x="365359" y="204372"/>
                        <a:pt x="365696" y="202234"/>
                      </a:cubicBezTo>
                      <a:cubicBezTo>
                        <a:pt x="365978" y="200096"/>
                        <a:pt x="365978" y="198239"/>
                        <a:pt x="366597" y="196101"/>
                      </a:cubicBezTo>
                      <a:cubicBezTo>
                        <a:pt x="367215" y="193962"/>
                        <a:pt x="367497" y="191205"/>
                        <a:pt x="369973" y="190249"/>
                      </a:cubicBezTo>
                      <a:cubicBezTo>
                        <a:pt x="372392" y="189348"/>
                        <a:pt x="373124" y="187098"/>
                        <a:pt x="375543" y="189574"/>
                      </a:cubicBezTo>
                      <a:cubicBezTo>
                        <a:pt x="380214" y="190699"/>
                        <a:pt x="380664" y="189968"/>
                        <a:pt x="384321" y="187210"/>
                      </a:cubicBezTo>
                      <a:cubicBezTo>
                        <a:pt x="387979" y="184453"/>
                        <a:pt x="388879" y="184453"/>
                        <a:pt x="392874" y="182934"/>
                      </a:cubicBezTo>
                      <a:cubicBezTo>
                        <a:pt x="396869" y="181415"/>
                        <a:pt x="397769" y="178939"/>
                        <a:pt x="399289" y="175225"/>
                      </a:cubicBezTo>
                      <a:cubicBezTo>
                        <a:pt x="400808" y="171511"/>
                        <a:pt x="401765" y="169373"/>
                        <a:pt x="404803" y="166897"/>
                      </a:cubicBezTo>
                      <a:cubicBezTo>
                        <a:pt x="407842" y="164421"/>
                        <a:pt x="408461" y="164140"/>
                        <a:pt x="408179" y="159188"/>
                      </a:cubicBezTo>
                      <a:cubicBezTo>
                        <a:pt x="408179" y="156431"/>
                        <a:pt x="413975" y="149960"/>
                        <a:pt x="417970" y="148722"/>
                      </a:cubicBezTo>
                      <a:cubicBezTo>
                        <a:pt x="421965" y="147484"/>
                        <a:pt x="423484" y="146584"/>
                        <a:pt x="426523" y="144446"/>
                      </a:cubicBezTo>
                      <a:cubicBezTo>
                        <a:pt x="429561" y="142308"/>
                        <a:pt x="429561" y="142927"/>
                        <a:pt x="432318" y="141970"/>
                      </a:cubicBezTo>
                      <a:cubicBezTo>
                        <a:pt x="435301" y="140957"/>
                        <a:pt x="436201" y="138819"/>
                        <a:pt x="435582" y="13668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>
                  <a:extLst>
                    <a:ext uri="{FF2B5EF4-FFF2-40B4-BE49-F238E27FC236}">
                      <a16:creationId xmlns:a16="http://schemas.microsoft.com/office/drawing/2014/main" id="{E5214DED-C687-FDFA-B445-F5DB5FDC2F83}"/>
                    </a:ext>
                  </a:extLst>
                </p:cNvPr>
                <p:cNvSpPr/>
                <p:nvPr/>
              </p:nvSpPr>
              <p:spPr>
                <a:xfrm>
                  <a:off x="6241500" y="3489690"/>
                  <a:ext cx="162845" cy="182725"/>
                </a:xfrm>
                <a:custGeom>
                  <a:avLst/>
                  <a:gdLst>
                    <a:gd name="connsiteX0" fmla="*/ 173514 w 190233"/>
                    <a:gd name="connsiteY0" fmla="*/ 43311 h 213457"/>
                    <a:gd name="connsiteX1" fmla="*/ 145886 w 190233"/>
                    <a:gd name="connsiteY1" fmla="*/ 41623 h 213457"/>
                    <a:gd name="connsiteX2" fmla="*/ 123716 w 190233"/>
                    <a:gd name="connsiteY2" fmla="*/ 22379 h 213457"/>
                    <a:gd name="connsiteX3" fmla="*/ 102053 w 190233"/>
                    <a:gd name="connsiteY3" fmla="*/ 4316 h 213457"/>
                    <a:gd name="connsiteX4" fmla="*/ 91980 w 190233"/>
                    <a:gd name="connsiteY4" fmla="*/ 15739 h 213457"/>
                    <a:gd name="connsiteX5" fmla="*/ 87085 w 190233"/>
                    <a:gd name="connsiteY5" fmla="*/ 20072 h 213457"/>
                    <a:gd name="connsiteX6" fmla="*/ 89110 w 190233"/>
                    <a:gd name="connsiteY6" fmla="*/ 30369 h 213457"/>
                    <a:gd name="connsiteX7" fmla="*/ 76900 w 190233"/>
                    <a:gd name="connsiteY7" fmla="*/ 38753 h 213457"/>
                    <a:gd name="connsiteX8" fmla="*/ 57769 w 190233"/>
                    <a:gd name="connsiteY8" fmla="*/ 59685 h 213457"/>
                    <a:gd name="connsiteX9" fmla="*/ 36274 w 190233"/>
                    <a:gd name="connsiteY9" fmla="*/ 65649 h 213457"/>
                    <a:gd name="connsiteX10" fmla="*/ 32785 w 190233"/>
                    <a:gd name="connsiteY10" fmla="*/ 87819 h 213457"/>
                    <a:gd name="connsiteX11" fmla="*/ 47303 w 190233"/>
                    <a:gd name="connsiteY11" fmla="*/ 109370 h 213457"/>
                    <a:gd name="connsiteX12" fmla="*/ 37456 w 190233"/>
                    <a:gd name="connsiteY12" fmla="*/ 123156 h 213457"/>
                    <a:gd name="connsiteX13" fmla="*/ 25245 w 190233"/>
                    <a:gd name="connsiteY13" fmla="*/ 127939 h 213457"/>
                    <a:gd name="connsiteX14" fmla="*/ 5495 w 190233"/>
                    <a:gd name="connsiteY14" fmla="*/ 140487 h 213457"/>
                    <a:gd name="connsiteX15" fmla="*/ 1556 w 190233"/>
                    <a:gd name="connsiteY15" fmla="*/ 145945 h 213457"/>
                    <a:gd name="connsiteX16" fmla="*/ 7690 w 190233"/>
                    <a:gd name="connsiteY16" fmla="*/ 161869 h 213457"/>
                    <a:gd name="connsiteX17" fmla="*/ 2851 w 190233"/>
                    <a:gd name="connsiteY17" fmla="*/ 175824 h 213457"/>
                    <a:gd name="connsiteX18" fmla="*/ 8646 w 190233"/>
                    <a:gd name="connsiteY18" fmla="*/ 189441 h 213457"/>
                    <a:gd name="connsiteX19" fmla="*/ 18943 w 190233"/>
                    <a:gd name="connsiteY19" fmla="*/ 199401 h 213457"/>
                    <a:gd name="connsiteX20" fmla="*/ 31154 w 190233"/>
                    <a:gd name="connsiteY20" fmla="*/ 205027 h 213457"/>
                    <a:gd name="connsiteX21" fmla="*/ 45277 w 190233"/>
                    <a:gd name="connsiteY21" fmla="*/ 200695 h 213457"/>
                    <a:gd name="connsiteX22" fmla="*/ 70992 w 190233"/>
                    <a:gd name="connsiteY22" fmla="*/ 197037 h 213457"/>
                    <a:gd name="connsiteX23" fmla="*/ 88323 w 190233"/>
                    <a:gd name="connsiteY23" fmla="*/ 210992 h 213457"/>
                    <a:gd name="connsiteX24" fmla="*/ 99577 w 190233"/>
                    <a:gd name="connsiteY24" fmla="*/ 208010 h 213457"/>
                    <a:gd name="connsiteX25" fmla="*/ 108242 w 190233"/>
                    <a:gd name="connsiteY25" fmla="*/ 194055 h 213457"/>
                    <a:gd name="connsiteX26" fmla="*/ 133338 w 190233"/>
                    <a:gd name="connsiteY26" fmla="*/ 190060 h 213457"/>
                    <a:gd name="connsiteX27" fmla="*/ 145211 w 190233"/>
                    <a:gd name="connsiteY27" fmla="*/ 170816 h 213457"/>
                    <a:gd name="connsiteX28" fmla="*/ 138008 w 190233"/>
                    <a:gd name="connsiteY28" fmla="*/ 168621 h 213457"/>
                    <a:gd name="connsiteX29" fmla="*/ 130525 w 190233"/>
                    <a:gd name="connsiteY29" fmla="*/ 158043 h 213457"/>
                    <a:gd name="connsiteX30" fmla="*/ 131481 w 190233"/>
                    <a:gd name="connsiteY30" fmla="*/ 151291 h 213457"/>
                    <a:gd name="connsiteX31" fmla="*/ 132438 w 190233"/>
                    <a:gd name="connsiteY31" fmla="*/ 146508 h 213457"/>
                    <a:gd name="connsiteX32" fmla="*/ 132438 w 190233"/>
                    <a:gd name="connsiteY32" fmla="*/ 140712 h 213457"/>
                    <a:gd name="connsiteX33" fmla="*/ 131256 w 190233"/>
                    <a:gd name="connsiteY33" fmla="*/ 133003 h 213457"/>
                    <a:gd name="connsiteX34" fmla="*/ 132269 w 190233"/>
                    <a:gd name="connsiteY34" fmla="*/ 132159 h 213457"/>
                    <a:gd name="connsiteX35" fmla="*/ 144198 w 190233"/>
                    <a:gd name="connsiteY35" fmla="*/ 128952 h 213457"/>
                    <a:gd name="connsiteX36" fmla="*/ 162204 w 190233"/>
                    <a:gd name="connsiteY36" fmla="*/ 127601 h 213457"/>
                    <a:gd name="connsiteX37" fmla="*/ 185668 w 190233"/>
                    <a:gd name="connsiteY37" fmla="*/ 112972 h 213457"/>
                    <a:gd name="connsiteX38" fmla="*/ 174414 w 190233"/>
                    <a:gd name="connsiteY38" fmla="*/ 87088 h 213457"/>
                    <a:gd name="connsiteX39" fmla="*/ 170250 w 190233"/>
                    <a:gd name="connsiteY39" fmla="*/ 65143 h 213457"/>
                    <a:gd name="connsiteX40" fmla="*/ 183079 w 190233"/>
                    <a:gd name="connsiteY40" fmla="*/ 56534 h 213457"/>
                    <a:gd name="connsiteX41" fmla="*/ 189494 w 190233"/>
                    <a:gd name="connsiteY41" fmla="*/ 44605 h 213457"/>
                    <a:gd name="connsiteX42" fmla="*/ 173514 w 190233"/>
                    <a:gd name="connsiteY42" fmla="*/ 43311 h 213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90233" h="213457">
                      <a:moveTo>
                        <a:pt x="173514" y="43311"/>
                      </a:moveTo>
                      <a:cubicBezTo>
                        <a:pt x="164173" y="42973"/>
                        <a:pt x="151625" y="39316"/>
                        <a:pt x="145886" y="41623"/>
                      </a:cubicBezTo>
                      <a:cubicBezTo>
                        <a:pt x="140090" y="43930"/>
                        <a:pt x="131875" y="30538"/>
                        <a:pt x="123716" y="22379"/>
                      </a:cubicBezTo>
                      <a:cubicBezTo>
                        <a:pt x="110043" y="8762"/>
                        <a:pt x="110886" y="-8063"/>
                        <a:pt x="102053" y="4316"/>
                      </a:cubicBezTo>
                      <a:cubicBezTo>
                        <a:pt x="98170" y="9718"/>
                        <a:pt x="90123" y="8987"/>
                        <a:pt x="91980" y="15739"/>
                      </a:cubicBezTo>
                      <a:cubicBezTo>
                        <a:pt x="92824" y="18834"/>
                        <a:pt x="93331" y="21816"/>
                        <a:pt x="87085" y="20072"/>
                      </a:cubicBezTo>
                      <a:cubicBezTo>
                        <a:pt x="78701" y="17765"/>
                        <a:pt x="82696" y="23785"/>
                        <a:pt x="89110" y="30369"/>
                      </a:cubicBezTo>
                      <a:cubicBezTo>
                        <a:pt x="95469" y="36952"/>
                        <a:pt x="83877" y="38753"/>
                        <a:pt x="76900" y="38753"/>
                      </a:cubicBezTo>
                      <a:cubicBezTo>
                        <a:pt x="69923" y="38753"/>
                        <a:pt x="62383" y="52539"/>
                        <a:pt x="57769" y="59685"/>
                      </a:cubicBezTo>
                      <a:cubicBezTo>
                        <a:pt x="53155" y="66887"/>
                        <a:pt x="42126" y="64468"/>
                        <a:pt x="36274" y="65649"/>
                      </a:cubicBezTo>
                      <a:cubicBezTo>
                        <a:pt x="30478" y="66831"/>
                        <a:pt x="25808" y="79998"/>
                        <a:pt x="32785" y="87819"/>
                      </a:cubicBezTo>
                      <a:cubicBezTo>
                        <a:pt x="39763" y="95584"/>
                        <a:pt x="50791" y="103406"/>
                        <a:pt x="47303" y="109370"/>
                      </a:cubicBezTo>
                      <a:cubicBezTo>
                        <a:pt x="43814" y="115335"/>
                        <a:pt x="39200" y="126138"/>
                        <a:pt x="37456" y="123156"/>
                      </a:cubicBezTo>
                      <a:cubicBezTo>
                        <a:pt x="35711" y="120174"/>
                        <a:pt x="32223" y="126138"/>
                        <a:pt x="25245" y="127939"/>
                      </a:cubicBezTo>
                      <a:cubicBezTo>
                        <a:pt x="18268" y="129740"/>
                        <a:pt x="5495" y="140487"/>
                        <a:pt x="5495" y="140487"/>
                      </a:cubicBezTo>
                      <a:cubicBezTo>
                        <a:pt x="5495" y="140487"/>
                        <a:pt x="5382" y="141950"/>
                        <a:pt x="1556" y="145945"/>
                      </a:cubicBezTo>
                      <a:cubicBezTo>
                        <a:pt x="-2326" y="149940"/>
                        <a:pt x="1556" y="156580"/>
                        <a:pt x="7690" y="161869"/>
                      </a:cubicBezTo>
                      <a:cubicBezTo>
                        <a:pt x="13767" y="167215"/>
                        <a:pt x="9603" y="174473"/>
                        <a:pt x="2851" y="175824"/>
                      </a:cubicBezTo>
                      <a:cubicBezTo>
                        <a:pt x="-3902" y="177174"/>
                        <a:pt x="7690" y="184152"/>
                        <a:pt x="8646" y="189441"/>
                      </a:cubicBezTo>
                      <a:cubicBezTo>
                        <a:pt x="9603" y="194730"/>
                        <a:pt x="13148" y="200751"/>
                        <a:pt x="18943" y="199401"/>
                      </a:cubicBezTo>
                      <a:cubicBezTo>
                        <a:pt x="24739" y="198050"/>
                        <a:pt x="28284" y="200751"/>
                        <a:pt x="31154" y="205027"/>
                      </a:cubicBezTo>
                      <a:cubicBezTo>
                        <a:pt x="34023" y="209360"/>
                        <a:pt x="40776" y="206040"/>
                        <a:pt x="45277" y="200695"/>
                      </a:cubicBezTo>
                      <a:cubicBezTo>
                        <a:pt x="49779" y="195405"/>
                        <a:pt x="62326" y="200357"/>
                        <a:pt x="70992" y="197037"/>
                      </a:cubicBezTo>
                      <a:cubicBezTo>
                        <a:pt x="79657" y="193717"/>
                        <a:pt x="84159" y="205646"/>
                        <a:pt x="88323" y="210992"/>
                      </a:cubicBezTo>
                      <a:cubicBezTo>
                        <a:pt x="92487" y="216281"/>
                        <a:pt x="101490" y="212005"/>
                        <a:pt x="99577" y="208010"/>
                      </a:cubicBezTo>
                      <a:cubicBezTo>
                        <a:pt x="97663" y="204014"/>
                        <a:pt x="103121" y="202383"/>
                        <a:pt x="108242" y="194055"/>
                      </a:cubicBezTo>
                      <a:cubicBezTo>
                        <a:pt x="113362" y="185727"/>
                        <a:pt x="126867" y="187753"/>
                        <a:pt x="133338" y="190060"/>
                      </a:cubicBezTo>
                      <a:cubicBezTo>
                        <a:pt x="138965" y="192085"/>
                        <a:pt x="141609" y="178131"/>
                        <a:pt x="145211" y="170816"/>
                      </a:cubicBezTo>
                      <a:cubicBezTo>
                        <a:pt x="145211" y="170816"/>
                        <a:pt x="140315" y="169409"/>
                        <a:pt x="138008" y="168621"/>
                      </a:cubicBezTo>
                      <a:cubicBezTo>
                        <a:pt x="135701" y="167834"/>
                        <a:pt x="131481" y="160350"/>
                        <a:pt x="130525" y="158043"/>
                      </a:cubicBezTo>
                      <a:cubicBezTo>
                        <a:pt x="129568" y="155736"/>
                        <a:pt x="130131" y="152641"/>
                        <a:pt x="131481" y="151291"/>
                      </a:cubicBezTo>
                      <a:cubicBezTo>
                        <a:pt x="132831" y="149940"/>
                        <a:pt x="133000" y="148027"/>
                        <a:pt x="132438" y="146508"/>
                      </a:cubicBezTo>
                      <a:cubicBezTo>
                        <a:pt x="131875" y="144988"/>
                        <a:pt x="130862" y="144538"/>
                        <a:pt x="132438" y="140712"/>
                      </a:cubicBezTo>
                      <a:cubicBezTo>
                        <a:pt x="134013" y="136886"/>
                        <a:pt x="130356" y="136548"/>
                        <a:pt x="131256" y="133003"/>
                      </a:cubicBezTo>
                      <a:cubicBezTo>
                        <a:pt x="131368" y="132553"/>
                        <a:pt x="131931" y="132440"/>
                        <a:pt x="132269" y="132159"/>
                      </a:cubicBezTo>
                      <a:cubicBezTo>
                        <a:pt x="135758" y="129571"/>
                        <a:pt x="141103" y="128389"/>
                        <a:pt x="144198" y="128952"/>
                      </a:cubicBezTo>
                      <a:cubicBezTo>
                        <a:pt x="149656" y="129965"/>
                        <a:pt x="156746" y="129965"/>
                        <a:pt x="162204" y="127601"/>
                      </a:cubicBezTo>
                      <a:cubicBezTo>
                        <a:pt x="167662" y="125294"/>
                        <a:pt x="174752" y="121975"/>
                        <a:pt x="185668" y="112972"/>
                      </a:cubicBezTo>
                      <a:cubicBezTo>
                        <a:pt x="196584" y="104025"/>
                        <a:pt x="179534" y="98004"/>
                        <a:pt x="174414" y="87088"/>
                      </a:cubicBezTo>
                      <a:cubicBezTo>
                        <a:pt x="169294" y="76116"/>
                        <a:pt x="169913" y="72458"/>
                        <a:pt x="170250" y="65143"/>
                      </a:cubicBezTo>
                      <a:cubicBezTo>
                        <a:pt x="170588" y="57828"/>
                        <a:pt x="178578" y="56196"/>
                        <a:pt x="183079" y="56534"/>
                      </a:cubicBezTo>
                      <a:cubicBezTo>
                        <a:pt x="187581" y="56872"/>
                        <a:pt x="185949" y="49557"/>
                        <a:pt x="189494" y="44605"/>
                      </a:cubicBezTo>
                      <a:cubicBezTo>
                        <a:pt x="193095" y="39710"/>
                        <a:pt x="182854" y="43648"/>
                        <a:pt x="173514" y="4331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>
                  <a:extLst>
                    <a:ext uri="{FF2B5EF4-FFF2-40B4-BE49-F238E27FC236}">
                      <a16:creationId xmlns:a16="http://schemas.microsoft.com/office/drawing/2014/main" id="{3316F217-5BAE-B07F-3526-BF37651BF766}"/>
                    </a:ext>
                  </a:extLst>
                </p:cNvPr>
                <p:cNvSpPr/>
                <p:nvPr/>
              </p:nvSpPr>
              <p:spPr>
                <a:xfrm>
                  <a:off x="6241452" y="3489690"/>
                  <a:ext cx="162921" cy="182725"/>
                </a:xfrm>
                <a:custGeom>
                  <a:avLst/>
                  <a:gdLst>
                    <a:gd name="connsiteX0" fmla="*/ 142566 w 190322"/>
                    <a:gd name="connsiteY0" fmla="*/ 177399 h 213457"/>
                    <a:gd name="connsiteX1" fmla="*/ 144929 w 190322"/>
                    <a:gd name="connsiteY1" fmla="*/ 171041 h 213457"/>
                    <a:gd name="connsiteX2" fmla="*/ 145154 w 190322"/>
                    <a:gd name="connsiteY2" fmla="*/ 171097 h 213457"/>
                    <a:gd name="connsiteX3" fmla="*/ 145267 w 190322"/>
                    <a:gd name="connsiteY3" fmla="*/ 170872 h 213457"/>
                    <a:gd name="connsiteX4" fmla="*/ 138064 w 190322"/>
                    <a:gd name="connsiteY4" fmla="*/ 168678 h 213457"/>
                    <a:gd name="connsiteX5" fmla="*/ 130581 w 190322"/>
                    <a:gd name="connsiteY5" fmla="*/ 158099 h 213457"/>
                    <a:gd name="connsiteX6" fmla="*/ 131537 w 190322"/>
                    <a:gd name="connsiteY6" fmla="*/ 151347 h 213457"/>
                    <a:gd name="connsiteX7" fmla="*/ 132494 w 190322"/>
                    <a:gd name="connsiteY7" fmla="*/ 146564 h 213457"/>
                    <a:gd name="connsiteX8" fmla="*/ 132494 w 190322"/>
                    <a:gd name="connsiteY8" fmla="*/ 140768 h 213457"/>
                    <a:gd name="connsiteX9" fmla="*/ 131312 w 190322"/>
                    <a:gd name="connsiteY9" fmla="*/ 133060 h 213457"/>
                    <a:gd name="connsiteX10" fmla="*/ 132325 w 190322"/>
                    <a:gd name="connsiteY10" fmla="*/ 132216 h 213457"/>
                    <a:gd name="connsiteX11" fmla="*/ 144254 w 190322"/>
                    <a:gd name="connsiteY11" fmla="*/ 129008 h 213457"/>
                    <a:gd name="connsiteX12" fmla="*/ 162260 w 190322"/>
                    <a:gd name="connsiteY12" fmla="*/ 127658 h 213457"/>
                    <a:gd name="connsiteX13" fmla="*/ 182854 w 190322"/>
                    <a:gd name="connsiteY13" fmla="*/ 115335 h 213457"/>
                    <a:gd name="connsiteX14" fmla="*/ 186006 w 190322"/>
                    <a:gd name="connsiteY14" fmla="*/ 112803 h 213457"/>
                    <a:gd name="connsiteX15" fmla="*/ 189269 w 190322"/>
                    <a:gd name="connsiteY15" fmla="*/ 106388 h 213457"/>
                    <a:gd name="connsiteX16" fmla="*/ 188932 w 190322"/>
                    <a:gd name="connsiteY16" fmla="*/ 104981 h 213457"/>
                    <a:gd name="connsiteX17" fmla="*/ 174527 w 190322"/>
                    <a:gd name="connsiteY17" fmla="*/ 87144 h 213457"/>
                    <a:gd name="connsiteX18" fmla="*/ 170363 w 190322"/>
                    <a:gd name="connsiteY18" fmla="*/ 65199 h 213457"/>
                    <a:gd name="connsiteX19" fmla="*/ 183192 w 190322"/>
                    <a:gd name="connsiteY19" fmla="*/ 56590 h 213457"/>
                    <a:gd name="connsiteX20" fmla="*/ 189607 w 190322"/>
                    <a:gd name="connsiteY20" fmla="*/ 44661 h 213457"/>
                    <a:gd name="connsiteX21" fmla="*/ 173514 w 190322"/>
                    <a:gd name="connsiteY21" fmla="*/ 43311 h 213457"/>
                    <a:gd name="connsiteX22" fmla="*/ 145886 w 190322"/>
                    <a:gd name="connsiteY22" fmla="*/ 41623 h 213457"/>
                    <a:gd name="connsiteX23" fmla="*/ 123716 w 190322"/>
                    <a:gd name="connsiteY23" fmla="*/ 22379 h 213457"/>
                    <a:gd name="connsiteX24" fmla="*/ 102053 w 190322"/>
                    <a:gd name="connsiteY24" fmla="*/ 4316 h 213457"/>
                    <a:gd name="connsiteX25" fmla="*/ 91980 w 190322"/>
                    <a:gd name="connsiteY25" fmla="*/ 15739 h 213457"/>
                    <a:gd name="connsiteX26" fmla="*/ 87085 w 190322"/>
                    <a:gd name="connsiteY26" fmla="*/ 20072 h 213457"/>
                    <a:gd name="connsiteX27" fmla="*/ 89110 w 190322"/>
                    <a:gd name="connsiteY27" fmla="*/ 30369 h 213457"/>
                    <a:gd name="connsiteX28" fmla="*/ 76900 w 190322"/>
                    <a:gd name="connsiteY28" fmla="*/ 38753 h 213457"/>
                    <a:gd name="connsiteX29" fmla="*/ 57769 w 190322"/>
                    <a:gd name="connsiteY29" fmla="*/ 59685 h 213457"/>
                    <a:gd name="connsiteX30" fmla="*/ 36274 w 190322"/>
                    <a:gd name="connsiteY30" fmla="*/ 65649 h 213457"/>
                    <a:gd name="connsiteX31" fmla="*/ 32786 w 190322"/>
                    <a:gd name="connsiteY31" fmla="*/ 87819 h 213457"/>
                    <a:gd name="connsiteX32" fmla="*/ 47303 w 190322"/>
                    <a:gd name="connsiteY32" fmla="*/ 109370 h 213457"/>
                    <a:gd name="connsiteX33" fmla="*/ 37456 w 190322"/>
                    <a:gd name="connsiteY33" fmla="*/ 123156 h 213457"/>
                    <a:gd name="connsiteX34" fmla="*/ 25245 w 190322"/>
                    <a:gd name="connsiteY34" fmla="*/ 127939 h 213457"/>
                    <a:gd name="connsiteX35" fmla="*/ 5495 w 190322"/>
                    <a:gd name="connsiteY35" fmla="*/ 140487 h 213457"/>
                    <a:gd name="connsiteX36" fmla="*/ 1556 w 190322"/>
                    <a:gd name="connsiteY36" fmla="*/ 145945 h 213457"/>
                    <a:gd name="connsiteX37" fmla="*/ 7690 w 190322"/>
                    <a:gd name="connsiteY37" fmla="*/ 161869 h 213457"/>
                    <a:gd name="connsiteX38" fmla="*/ 2851 w 190322"/>
                    <a:gd name="connsiteY38" fmla="*/ 175824 h 213457"/>
                    <a:gd name="connsiteX39" fmla="*/ 8646 w 190322"/>
                    <a:gd name="connsiteY39" fmla="*/ 189441 h 213457"/>
                    <a:gd name="connsiteX40" fmla="*/ 18943 w 190322"/>
                    <a:gd name="connsiteY40" fmla="*/ 199401 h 213457"/>
                    <a:gd name="connsiteX41" fmla="*/ 31154 w 190322"/>
                    <a:gd name="connsiteY41" fmla="*/ 205027 h 213457"/>
                    <a:gd name="connsiteX42" fmla="*/ 45277 w 190322"/>
                    <a:gd name="connsiteY42" fmla="*/ 200695 h 213457"/>
                    <a:gd name="connsiteX43" fmla="*/ 70992 w 190322"/>
                    <a:gd name="connsiteY43" fmla="*/ 197037 h 213457"/>
                    <a:gd name="connsiteX44" fmla="*/ 88323 w 190322"/>
                    <a:gd name="connsiteY44" fmla="*/ 210992 h 213457"/>
                    <a:gd name="connsiteX45" fmla="*/ 99577 w 190322"/>
                    <a:gd name="connsiteY45" fmla="*/ 208010 h 213457"/>
                    <a:gd name="connsiteX46" fmla="*/ 108242 w 190322"/>
                    <a:gd name="connsiteY46" fmla="*/ 194055 h 213457"/>
                    <a:gd name="connsiteX47" fmla="*/ 133338 w 190322"/>
                    <a:gd name="connsiteY47" fmla="*/ 190060 h 213457"/>
                    <a:gd name="connsiteX48" fmla="*/ 136601 w 190322"/>
                    <a:gd name="connsiteY48" fmla="*/ 189328 h 213457"/>
                    <a:gd name="connsiteX49" fmla="*/ 139584 w 190322"/>
                    <a:gd name="connsiteY49" fmla="*/ 184658 h 213457"/>
                    <a:gd name="connsiteX50" fmla="*/ 142566 w 190322"/>
                    <a:gd name="connsiteY50" fmla="*/ 177399 h 213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90322" h="213457">
                      <a:moveTo>
                        <a:pt x="142566" y="177399"/>
                      </a:moveTo>
                      <a:cubicBezTo>
                        <a:pt x="142791" y="176387"/>
                        <a:pt x="144929" y="171041"/>
                        <a:pt x="144929" y="171041"/>
                      </a:cubicBezTo>
                      <a:cubicBezTo>
                        <a:pt x="144929" y="171041"/>
                        <a:pt x="145042" y="171041"/>
                        <a:pt x="145154" y="171097"/>
                      </a:cubicBezTo>
                      <a:cubicBezTo>
                        <a:pt x="145211" y="171041"/>
                        <a:pt x="145211" y="170929"/>
                        <a:pt x="145267" y="170872"/>
                      </a:cubicBezTo>
                      <a:cubicBezTo>
                        <a:pt x="145267" y="170872"/>
                        <a:pt x="140372" y="169465"/>
                        <a:pt x="138064" y="168678"/>
                      </a:cubicBezTo>
                      <a:cubicBezTo>
                        <a:pt x="135758" y="167890"/>
                        <a:pt x="131537" y="160406"/>
                        <a:pt x="130581" y="158099"/>
                      </a:cubicBezTo>
                      <a:cubicBezTo>
                        <a:pt x="129624" y="155792"/>
                        <a:pt x="130187" y="152697"/>
                        <a:pt x="131537" y="151347"/>
                      </a:cubicBezTo>
                      <a:cubicBezTo>
                        <a:pt x="132888" y="149997"/>
                        <a:pt x="133057" y="148083"/>
                        <a:pt x="132494" y="146564"/>
                      </a:cubicBezTo>
                      <a:cubicBezTo>
                        <a:pt x="131931" y="145045"/>
                        <a:pt x="130918" y="144595"/>
                        <a:pt x="132494" y="140768"/>
                      </a:cubicBezTo>
                      <a:cubicBezTo>
                        <a:pt x="134070" y="136942"/>
                        <a:pt x="130412" y="136605"/>
                        <a:pt x="131312" y="133060"/>
                      </a:cubicBezTo>
                      <a:cubicBezTo>
                        <a:pt x="131425" y="132609"/>
                        <a:pt x="131988" y="132497"/>
                        <a:pt x="132325" y="132216"/>
                      </a:cubicBezTo>
                      <a:cubicBezTo>
                        <a:pt x="135814" y="129627"/>
                        <a:pt x="141159" y="128445"/>
                        <a:pt x="144254" y="129008"/>
                      </a:cubicBezTo>
                      <a:cubicBezTo>
                        <a:pt x="149712" y="130021"/>
                        <a:pt x="156802" y="130021"/>
                        <a:pt x="162260" y="127658"/>
                      </a:cubicBezTo>
                      <a:cubicBezTo>
                        <a:pt x="167212" y="125576"/>
                        <a:pt x="173514" y="122593"/>
                        <a:pt x="182854" y="115335"/>
                      </a:cubicBezTo>
                      <a:cubicBezTo>
                        <a:pt x="183924" y="114435"/>
                        <a:pt x="184993" y="113647"/>
                        <a:pt x="186006" y="112803"/>
                      </a:cubicBezTo>
                      <a:cubicBezTo>
                        <a:pt x="188706" y="110496"/>
                        <a:pt x="189550" y="108414"/>
                        <a:pt x="189269" y="106388"/>
                      </a:cubicBezTo>
                      <a:cubicBezTo>
                        <a:pt x="189157" y="105882"/>
                        <a:pt x="189044" y="105432"/>
                        <a:pt x="188932" y="104981"/>
                      </a:cubicBezTo>
                      <a:cubicBezTo>
                        <a:pt x="186906" y="99692"/>
                        <a:pt x="178015" y="94515"/>
                        <a:pt x="174527" y="87144"/>
                      </a:cubicBezTo>
                      <a:cubicBezTo>
                        <a:pt x="169406" y="76172"/>
                        <a:pt x="170025" y="72514"/>
                        <a:pt x="170363" y="65199"/>
                      </a:cubicBezTo>
                      <a:cubicBezTo>
                        <a:pt x="170700" y="57884"/>
                        <a:pt x="178691" y="56253"/>
                        <a:pt x="183192" y="56590"/>
                      </a:cubicBezTo>
                      <a:cubicBezTo>
                        <a:pt x="187694" y="56928"/>
                        <a:pt x="186062" y="49613"/>
                        <a:pt x="189607" y="44661"/>
                      </a:cubicBezTo>
                      <a:cubicBezTo>
                        <a:pt x="193152" y="39653"/>
                        <a:pt x="182854" y="43648"/>
                        <a:pt x="173514" y="43311"/>
                      </a:cubicBezTo>
                      <a:cubicBezTo>
                        <a:pt x="164173" y="42973"/>
                        <a:pt x="151625" y="39316"/>
                        <a:pt x="145886" y="41623"/>
                      </a:cubicBezTo>
                      <a:cubicBezTo>
                        <a:pt x="140090" y="43930"/>
                        <a:pt x="131875" y="30538"/>
                        <a:pt x="123716" y="22379"/>
                      </a:cubicBezTo>
                      <a:cubicBezTo>
                        <a:pt x="110043" y="8762"/>
                        <a:pt x="110887" y="-8063"/>
                        <a:pt x="102053" y="4316"/>
                      </a:cubicBezTo>
                      <a:cubicBezTo>
                        <a:pt x="98170" y="9718"/>
                        <a:pt x="90124" y="8987"/>
                        <a:pt x="91980" y="15739"/>
                      </a:cubicBezTo>
                      <a:cubicBezTo>
                        <a:pt x="92824" y="18834"/>
                        <a:pt x="93331" y="21816"/>
                        <a:pt x="87085" y="20072"/>
                      </a:cubicBezTo>
                      <a:cubicBezTo>
                        <a:pt x="78701" y="17765"/>
                        <a:pt x="82696" y="23785"/>
                        <a:pt x="89110" y="30369"/>
                      </a:cubicBezTo>
                      <a:cubicBezTo>
                        <a:pt x="95469" y="36952"/>
                        <a:pt x="83877" y="38753"/>
                        <a:pt x="76900" y="38753"/>
                      </a:cubicBezTo>
                      <a:cubicBezTo>
                        <a:pt x="69923" y="38753"/>
                        <a:pt x="62383" y="52539"/>
                        <a:pt x="57769" y="59685"/>
                      </a:cubicBezTo>
                      <a:cubicBezTo>
                        <a:pt x="53155" y="66887"/>
                        <a:pt x="42126" y="64468"/>
                        <a:pt x="36274" y="65649"/>
                      </a:cubicBezTo>
                      <a:cubicBezTo>
                        <a:pt x="30478" y="66831"/>
                        <a:pt x="25808" y="79998"/>
                        <a:pt x="32786" y="87819"/>
                      </a:cubicBezTo>
                      <a:cubicBezTo>
                        <a:pt x="39763" y="95584"/>
                        <a:pt x="50791" y="103406"/>
                        <a:pt x="47303" y="109370"/>
                      </a:cubicBezTo>
                      <a:cubicBezTo>
                        <a:pt x="43814" y="115335"/>
                        <a:pt x="39200" y="126138"/>
                        <a:pt x="37456" y="123156"/>
                      </a:cubicBezTo>
                      <a:cubicBezTo>
                        <a:pt x="35711" y="120174"/>
                        <a:pt x="32223" y="126138"/>
                        <a:pt x="25245" y="127939"/>
                      </a:cubicBezTo>
                      <a:cubicBezTo>
                        <a:pt x="18268" y="129740"/>
                        <a:pt x="5495" y="140487"/>
                        <a:pt x="5495" y="140487"/>
                      </a:cubicBezTo>
                      <a:cubicBezTo>
                        <a:pt x="5495" y="140487"/>
                        <a:pt x="5383" y="141950"/>
                        <a:pt x="1556" y="145945"/>
                      </a:cubicBezTo>
                      <a:cubicBezTo>
                        <a:pt x="-2326" y="149940"/>
                        <a:pt x="1556" y="156580"/>
                        <a:pt x="7690" y="161869"/>
                      </a:cubicBezTo>
                      <a:cubicBezTo>
                        <a:pt x="13767" y="167215"/>
                        <a:pt x="9603" y="174473"/>
                        <a:pt x="2851" y="175824"/>
                      </a:cubicBezTo>
                      <a:cubicBezTo>
                        <a:pt x="-3902" y="177174"/>
                        <a:pt x="7690" y="184152"/>
                        <a:pt x="8646" y="189441"/>
                      </a:cubicBezTo>
                      <a:cubicBezTo>
                        <a:pt x="9603" y="194730"/>
                        <a:pt x="13148" y="200751"/>
                        <a:pt x="18943" y="199401"/>
                      </a:cubicBezTo>
                      <a:cubicBezTo>
                        <a:pt x="24739" y="198050"/>
                        <a:pt x="28284" y="200751"/>
                        <a:pt x="31154" y="205027"/>
                      </a:cubicBezTo>
                      <a:cubicBezTo>
                        <a:pt x="34023" y="209360"/>
                        <a:pt x="40776" y="206040"/>
                        <a:pt x="45277" y="200695"/>
                      </a:cubicBezTo>
                      <a:cubicBezTo>
                        <a:pt x="49779" y="195405"/>
                        <a:pt x="62327" y="200357"/>
                        <a:pt x="70992" y="197037"/>
                      </a:cubicBezTo>
                      <a:cubicBezTo>
                        <a:pt x="79657" y="193717"/>
                        <a:pt x="84159" y="205646"/>
                        <a:pt x="88323" y="210992"/>
                      </a:cubicBezTo>
                      <a:cubicBezTo>
                        <a:pt x="92487" y="216281"/>
                        <a:pt x="101490" y="212005"/>
                        <a:pt x="99577" y="208010"/>
                      </a:cubicBezTo>
                      <a:cubicBezTo>
                        <a:pt x="97663" y="204014"/>
                        <a:pt x="103122" y="202383"/>
                        <a:pt x="108242" y="194055"/>
                      </a:cubicBezTo>
                      <a:cubicBezTo>
                        <a:pt x="113363" y="185727"/>
                        <a:pt x="126867" y="187753"/>
                        <a:pt x="133338" y="190060"/>
                      </a:cubicBezTo>
                      <a:cubicBezTo>
                        <a:pt x="134576" y="190510"/>
                        <a:pt x="135645" y="190172"/>
                        <a:pt x="136601" y="189328"/>
                      </a:cubicBezTo>
                      <a:cubicBezTo>
                        <a:pt x="136714" y="189160"/>
                        <a:pt x="138740" y="186346"/>
                        <a:pt x="139584" y="184658"/>
                      </a:cubicBezTo>
                      <a:cubicBezTo>
                        <a:pt x="140540" y="183082"/>
                        <a:pt x="142341" y="178412"/>
                        <a:pt x="142566" y="17739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>
                  <a:extLst>
                    <a:ext uri="{FF2B5EF4-FFF2-40B4-BE49-F238E27FC236}">
                      <a16:creationId xmlns:a16="http://schemas.microsoft.com/office/drawing/2014/main" id="{55F2DEB0-3853-A0DF-8927-77C08300C0D6}"/>
                    </a:ext>
                  </a:extLst>
                </p:cNvPr>
                <p:cNvSpPr/>
                <p:nvPr/>
              </p:nvSpPr>
              <p:spPr>
                <a:xfrm>
                  <a:off x="6371891" y="3646558"/>
                  <a:ext cx="416" cy="389"/>
                </a:xfrm>
                <a:custGeom>
                  <a:avLst/>
                  <a:gdLst>
                    <a:gd name="connsiteX0" fmla="*/ 486 w 486"/>
                    <a:gd name="connsiteY0" fmla="*/ 0 h 454"/>
                    <a:gd name="connsiteX1" fmla="*/ 486 w 486"/>
                    <a:gd name="connsiteY1" fmla="*/ 0 h 454"/>
                    <a:gd name="connsiteX2" fmla="*/ 486 w 486"/>
                    <a:gd name="connsiteY2" fmla="*/ 0 h 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6" h="454">
                      <a:moveTo>
                        <a:pt x="486" y="0"/>
                      </a:moveTo>
                      <a:cubicBezTo>
                        <a:pt x="-414" y="394"/>
                        <a:pt x="148" y="788"/>
                        <a:pt x="486" y="0"/>
                      </a:cubicBezTo>
                      <a:lnTo>
                        <a:pt x="486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>
                  <a:extLst>
                    <a:ext uri="{FF2B5EF4-FFF2-40B4-BE49-F238E27FC236}">
                      <a16:creationId xmlns:a16="http://schemas.microsoft.com/office/drawing/2014/main" id="{D756B9A1-F467-6932-79D2-2F86D48E3BEF}"/>
                    </a:ext>
                  </a:extLst>
                </p:cNvPr>
                <p:cNvSpPr/>
                <p:nvPr/>
              </p:nvSpPr>
              <p:spPr>
                <a:xfrm>
                  <a:off x="6429868" y="3738992"/>
                  <a:ext cx="1974" cy="17002"/>
                </a:xfrm>
                <a:custGeom>
                  <a:avLst/>
                  <a:gdLst>
                    <a:gd name="connsiteX0" fmla="*/ 0 w 2306"/>
                    <a:gd name="connsiteY0" fmla="*/ 19525 h 19862"/>
                    <a:gd name="connsiteX1" fmla="*/ 0 w 2306"/>
                    <a:gd name="connsiteY1" fmla="*/ 19863 h 19862"/>
                    <a:gd name="connsiteX2" fmla="*/ 225 w 2306"/>
                    <a:gd name="connsiteY2" fmla="*/ 18963 h 19862"/>
                    <a:gd name="connsiteX3" fmla="*/ 1238 w 2306"/>
                    <a:gd name="connsiteY3" fmla="*/ 9847 h 19862"/>
                    <a:gd name="connsiteX4" fmla="*/ 2307 w 2306"/>
                    <a:gd name="connsiteY4" fmla="*/ 0 h 19862"/>
                    <a:gd name="connsiteX5" fmla="*/ 844 w 2306"/>
                    <a:gd name="connsiteY5" fmla="*/ 12323 h 19862"/>
                    <a:gd name="connsiteX6" fmla="*/ 0 w 2306"/>
                    <a:gd name="connsiteY6" fmla="*/ 19525 h 19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06" h="19862">
                      <a:moveTo>
                        <a:pt x="0" y="19525"/>
                      </a:moveTo>
                      <a:cubicBezTo>
                        <a:pt x="0" y="19638"/>
                        <a:pt x="0" y="19750"/>
                        <a:pt x="0" y="19863"/>
                      </a:cubicBezTo>
                      <a:cubicBezTo>
                        <a:pt x="56" y="19525"/>
                        <a:pt x="169" y="19188"/>
                        <a:pt x="225" y="18963"/>
                      </a:cubicBezTo>
                      <a:cubicBezTo>
                        <a:pt x="900" y="17331"/>
                        <a:pt x="900" y="12492"/>
                        <a:pt x="1238" y="9847"/>
                      </a:cubicBezTo>
                      <a:cubicBezTo>
                        <a:pt x="1519" y="7821"/>
                        <a:pt x="1857" y="3489"/>
                        <a:pt x="2307" y="0"/>
                      </a:cubicBezTo>
                      <a:cubicBezTo>
                        <a:pt x="956" y="6246"/>
                        <a:pt x="1069" y="10522"/>
                        <a:pt x="844" y="12323"/>
                      </a:cubicBezTo>
                      <a:cubicBezTo>
                        <a:pt x="507" y="14236"/>
                        <a:pt x="0" y="18625"/>
                        <a:pt x="0" y="1952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>
                  <a:extLst>
                    <a:ext uri="{FF2B5EF4-FFF2-40B4-BE49-F238E27FC236}">
                      <a16:creationId xmlns:a16="http://schemas.microsoft.com/office/drawing/2014/main" id="{9D354EEA-40BC-4BB0-0694-E51F564608E1}"/>
                    </a:ext>
                  </a:extLst>
                </p:cNvPr>
                <p:cNvSpPr/>
                <p:nvPr/>
              </p:nvSpPr>
              <p:spPr>
                <a:xfrm>
                  <a:off x="6400726" y="3580761"/>
                  <a:ext cx="2941" cy="5539"/>
                </a:xfrm>
                <a:custGeom>
                  <a:avLst/>
                  <a:gdLst>
                    <a:gd name="connsiteX0" fmla="*/ 0 w 3436"/>
                    <a:gd name="connsiteY0" fmla="*/ 6471 h 6470"/>
                    <a:gd name="connsiteX1" fmla="*/ 3376 w 3436"/>
                    <a:gd name="connsiteY1" fmla="*/ 450 h 6470"/>
                    <a:gd name="connsiteX2" fmla="*/ 3264 w 3436"/>
                    <a:gd name="connsiteY2" fmla="*/ 0 h 6470"/>
                    <a:gd name="connsiteX3" fmla="*/ 0 w 3436"/>
                    <a:gd name="connsiteY3" fmla="*/ 6471 h 6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36" h="6470">
                      <a:moveTo>
                        <a:pt x="0" y="6471"/>
                      </a:moveTo>
                      <a:cubicBezTo>
                        <a:pt x="2195" y="4670"/>
                        <a:pt x="3770" y="2870"/>
                        <a:pt x="3376" y="450"/>
                      </a:cubicBezTo>
                      <a:cubicBezTo>
                        <a:pt x="3320" y="281"/>
                        <a:pt x="3320" y="169"/>
                        <a:pt x="3264" y="0"/>
                      </a:cubicBezTo>
                      <a:cubicBezTo>
                        <a:pt x="3489" y="2082"/>
                        <a:pt x="2644" y="4164"/>
                        <a:pt x="0" y="647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>
                  <a:extLst>
                    <a:ext uri="{FF2B5EF4-FFF2-40B4-BE49-F238E27FC236}">
                      <a16:creationId xmlns:a16="http://schemas.microsoft.com/office/drawing/2014/main" id="{AF8331ED-15BC-E582-5B9E-7F9D5E0BB951}"/>
                    </a:ext>
                  </a:extLst>
                </p:cNvPr>
                <p:cNvSpPr/>
                <p:nvPr/>
              </p:nvSpPr>
              <p:spPr>
                <a:xfrm>
                  <a:off x="6442571" y="3700023"/>
                  <a:ext cx="1489" cy="15317"/>
                </a:xfrm>
                <a:custGeom>
                  <a:avLst/>
                  <a:gdLst>
                    <a:gd name="connsiteX0" fmla="*/ 1141 w 1739"/>
                    <a:gd name="connsiteY0" fmla="*/ 17894 h 17893"/>
                    <a:gd name="connsiteX1" fmla="*/ 1422 w 1739"/>
                    <a:gd name="connsiteY1" fmla="*/ 16937 h 17893"/>
                    <a:gd name="connsiteX2" fmla="*/ 240 w 1739"/>
                    <a:gd name="connsiteY2" fmla="*/ 4670 h 17893"/>
                    <a:gd name="connsiteX3" fmla="*/ 1197 w 1739"/>
                    <a:gd name="connsiteY3" fmla="*/ 0 h 17893"/>
                    <a:gd name="connsiteX4" fmla="*/ 128 w 1739"/>
                    <a:gd name="connsiteY4" fmla="*/ 5233 h 17893"/>
                    <a:gd name="connsiteX5" fmla="*/ 1141 w 1739"/>
                    <a:gd name="connsiteY5" fmla="*/ 17894 h 17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39" h="17893">
                      <a:moveTo>
                        <a:pt x="1141" y="17894"/>
                      </a:moveTo>
                      <a:cubicBezTo>
                        <a:pt x="1253" y="17556"/>
                        <a:pt x="1366" y="17218"/>
                        <a:pt x="1422" y="16937"/>
                      </a:cubicBezTo>
                      <a:cubicBezTo>
                        <a:pt x="2435" y="13280"/>
                        <a:pt x="747" y="8834"/>
                        <a:pt x="240" y="4670"/>
                      </a:cubicBezTo>
                      <a:cubicBezTo>
                        <a:pt x="15" y="2813"/>
                        <a:pt x="521" y="1294"/>
                        <a:pt x="1197" y="0"/>
                      </a:cubicBezTo>
                      <a:cubicBezTo>
                        <a:pt x="296" y="1351"/>
                        <a:pt x="-266" y="3039"/>
                        <a:pt x="128" y="5233"/>
                      </a:cubicBezTo>
                      <a:cubicBezTo>
                        <a:pt x="803" y="9228"/>
                        <a:pt x="1816" y="13786"/>
                        <a:pt x="1141" y="1789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213" name="图形 32">
                  <a:extLst>
                    <a:ext uri="{FF2B5EF4-FFF2-40B4-BE49-F238E27FC236}">
                      <a16:creationId xmlns:a16="http://schemas.microsoft.com/office/drawing/2014/main" id="{D22ACD90-F4CD-70ED-F785-9E57368B6377}"/>
                    </a:ext>
                  </a:extLst>
                </p:cNvPr>
                <p:cNvGrpSpPr/>
                <p:nvPr/>
              </p:nvGrpSpPr>
              <p:grpSpPr>
                <a:xfrm>
                  <a:off x="6091464" y="3313077"/>
                  <a:ext cx="514620" cy="748926"/>
                  <a:chOff x="4379435" y="2662555"/>
                  <a:chExt cx="601172" cy="874885"/>
                </a:xfrm>
                <a:grpFill/>
              </p:grpSpPr>
              <p:sp>
                <p:nvSpPr>
                  <p:cNvPr id="422" name="任意多边形: 形状 421">
                    <a:extLst>
                      <a:ext uri="{FF2B5EF4-FFF2-40B4-BE49-F238E27FC236}">
                        <a16:creationId xmlns:a16="http://schemas.microsoft.com/office/drawing/2014/main" id="{BBCA4021-E3FD-3D80-A280-349AF5E1214C}"/>
                      </a:ext>
                    </a:extLst>
                  </p:cNvPr>
                  <p:cNvSpPr/>
                  <p:nvPr/>
                </p:nvSpPr>
                <p:spPr>
                  <a:xfrm>
                    <a:off x="4684752" y="2984206"/>
                    <a:ext cx="52751" cy="70603"/>
                  </a:xfrm>
                  <a:custGeom>
                    <a:avLst/>
                    <a:gdLst>
                      <a:gd name="connsiteX0" fmla="*/ 40991 w 52751"/>
                      <a:gd name="connsiteY0" fmla="*/ 17275 h 70603"/>
                      <a:gd name="connsiteX1" fmla="*/ 41104 w 52751"/>
                      <a:gd name="connsiteY1" fmla="*/ 8440 h 70603"/>
                      <a:gd name="connsiteX2" fmla="*/ 51795 w 52751"/>
                      <a:gd name="connsiteY2" fmla="*/ 844 h 70603"/>
                      <a:gd name="connsiteX3" fmla="*/ 52751 w 52751"/>
                      <a:gd name="connsiteY3" fmla="*/ 0 h 70603"/>
                      <a:gd name="connsiteX4" fmla="*/ 32157 w 52751"/>
                      <a:gd name="connsiteY4" fmla="*/ 12323 h 70603"/>
                      <a:gd name="connsiteX5" fmla="*/ 14151 w 52751"/>
                      <a:gd name="connsiteY5" fmla="*/ 13673 h 70603"/>
                      <a:gd name="connsiteX6" fmla="*/ 2222 w 52751"/>
                      <a:gd name="connsiteY6" fmla="*/ 16881 h 70603"/>
                      <a:gd name="connsiteX7" fmla="*/ 1209 w 52751"/>
                      <a:gd name="connsiteY7" fmla="*/ 17725 h 70603"/>
                      <a:gd name="connsiteX8" fmla="*/ 2391 w 52751"/>
                      <a:gd name="connsiteY8" fmla="*/ 25433 h 70603"/>
                      <a:gd name="connsiteX9" fmla="*/ 2391 w 52751"/>
                      <a:gd name="connsiteY9" fmla="*/ 31229 h 70603"/>
                      <a:gd name="connsiteX10" fmla="*/ 1434 w 52751"/>
                      <a:gd name="connsiteY10" fmla="*/ 36012 h 70603"/>
                      <a:gd name="connsiteX11" fmla="*/ 478 w 52751"/>
                      <a:gd name="connsiteY11" fmla="*/ 42764 h 70603"/>
                      <a:gd name="connsiteX12" fmla="*/ 7961 w 52751"/>
                      <a:gd name="connsiteY12" fmla="*/ 53343 h 70603"/>
                      <a:gd name="connsiteX13" fmla="*/ 15164 w 52751"/>
                      <a:gd name="connsiteY13" fmla="*/ 55537 h 70603"/>
                      <a:gd name="connsiteX14" fmla="*/ 15051 w 52751"/>
                      <a:gd name="connsiteY14" fmla="*/ 55762 h 70603"/>
                      <a:gd name="connsiteX15" fmla="*/ 20903 w 52751"/>
                      <a:gd name="connsiteY15" fmla="*/ 59420 h 70603"/>
                      <a:gd name="connsiteX16" fmla="*/ 22704 w 52751"/>
                      <a:gd name="connsiteY16" fmla="*/ 67917 h 70603"/>
                      <a:gd name="connsiteX17" fmla="*/ 28443 w 52751"/>
                      <a:gd name="connsiteY17" fmla="*/ 67748 h 70603"/>
                      <a:gd name="connsiteX18" fmla="*/ 35083 w 52751"/>
                      <a:gd name="connsiteY18" fmla="*/ 69886 h 70603"/>
                      <a:gd name="connsiteX19" fmla="*/ 40597 w 52751"/>
                      <a:gd name="connsiteY19" fmla="*/ 68198 h 70603"/>
                      <a:gd name="connsiteX20" fmla="*/ 40710 w 52751"/>
                      <a:gd name="connsiteY20" fmla="*/ 51992 h 70603"/>
                      <a:gd name="connsiteX21" fmla="*/ 42285 w 52751"/>
                      <a:gd name="connsiteY21" fmla="*/ 44734 h 70603"/>
                      <a:gd name="connsiteX22" fmla="*/ 42285 w 52751"/>
                      <a:gd name="connsiteY22" fmla="*/ 39669 h 70603"/>
                      <a:gd name="connsiteX23" fmla="*/ 36883 w 52751"/>
                      <a:gd name="connsiteY23" fmla="*/ 32298 h 70603"/>
                      <a:gd name="connsiteX24" fmla="*/ 38684 w 52751"/>
                      <a:gd name="connsiteY24" fmla="*/ 25377 h 70603"/>
                      <a:gd name="connsiteX25" fmla="*/ 40991 w 52751"/>
                      <a:gd name="connsiteY25" fmla="*/ 17275 h 70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2751" h="70603">
                        <a:moveTo>
                          <a:pt x="40991" y="17275"/>
                        </a:moveTo>
                        <a:cubicBezTo>
                          <a:pt x="41104" y="13786"/>
                          <a:pt x="41104" y="8440"/>
                          <a:pt x="41104" y="8440"/>
                        </a:cubicBezTo>
                        <a:cubicBezTo>
                          <a:pt x="41104" y="8440"/>
                          <a:pt x="48081" y="4108"/>
                          <a:pt x="51795" y="844"/>
                        </a:cubicBezTo>
                        <a:cubicBezTo>
                          <a:pt x="52132" y="563"/>
                          <a:pt x="52470" y="281"/>
                          <a:pt x="52751" y="0"/>
                        </a:cubicBezTo>
                        <a:cubicBezTo>
                          <a:pt x="43467" y="7259"/>
                          <a:pt x="37108" y="10241"/>
                          <a:pt x="32157" y="12323"/>
                        </a:cubicBezTo>
                        <a:cubicBezTo>
                          <a:pt x="26699" y="14630"/>
                          <a:pt x="19609" y="14630"/>
                          <a:pt x="14151" y="13673"/>
                        </a:cubicBezTo>
                        <a:cubicBezTo>
                          <a:pt x="11056" y="13111"/>
                          <a:pt x="5711" y="14236"/>
                          <a:pt x="2222" y="16881"/>
                        </a:cubicBezTo>
                        <a:cubicBezTo>
                          <a:pt x="1884" y="17162"/>
                          <a:pt x="1322" y="17331"/>
                          <a:pt x="1209" y="17725"/>
                        </a:cubicBezTo>
                        <a:cubicBezTo>
                          <a:pt x="309" y="21270"/>
                          <a:pt x="3966" y="21607"/>
                          <a:pt x="2391" y="25433"/>
                        </a:cubicBezTo>
                        <a:cubicBezTo>
                          <a:pt x="815" y="29260"/>
                          <a:pt x="1828" y="29710"/>
                          <a:pt x="2391" y="31229"/>
                        </a:cubicBezTo>
                        <a:cubicBezTo>
                          <a:pt x="2954" y="32748"/>
                          <a:pt x="2785" y="34718"/>
                          <a:pt x="1434" y="36012"/>
                        </a:cubicBezTo>
                        <a:cubicBezTo>
                          <a:pt x="84" y="37362"/>
                          <a:pt x="-479" y="40457"/>
                          <a:pt x="478" y="42764"/>
                        </a:cubicBezTo>
                        <a:cubicBezTo>
                          <a:pt x="1434" y="45071"/>
                          <a:pt x="5654" y="52611"/>
                          <a:pt x="7961" y="53343"/>
                        </a:cubicBezTo>
                        <a:cubicBezTo>
                          <a:pt x="10268" y="54131"/>
                          <a:pt x="15164" y="55537"/>
                          <a:pt x="15164" y="55537"/>
                        </a:cubicBezTo>
                        <a:cubicBezTo>
                          <a:pt x="15107" y="55594"/>
                          <a:pt x="15107" y="55706"/>
                          <a:pt x="15051" y="55762"/>
                        </a:cubicBezTo>
                        <a:cubicBezTo>
                          <a:pt x="16008" y="55931"/>
                          <a:pt x="19778" y="56832"/>
                          <a:pt x="20903" y="59420"/>
                        </a:cubicBezTo>
                        <a:cubicBezTo>
                          <a:pt x="23154" y="64709"/>
                          <a:pt x="23098" y="67016"/>
                          <a:pt x="22704" y="67917"/>
                        </a:cubicBezTo>
                        <a:cubicBezTo>
                          <a:pt x="23379" y="67579"/>
                          <a:pt x="25011" y="67297"/>
                          <a:pt x="28443" y="67748"/>
                        </a:cubicBezTo>
                        <a:cubicBezTo>
                          <a:pt x="31144" y="68085"/>
                          <a:pt x="33732" y="69436"/>
                          <a:pt x="35083" y="69886"/>
                        </a:cubicBezTo>
                        <a:cubicBezTo>
                          <a:pt x="36433" y="70336"/>
                          <a:pt x="40259" y="71912"/>
                          <a:pt x="40597" y="68198"/>
                        </a:cubicBezTo>
                        <a:cubicBezTo>
                          <a:pt x="40935" y="64484"/>
                          <a:pt x="40259" y="54637"/>
                          <a:pt x="40710" y="51992"/>
                        </a:cubicBezTo>
                        <a:cubicBezTo>
                          <a:pt x="41160" y="49404"/>
                          <a:pt x="41723" y="46084"/>
                          <a:pt x="42285" y="44734"/>
                        </a:cubicBezTo>
                        <a:cubicBezTo>
                          <a:pt x="42848" y="43383"/>
                          <a:pt x="43523" y="40795"/>
                          <a:pt x="42285" y="39669"/>
                        </a:cubicBezTo>
                        <a:cubicBezTo>
                          <a:pt x="41047" y="38544"/>
                          <a:pt x="36659" y="35393"/>
                          <a:pt x="36883" y="32298"/>
                        </a:cubicBezTo>
                        <a:cubicBezTo>
                          <a:pt x="37108" y="29260"/>
                          <a:pt x="37784" y="27684"/>
                          <a:pt x="38684" y="25377"/>
                        </a:cubicBezTo>
                        <a:cubicBezTo>
                          <a:pt x="39641" y="23183"/>
                          <a:pt x="40879" y="20763"/>
                          <a:pt x="40991" y="17275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>
                        <a:lumMod val="85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3" name="任意多边形: 形状 422">
                    <a:extLst>
                      <a:ext uri="{FF2B5EF4-FFF2-40B4-BE49-F238E27FC236}">
                        <a16:creationId xmlns:a16="http://schemas.microsoft.com/office/drawing/2014/main" id="{EDE421D8-31CB-86A7-FD17-A25C57DE68AC}"/>
                      </a:ext>
                    </a:extLst>
                  </p:cNvPr>
                  <p:cNvSpPr/>
                  <p:nvPr/>
                </p:nvSpPr>
                <p:spPr>
                  <a:xfrm>
                    <a:off x="4379435" y="2662555"/>
                    <a:ext cx="601172" cy="874885"/>
                  </a:xfrm>
                  <a:custGeom>
                    <a:avLst/>
                    <a:gdLst>
                      <a:gd name="connsiteX0" fmla="*/ 601037 w 601172"/>
                      <a:gd name="connsiteY0" fmla="*/ 321538 h 874885"/>
                      <a:gd name="connsiteX1" fmla="*/ 596986 w 601172"/>
                      <a:gd name="connsiteY1" fmla="*/ 317712 h 874885"/>
                      <a:gd name="connsiteX2" fmla="*/ 593159 w 601172"/>
                      <a:gd name="connsiteY2" fmla="*/ 313211 h 874885"/>
                      <a:gd name="connsiteX3" fmla="*/ 589446 w 601172"/>
                      <a:gd name="connsiteY3" fmla="*/ 298468 h 874885"/>
                      <a:gd name="connsiteX4" fmla="*/ 585113 w 601172"/>
                      <a:gd name="connsiteY4" fmla="*/ 294642 h 874885"/>
                      <a:gd name="connsiteX5" fmla="*/ 579092 w 601172"/>
                      <a:gd name="connsiteY5" fmla="*/ 285864 h 874885"/>
                      <a:gd name="connsiteX6" fmla="*/ 573184 w 601172"/>
                      <a:gd name="connsiteY6" fmla="*/ 272359 h 874885"/>
                      <a:gd name="connsiteX7" fmla="*/ 568964 w 601172"/>
                      <a:gd name="connsiteY7" fmla="*/ 255929 h 874885"/>
                      <a:gd name="connsiteX8" fmla="*/ 555178 w 601172"/>
                      <a:gd name="connsiteY8" fmla="*/ 253228 h 874885"/>
                      <a:gd name="connsiteX9" fmla="*/ 540548 w 601172"/>
                      <a:gd name="connsiteY9" fmla="*/ 252159 h 874885"/>
                      <a:gd name="connsiteX10" fmla="*/ 534246 w 601172"/>
                      <a:gd name="connsiteY10" fmla="*/ 248389 h 874885"/>
                      <a:gd name="connsiteX11" fmla="*/ 528732 w 601172"/>
                      <a:gd name="connsiteY11" fmla="*/ 244619 h 874885"/>
                      <a:gd name="connsiteX12" fmla="*/ 526256 w 601172"/>
                      <a:gd name="connsiteY12" fmla="*/ 238992 h 874885"/>
                      <a:gd name="connsiteX13" fmla="*/ 519109 w 601172"/>
                      <a:gd name="connsiteY13" fmla="*/ 239555 h 874885"/>
                      <a:gd name="connsiteX14" fmla="*/ 509375 w 601172"/>
                      <a:gd name="connsiteY14" fmla="*/ 234378 h 874885"/>
                      <a:gd name="connsiteX15" fmla="*/ 501948 w 601172"/>
                      <a:gd name="connsiteY15" fmla="*/ 230101 h 874885"/>
                      <a:gd name="connsiteX16" fmla="*/ 496827 w 601172"/>
                      <a:gd name="connsiteY16" fmla="*/ 221661 h 874885"/>
                      <a:gd name="connsiteX17" fmla="*/ 498909 w 601172"/>
                      <a:gd name="connsiteY17" fmla="*/ 206356 h 874885"/>
                      <a:gd name="connsiteX18" fmla="*/ 505155 w 601172"/>
                      <a:gd name="connsiteY18" fmla="*/ 201179 h 874885"/>
                      <a:gd name="connsiteX19" fmla="*/ 504986 w 601172"/>
                      <a:gd name="connsiteY19" fmla="*/ 193808 h 874885"/>
                      <a:gd name="connsiteX20" fmla="*/ 502904 w 601172"/>
                      <a:gd name="connsiteY20" fmla="*/ 188688 h 874885"/>
                      <a:gd name="connsiteX21" fmla="*/ 511626 w 601172"/>
                      <a:gd name="connsiteY21" fmla="*/ 185199 h 874885"/>
                      <a:gd name="connsiteX22" fmla="*/ 515396 w 601172"/>
                      <a:gd name="connsiteY22" fmla="*/ 179122 h 874885"/>
                      <a:gd name="connsiteX23" fmla="*/ 519841 w 601172"/>
                      <a:gd name="connsiteY23" fmla="*/ 174452 h 874885"/>
                      <a:gd name="connsiteX24" fmla="*/ 523048 w 601172"/>
                      <a:gd name="connsiteY24" fmla="*/ 168374 h 874885"/>
                      <a:gd name="connsiteX25" fmla="*/ 525524 w 601172"/>
                      <a:gd name="connsiteY25" fmla="*/ 164436 h 874885"/>
                      <a:gd name="connsiteX26" fmla="*/ 527100 w 601172"/>
                      <a:gd name="connsiteY26" fmla="*/ 155095 h 874885"/>
                      <a:gd name="connsiteX27" fmla="*/ 526593 w 601172"/>
                      <a:gd name="connsiteY27" fmla="*/ 155602 h 874885"/>
                      <a:gd name="connsiteX28" fmla="*/ 507012 w 601172"/>
                      <a:gd name="connsiteY28" fmla="*/ 158021 h 874885"/>
                      <a:gd name="connsiteX29" fmla="*/ 492101 w 601172"/>
                      <a:gd name="connsiteY29" fmla="*/ 148455 h 874885"/>
                      <a:gd name="connsiteX30" fmla="*/ 473588 w 601172"/>
                      <a:gd name="connsiteY30" fmla="*/ 152282 h 874885"/>
                      <a:gd name="connsiteX31" fmla="*/ 449843 w 601172"/>
                      <a:gd name="connsiteY31" fmla="*/ 157065 h 874885"/>
                      <a:gd name="connsiteX32" fmla="*/ 436338 w 601172"/>
                      <a:gd name="connsiteY32" fmla="*/ 138102 h 874885"/>
                      <a:gd name="connsiteX33" fmla="*/ 418951 w 601172"/>
                      <a:gd name="connsiteY33" fmla="*/ 109180 h 874885"/>
                      <a:gd name="connsiteX34" fmla="*/ 432962 w 601172"/>
                      <a:gd name="connsiteY34" fmla="*/ 95225 h 874885"/>
                      <a:gd name="connsiteX35" fmla="*/ 427166 w 601172"/>
                      <a:gd name="connsiteY35" fmla="*/ 68835 h 874885"/>
                      <a:gd name="connsiteX36" fmla="*/ 414618 w 601172"/>
                      <a:gd name="connsiteY36" fmla="*/ 66359 h 874885"/>
                      <a:gd name="connsiteX37" fmla="*/ 403983 w 601172"/>
                      <a:gd name="connsiteY37" fmla="*/ 48409 h 874885"/>
                      <a:gd name="connsiteX38" fmla="*/ 403027 w 601172"/>
                      <a:gd name="connsiteY38" fmla="*/ 30966 h 874885"/>
                      <a:gd name="connsiteX39" fmla="*/ 388566 w 601172"/>
                      <a:gd name="connsiteY39" fmla="*/ 7558 h 874885"/>
                      <a:gd name="connsiteX40" fmla="*/ 348052 w 601172"/>
                      <a:gd name="connsiteY40" fmla="*/ 1087 h 874885"/>
                      <a:gd name="connsiteX41" fmla="*/ 335504 w 601172"/>
                      <a:gd name="connsiteY41" fmla="*/ 17518 h 874885"/>
                      <a:gd name="connsiteX42" fmla="*/ 312322 w 601172"/>
                      <a:gd name="connsiteY42" fmla="*/ 18024 h 874885"/>
                      <a:gd name="connsiteX43" fmla="*/ 293978 w 601172"/>
                      <a:gd name="connsiteY43" fmla="*/ 39969 h 874885"/>
                      <a:gd name="connsiteX44" fmla="*/ 291108 w 601172"/>
                      <a:gd name="connsiteY44" fmla="*/ 53924 h 874885"/>
                      <a:gd name="connsiteX45" fmla="*/ 293021 w 601172"/>
                      <a:gd name="connsiteY45" fmla="*/ 64896 h 874885"/>
                      <a:gd name="connsiteX46" fmla="*/ 284806 w 601172"/>
                      <a:gd name="connsiteY46" fmla="*/ 85828 h 874885"/>
                      <a:gd name="connsiteX47" fmla="*/ 251495 w 601172"/>
                      <a:gd name="connsiteY47" fmla="*/ 84815 h 874885"/>
                      <a:gd name="connsiteX48" fmla="*/ 238441 w 601172"/>
                      <a:gd name="connsiteY48" fmla="*/ 92299 h 874885"/>
                      <a:gd name="connsiteX49" fmla="*/ 223473 w 601172"/>
                      <a:gd name="connsiteY49" fmla="*/ 110249 h 874885"/>
                      <a:gd name="connsiteX50" fmla="*/ 208506 w 601172"/>
                      <a:gd name="connsiteY50" fmla="*/ 100796 h 874885"/>
                      <a:gd name="connsiteX51" fmla="*/ 171819 w 601172"/>
                      <a:gd name="connsiteY51" fmla="*/ 119252 h 874885"/>
                      <a:gd name="connsiteX52" fmla="*/ 155388 w 601172"/>
                      <a:gd name="connsiteY52" fmla="*/ 135682 h 874885"/>
                      <a:gd name="connsiteX53" fmla="*/ 142390 w 601172"/>
                      <a:gd name="connsiteY53" fmla="*/ 145642 h 874885"/>
                      <a:gd name="connsiteX54" fmla="*/ 114424 w 601172"/>
                      <a:gd name="connsiteY54" fmla="*/ 140634 h 874885"/>
                      <a:gd name="connsiteX55" fmla="*/ 112005 w 601172"/>
                      <a:gd name="connsiteY55" fmla="*/ 116213 h 874885"/>
                      <a:gd name="connsiteX56" fmla="*/ 109135 w 601172"/>
                      <a:gd name="connsiteY56" fmla="*/ 84309 h 874885"/>
                      <a:gd name="connsiteX57" fmla="*/ 101595 w 601172"/>
                      <a:gd name="connsiteY57" fmla="*/ 63096 h 874885"/>
                      <a:gd name="connsiteX58" fmla="*/ 97994 w 601172"/>
                      <a:gd name="connsiteY58" fmla="*/ 69960 h 874885"/>
                      <a:gd name="connsiteX59" fmla="*/ 84039 w 601172"/>
                      <a:gd name="connsiteY59" fmla="*/ 78851 h 874885"/>
                      <a:gd name="connsiteX60" fmla="*/ 71491 w 601172"/>
                      <a:gd name="connsiteY60" fmla="*/ 94325 h 874885"/>
                      <a:gd name="connsiteX61" fmla="*/ 57030 w 601172"/>
                      <a:gd name="connsiteY61" fmla="*/ 103272 h 874885"/>
                      <a:gd name="connsiteX62" fmla="*/ 49321 w 601172"/>
                      <a:gd name="connsiteY62" fmla="*/ 141140 h 874885"/>
                      <a:gd name="connsiteX63" fmla="*/ 26138 w 601172"/>
                      <a:gd name="connsiteY63" fmla="*/ 162072 h 874885"/>
                      <a:gd name="connsiteX64" fmla="*/ 24675 w 601172"/>
                      <a:gd name="connsiteY64" fmla="*/ 191501 h 874885"/>
                      <a:gd name="connsiteX65" fmla="*/ 22256 w 601172"/>
                      <a:gd name="connsiteY65" fmla="*/ 208944 h 874885"/>
                      <a:gd name="connsiteX66" fmla="*/ 27545 w 601172"/>
                      <a:gd name="connsiteY66" fmla="*/ 229370 h 874885"/>
                      <a:gd name="connsiteX67" fmla="*/ 37673 w 601172"/>
                      <a:gd name="connsiteY67" fmla="*/ 253284 h 874885"/>
                      <a:gd name="connsiteX68" fmla="*/ 39080 w 601172"/>
                      <a:gd name="connsiteY68" fmla="*/ 257673 h 874885"/>
                      <a:gd name="connsiteX69" fmla="*/ 39080 w 601172"/>
                      <a:gd name="connsiteY69" fmla="*/ 257279 h 874885"/>
                      <a:gd name="connsiteX70" fmla="*/ 48421 w 601172"/>
                      <a:gd name="connsiteY70" fmla="*/ 269208 h 874885"/>
                      <a:gd name="connsiteX71" fmla="*/ 56074 w 601172"/>
                      <a:gd name="connsiteY71" fmla="*/ 280237 h 874885"/>
                      <a:gd name="connsiteX72" fmla="*/ 58493 w 601172"/>
                      <a:gd name="connsiteY72" fmla="*/ 282263 h 874885"/>
                      <a:gd name="connsiteX73" fmla="*/ 61081 w 601172"/>
                      <a:gd name="connsiteY73" fmla="*/ 298468 h 874885"/>
                      <a:gd name="connsiteX74" fmla="*/ 73010 w 601172"/>
                      <a:gd name="connsiteY74" fmla="*/ 312310 h 874885"/>
                      <a:gd name="connsiteX75" fmla="*/ 81957 w 601172"/>
                      <a:gd name="connsiteY75" fmla="*/ 320807 h 874885"/>
                      <a:gd name="connsiteX76" fmla="*/ 58831 w 601172"/>
                      <a:gd name="connsiteY76" fmla="*/ 332004 h 874885"/>
                      <a:gd name="connsiteX77" fmla="*/ 47633 w 601172"/>
                      <a:gd name="connsiteY77" fmla="*/ 338532 h 874885"/>
                      <a:gd name="connsiteX78" fmla="*/ 43525 w 601172"/>
                      <a:gd name="connsiteY78" fmla="*/ 340839 h 874885"/>
                      <a:gd name="connsiteX79" fmla="*/ 40149 w 601172"/>
                      <a:gd name="connsiteY79" fmla="*/ 350067 h 874885"/>
                      <a:gd name="connsiteX80" fmla="*/ 32665 w 601172"/>
                      <a:gd name="connsiteY80" fmla="*/ 357775 h 874885"/>
                      <a:gd name="connsiteX81" fmla="*/ 43131 w 601172"/>
                      <a:gd name="connsiteY81" fmla="*/ 371674 h 874885"/>
                      <a:gd name="connsiteX82" fmla="*/ 54329 w 601172"/>
                      <a:gd name="connsiteY82" fmla="*/ 375162 h 874885"/>
                      <a:gd name="connsiteX83" fmla="*/ 67383 w 601172"/>
                      <a:gd name="connsiteY83" fmla="*/ 377076 h 874885"/>
                      <a:gd name="connsiteX84" fmla="*/ 76330 w 601172"/>
                      <a:gd name="connsiteY84" fmla="*/ 387485 h 874885"/>
                      <a:gd name="connsiteX85" fmla="*/ 81563 w 601172"/>
                      <a:gd name="connsiteY85" fmla="*/ 409430 h 874885"/>
                      <a:gd name="connsiteX86" fmla="*/ 87922 w 601172"/>
                      <a:gd name="connsiteY86" fmla="*/ 427943 h 874885"/>
                      <a:gd name="connsiteX87" fmla="*/ 80100 w 601172"/>
                      <a:gd name="connsiteY87" fmla="*/ 454164 h 874885"/>
                      <a:gd name="connsiteX88" fmla="*/ 80494 w 601172"/>
                      <a:gd name="connsiteY88" fmla="*/ 467668 h 874885"/>
                      <a:gd name="connsiteX89" fmla="*/ 72279 w 601172"/>
                      <a:gd name="connsiteY89" fmla="*/ 475771 h 874885"/>
                      <a:gd name="connsiteX90" fmla="*/ 60350 w 601172"/>
                      <a:gd name="connsiteY90" fmla="*/ 482298 h 874885"/>
                      <a:gd name="connsiteX91" fmla="*/ 40600 w 601172"/>
                      <a:gd name="connsiteY91" fmla="*/ 477684 h 874885"/>
                      <a:gd name="connsiteX92" fmla="*/ 19724 w 601172"/>
                      <a:gd name="connsiteY92" fmla="*/ 498110 h 874885"/>
                      <a:gd name="connsiteX93" fmla="*/ 20455 w 601172"/>
                      <a:gd name="connsiteY93" fmla="*/ 513921 h 874885"/>
                      <a:gd name="connsiteX94" fmla="*/ 23437 w 601172"/>
                      <a:gd name="connsiteY94" fmla="*/ 530127 h 874885"/>
                      <a:gd name="connsiteX95" fmla="*/ 1042 w 601172"/>
                      <a:gd name="connsiteY95" fmla="*/ 557867 h 874885"/>
                      <a:gd name="connsiteX96" fmla="*/ 649 w 601172"/>
                      <a:gd name="connsiteY96" fmla="*/ 582907 h 874885"/>
                      <a:gd name="connsiteX97" fmla="*/ 7738 w 601172"/>
                      <a:gd name="connsiteY97" fmla="*/ 598325 h 874885"/>
                      <a:gd name="connsiteX98" fmla="*/ 28614 w 601172"/>
                      <a:gd name="connsiteY98" fmla="*/ 607553 h 874885"/>
                      <a:gd name="connsiteX99" fmla="*/ 39080 w 601172"/>
                      <a:gd name="connsiteY99" fmla="*/ 630679 h 874885"/>
                      <a:gd name="connsiteX100" fmla="*/ 49546 w 601172"/>
                      <a:gd name="connsiteY100" fmla="*/ 653806 h 874885"/>
                      <a:gd name="connsiteX101" fmla="*/ 55511 w 601172"/>
                      <a:gd name="connsiteY101" fmla="*/ 666129 h 874885"/>
                      <a:gd name="connsiteX102" fmla="*/ 60744 w 601172"/>
                      <a:gd name="connsiteY102" fmla="*/ 679239 h 874885"/>
                      <a:gd name="connsiteX103" fmla="*/ 42456 w 601172"/>
                      <a:gd name="connsiteY103" fmla="*/ 721216 h 874885"/>
                      <a:gd name="connsiteX104" fmla="*/ 35760 w 601172"/>
                      <a:gd name="connsiteY104" fmla="*/ 738547 h 874885"/>
                      <a:gd name="connsiteX105" fmla="*/ 31653 w 601172"/>
                      <a:gd name="connsiteY105" fmla="*/ 754358 h 874885"/>
                      <a:gd name="connsiteX106" fmla="*/ 30190 w 601172"/>
                      <a:gd name="connsiteY106" fmla="*/ 775909 h 874885"/>
                      <a:gd name="connsiteX107" fmla="*/ 23100 w 601172"/>
                      <a:gd name="connsiteY107" fmla="*/ 781311 h 874885"/>
                      <a:gd name="connsiteX108" fmla="*/ 11171 w 601172"/>
                      <a:gd name="connsiteY108" fmla="*/ 793634 h 874885"/>
                      <a:gd name="connsiteX109" fmla="*/ 7457 w 601172"/>
                      <a:gd name="connsiteY109" fmla="*/ 808657 h 874885"/>
                      <a:gd name="connsiteX110" fmla="*/ 13816 w 601172"/>
                      <a:gd name="connsiteY110" fmla="*/ 822162 h 874885"/>
                      <a:gd name="connsiteX111" fmla="*/ 25407 w 601172"/>
                      <a:gd name="connsiteY111" fmla="*/ 832966 h 874885"/>
                      <a:gd name="connsiteX112" fmla="*/ 30809 w 601172"/>
                      <a:gd name="connsiteY112" fmla="*/ 842700 h 874885"/>
                      <a:gd name="connsiteX113" fmla="*/ 31259 w 601172"/>
                      <a:gd name="connsiteY113" fmla="*/ 843882 h 874885"/>
                      <a:gd name="connsiteX114" fmla="*/ 37280 w 601172"/>
                      <a:gd name="connsiteY114" fmla="*/ 843207 h 874885"/>
                      <a:gd name="connsiteX115" fmla="*/ 54441 w 601172"/>
                      <a:gd name="connsiteY115" fmla="*/ 845007 h 874885"/>
                      <a:gd name="connsiteX116" fmla="*/ 61756 w 601172"/>
                      <a:gd name="connsiteY116" fmla="*/ 848440 h 874885"/>
                      <a:gd name="connsiteX117" fmla="*/ 67833 w 601172"/>
                      <a:gd name="connsiteY117" fmla="*/ 852547 h 874885"/>
                      <a:gd name="connsiteX118" fmla="*/ 91579 w 601172"/>
                      <a:gd name="connsiteY118" fmla="*/ 856036 h 874885"/>
                      <a:gd name="connsiteX119" fmla="*/ 106546 w 601172"/>
                      <a:gd name="connsiteY119" fmla="*/ 859299 h 874885"/>
                      <a:gd name="connsiteX120" fmla="*/ 119151 w 601172"/>
                      <a:gd name="connsiteY120" fmla="*/ 865433 h 874885"/>
                      <a:gd name="connsiteX121" fmla="*/ 128266 w 601172"/>
                      <a:gd name="connsiteY121" fmla="*/ 866614 h 874885"/>
                      <a:gd name="connsiteX122" fmla="*/ 137832 w 601172"/>
                      <a:gd name="connsiteY122" fmla="*/ 866614 h 874885"/>
                      <a:gd name="connsiteX123" fmla="*/ 149311 w 601172"/>
                      <a:gd name="connsiteY123" fmla="*/ 865939 h 874885"/>
                      <a:gd name="connsiteX124" fmla="*/ 155388 w 601172"/>
                      <a:gd name="connsiteY124" fmla="*/ 872073 h 874885"/>
                      <a:gd name="connsiteX125" fmla="*/ 160058 w 601172"/>
                      <a:gd name="connsiteY125" fmla="*/ 874886 h 874885"/>
                      <a:gd name="connsiteX126" fmla="*/ 166867 w 601172"/>
                      <a:gd name="connsiteY126" fmla="*/ 870891 h 874885"/>
                      <a:gd name="connsiteX127" fmla="*/ 170637 w 601172"/>
                      <a:gd name="connsiteY127" fmla="*/ 864532 h 874885"/>
                      <a:gd name="connsiteX128" fmla="*/ 175082 w 601172"/>
                      <a:gd name="connsiteY128" fmla="*/ 858174 h 874885"/>
                      <a:gd name="connsiteX129" fmla="*/ 182341 w 601172"/>
                      <a:gd name="connsiteY129" fmla="*/ 855136 h 874885"/>
                      <a:gd name="connsiteX130" fmla="*/ 189374 w 601172"/>
                      <a:gd name="connsiteY130" fmla="*/ 861719 h 874885"/>
                      <a:gd name="connsiteX131" fmla="*/ 198996 w 601172"/>
                      <a:gd name="connsiteY131" fmla="*/ 863126 h 874885"/>
                      <a:gd name="connsiteX132" fmla="*/ 208618 w 601172"/>
                      <a:gd name="connsiteY132" fmla="*/ 856092 h 874885"/>
                      <a:gd name="connsiteX133" fmla="*/ 209124 w 601172"/>
                      <a:gd name="connsiteY133" fmla="*/ 855754 h 874885"/>
                      <a:gd name="connsiteX134" fmla="*/ 209518 w 601172"/>
                      <a:gd name="connsiteY134" fmla="*/ 852547 h 874885"/>
                      <a:gd name="connsiteX135" fmla="*/ 198152 w 601172"/>
                      <a:gd name="connsiteY135" fmla="*/ 839549 h 874885"/>
                      <a:gd name="connsiteX136" fmla="*/ 190950 w 601172"/>
                      <a:gd name="connsiteY136" fmla="*/ 831953 h 874885"/>
                      <a:gd name="connsiteX137" fmla="*/ 187292 w 601172"/>
                      <a:gd name="connsiteY137" fmla="*/ 815579 h 874885"/>
                      <a:gd name="connsiteX138" fmla="*/ 189768 w 601172"/>
                      <a:gd name="connsiteY138" fmla="*/ 807194 h 874885"/>
                      <a:gd name="connsiteX139" fmla="*/ 192244 w 601172"/>
                      <a:gd name="connsiteY139" fmla="*/ 798585 h 874885"/>
                      <a:gd name="connsiteX140" fmla="*/ 198377 w 601172"/>
                      <a:gd name="connsiteY140" fmla="*/ 790876 h 874885"/>
                      <a:gd name="connsiteX141" fmla="*/ 205861 w 601172"/>
                      <a:gd name="connsiteY141" fmla="*/ 780692 h 874885"/>
                      <a:gd name="connsiteX142" fmla="*/ 214245 w 601172"/>
                      <a:gd name="connsiteY142" fmla="*/ 777091 h 874885"/>
                      <a:gd name="connsiteX143" fmla="*/ 224880 w 601172"/>
                      <a:gd name="connsiteY143" fmla="*/ 771182 h 874885"/>
                      <a:gd name="connsiteX144" fmla="*/ 229775 w 601172"/>
                      <a:gd name="connsiteY144" fmla="*/ 755315 h 874885"/>
                      <a:gd name="connsiteX145" fmla="*/ 238272 w 601172"/>
                      <a:gd name="connsiteY145" fmla="*/ 738884 h 874885"/>
                      <a:gd name="connsiteX146" fmla="*/ 241817 w 601172"/>
                      <a:gd name="connsiteY146" fmla="*/ 725830 h 874885"/>
                      <a:gd name="connsiteX147" fmla="*/ 249751 w 601172"/>
                      <a:gd name="connsiteY147" fmla="*/ 705911 h 874885"/>
                      <a:gd name="connsiteX148" fmla="*/ 257403 w 601172"/>
                      <a:gd name="connsiteY148" fmla="*/ 692462 h 874885"/>
                      <a:gd name="connsiteX149" fmla="*/ 271527 w 601172"/>
                      <a:gd name="connsiteY149" fmla="*/ 691900 h 874885"/>
                      <a:gd name="connsiteX150" fmla="*/ 278560 w 601172"/>
                      <a:gd name="connsiteY150" fmla="*/ 688130 h 874885"/>
                      <a:gd name="connsiteX151" fmla="*/ 279404 w 601172"/>
                      <a:gd name="connsiteY151" fmla="*/ 686329 h 874885"/>
                      <a:gd name="connsiteX152" fmla="*/ 272652 w 601172"/>
                      <a:gd name="connsiteY152" fmla="*/ 675807 h 874885"/>
                      <a:gd name="connsiteX153" fmla="*/ 281430 w 601172"/>
                      <a:gd name="connsiteY153" fmla="*/ 667591 h 874885"/>
                      <a:gd name="connsiteX154" fmla="*/ 287451 w 601172"/>
                      <a:gd name="connsiteY154" fmla="*/ 671643 h 874885"/>
                      <a:gd name="connsiteX155" fmla="*/ 294934 w 601172"/>
                      <a:gd name="connsiteY155" fmla="*/ 670518 h 874885"/>
                      <a:gd name="connsiteX156" fmla="*/ 306751 w 601172"/>
                      <a:gd name="connsiteY156" fmla="*/ 657013 h 874885"/>
                      <a:gd name="connsiteX157" fmla="*/ 317330 w 601172"/>
                      <a:gd name="connsiteY157" fmla="*/ 641764 h 874885"/>
                      <a:gd name="connsiteX158" fmla="*/ 321324 w 601172"/>
                      <a:gd name="connsiteY158" fmla="*/ 635687 h 874885"/>
                      <a:gd name="connsiteX159" fmla="*/ 331340 w 601172"/>
                      <a:gd name="connsiteY159" fmla="*/ 627134 h 874885"/>
                      <a:gd name="connsiteX160" fmla="*/ 340963 w 601172"/>
                      <a:gd name="connsiteY160" fmla="*/ 626234 h 874885"/>
                      <a:gd name="connsiteX161" fmla="*/ 350866 w 601172"/>
                      <a:gd name="connsiteY161" fmla="*/ 625615 h 874885"/>
                      <a:gd name="connsiteX162" fmla="*/ 368309 w 601172"/>
                      <a:gd name="connsiteY162" fmla="*/ 622520 h 874885"/>
                      <a:gd name="connsiteX163" fmla="*/ 381138 w 601172"/>
                      <a:gd name="connsiteY163" fmla="*/ 621507 h 874885"/>
                      <a:gd name="connsiteX164" fmla="*/ 389579 w 601172"/>
                      <a:gd name="connsiteY164" fmla="*/ 617456 h 874885"/>
                      <a:gd name="connsiteX165" fmla="*/ 396106 w 601172"/>
                      <a:gd name="connsiteY165" fmla="*/ 602489 h 874885"/>
                      <a:gd name="connsiteX166" fmla="*/ 401395 w 601172"/>
                      <a:gd name="connsiteY166" fmla="*/ 593486 h 874885"/>
                      <a:gd name="connsiteX167" fmla="*/ 413718 w 601172"/>
                      <a:gd name="connsiteY167" fmla="*/ 587296 h 874885"/>
                      <a:gd name="connsiteX168" fmla="*/ 418613 w 601172"/>
                      <a:gd name="connsiteY168" fmla="*/ 581838 h 874885"/>
                      <a:gd name="connsiteX169" fmla="*/ 420301 w 601172"/>
                      <a:gd name="connsiteY169" fmla="*/ 572160 h 874885"/>
                      <a:gd name="connsiteX170" fmla="*/ 420245 w 601172"/>
                      <a:gd name="connsiteY170" fmla="*/ 569515 h 874885"/>
                      <a:gd name="connsiteX171" fmla="*/ 420583 w 601172"/>
                      <a:gd name="connsiteY171" fmla="*/ 568840 h 874885"/>
                      <a:gd name="connsiteX172" fmla="*/ 421933 w 601172"/>
                      <a:gd name="connsiteY172" fmla="*/ 568052 h 874885"/>
                      <a:gd name="connsiteX173" fmla="*/ 420695 w 601172"/>
                      <a:gd name="connsiteY173" fmla="*/ 568165 h 874885"/>
                      <a:gd name="connsiteX174" fmla="*/ 415237 w 601172"/>
                      <a:gd name="connsiteY174" fmla="*/ 571653 h 874885"/>
                      <a:gd name="connsiteX175" fmla="*/ 415237 w 601172"/>
                      <a:gd name="connsiteY175" fmla="*/ 567658 h 874885"/>
                      <a:gd name="connsiteX176" fmla="*/ 422496 w 601172"/>
                      <a:gd name="connsiteY176" fmla="*/ 561525 h 874885"/>
                      <a:gd name="connsiteX177" fmla="*/ 419345 w 601172"/>
                      <a:gd name="connsiteY177" fmla="*/ 553422 h 874885"/>
                      <a:gd name="connsiteX178" fmla="*/ 409948 w 601172"/>
                      <a:gd name="connsiteY178" fmla="*/ 542450 h 874885"/>
                      <a:gd name="connsiteX179" fmla="*/ 406628 w 601172"/>
                      <a:gd name="connsiteY179" fmla="*/ 535472 h 874885"/>
                      <a:gd name="connsiteX180" fmla="*/ 402971 w 601172"/>
                      <a:gd name="connsiteY180" fmla="*/ 530014 h 874885"/>
                      <a:gd name="connsiteX181" fmla="*/ 396331 w 601172"/>
                      <a:gd name="connsiteY181" fmla="*/ 522868 h 874885"/>
                      <a:gd name="connsiteX182" fmla="*/ 394924 w 601172"/>
                      <a:gd name="connsiteY182" fmla="*/ 520167 h 874885"/>
                      <a:gd name="connsiteX183" fmla="*/ 394699 w 601172"/>
                      <a:gd name="connsiteY183" fmla="*/ 520674 h 874885"/>
                      <a:gd name="connsiteX184" fmla="*/ 392336 w 601172"/>
                      <a:gd name="connsiteY184" fmla="*/ 521405 h 874885"/>
                      <a:gd name="connsiteX185" fmla="*/ 373655 w 601172"/>
                      <a:gd name="connsiteY185" fmla="*/ 527538 h 874885"/>
                      <a:gd name="connsiteX186" fmla="*/ 363357 w 601172"/>
                      <a:gd name="connsiteY186" fmla="*/ 524219 h 874885"/>
                      <a:gd name="connsiteX187" fmla="*/ 352104 w 601172"/>
                      <a:gd name="connsiteY187" fmla="*/ 525231 h 874885"/>
                      <a:gd name="connsiteX188" fmla="*/ 341806 w 601172"/>
                      <a:gd name="connsiteY188" fmla="*/ 519267 h 874885"/>
                      <a:gd name="connsiteX189" fmla="*/ 333141 w 601172"/>
                      <a:gd name="connsiteY189" fmla="*/ 515947 h 874885"/>
                      <a:gd name="connsiteX190" fmla="*/ 324138 w 601172"/>
                      <a:gd name="connsiteY190" fmla="*/ 513302 h 874885"/>
                      <a:gd name="connsiteX191" fmla="*/ 311928 w 601172"/>
                      <a:gd name="connsiteY191" fmla="*/ 508632 h 874885"/>
                      <a:gd name="connsiteX192" fmla="*/ 307426 w 601172"/>
                      <a:gd name="connsiteY192" fmla="*/ 485055 h 874885"/>
                      <a:gd name="connsiteX193" fmla="*/ 319636 w 601172"/>
                      <a:gd name="connsiteY193" fmla="*/ 468794 h 874885"/>
                      <a:gd name="connsiteX194" fmla="*/ 320931 w 601172"/>
                      <a:gd name="connsiteY194" fmla="*/ 454839 h 874885"/>
                      <a:gd name="connsiteX195" fmla="*/ 320931 w 601172"/>
                      <a:gd name="connsiteY195" fmla="*/ 434920 h 874885"/>
                      <a:gd name="connsiteX196" fmla="*/ 317724 w 601172"/>
                      <a:gd name="connsiteY196" fmla="*/ 423272 h 874885"/>
                      <a:gd name="connsiteX197" fmla="*/ 313559 w 601172"/>
                      <a:gd name="connsiteY197" fmla="*/ 411962 h 874885"/>
                      <a:gd name="connsiteX198" fmla="*/ 311646 w 601172"/>
                      <a:gd name="connsiteY198" fmla="*/ 396038 h 874885"/>
                      <a:gd name="connsiteX199" fmla="*/ 311703 w 601172"/>
                      <a:gd name="connsiteY199" fmla="*/ 395982 h 874885"/>
                      <a:gd name="connsiteX200" fmla="*/ 308439 w 601172"/>
                      <a:gd name="connsiteY200" fmla="*/ 396713 h 874885"/>
                      <a:gd name="connsiteX201" fmla="*/ 283343 w 601172"/>
                      <a:gd name="connsiteY201" fmla="*/ 400709 h 874885"/>
                      <a:gd name="connsiteX202" fmla="*/ 274678 w 601172"/>
                      <a:gd name="connsiteY202" fmla="*/ 414663 h 874885"/>
                      <a:gd name="connsiteX203" fmla="*/ 263424 w 601172"/>
                      <a:gd name="connsiteY203" fmla="*/ 417645 h 874885"/>
                      <a:gd name="connsiteX204" fmla="*/ 246093 w 601172"/>
                      <a:gd name="connsiteY204" fmla="*/ 403691 h 874885"/>
                      <a:gd name="connsiteX205" fmla="*/ 220378 w 601172"/>
                      <a:gd name="connsiteY205" fmla="*/ 407348 h 874885"/>
                      <a:gd name="connsiteX206" fmla="*/ 206255 w 601172"/>
                      <a:gd name="connsiteY206" fmla="*/ 411681 h 874885"/>
                      <a:gd name="connsiteX207" fmla="*/ 194044 w 601172"/>
                      <a:gd name="connsiteY207" fmla="*/ 406054 h 874885"/>
                      <a:gd name="connsiteX208" fmla="*/ 183747 w 601172"/>
                      <a:gd name="connsiteY208" fmla="*/ 396094 h 874885"/>
                      <a:gd name="connsiteX209" fmla="*/ 177952 w 601172"/>
                      <a:gd name="connsiteY209" fmla="*/ 382477 h 874885"/>
                      <a:gd name="connsiteX210" fmla="*/ 182791 w 601172"/>
                      <a:gd name="connsiteY210" fmla="*/ 368523 h 874885"/>
                      <a:gd name="connsiteX211" fmla="*/ 176658 w 601172"/>
                      <a:gd name="connsiteY211" fmla="*/ 352599 h 874885"/>
                      <a:gd name="connsiteX212" fmla="*/ 180596 w 601172"/>
                      <a:gd name="connsiteY212" fmla="*/ 347141 h 874885"/>
                      <a:gd name="connsiteX213" fmla="*/ 200346 w 601172"/>
                      <a:gd name="connsiteY213" fmla="*/ 334593 h 874885"/>
                      <a:gd name="connsiteX214" fmla="*/ 212557 w 601172"/>
                      <a:gd name="connsiteY214" fmla="*/ 329810 h 874885"/>
                      <a:gd name="connsiteX215" fmla="*/ 222404 w 601172"/>
                      <a:gd name="connsiteY215" fmla="*/ 316024 h 874885"/>
                      <a:gd name="connsiteX216" fmla="*/ 207887 w 601172"/>
                      <a:gd name="connsiteY216" fmla="*/ 294473 h 874885"/>
                      <a:gd name="connsiteX217" fmla="*/ 211375 w 601172"/>
                      <a:gd name="connsiteY217" fmla="*/ 272303 h 874885"/>
                      <a:gd name="connsiteX218" fmla="*/ 232870 w 601172"/>
                      <a:gd name="connsiteY218" fmla="*/ 266339 h 874885"/>
                      <a:gd name="connsiteX219" fmla="*/ 252002 w 601172"/>
                      <a:gd name="connsiteY219" fmla="*/ 245407 h 874885"/>
                      <a:gd name="connsiteX220" fmla="*/ 264212 w 601172"/>
                      <a:gd name="connsiteY220" fmla="*/ 237023 h 874885"/>
                      <a:gd name="connsiteX221" fmla="*/ 262186 w 601172"/>
                      <a:gd name="connsiteY221" fmla="*/ 226725 h 874885"/>
                      <a:gd name="connsiteX222" fmla="*/ 267082 w 601172"/>
                      <a:gd name="connsiteY222" fmla="*/ 222393 h 874885"/>
                      <a:gd name="connsiteX223" fmla="*/ 277154 w 601172"/>
                      <a:gd name="connsiteY223" fmla="*/ 210970 h 874885"/>
                      <a:gd name="connsiteX224" fmla="*/ 298817 w 601172"/>
                      <a:gd name="connsiteY224" fmla="*/ 229032 h 874885"/>
                      <a:gd name="connsiteX225" fmla="*/ 320987 w 601172"/>
                      <a:gd name="connsiteY225" fmla="*/ 248276 h 874885"/>
                      <a:gd name="connsiteX226" fmla="*/ 348615 w 601172"/>
                      <a:gd name="connsiteY226" fmla="*/ 249964 h 874885"/>
                      <a:gd name="connsiteX227" fmla="*/ 364708 w 601172"/>
                      <a:gd name="connsiteY227" fmla="*/ 251315 h 874885"/>
                      <a:gd name="connsiteX228" fmla="*/ 358293 w 601172"/>
                      <a:gd name="connsiteY228" fmla="*/ 263244 h 874885"/>
                      <a:gd name="connsiteX229" fmla="*/ 345464 w 601172"/>
                      <a:gd name="connsiteY229" fmla="*/ 271853 h 874885"/>
                      <a:gd name="connsiteX230" fmla="*/ 349628 w 601172"/>
                      <a:gd name="connsiteY230" fmla="*/ 293798 h 874885"/>
                      <a:gd name="connsiteX231" fmla="*/ 364033 w 601172"/>
                      <a:gd name="connsiteY231" fmla="*/ 311635 h 874885"/>
                      <a:gd name="connsiteX232" fmla="*/ 361050 w 601172"/>
                      <a:gd name="connsiteY232" fmla="*/ 307021 h 874885"/>
                      <a:gd name="connsiteX233" fmla="*/ 365102 w 601172"/>
                      <a:gd name="connsiteY233" fmla="*/ 305164 h 874885"/>
                      <a:gd name="connsiteX234" fmla="*/ 374442 w 601172"/>
                      <a:gd name="connsiteY234" fmla="*/ 308259 h 874885"/>
                      <a:gd name="connsiteX235" fmla="*/ 378212 w 601172"/>
                      <a:gd name="connsiteY235" fmla="*/ 316080 h 874885"/>
                      <a:gd name="connsiteX236" fmla="*/ 385021 w 601172"/>
                      <a:gd name="connsiteY236" fmla="*/ 322382 h 874885"/>
                      <a:gd name="connsiteX237" fmla="*/ 392730 w 601172"/>
                      <a:gd name="connsiteY237" fmla="*/ 327447 h 874885"/>
                      <a:gd name="connsiteX238" fmla="*/ 394812 w 601172"/>
                      <a:gd name="connsiteY238" fmla="*/ 333073 h 874885"/>
                      <a:gd name="connsiteX239" fmla="*/ 397681 w 601172"/>
                      <a:gd name="connsiteY239" fmla="*/ 341120 h 874885"/>
                      <a:gd name="connsiteX240" fmla="*/ 382376 w 601172"/>
                      <a:gd name="connsiteY240" fmla="*/ 342977 h 874885"/>
                      <a:gd name="connsiteX241" fmla="*/ 377650 w 601172"/>
                      <a:gd name="connsiteY241" fmla="*/ 349448 h 874885"/>
                      <a:gd name="connsiteX242" fmla="*/ 381307 w 601172"/>
                      <a:gd name="connsiteY242" fmla="*/ 366835 h 874885"/>
                      <a:gd name="connsiteX243" fmla="*/ 385921 w 601172"/>
                      <a:gd name="connsiteY243" fmla="*/ 376063 h 874885"/>
                      <a:gd name="connsiteX244" fmla="*/ 392955 w 601172"/>
                      <a:gd name="connsiteY244" fmla="*/ 382646 h 874885"/>
                      <a:gd name="connsiteX245" fmla="*/ 395037 w 601172"/>
                      <a:gd name="connsiteY245" fmla="*/ 393900 h 874885"/>
                      <a:gd name="connsiteX246" fmla="*/ 401845 w 601172"/>
                      <a:gd name="connsiteY246" fmla="*/ 395419 h 874885"/>
                      <a:gd name="connsiteX247" fmla="*/ 411073 w 601172"/>
                      <a:gd name="connsiteY247" fmla="*/ 389342 h 874885"/>
                      <a:gd name="connsiteX248" fmla="*/ 417995 w 601172"/>
                      <a:gd name="connsiteY248" fmla="*/ 392043 h 874885"/>
                      <a:gd name="connsiteX249" fmla="*/ 420358 w 601172"/>
                      <a:gd name="connsiteY249" fmla="*/ 398289 h 874885"/>
                      <a:gd name="connsiteX250" fmla="*/ 415631 w 601172"/>
                      <a:gd name="connsiteY250" fmla="*/ 417983 h 874885"/>
                      <a:gd name="connsiteX251" fmla="*/ 419964 w 601172"/>
                      <a:gd name="connsiteY251" fmla="*/ 425748 h 874885"/>
                      <a:gd name="connsiteX252" fmla="*/ 424353 w 601172"/>
                      <a:gd name="connsiteY252" fmla="*/ 426930 h 874885"/>
                      <a:gd name="connsiteX253" fmla="*/ 431274 w 601172"/>
                      <a:gd name="connsiteY253" fmla="*/ 428505 h 874885"/>
                      <a:gd name="connsiteX254" fmla="*/ 435606 w 601172"/>
                      <a:gd name="connsiteY254" fmla="*/ 431150 h 874885"/>
                      <a:gd name="connsiteX255" fmla="*/ 434931 w 601172"/>
                      <a:gd name="connsiteY255" fmla="*/ 435426 h 874885"/>
                      <a:gd name="connsiteX256" fmla="*/ 425197 w 601172"/>
                      <a:gd name="connsiteY256" fmla="*/ 439647 h 874885"/>
                      <a:gd name="connsiteX257" fmla="*/ 419345 w 601172"/>
                      <a:gd name="connsiteY257" fmla="*/ 443417 h 874885"/>
                      <a:gd name="connsiteX258" fmla="*/ 417938 w 601172"/>
                      <a:gd name="connsiteY258" fmla="*/ 444992 h 874885"/>
                      <a:gd name="connsiteX259" fmla="*/ 420077 w 601172"/>
                      <a:gd name="connsiteY259" fmla="*/ 442685 h 874885"/>
                      <a:gd name="connsiteX260" fmla="*/ 430655 w 601172"/>
                      <a:gd name="connsiteY260" fmla="*/ 438690 h 874885"/>
                      <a:gd name="connsiteX261" fmla="*/ 442302 w 601172"/>
                      <a:gd name="connsiteY261" fmla="*/ 436383 h 874885"/>
                      <a:gd name="connsiteX262" fmla="*/ 448661 w 601172"/>
                      <a:gd name="connsiteY262" fmla="*/ 437790 h 874885"/>
                      <a:gd name="connsiteX263" fmla="*/ 455751 w 601172"/>
                      <a:gd name="connsiteY263" fmla="*/ 449100 h 874885"/>
                      <a:gd name="connsiteX264" fmla="*/ 462559 w 601172"/>
                      <a:gd name="connsiteY264" fmla="*/ 456752 h 874885"/>
                      <a:gd name="connsiteX265" fmla="*/ 469368 w 601172"/>
                      <a:gd name="connsiteY265" fmla="*/ 457934 h 874885"/>
                      <a:gd name="connsiteX266" fmla="*/ 478765 w 601172"/>
                      <a:gd name="connsiteY266" fmla="*/ 452138 h 874885"/>
                      <a:gd name="connsiteX267" fmla="*/ 487261 w 601172"/>
                      <a:gd name="connsiteY267" fmla="*/ 443304 h 874885"/>
                      <a:gd name="connsiteX268" fmla="*/ 493957 w 601172"/>
                      <a:gd name="connsiteY268" fmla="*/ 438915 h 874885"/>
                      <a:gd name="connsiteX269" fmla="*/ 500316 w 601172"/>
                      <a:gd name="connsiteY269" fmla="*/ 440434 h 874885"/>
                      <a:gd name="connsiteX270" fmla="*/ 505493 w 601172"/>
                      <a:gd name="connsiteY270" fmla="*/ 441391 h 874885"/>
                      <a:gd name="connsiteX271" fmla="*/ 513370 w 601172"/>
                      <a:gd name="connsiteY271" fmla="*/ 439759 h 874885"/>
                      <a:gd name="connsiteX272" fmla="*/ 518153 w 601172"/>
                      <a:gd name="connsiteY272" fmla="*/ 435877 h 874885"/>
                      <a:gd name="connsiteX273" fmla="*/ 522654 w 601172"/>
                      <a:gd name="connsiteY273" fmla="*/ 435033 h 874885"/>
                      <a:gd name="connsiteX274" fmla="*/ 528450 w 601172"/>
                      <a:gd name="connsiteY274" fmla="*/ 431938 h 874885"/>
                      <a:gd name="connsiteX275" fmla="*/ 527606 w 601172"/>
                      <a:gd name="connsiteY275" fmla="*/ 436102 h 874885"/>
                      <a:gd name="connsiteX276" fmla="*/ 522542 w 601172"/>
                      <a:gd name="connsiteY276" fmla="*/ 441785 h 874885"/>
                      <a:gd name="connsiteX277" fmla="*/ 524455 w 601172"/>
                      <a:gd name="connsiteY277" fmla="*/ 442741 h 874885"/>
                      <a:gd name="connsiteX278" fmla="*/ 535315 w 601172"/>
                      <a:gd name="connsiteY278" fmla="*/ 434189 h 874885"/>
                      <a:gd name="connsiteX279" fmla="*/ 541336 w 601172"/>
                      <a:gd name="connsiteY279" fmla="*/ 421584 h 874885"/>
                      <a:gd name="connsiteX280" fmla="*/ 546400 w 601172"/>
                      <a:gd name="connsiteY280" fmla="*/ 410330 h 874885"/>
                      <a:gd name="connsiteX281" fmla="*/ 553490 w 601172"/>
                      <a:gd name="connsiteY281" fmla="*/ 400821 h 874885"/>
                      <a:gd name="connsiteX282" fmla="*/ 553715 w 601172"/>
                      <a:gd name="connsiteY282" fmla="*/ 395138 h 874885"/>
                      <a:gd name="connsiteX283" fmla="*/ 552983 w 601172"/>
                      <a:gd name="connsiteY283" fmla="*/ 391481 h 874885"/>
                      <a:gd name="connsiteX284" fmla="*/ 555459 w 601172"/>
                      <a:gd name="connsiteY284" fmla="*/ 381633 h 874885"/>
                      <a:gd name="connsiteX285" fmla="*/ 550001 w 601172"/>
                      <a:gd name="connsiteY285" fmla="*/ 378764 h 874885"/>
                      <a:gd name="connsiteX286" fmla="*/ 553096 w 601172"/>
                      <a:gd name="connsiteY286" fmla="*/ 375669 h 874885"/>
                      <a:gd name="connsiteX287" fmla="*/ 556866 w 601172"/>
                      <a:gd name="connsiteY287" fmla="*/ 373643 h 874885"/>
                      <a:gd name="connsiteX288" fmla="*/ 557935 w 601172"/>
                      <a:gd name="connsiteY288" fmla="*/ 364528 h 874885"/>
                      <a:gd name="connsiteX289" fmla="*/ 563731 w 601172"/>
                      <a:gd name="connsiteY289" fmla="*/ 352936 h 874885"/>
                      <a:gd name="connsiteX290" fmla="*/ 572509 w 601172"/>
                      <a:gd name="connsiteY290" fmla="*/ 348885 h 874885"/>
                      <a:gd name="connsiteX291" fmla="*/ 577066 w 601172"/>
                      <a:gd name="connsiteY291" fmla="*/ 347197 h 874885"/>
                      <a:gd name="connsiteX292" fmla="*/ 575153 w 601172"/>
                      <a:gd name="connsiteY292" fmla="*/ 340220 h 874885"/>
                      <a:gd name="connsiteX293" fmla="*/ 582243 w 601172"/>
                      <a:gd name="connsiteY293" fmla="*/ 333299 h 874885"/>
                      <a:gd name="connsiteX294" fmla="*/ 598955 w 601172"/>
                      <a:gd name="connsiteY294" fmla="*/ 325590 h 874885"/>
                      <a:gd name="connsiteX295" fmla="*/ 601037 w 601172"/>
                      <a:gd name="connsiteY295" fmla="*/ 321538 h 8748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</a:cxnLst>
                    <a:rect l="l" t="t" r="r" b="b"/>
                    <a:pathLst>
                      <a:path w="601172" h="874885">
                        <a:moveTo>
                          <a:pt x="601037" y="321538"/>
                        </a:moveTo>
                        <a:cubicBezTo>
                          <a:pt x="600643" y="320132"/>
                          <a:pt x="598111" y="318725"/>
                          <a:pt x="596986" y="317712"/>
                        </a:cubicBezTo>
                        <a:cubicBezTo>
                          <a:pt x="595860" y="316699"/>
                          <a:pt x="595354" y="316812"/>
                          <a:pt x="593159" y="313211"/>
                        </a:cubicBezTo>
                        <a:cubicBezTo>
                          <a:pt x="590965" y="309609"/>
                          <a:pt x="589952" y="300775"/>
                          <a:pt x="589446" y="298468"/>
                        </a:cubicBezTo>
                        <a:cubicBezTo>
                          <a:pt x="588939" y="296161"/>
                          <a:pt x="586632" y="296161"/>
                          <a:pt x="585113" y="294642"/>
                        </a:cubicBezTo>
                        <a:cubicBezTo>
                          <a:pt x="583594" y="293123"/>
                          <a:pt x="582974" y="291435"/>
                          <a:pt x="579092" y="285864"/>
                        </a:cubicBezTo>
                        <a:cubicBezTo>
                          <a:pt x="575209" y="280293"/>
                          <a:pt x="575266" y="278211"/>
                          <a:pt x="573184" y="272359"/>
                        </a:cubicBezTo>
                        <a:cubicBezTo>
                          <a:pt x="571102" y="266507"/>
                          <a:pt x="570989" y="259811"/>
                          <a:pt x="568964" y="255929"/>
                        </a:cubicBezTo>
                        <a:cubicBezTo>
                          <a:pt x="566994" y="252046"/>
                          <a:pt x="561030" y="252778"/>
                          <a:pt x="555178" y="253228"/>
                        </a:cubicBezTo>
                        <a:cubicBezTo>
                          <a:pt x="549326" y="253678"/>
                          <a:pt x="543024" y="252384"/>
                          <a:pt x="540548" y="252159"/>
                        </a:cubicBezTo>
                        <a:cubicBezTo>
                          <a:pt x="538072" y="251934"/>
                          <a:pt x="535371" y="249683"/>
                          <a:pt x="534246" y="248389"/>
                        </a:cubicBezTo>
                        <a:cubicBezTo>
                          <a:pt x="533064" y="247095"/>
                          <a:pt x="531095" y="246251"/>
                          <a:pt x="528732" y="244619"/>
                        </a:cubicBezTo>
                        <a:cubicBezTo>
                          <a:pt x="526368" y="242987"/>
                          <a:pt x="527100" y="241805"/>
                          <a:pt x="526256" y="238992"/>
                        </a:cubicBezTo>
                        <a:cubicBezTo>
                          <a:pt x="525412" y="236179"/>
                          <a:pt x="523667" y="238879"/>
                          <a:pt x="519109" y="239555"/>
                        </a:cubicBezTo>
                        <a:cubicBezTo>
                          <a:pt x="514552" y="240286"/>
                          <a:pt x="512301" y="236741"/>
                          <a:pt x="509375" y="234378"/>
                        </a:cubicBezTo>
                        <a:cubicBezTo>
                          <a:pt x="506449" y="232015"/>
                          <a:pt x="503636" y="231452"/>
                          <a:pt x="501948" y="230101"/>
                        </a:cubicBezTo>
                        <a:cubicBezTo>
                          <a:pt x="500203" y="228751"/>
                          <a:pt x="497840" y="225656"/>
                          <a:pt x="496827" y="221661"/>
                        </a:cubicBezTo>
                        <a:cubicBezTo>
                          <a:pt x="495758" y="217666"/>
                          <a:pt x="497165" y="210689"/>
                          <a:pt x="498909" y="206356"/>
                        </a:cubicBezTo>
                        <a:cubicBezTo>
                          <a:pt x="500653" y="202023"/>
                          <a:pt x="502848" y="203149"/>
                          <a:pt x="505155" y="201179"/>
                        </a:cubicBezTo>
                        <a:cubicBezTo>
                          <a:pt x="507462" y="199210"/>
                          <a:pt x="506055" y="196171"/>
                          <a:pt x="504986" y="193808"/>
                        </a:cubicBezTo>
                        <a:cubicBezTo>
                          <a:pt x="503917" y="191501"/>
                          <a:pt x="503073" y="190995"/>
                          <a:pt x="502904" y="188688"/>
                        </a:cubicBezTo>
                        <a:cubicBezTo>
                          <a:pt x="502735" y="186381"/>
                          <a:pt x="510163" y="185368"/>
                          <a:pt x="511626" y="185199"/>
                        </a:cubicBezTo>
                        <a:cubicBezTo>
                          <a:pt x="513032" y="185030"/>
                          <a:pt x="514327" y="181091"/>
                          <a:pt x="515396" y="179122"/>
                        </a:cubicBezTo>
                        <a:cubicBezTo>
                          <a:pt x="516465" y="177153"/>
                          <a:pt x="518603" y="175352"/>
                          <a:pt x="519841" y="174452"/>
                        </a:cubicBezTo>
                        <a:cubicBezTo>
                          <a:pt x="521079" y="173551"/>
                          <a:pt x="522373" y="169781"/>
                          <a:pt x="523048" y="168374"/>
                        </a:cubicBezTo>
                        <a:cubicBezTo>
                          <a:pt x="523780" y="166968"/>
                          <a:pt x="524117" y="166236"/>
                          <a:pt x="525524" y="164436"/>
                        </a:cubicBezTo>
                        <a:cubicBezTo>
                          <a:pt x="526875" y="162748"/>
                          <a:pt x="529294" y="153069"/>
                          <a:pt x="527100" y="155095"/>
                        </a:cubicBezTo>
                        <a:cubicBezTo>
                          <a:pt x="526931" y="155264"/>
                          <a:pt x="526818" y="155320"/>
                          <a:pt x="526593" y="155602"/>
                        </a:cubicBezTo>
                        <a:cubicBezTo>
                          <a:pt x="523442" y="159878"/>
                          <a:pt x="517534" y="159822"/>
                          <a:pt x="507012" y="158021"/>
                        </a:cubicBezTo>
                        <a:cubicBezTo>
                          <a:pt x="501554" y="157065"/>
                          <a:pt x="497727" y="149975"/>
                          <a:pt x="492101" y="148455"/>
                        </a:cubicBezTo>
                        <a:cubicBezTo>
                          <a:pt x="487149" y="147105"/>
                          <a:pt x="477864" y="152000"/>
                          <a:pt x="473588" y="152282"/>
                        </a:cubicBezTo>
                        <a:cubicBezTo>
                          <a:pt x="466498" y="152732"/>
                          <a:pt x="459521" y="155208"/>
                          <a:pt x="449843" y="157065"/>
                        </a:cubicBezTo>
                        <a:cubicBezTo>
                          <a:pt x="434425" y="160047"/>
                          <a:pt x="437801" y="146598"/>
                          <a:pt x="436338" y="138102"/>
                        </a:cubicBezTo>
                        <a:cubicBezTo>
                          <a:pt x="434875" y="129605"/>
                          <a:pt x="425703" y="124147"/>
                          <a:pt x="418951" y="109180"/>
                        </a:cubicBezTo>
                        <a:cubicBezTo>
                          <a:pt x="412199" y="94212"/>
                          <a:pt x="428123" y="100683"/>
                          <a:pt x="432962" y="95225"/>
                        </a:cubicBezTo>
                        <a:cubicBezTo>
                          <a:pt x="437801" y="89767"/>
                          <a:pt x="430092" y="80258"/>
                          <a:pt x="427166" y="68835"/>
                        </a:cubicBezTo>
                        <a:cubicBezTo>
                          <a:pt x="424297" y="57356"/>
                          <a:pt x="417995" y="65853"/>
                          <a:pt x="414618" y="66359"/>
                        </a:cubicBezTo>
                        <a:cubicBezTo>
                          <a:pt x="411242" y="66866"/>
                          <a:pt x="409329" y="56906"/>
                          <a:pt x="403983" y="48409"/>
                        </a:cubicBezTo>
                        <a:cubicBezTo>
                          <a:pt x="398694" y="39913"/>
                          <a:pt x="399651" y="35468"/>
                          <a:pt x="403027" y="30966"/>
                        </a:cubicBezTo>
                        <a:cubicBezTo>
                          <a:pt x="406403" y="26465"/>
                          <a:pt x="392899" y="18981"/>
                          <a:pt x="388566" y="7558"/>
                        </a:cubicBezTo>
                        <a:cubicBezTo>
                          <a:pt x="384233" y="-3921"/>
                          <a:pt x="359137" y="1087"/>
                          <a:pt x="348052" y="1087"/>
                        </a:cubicBezTo>
                        <a:cubicBezTo>
                          <a:pt x="336967" y="1087"/>
                          <a:pt x="340794" y="13523"/>
                          <a:pt x="335504" y="17518"/>
                        </a:cubicBezTo>
                        <a:cubicBezTo>
                          <a:pt x="330215" y="21513"/>
                          <a:pt x="323463" y="16505"/>
                          <a:pt x="312322" y="18024"/>
                        </a:cubicBezTo>
                        <a:cubicBezTo>
                          <a:pt x="301237" y="19544"/>
                          <a:pt x="292515" y="30009"/>
                          <a:pt x="293978" y="39969"/>
                        </a:cubicBezTo>
                        <a:cubicBezTo>
                          <a:pt x="295441" y="49929"/>
                          <a:pt x="297354" y="51954"/>
                          <a:pt x="291108" y="53924"/>
                        </a:cubicBezTo>
                        <a:cubicBezTo>
                          <a:pt x="284862" y="55893"/>
                          <a:pt x="284356" y="60395"/>
                          <a:pt x="293021" y="64896"/>
                        </a:cubicBezTo>
                        <a:cubicBezTo>
                          <a:pt x="301687" y="69398"/>
                          <a:pt x="293978" y="76375"/>
                          <a:pt x="284806" y="85828"/>
                        </a:cubicBezTo>
                        <a:cubicBezTo>
                          <a:pt x="275634" y="95281"/>
                          <a:pt x="258754" y="89317"/>
                          <a:pt x="251495" y="84815"/>
                        </a:cubicBezTo>
                        <a:cubicBezTo>
                          <a:pt x="244236" y="80314"/>
                          <a:pt x="243280" y="84309"/>
                          <a:pt x="238441" y="92299"/>
                        </a:cubicBezTo>
                        <a:cubicBezTo>
                          <a:pt x="233602" y="100289"/>
                          <a:pt x="225893" y="101246"/>
                          <a:pt x="223473" y="110249"/>
                        </a:cubicBezTo>
                        <a:cubicBezTo>
                          <a:pt x="221054" y="119196"/>
                          <a:pt x="212838" y="114244"/>
                          <a:pt x="208506" y="100796"/>
                        </a:cubicBezTo>
                        <a:cubicBezTo>
                          <a:pt x="204173" y="87347"/>
                          <a:pt x="180034" y="113231"/>
                          <a:pt x="171819" y="119252"/>
                        </a:cubicBezTo>
                        <a:cubicBezTo>
                          <a:pt x="163603" y="125216"/>
                          <a:pt x="148186" y="131687"/>
                          <a:pt x="155388" y="135682"/>
                        </a:cubicBezTo>
                        <a:cubicBezTo>
                          <a:pt x="162647" y="139678"/>
                          <a:pt x="150098" y="142660"/>
                          <a:pt x="142390" y="145642"/>
                        </a:cubicBezTo>
                        <a:cubicBezTo>
                          <a:pt x="134681" y="148624"/>
                          <a:pt x="121626" y="145642"/>
                          <a:pt x="114424" y="140634"/>
                        </a:cubicBezTo>
                        <a:cubicBezTo>
                          <a:pt x="107165" y="135626"/>
                          <a:pt x="109135" y="123191"/>
                          <a:pt x="112005" y="116213"/>
                        </a:cubicBezTo>
                        <a:cubicBezTo>
                          <a:pt x="114874" y="109236"/>
                          <a:pt x="112005" y="95788"/>
                          <a:pt x="109135" y="84309"/>
                        </a:cubicBezTo>
                        <a:cubicBezTo>
                          <a:pt x="107672" y="78569"/>
                          <a:pt x="104971" y="65571"/>
                          <a:pt x="101595" y="63096"/>
                        </a:cubicBezTo>
                        <a:cubicBezTo>
                          <a:pt x="100244" y="62083"/>
                          <a:pt x="96756" y="65177"/>
                          <a:pt x="97994" y="69960"/>
                        </a:cubicBezTo>
                        <a:cubicBezTo>
                          <a:pt x="99794" y="76825"/>
                          <a:pt x="91523" y="79751"/>
                          <a:pt x="84039" y="78851"/>
                        </a:cubicBezTo>
                        <a:cubicBezTo>
                          <a:pt x="70141" y="77163"/>
                          <a:pt x="67609" y="87347"/>
                          <a:pt x="71491" y="94325"/>
                        </a:cubicBezTo>
                        <a:cubicBezTo>
                          <a:pt x="75374" y="101302"/>
                          <a:pt x="63782" y="99333"/>
                          <a:pt x="57030" y="103272"/>
                        </a:cubicBezTo>
                        <a:cubicBezTo>
                          <a:pt x="50278" y="107267"/>
                          <a:pt x="44988" y="121221"/>
                          <a:pt x="49321" y="141140"/>
                        </a:cubicBezTo>
                        <a:cubicBezTo>
                          <a:pt x="53654" y="161060"/>
                          <a:pt x="34353" y="160103"/>
                          <a:pt x="26138" y="162072"/>
                        </a:cubicBezTo>
                        <a:cubicBezTo>
                          <a:pt x="17923" y="164098"/>
                          <a:pt x="18430" y="183511"/>
                          <a:pt x="24675" y="191501"/>
                        </a:cubicBezTo>
                        <a:cubicBezTo>
                          <a:pt x="30977" y="199491"/>
                          <a:pt x="30921" y="200448"/>
                          <a:pt x="22256" y="208944"/>
                        </a:cubicBezTo>
                        <a:cubicBezTo>
                          <a:pt x="13590" y="217441"/>
                          <a:pt x="21749" y="222393"/>
                          <a:pt x="27545" y="229370"/>
                        </a:cubicBezTo>
                        <a:cubicBezTo>
                          <a:pt x="33341" y="236347"/>
                          <a:pt x="35254" y="243325"/>
                          <a:pt x="37673" y="253284"/>
                        </a:cubicBezTo>
                        <a:cubicBezTo>
                          <a:pt x="37673" y="253284"/>
                          <a:pt x="38236" y="255085"/>
                          <a:pt x="39080" y="257673"/>
                        </a:cubicBezTo>
                        <a:cubicBezTo>
                          <a:pt x="39080" y="257504"/>
                          <a:pt x="39080" y="257279"/>
                          <a:pt x="39080" y="257279"/>
                        </a:cubicBezTo>
                        <a:cubicBezTo>
                          <a:pt x="39080" y="257279"/>
                          <a:pt x="43188" y="263469"/>
                          <a:pt x="48421" y="269208"/>
                        </a:cubicBezTo>
                        <a:cubicBezTo>
                          <a:pt x="52303" y="273541"/>
                          <a:pt x="53935" y="277649"/>
                          <a:pt x="56074" y="280237"/>
                        </a:cubicBezTo>
                        <a:cubicBezTo>
                          <a:pt x="56805" y="281081"/>
                          <a:pt x="57536" y="281812"/>
                          <a:pt x="58493" y="282263"/>
                        </a:cubicBezTo>
                        <a:cubicBezTo>
                          <a:pt x="62207" y="284176"/>
                          <a:pt x="56636" y="289184"/>
                          <a:pt x="61081" y="298468"/>
                        </a:cubicBezTo>
                        <a:cubicBezTo>
                          <a:pt x="65583" y="307696"/>
                          <a:pt x="68171" y="313886"/>
                          <a:pt x="73010" y="312310"/>
                        </a:cubicBezTo>
                        <a:cubicBezTo>
                          <a:pt x="77850" y="310791"/>
                          <a:pt x="92029" y="316924"/>
                          <a:pt x="81957" y="320807"/>
                        </a:cubicBezTo>
                        <a:cubicBezTo>
                          <a:pt x="71885" y="324633"/>
                          <a:pt x="62544" y="327728"/>
                          <a:pt x="58831" y="332004"/>
                        </a:cubicBezTo>
                        <a:cubicBezTo>
                          <a:pt x="55117" y="336224"/>
                          <a:pt x="50278" y="340107"/>
                          <a:pt x="47633" y="338532"/>
                        </a:cubicBezTo>
                        <a:cubicBezTo>
                          <a:pt x="45045" y="337012"/>
                          <a:pt x="42062" y="336224"/>
                          <a:pt x="43525" y="340839"/>
                        </a:cubicBezTo>
                        <a:cubicBezTo>
                          <a:pt x="44988" y="345452"/>
                          <a:pt x="47239" y="351248"/>
                          <a:pt x="40149" y="350067"/>
                        </a:cubicBezTo>
                        <a:cubicBezTo>
                          <a:pt x="33059" y="348885"/>
                          <a:pt x="29683" y="352768"/>
                          <a:pt x="32665" y="357775"/>
                        </a:cubicBezTo>
                        <a:cubicBezTo>
                          <a:pt x="35648" y="362783"/>
                          <a:pt x="36773" y="371280"/>
                          <a:pt x="43131" y="371674"/>
                        </a:cubicBezTo>
                        <a:cubicBezTo>
                          <a:pt x="49490" y="372068"/>
                          <a:pt x="51684" y="370886"/>
                          <a:pt x="54329" y="375162"/>
                        </a:cubicBezTo>
                        <a:cubicBezTo>
                          <a:pt x="56917" y="379383"/>
                          <a:pt x="61419" y="377863"/>
                          <a:pt x="67383" y="377076"/>
                        </a:cubicBezTo>
                        <a:cubicBezTo>
                          <a:pt x="73348" y="376288"/>
                          <a:pt x="76330" y="374375"/>
                          <a:pt x="76330" y="387485"/>
                        </a:cubicBezTo>
                        <a:cubicBezTo>
                          <a:pt x="76330" y="400596"/>
                          <a:pt x="76330" y="406335"/>
                          <a:pt x="81563" y="409430"/>
                        </a:cubicBezTo>
                        <a:cubicBezTo>
                          <a:pt x="86796" y="412525"/>
                          <a:pt x="91973" y="413313"/>
                          <a:pt x="87922" y="427943"/>
                        </a:cubicBezTo>
                        <a:cubicBezTo>
                          <a:pt x="83814" y="442573"/>
                          <a:pt x="77456" y="448762"/>
                          <a:pt x="80100" y="454164"/>
                        </a:cubicBezTo>
                        <a:cubicBezTo>
                          <a:pt x="82689" y="459566"/>
                          <a:pt x="85671" y="466487"/>
                          <a:pt x="80494" y="467668"/>
                        </a:cubicBezTo>
                        <a:cubicBezTo>
                          <a:pt x="75261" y="468850"/>
                          <a:pt x="72673" y="470369"/>
                          <a:pt x="72279" y="475771"/>
                        </a:cubicBezTo>
                        <a:cubicBezTo>
                          <a:pt x="71885" y="481173"/>
                          <a:pt x="67440" y="480385"/>
                          <a:pt x="60350" y="482298"/>
                        </a:cubicBezTo>
                        <a:cubicBezTo>
                          <a:pt x="53260" y="484211"/>
                          <a:pt x="45833" y="474196"/>
                          <a:pt x="40600" y="477684"/>
                        </a:cubicBezTo>
                        <a:cubicBezTo>
                          <a:pt x="35367" y="481173"/>
                          <a:pt x="21975" y="491526"/>
                          <a:pt x="19724" y="498110"/>
                        </a:cubicBezTo>
                        <a:cubicBezTo>
                          <a:pt x="17473" y="504637"/>
                          <a:pt x="16010" y="508126"/>
                          <a:pt x="20455" y="513921"/>
                        </a:cubicBezTo>
                        <a:cubicBezTo>
                          <a:pt x="24957" y="519717"/>
                          <a:pt x="30527" y="523543"/>
                          <a:pt x="23437" y="530127"/>
                        </a:cubicBezTo>
                        <a:cubicBezTo>
                          <a:pt x="16348" y="536654"/>
                          <a:pt x="2168" y="548245"/>
                          <a:pt x="1042" y="557867"/>
                        </a:cubicBezTo>
                        <a:cubicBezTo>
                          <a:pt x="-83" y="567489"/>
                          <a:pt x="-421" y="576717"/>
                          <a:pt x="649" y="582907"/>
                        </a:cubicBezTo>
                        <a:cubicBezTo>
                          <a:pt x="1774" y="589097"/>
                          <a:pt x="1380" y="595230"/>
                          <a:pt x="7738" y="598325"/>
                        </a:cubicBezTo>
                        <a:cubicBezTo>
                          <a:pt x="14097" y="601419"/>
                          <a:pt x="27883" y="601026"/>
                          <a:pt x="28614" y="607553"/>
                        </a:cubicBezTo>
                        <a:cubicBezTo>
                          <a:pt x="29346" y="614080"/>
                          <a:pt x="32722" y="613348"/>
                          <a:pt x="39080" y="630679"/>
                        </a:cubicBezTo>
                        <a:cubicBezTo>
                          <a:pt x="45439" y="648010"/>
                          <a:pt x="49546" y="646885"/>
                          <a:pt x="49546" y="653806"/>
                        </a:cubicBezTo>
                        <a:cubicBezTo>
                          <a:pt x="49546" y="660727"/>
                          <a:pt x="48421" y="665003"/>
                          <a:pt x="55511" y="666129"/>
                        </a:cubicBezTo>
                        <a:cubicBezTo>
                          <a:pt x="62601" y="667310"/>
                          <a:pt x="61869" y="669223"/>
                          <a:pt x="60744" y="679239"/>
                        </a:cubicBezTo>
                        <a:cubicBezTo>
                          <a:pt x="59618" y="689255"/>
                          <a:pt x="45101" y="714295"/>
                          <a:pt x="42456" y="721216"/>
                        </a:cubicBezTo>
                        <a:cubicBezTo>
                          <a:pt x="39868" y="728137"/>
                          <a:pt x="40937" y="734326"/>
                          <a:pt x="35760" y="738547"/>
                        </a:cubicBezTo>
                        <a:cubicBezTo>
                          <a:pt x="30527" y="742767"/>
                          <a:pt x="30190" y="743554"/>
                          <a:pt x="31653" y="754358"/>
                        </a:cubicBezTo>
                        <a:cubicBezTo>
                          <a:pt x="33172" y="765162"/>
                          <a:pt x="38011" y="778610"/>
                          <a:pt x="30190" y="775909"/>
                        </a:cubicBezTo>
                        <a:cubicBezTo>
                          <a:pt x="22368" y="773208"/>
                          <a:pt x="25688" y="774390"/>
                          <a:pt x="23100" y="781311"/>
                        </a:cubicBezTo>
                        <a:cubicBezTo>
                          <a:pt x="20512" y="788232"/>
                          <a:pt x="19386" y="789414"/>
                          <a:pt x="11171" y="793634"/>
                        </a:cubicBezTo>
                        <a:cubicBezTo>
                          <a:pt x="2956" y="797854"/>
                          <a:pt x="2956" y="805957"/>
                          <a:pt x="7457" y="808657"/>
                        </a:cubicBezTo>
                        <a:cubicBezTo>
                          <a:pt x="11959" y="811358"/>
                          <a:pt x="13816" y="816760"/>
                          <a:pt x="13816" y="822162"/>
                        </a:cubicBezTo>
                        <a:cubicBezTo>
                          <a:pt x="13816" y="827564"/>
                          <a:pt x="20174" y="825651"/>
                          <a:pt x="25407" y="832966"/>
                        </a:cubicBezTo>
                        <a:cubicBezTo>
                          <a:pt x="28671" y="837523"/>
                          <a:pt x="30471" y="839268"/>
                          <a:pt x="30809" y="842700"/>
                        </a:cubicBezTo>
                        <a:cubicBezTo>
                          <a:pt x="30865" y="843038"/>
                          <a:pt x="31034" y="843432"/>
                          <a:pt x="31259" y="843882"/>
                        </a:cubicBezTo>
                        <a:cubicBezTo>
                          <a:pt x="32497" y="842081"/>
                          <a:pt x="34860" y="842644"/>
                          <a:pt x="37280" y="843207"/>
                        </a:cubicBezTo>
                        <a:cubicBezTo>
                          <a:pt x="40149" y="843938"/>
                          <a:pt x="50672" y="844838"/>
                          <a:pt x="54441" y="845007"/>
                        </a:cubicBezTo>
                        <a:cubicBezTo>
                          <a:pt x="58212" y="845176"/>
                          <a:pt x="61250" y="847145"/>
                          <a:pt x="61756" y="848440"/>
                        </a:cubicBezTo>
                        <a:cubicBezTo>
                          <a:pt x="62319" y="849677"/>
                          <a:pt x="64964" y="851647"/>
                          <a:pt x="67833" y="852547"/>
                        </a:cubicBezTo>
                        <a:cubicBezTo>
                          <a:pt x="70703" y="853447"/>
                          <a:pt x="87415" y="855811"/>
                          <a:pt x="91579" y="856036"/>
                        </a:cubicBezTo>
                        <a:cubicBezTo>
                          <a:pt x="95799" y="856261"/>
                          <a:pt x="101426" y="857443"/>
                          <a:pt x="106546" y="859299"/>
                        </a:cubicBezTo>
                        <a:cubicBezTo>
                          <a:pt x="111667" y="861213"/>
                          <a:pt x="115212" y="863069"/>
                          <a:pt x="119151" y="865433"/>
                        </a:cubicBezTo>
                        <a:cubicBezTo>
                          <a:pt x="123146" y="867796"/>
                          <a:pt x="124778" y="867796"/>
                          <a:pt x="128266" y="866614"/>
                        </a:cubicBezTo>
                        <a:cubicBezTo>
                          <a:pt x="131755" y="865433"/>
                          <a:pt x="134343" y="866614"/>
                          <a:pt x="137832" y="866614"/>
                        </a:cubicBezTo>
                        <a:cubicBezTo>
                          <a:pt x="141321" y="866614"/>
                          <a:pt x="145766" y="865658"/>
                          <a:pt x="149311" y="865939"/>
                        </a:cubicBezTo>
                        <a:cubicBezTo>
                          <a:pt x="152800" y="866164"/>
                          <a:pt x="153756" y="869934"/>
                          <a:pt x="155388" y="872073"/>
                        </a:cubicBezTo>
                        <a:cubicBezTo>
                          <a:pt x="157020" y="874154"/>
                          <a:pt x="157751" y="874886"/>
                          <a:pt x="160058" y="874886"/>
                        </a:cubicBezTo>
                        <a:cubicBezTo>
                          <a:pt x="162421" y="874886"/>
                          <a:pt x="165235" y="873029"/>
                          <a:pt x="166867" y="870891"/>
                        </a:cubicBezTo>
                        <a:cubicBezTo>
                          <a:pt x="168498" y="868753"/>
                          <a:pt x="169455" y="866671"/>
                          <a:pt x="170637" y="864532"/>
                        </a:cubicBezTo>
                        <a:cubicBezTo>
                          <a:pt x="171819" y="862394"/>
                          <a:pt x="173000" y="859862"/>
                          <a:pt x="175082" y="858174"/>
                        </a:cubicBezTo>
                        <a:cubicBezTo>
                          <a:pt x="177164" y="856542"/>
                          <a:pt x="178121" y="852772"/>
                          <a:pt x="182341" y="855136"/>
                        </a:cubicBezTo>
                        <a:cubicBezTo>
                          <a:pt x="186561" y="857499"/>
                          <a:pt x="187011" y="859131"/>
                          <a:pt x="189374" y="861719"/>
                        </a:cubicBezTo>
                        <a:cubicBezTo>
                          <a:pt x="191738" y="864307"/>
                          <a:pt x="195451" y="864532"/>
                          <a:pt x="198996" y="863126"/>
                        </a:cubicBezTo>
                        <a:cubicBezTo>
                          <a:pt x="202485" y="861719"/>
                          <a:pt x="206705" y="858174"/>
                          <a:pt x="208618" y="856092"/>
                        </a:cubicBezTo>
                        <a:cubicBezTo>
                          <a:pt x="208843" y="855867"/>
                          <a:pt x="209012" y="855811"/>
                          <a:pt x="209124" y="855754"/>
                        </a:cubicBezTo>
                        <a:cubicBezTo>
                          <a:pt x="209350" y="855079"/>
                          <a:pt x="209462" y="854123"/>
                          <a:pt x="209518" y="852547"/>
                        </a:cubicBezTo>
                        <a:cubicBezTo>
                          <a:pt x="209631" y="847427"/>
                          <a:pt x="202147" y="843038"/>
                          <a:pt x="198152" y="839549"/>
                        </a:cubicBezTo>
                        <a:cubicBezTo>
                          <a:pt x="194157" y="836060"/>
                          <a:pt x="192300" y="834147"/>
                          <a:pt x="190950" y="831953"/>
                        </a:cubicBezTo>
                        <a:cubicBezTo>
                          <a:pt x="189599" y="829758"/>
                          <a:pt x="187742" y="818955"/>
                          <a:pt x="187292" y="815579"/>
                        </a:cubicBezTo>
                        <a:cubicBezTo>
                          <a:pt x="186842" y="812202"/>
                          <a:pt x="188193" y="808995"/>
                          <a:pt x="189768" y="807194"/>
                        </a:cubicBezTo>
                        <a:cubicBezTo>
                          <a:pt x="191344" y="805394"/>
                          <a:pt x="190893" y="802918"/>
                          <a:pt x="192244" y="798585"/>
                        </a:cubicBezTo>
                        <a:cubicBezTo>
                          <a:pt x="193595" y="794309"/>
                          <a:pt x="196070" y="792227"/>
                          <a:pt x="198377" y="790876"/>
                        </a:cubicBezTo>
                        <a:cubicBezTo>
                          <a:pt x="200628" y="789526"/>
                          <a:pt x="203385" y="784293"/>
                          <a:pt x="205861" y="780692"/>
                        </a:cubicBezTo>
                        <a:cubicBezTo>
                          <a:pt x="208337" y="777091"/>
                          <a:pt x="210644" y="777316"/>
                          <a:pt x="214245" y="777091"/>
                        </a:cubicBezTo>
                        <a:cubicBezTo>
                          <a:pt x="217846" y="776866"/>
                          <a:pt x="223079" y="771858"/>
                          <a:pt x="224880" y="771182"/>
                        </a:cubicBezTo>
                        <a:cubicBezTo>
                          <a:pt x="226681" y="770507"/>
                          <a:pt x="228312" y="763417"/>
                          <a:pt x="229775" y="755315"/>
                        </a:cubicBezTo>
                        <a:cubicBezTo>
                          <a:pt x="231238" y="747212"/>
                          <a:pt x="236584" y="742879"/>
                          <a:pt x="238272" y="738884"/>
                        </a:cubicBezTo>
                        <a:cubicBezTo>
                          <a:pt x="239960" y="734945"/>
                          <a:pt x="241198" y="728080"/>
                          <a:pt x="241817" y="725830"/>
                        </a:cubicBezTo>
                        <a:cubicBezTo>
                          <a:pt x="242436" y="723523"/>
                          <a:pt x="246712" y="710356"/>
                          <a:pt x="249751" y="705911"/>
                        </a:cubicBezTo>
                        <a:cubicBezTo>
                          <a:pt x="252789" y="701409"/>
                          <a:pt x="253915" y="695501"/>
                          <a:pt x="257403" y="692462"/>
                        </a:cubicBezTo>
                        <a:cubicBezTo>
                          <a:pt x="260835" y="689424"/>
                          <a:pt x="267757" y="691168"/>
                          <a:pt x="271527" y="691900"/>
                        </a:cubicBezTo>
                        <a:cubicBezTo>
                          <a:pt x="275297" y="692631"/>
                          <a:pt x="276422" y="690324"/>
                          <a:pt x="278560" y="688130"/>
                        </a:cubicBezTo>
                        <a:cubicBezTo>
                          <a:pt x="278954" y="687736"/>
                          <a:pt x="279235" y="687117"/>
                          <a:pt x="279404" y="686329"/>
                        </a:cubicBezTo>
                        <a:cubicBezTo>
                          <a:pt x="280080" y="683009"/>
                          <a:pt x="272146" y="683516"/>
                          <a:pt x="272652" y="675807"/>
                        </a:cubicBezTo>
                        <a:cubicBezTo>
                          <a:pt x="273552" y="662133"/>
                          <a:pt x="281430" y="667591"/>
                          <a:pt x="281430" y="667591"/>
                        </a:cubicBezTo>
                        <a:cubicBezTo>
                          <a:pt x="281430" y="667591"/>
                          <a:pt x="284468" y="669786"/>
                          <a:pt x="287451" y="671643"/>
                        </a:cubicBezTo>
                        <a:cubicBezTo>
                          <a:pt x="290489" y="673500"/>
                          <a:pt x="292852" y="672318"/>
                          <a:pt x="294934" y="670518"/>
                        </a:cubicBezTo>
                        <a:cubicBezTo>
                          <a:pt x="297017" y="668717"/>
                          <a:pt x="301293" y="663371"/>
                          <a:pt x="306751" y="657013"/>
                        </a:cubicBezTo>
                        <a:cubicBezTo>
                          <a:pt x="310408" y="652737"/>
                          <a:pt x="314235" y="646828"/>
                          <a:pt x="317330" y="641764"/>
                        </a:cubicBezTo>
                        <a:cubicBezTo>
                          <a:pt x="318849" y="639288"/>
                          <a:pt x="320255" y="637038"/>
                          <a:pt x="321324" y="635687"/>
                        </a:cubicBezTo>
                        <a:cubicBezTo>
                          <a:pt x="324420" y="631523"/>
                          <a:pt x="328358" y="628428"/>
                          <a:pt x="331340" y="627134"/>
                        </a:cubicBezTo>
                        <a:cubicBezTo>
                          <a:pt x="334323" y="625840"/>
                          <a:pt x="339781" y="625953"/>
                          <a:pt x="340963" y="626234"/>
                        </a:cubicBezTo>
                        <a:cubicBezTo>
                          <a:pt x="342144" y="626515"/>
                          <a:pt x="347546" y="626459"/>
                          <a:pt x="350866" y="625615"/>
                        </a:cubicBezTo>
                        <a:cubicBezTo>
                          <a:pt x="354242" y="624715"/>
                          <a:pt x="364933" y="622858"/>
                          <a:pt x="368309" y="622520"/>
                        </a:cubicBezTo>
                        <a:cubicBezTo>
                          <a:pt x="371685" y="622183"/>
                          <a:pt x="377256" y="621676"/>
                          <a:pt x="381138" y="621507"/>
                        </a:cubicBezTo>
                        <a:cubicBezTo>
                          <a:pt x="385021" y="621339"/>
                          <a:pt x="385921" y="621001"/>
                          <a:pt x="389579" y="617456"/>
                        </a:cubicBezTo>
                        <a:cubicBezTo>
                          <a:pt x="393292" y="613911"/>
                          <a:pt x="395205" y="605471"/>
                          <a:pt x="396106" y="602489"/>
                        </a:cubicBezTo>
                        <a:cubicBezTo>
                          <a:pt x="397006" y="599506"/>
                          <a:pt x="398413" y="595961"/>
                          <a:pt x="401395" y="593486"/>
                        </a:cubicBezTo>
                        <a:cubicBezTo>
                          <a:pt x="404377" y="591010"/>
                          <a:pt x="410736" y="588534"/>
                          <a:pt x="413718" y="587296"/>
                        </a:cubicBezTo>
                        <a:cubicBezTo>
                          <a:pt x="416700" y="586058"/>
                          <a:pt x="417713" y="583695"/>
                          <a:pt x="418613" y="581838"/>
                        </a:cubicBezTo>
                        <a:cubicBezTo>
                          <a:pt x="419570" y="579981"/>
                          <a:pt x="420189" y="575142"/>
                          <a:pt x="420301" y="572160"/>
                        </a:cubicBezTo>
                        <a:cubicBezTo>
                          <a:pt x="420358" y="570753"/>
                          <a:pt x="420245" y="569684"/>
                          <a:pt x="420245" y="569515"/>
                        </a:cubicBezTo>
                        <a:cubicBezTo>
                          <a:pt x="420301" y="569177"/>
                          <a:pt x="420470" y="568952"/>
                          <a:pt x="420583" y="568840"/>
                        </a:cubicBezTo>
                        <a:cubicBezTo>
                          <a:pt x="421089" y="568559"/>
                          <a:pt x="421539" y="568277"/>
                          <a:pt x="421933" y="568052"/>
                        </a:cubicBezTo>
                        <a:cubicBezTo>
                          <a:pt x="421427" y="567939"/>
                          <a:pt x="420977" y="567996"/>
                          <a:pt x="420695" y="568165"/>
                        </a:cubicBezTo>
                        <a:cubicBezTo>
                          <a:pt x="419683" y="568840"/>
                          <a:pt x="418895" y="570809"/>
                          <a:pt x="415237" y="571653"/>
                        </a:cubicBezTo>
                        <a:cubicBezTo>
                          <a:pt x="411580" y="572497"/>
                          <a:pt x="413774" y="569009"/>
                          <a:pt x="415237" y="567658"/>
                        </a:cubicBezTo>
                        <a:cubicBezTo>
                          <a:pt x="416700" y="566308"/>
                          <a:pt x="421202" y="563494"/>
                          <a:pt x="422496" y="561525"/>
                        </a:cubicBezTo>
                        <a:cubicBezTo>
                          <a:pt x="423846" y="559555"/>
                          <a:pt x="421033" y="555560"/>
                          <a:pt x="419345" y="553422"/>
                        </a:cubicBezTo>
                        <a:cubicBezTo>
                          <a:pt x="417713" y="551284"/>
                          <a:pt x="410905" y="543800"/>
                          <a:pt x="409948" y="542450"/>
                        </a:cubicBezTo>
                        <a:cubicBezTo>
                          <a:pt x="408935" y="541099"/>
                          <a:pt x="407134" y="536485"/>
                          <a:pt x="406628" y="535472"/>
                        </a:cubicBezTo>
                        <a:cubicBezTo>
                          <a:pt x="406122" y="534460"/>
                          <a:pt x="403983" y="532153"/>
                          <a:pt x="402971" y="530014"/>
                        </a:cubicBezTo>
                        <a:cubicBezTo>
                          <a:pt x="401958" y="527876"/>
                          <a:pt x="398356" y="524387"/>
                          <a:pt x="396331" y="522868"/>
                        </a:cubicBezTo>
                        <a:cubicBezTo>
                          <a:pt x="395431" y="522193"/>
                          <a:pt x="395037" y="521180"/>
                          <a:pt x="394924" y="520167"/>
                        </a:cubicBezTo>
                        <a:cubicBezTo>
                          <a:pt x="394868" y="520336"/>
                          <a:pt x="394812" y="520561"/>
                          <a:pt x="394699" y="520674"/>
                        </a:cubicBezTo>
                        <a:cubicBezTo>
                          <a:pt x="394080" y="521236"/>
                          <a:pt x="392336" y="521405"/>
                          <a:pt x="392336" y="521405"/>
                        </a:cubicBezTo>
                        <a:cubicBezTo>
                          <a:pt x="391042" y="523543"/>
                          <a:pt x="379450" y="523881"/>
                          <a:pt x="373655" y="527538"/>
                        </a:cubicBezTo>
                        <a:cubicBezTo>
                          <a:pt x="367859" y="531196"/>
                          <a:pt x="364314" y="529508"/>
                          <a:pt x="363357" y="524219"/>
                        </a:cubicBezTo>
                        <a:cubicBezTo>
                          <a:pt x="362401" y="518929"/>
                          <a:pt x="356268" y="521236"/>
                          <a:pt x="352104" y="525231"/>
                        </a:cubicBezTo>
                        <a:cubicBezTo>
                          <a:pt x="347940" y="529226"/>
                          <a:pt x="344732" y="526244"/>
                          <a:pt x="341806" y="519267"/>
                        </a:cubicBezTo>
                        <a:cubicBezTo>
                          <a:pt x="338937" y="512290"/>
                          <a:pt x="337643" y="512965"/>
                          <a:pt x="333141" y="515947"/>
                        </a:cubicBezTo>
                        <a:cubicBezTo>
                          <a:pt x="328640" y="518929"/>
                          <a:pt x="325432" y="518592"/>
                          <a:pt x="324138" y="513302"/>
                        </a:cubicBezTo>
                        <a:cubicBezTo>
                          <a:pt x="322844" y="508013"/>
                          <a:pt x="316092" y="510995"/>
                          <a:pt x="311928" y="508632"/>
                        </a:cubicBezTo>
                        <a:cubicBezTo>
                          <a:pt x="307764" y="506325"/>
                          <a:pt x="307089" y="495015"/>
                          <a:pt x="307426" y="485055"/>
                        </a:cubicBezTo>
                        <a:cubicBezTo>
                          <a:pt x="307764" y="475096"/>
                          <a:pt x="311590" y="472789"/>
                          <a:pt x="319636" y="468794"/>
                        </a:cubicBezTo>
                        <a:cubicBezTo>
                          <a:pt x="327683" y="464799"/>
                          <a:pt x="324757" y="459172"/>
                          <a:pt x="320931" y="454839"/>
                        </a:cubicBezTo>
                        <a:cubicBezTo>
                          <a:pt x="317048" y="450506"/>
                          <a:pt x="321887" y="441897"/>
                          <a:pt x="320931" y="434920"/>
                        </a:cubicBezTo>
                        <a:cubicBezTo>
                          <a:pt x="319974" y="427943"/>
                          <a:pt x="317048" y="427605"/>
                          <a:pt x="317724" y="423272"/>
                        </a:cubicBezTo>
                        <a:cubicBezTo>
                          <a:pt x="318342" y="418940"/>
                          <a:pt x="316092" y="416970"/>
                          <a:pt x="313559" y="411962"/>
                        </a:cubicBezTo>
                        <a:cubicBezTo>
                          <a:pt x="310971" y="407011"/>
                          <a:pt x="311646" y="396038"/>
                          <a:pt x="311646" y="396038"/>
                        </a:cubicBezTo>
                        <a:cubicBezTo>
                          <a:pt x="311646" y="396038"/>
                          <a:pt x="311703" y="395982"/>
                          <a:pt x="311703" y="395982"/>
                        </a:cubicBezTo>
                        <a:cubicBezTo>
                          <a:pt x="310746" y="396826"/>
                          <a:pt x="309677" y="397164"/>
                          <a:pt x="308439" y="396713"/>
                        </a:cubicBezTo>
                        <a:cubicBezTo>
                          <a:pt x="302024" y="394406"/>
                          <a:pt x="288520" y="392381"/>
                          <a:pt x="283343" y="400709"/>
                        </a:cubicBezTo>
                        <a:cubicBezTo>
                          <a:pt x="278223" y="409036"/>
                          <a:pt x="272764" y="410668"/>
                          <a:pt x="274678" y="414663"/>
                        </a:cubicBezTo>
                        <a:cubicBezTo>
                          <a:pt x="276591" y="418658"/>
                          <a:pt x="267588" y="422991"/>
                          <a:pt x="263424" y="417645"/>
                        </a:cubicBezTo>
                        <a:cubicBezTo>
                          <a:pt x="259260" y="412356"/>
                          <a:pt x="254759" y="400371"/>
                          <a:pt x="246093" y="403691"/>
                        </a:cubicBezTo>
                        <a:cubicBezTo>
                          <a:pt x="237428" y="407011"/>
                          <a:pt x="224880" y="402003"/>
                          <a:pt x="220378" y="407348"/>
                        </a:cubicBezTo>
                        <a:cubicBezTo>
                          <a:pt x="215877" y="412637"/>
                          <a:pt x="209124" y="416014"/>
                          <a:pt x="206255" y="411681"/>
                        </a:cubicBezTo>
                        <a:cubicBezTo>
                          <a:pt x="203385" y="407348"/>
                          <a:pt x="199840" y="404704"/>
                          <a:pt x="194044" y="406054"/>
                        </a:cubicBezTo>
                        <a:cubicBezTo>
                          <a:pt x="188249" y="407405"/>
                          <a:pt x="184704" y="401384"/>
                          <a:pt x="183747" y="396094"/>
                        </a:cubicBezTo>
                        <a:cubicBezTo>
                          <a:pt x="182791" y="390805"/>
                          <a:pt x="171199" y="383828"/>
                          <a:pt x="177952" y="382477"/>
                        </a:cubicBezTo>
                        <a:cubicBezTo>
                          <a:pt x="184704" y="381127"/>
                          <a:pt x="188868" y="373868"/>
                          <a:pt x="182791" y="368523"/>
                        </a:cubicBezTo>
                        <a:cubicBezTo>
                          <a:pt x="176658" y="363233"/>
                          <a:pt x="172831" y="356594"/>
                          <a:pt x="176658" y="352599"/>
                        </a:cubicBezTo>
                        <a:cubicBezTo>
                          <a:pt x="180540" y="348604"/>
                          <a:pt x="180596" y="347141"/>
                          <a:pt x="180596" y="347141"/>
                        </a:cubicBezTo>
                        <a:cubicBezTo>
                          <a:pt x="180596" y="347141"/>
                          <a:pt x="193369" y="336393"/>
                          <a:pt x="200346" y="334593"/>
                        </a:cubicBezTo>
                        <a:cubicBezTo>
                          <a:pt x="207324" y="332792"/>
                          <a:pt x="210813" y="326828"/>
                          <a:pt x="212557" y="329810"/>
                        </a:cubicBezTo>
                        <a:cubicBezTo>
                          <a:pt x="214301" y="332792"/>
                          <a:pt x="218915" y="322045"/>
                          <a:pt x="222404" y="316024"/>
                        </a:cubicBezTo>
                        <a:cubicBezTo>
                          <a:pt x="225893" y="310060"/>
                          <a:pt x="214864" y="302238"/>
                          <a:pt x="207887" y="294473"/>
                        </a:cubicBezTo>
                        <a:cubicBezTo>
                          <a:pt x="200909" y="286708"/>
                          <a:pt x="205580" y="273541"/>
                          <a:pt x="211375" y="272303"/>
                        </a:cubicBezTo>
                        <a:cubicBezTo>
                          <a:pt x="217171" y="271121"/>
                          <a:pt x="228200" y="273485"/>
                          <a:pt x="232870" y="266339"/>
                        </a:cubicBezTo>
                        <a:cubicBezTo>
                          <a:pt x="237484" y="259136"/>
                          <a:pt x="245080" y="245407"/>
                          <a:pt x="252002" y="245407"/>
                        </a:cubicBezTo>
                        <a:cubicBezTo>
                          <a:pt x="258923" y="245407"/>
                          <a:pt x="270570" y="243606"/>
                          <a:pt x="264212" y="237023"/>
                        </a:cubicBezTo>
                        <a:cubicBezTo>
                          <a:pt x="257853" y="230439"/>
                          <a:pt x="253858" y="224362"/>
                          <a:pt x="262186" y="226725"/>
                        </a:cubicBezTo>
                        <a:cubicBezTo>
                          <a:pt x="268432" y="228470"/>
                          <a:pt x="267925" y="225544"/>
                          <a:pt x="267082" y="222393"/>
                        </a:cubicBezTo>
                        <a:cubicBezTo>
                          <a:pt x="265225" y="215640"/>
                          <a:pt x="273327" y="216428"/>
                          <a:pt x="277154" y="210970"/>
                        </a:cubicBezTo>
                        <a:cubicBezTo>
                          <a:pt x="285931" y="198591"/>
                          <a:pt x="285087" y="215415"/>
                          <a:pt x="298817" y="229032"/>
                        </a:cubicBezTo>
                        <a:cubicBezTo>
                          <a:pt x="306976" y="237191"/>
                          <a:pt x="315191" y="250640"/>
                          <a:pt x="320987" y="248276"/>
                        </a:cubicBezTo>
                        <a:cubicBezTo>
                          <a:pt x="326783" y="245969"/>
                          <a:pt x="339331" y="249627"/>
                          <a:pt x="348615" y="249964"/>
                        </a:cubicBezTo>
                        <a:cubicBezTo>
                          <a:pt x="357956" y="250302"/>
                          <a:pt x="368196" y="246307"/>
                          <a:pt x="364708" y="251315"/>
                        </a:cubicBezTo>
                        <a:cubicBezTo>
                          <a:pt x="361163" y="256323"/>
                          <a:pt x="362795" y="263581"/>
                          <a:pt x="358293" y="263244"/>
                        </a:cubicBezTo>
                        <a:cubicBezTo>
                          <a:pt x="353792" y="262906"/>
                          <a:pt x="345745" y="264594"/>
                          <a:pt x="345464" y="271853"/>
                        </a:cubicBezTo>
                        <a:cubicBezTo>
                          <a:pt x="345126" y="279168"/>
                          <a:pt x="344507" y="282825"/>
                          <a:pt x="349628" y="293798"/>
                        </a:cubicBezTo>
                        <a:cubicBezTo>
                          <a:pt x="353116" y="301169"/>
                          <a:pt x="361951" y="306346"/>
                          <a:pt x="364033" y="311635"/>
                        </a:cubicBezTo>
                        <a:cubicBezTo>
                          <a:pt x="363357" y="309440"/>
                          <a:pt x="362345" y="308596"/>
                          <a:pt x="361050" y="307021"/>
                        </a:cubicBezTo>
                        <a:cubicBezTo>
                          <a:pt x="359419" y="305052"/>
                          <a:pt x="363695" y="304939"/>
                          <a:pt x="365102" y="305164"/>
                        </a:cubicBezTo>
                        <a:cubicBezTo>
                          <a:pt x="366508" y="305389"/>
                          <a:pt x="372811" y="306064"/>
                          <a:pt x="374442" y="308259"/>
                        </a:cubicBezTo>
                        <a:cubicBezTo>
                          <a:pt x="376074" y="310453"/>
                          <a:pt x="376524" y="313323"/>
                          <a:pt x="378212" y="316080"/>
                        </a:cubicBezTo>
                        <a:cubicBezTo>
                          <a:pt x="379957" y="318837"/>
                          <a:pt x="381195" y="320694"/>
                          <a:pt x="385021" y="322382"/>
                        </a:cubicBezTo>
                        <a:cubicBezTo>
                          <a:pt x="388791" y="324127"/>
                          <a:pt x="391323" y="324914"/>
                          <a:pt x="392730" y="327447"/>
                        </a:cubicBezTo>
                        <a:cubicBezTo>
                          <a:pt x="394136" y="329979"/>
                          <a:pt x="392505" y="331498"/>
                          <a:pt x="394812" y="333073"/>
                        </a:cubicBezTo>
                        <a:cubicBezTo>
                          <a:pt x="397119" y="334705"/>
                          <a:pt x="404940" y="340557"/>
                          <a:pt x="397681" y="341120"/>
                        </a:cubicBezTo>
                        <a:cubicBezTo>
                          <a:pt x="390423" y="341683"/>
                          <a:pt x="384796" y="342358"/>
                          <a:pt x="382376" y="342977"/>
                        </a:cubicBezTo>
                        <a:cubicBezTo>
                          <a:pt x="379957" y="343539"/>
                          <a:pt x="376974" y="345396"/>
                          <a:pt x="377650" y="349448"/>
                        </a:cubicBezTo>
                        <a:cubicBezTo>
                          <a:pt x="378325" y="353499"/>
                          <a:pt x="380182" y="363571"/>
                          <a:pt x="381307" y="366835"/>
                        </a:cubicBezTo>
                        <a:cubicBezTo>
                          <a:pt x="382433" y="370042"/>
                          <a:pt x="382545" y="373418"/>
                          <a:pt x="385921" y="376063"/>
                        </a:cubicBezTo>
                        <a:cubicBezTo>
                          <a:pt x="389241" y="378707"/>
                          <a:pt x="392505" y="379833"/>
                          <a:pt x="392955" y="382646"/>
                        </a:cubicBezTo>
                        <a:cubicBezTo>
                          <a:pt x="393405" y="385403"/>
                          <a:pt x="393517" y="390918"/>
                          <a:pt x="395037" y="393900"/>
                        </a:cubicBezTo>
                        <a:cubicBezTo>
                          <a:pt x="396556" y="396882"/>
                          <a:pt x="398694" y="398627"/>
                          <a:pt x="401845" y="395419"/>
                        </a:cubicBezTo>
                        <a:cubicBezTo>
                          <a:pt x="404940" y="392212"/>
                          <a:pt x="408035" y="388780"/>
                          <a:pt x="411073" y="389342"/>
                        </a:cubicBezTo>
                        <a:cubicBezTo>
                          <a:pt x="414112" y="389961"/>
                          <a:pt x="416925" y="391087"/>
                          <a:pt x="417995" y="392043"/>
                        </a:cubicBezTo>
                        <a:cubicBezTo>
                          <a:pt x="419063" y="393000"/>
                          <a:pt x="421146" y="394294"/>
                          <a:pt x="420358" y="398289"/>
                        </a:cubicBezTo>
                        <a:cubicBezTo>
                          <a:pt x="419514" y="402284"/>
                          <a:pt x="415800" y="414101"/>
                          <a:pt x="415631" y="417983"/>
                        </a:cubicBezTo>
                        <a:cubicBezTo>
                          <a:pt x="415519" y="421753"/>
                          <a:pt x="415969" y="423891"/>
                          <a:pt x="419964" y="425748"/>
                        </a:cubicBezTo>
                        <a:cubicBezTo>
                          <a:pt x="421089" y="426255"/>
                          <a:pt x="423171" y="426649"/>
                          <a:pt x="424353" y="426930"/>
                        </a:cubicBezTo>
                        <a:cubicBezTo>
                          <a:pt x="427279" y="427605"/>
                          <a:pt x="429304" y="427886"/>
                          <a:pt x="431274" y="428505"/>
                        </a:cubicBezTo>
                        <a:cubicBezTo>
                          <a:pt x="432793" y="428956"/>
                          <a:pt x="434819" y="429687"/>
                          <a:pt x="435606" y="431150"/>
                        </a:cubicBezTo>
                        <a:cubicBezTo>
                          <a:pt x="436226" y="432275"/>
                          <a:pt x="436057" y="433963"/>
                          <a:pt x="434931" y="435426"/>
                        </a:cubicBezTo>
                        <a:cubicBezTo>
                          <a:pt x="433806" y="436889"/>
                          <a:pt x="427054" y="439196"/>
                          <a:pt x="425197" y="439647"/>
                        </a:cubicBezTo>
                        <a:cubicBezTo>
                          <a:pt x="423340" y="440097"/>
                          <a:pt x="421314" y="441053"/>
                          <a:pt x="419345" y="443417"/>
                        </a:cubicBezTo>
                        <a:cubicBezTo>
                          <a:pt x="418838" y="444036"/>
                          <a:pt x="418388" y="444486"/>
                          <a:pt x="417938" y="444992"/>
                        </a:cubicBezTo>
                        <a:cubicBezTo>
                          <a:pt x="418613" y="444261"/>
                          <a:pt x="419345" y="443529"/>
                          <a:pt x="420077" y="442685"/>
                        </a:cubicBezTo>
                        <a:cubicBezTo>
                          <a:pt x="422721" y="439703"/>
                          <a:pt x="430655" y="438690"/>
                          <a:pt x="430655" y="438690"/>
                        </a:cubicBezTo>
                        <a:cubicBezTo>
                          <a:pt x="430655" y="438690"/>
                          <a:pt x="440446" y="436721"/>
                          <a:pt x="442302" y="436383"/>
                        </a:cubicBezTo>
                        <a:cubicBezTo>
                          <a:pt x="444159" y="436045"/>
                          <a:pt x="447142" y="436721"/>
                          <a:pt x="448661" y="437790"/>
                        </a:cubicBezTo>
                        <a:cubicBezTo>
                          <a:pt x="450180" y="438859"/>
                          <a:pt x="454063" y="446399"/>
                          <a:pt x="455751" y="449100"/>
                        </a:cubicBezTo>
                        <a:cubicBezTo>
                          <a:pt x="457383" y="451801"/>
                          <a:pt x="460702" y="455121"/>
                          <a:pt x="462559" y="456752"/>
                        </a:cubicBezTo>
                        <a:cubicBezTo>
                          <a:pt x="464416" y="458384"/>
                          <a:pt x="468186" y="458046"/>
                          <a:pt x="469368" y="457934"/>
                        </a:cubicBezTo>
                        <a:cubicBezTo>
                          <a:pt x="470549" y="457821"/>
                          <a:pt x="476683" y="454051"/>
                          <a:pt x="478765" y="452138"/>
                        </a:cubicBezTo>
                        <a:cubicBezTo>
                          <a:pt x="480903" y="450225"/>
                          <a:pt x="485461" y="446005"/>
                          <a:pt x="487261" y="443304"/>
                        </a:cubicBezTo>
                        <a:cubicBezTo>
                          <a:pt x="489006" y="440603"/>
                          <a:pt x="491144" y="439984"/>
                          <a:pt x="493957" y="438915"/>
                        </a:cubicBezTo>
                        <a:cubicBezTo>
                          <a:pt x="496771" y="437846"/>
                          <a:pt x="499246" y="439984"/>
                          <a:pt x="500316" y="440434"/>
                        </a:cubicBezTo>
                        <a:cubicBezTo>
                          <a:pt x="501385" y="440885"/>
                          <a:pt x="503973" y="441278"/>
                          <a:pt x="505493" y="441391"/>
                        </a:cubicBezTo>
                        <a:cubicBezTo>
                          <a:pt x="507012" y="441503"/>
                          <a:pt x="511513" y="440097"/>
                          <a:pt x="513370" y="439759"/>
                        </a:cubicBezTo>
                        <a:cubicBezTo>
                          <a:pt x="515227" y="439421"/>
                          <a:pt x="517590" y="436664"/>
                          <a:pt x="518153" y="435877"/>
                        </a:cubicBezTo>
                        <a:cubicBezTo>
                          <a:pt x="518772" y="435033"/>
                          <a:pt x="520741" y="435426"/>
                          <a:pt x="522654" y="435033"/>
                        </a:cubicBezTo>
                        <a:cubicBezTo>
                          <a:pt x="524567" y="434695"/>
                          <a:pt x="526312" y="433345"/>
                          <a:pt x="528450" y="431938"/>
                        </a:cubicBezTo>
                        <a:cubicBezTo>
                          <a:pt x="530588" y="430531"/>
                          <a:pt x="528788" y="434301"/>
                          <a:pt x="527606" y="436102"/>
                        </a:cubicBezTo>
                        <a:cubicBezTo>
                          <a:pt x="526424" y="437902"/>
                          <a:pt x="523330" y="441109"/>
                          <a:pt x="522542" y="441785"/>
                        </a:cubicBezTo>
                        <a:cubicBezTo>
                          <a:pt x="521698" y="442516"/>
                          <a:pt x="521810" y="443810"/>
                          <a:pt x="524455" y="442741"/>
                        </a:cubicBezTo>
                        <a:cubicBezTo>
                          <a:pt x="527043" y="441672"/>
                          <a:pt x="533571" y="436327"/>
                          <a:pt x="535315" y="434189"/>
                        </a:cubicBezTo>
                        <a:cubicBezTo>
                          <a:pt x="537116" y="432050"/>
                          <a:pt x="540379" y="425411"/>
                          <a:pt x="541336" y="421584"/>
                        </a:cubicBezTo>
                        <a:cubicBezTo>
                          <a:pt x="542292" y="417758"/>
                          <a:pt x="544149" y="413875"/>
                          <a:pt x="546400" y="410330"/>
                        </a:cubicBezTo>
                        <a:cubicBezTo>
                          <a:pt x="548651" y="406786"/>
                          <a:pt x="552083" y="403072"/>
                          <a:pt x="553490" y="400821"/>
                        </a:cubicBezTo>
                        <a:cubicBezTo>
                          <a:pt x="554896" y="398570"/>
                          <a:pt x="554334" y="396657"/>
                          <a:pt x="553715" y="395138"/>
                        </a:cubicBezTo>
                        <a:cubicBezTo>
                          <a:pt x="553096" y="393619"/>
                          <a:pt x="552983" y="393619"/>
                          <a:pt x="552983" y="391481"/>
                        </a:cubicBezTo>
                        <a:cubicBezTo>
                          <a:pt x="552983" y="389342"/>
                          <a:pt x="555234" y="384109"/>
                          <a:pt x="555459" y="381633"/>
                        </a:cubicBezTo>
                        <a:cubicBezTo>
                          <a:pt x="555684" y="379158"/>
                          <a:pt x="552027" y="379158"/>
                          <a:pt x="550001" y="378764"/>
                        </a:cubicBezTo>
                        <a:cubicBezTo>
                          <a:pt x="547975" y="378426"/>
                          <a:pt x="551914" y="375894"/>
                          <a:pt x="553096" y="375669"/>
                        </a:cubicBezTo>
                        <a:cubicBezTo>
                          <a:pt x="554278" y="375444"/>
                          <a:pt x="555122" y="375050"/>
                          <a:pt x="556866" y="373643"/>
                        </a:cubicBezTo>
                        <a:cubicBezTo>
                          <a:pt x="558667" y="372236"/>
                          <a:pt x="557710" y="367960"/>
                          <a:pt x="557935" y="364528"/>
                        </a:cubicBezTo>
                        <a:cubicBezTo>
                          <a:pt x="558216" y="361095"/>
                          <a:pt x="562211" y="354512"/>
                          <a:pt x="563731" y="352936"/>
                        </a:cubicBezTo>
                        <a:cubicBezTo>
                          <a:pt x="565194" y="351361"/>
                          <a:pt x="570764" y="349054"/>
                          <a:pt x="572509" y="348885"/>
                        </a:cubicBezTo>
                        <a:cubicBezTo>
                          <a:pt x="574253" y="348716"/>
                          <a:pt x="575491" y="348379"/>
                          <a:pt x="577066" y="347197"/>
                        </a:cubicBezTo>
                        <a:cubicBezTo>
                          <a:pt x="578642" y="346072"/>
                          <a:pt x="576110" y="343314"/>
                          <a:pt x="575153" y="340220"/>
                        </a:cubicBezTo>
                        <a:cubicBezTo>
                          <a:pt x="574197" y="337125"/>
                          <a:pt x="579374" y="334255"/>
                          <a:pt x="582243" y="333299"/>
                        </a:cubicBezTo>
                        <a:cubicBezTo>
                          <a:pt x="585113" y="332342"/>
                          <a:pt x="596929" y="326603"/>
                          <a:pt x="598955" y="325590"/>
                        </a:cubicBezTo>
                        <a:cubicBezTo>
                          <a:pt x="601037" y="324352"/>
                          <a:pt x="601431" y="322945"/>
                          <a:pt x="601037" y="321538"/>
                        </a:cubicBezTo>
                        <a:close/>
                      </a:path>
                    </a:pathLst>
                  </a:custGeom>
                  <a:grpFill/>
                  <a:ln w="6350" cap="flat">
                    <a:solidFill>
                      <a:schemeClr val="bg1">
                        <a:lumMod val="85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14" name="任意多边形: 形状 213">
                  <a:extLst>
                    <a:ext uri="{FF2B5EF4-FFF2-40B4-BE49-F238E27FC236}">
                      <a16:creationId xmlns:a16="http://schemas.microsoft.com/office/drawing/2014/main" id="{1BB0B82A-0E87-E985-F3A6-9B07743E2651}"/>
                    </a:ext>
                  </a:extLst>
                </p:cNvPr>
                <p:cNvSpPr/>
                <p:nvPr/>
              </p:nvSpPr>
              <p:spPr>
                <a:xfrm>
                  <a:off x="6397981" y="3586300"/>
                  <a:ext cx="2697" cy="2167"/>
                </a:xfrm>
                <a:custGeom>
                  <a:avLst/>
                  <a:gdLst>
                    <a:gd name="connsiteX0" fmla="*/ 2926 w 3151"/>
                    <a:gd name="connsiteY0" fmla="*/ 225 h 2531"/>
                    <a:gd name="connsiteX1" fmla="*/ 3151 w 3151"/>
                    <a:gd name="connsiteY1" fmla="*/ 0 h 2531"/>
                    <a:gd name="connsiteX2" fmla="*/ 0 w 3151"/>
                    <a:gd name="connsiteY2" fmla="*/ 2532 h 2531"/>
                    <a:gd name="connsiteX3" fmla="*/ 2926 w 3151"/>
                    <a:gd name="connsiteY3" fmla="*/ 225 h 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1" h="2531">
                      <a:moveTo>
                        <a:pt x="2926" y="225"/>
                      </a:moveTo>
                      <a:cubicBezTo>
                        <a:pt x="3038" y="169"/>
                        <a:pt x="3095" y="56"/>
                        <a:pt x="3151" y="0"/>
                      </a:cubicBezTo>
                      <a:cubicBezTo>
                        <a:pt x="2195" y="788"/>
                        <a:pt x="1069" y="1632"/>
                        <a:pt x="0" y="2532"/>
                      </a:cubicBezTo>
                      <a:cubicBezTo>
                        <a:pt x="956" y="1801"/>
                        <a:pt x="1913" y="1069"/>
                        <a:pt x="2926" y="22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>
                  <a:extLst>
                    <a:ext uri="{FF2B5EF4-FFF2-40B4-BE49-F238E27FC236}">
                      <a16:creationId xmlns:a16="http://schemas.microsoft.com/office/drawing/2014/main" id="{8836207D-3C69-6103-1160-8059224A133D}"/>
                    </a:ext>
                  </a:extLst>
                </p:cNvPr>
                <p:cNvSpPr/>
                <p:nvPr/>
              </p:nvSpPr>
              <p:spPr>
                <a:xfrm>
                  <a:off x="6403183" y="3579604"/>
                  <a:ext cx="288" cy="1204"/>
                </a:xfrm>
                <a:custGeom>
                  <a:avLst/>
                  <a:gdLst>
                    <a:gd name="connsiteX0" fmla="*/ 0 w 337"/>
                    <a:gd name="connsiteY0" fmla="*/ 0 h 1406"/>
                    <a:gd name="connsiteX1" fmla="*/ 338 w 337"/>
                    <a:gd name="connsiteY1" fmla="*/ 1407 h 1406"/>
                    <a:gd name="connsiteX2" fmla="*/ 0 w 337"/>
                    <a:gd name="connsiteY2" fmla="*/ 0 h 1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7" h="1406">
                      <a:moveTo>
                        <a:pt x="0" y="0"/>
                      </a:moveTo>
                      <a:cubicBezTo>
                        <a:pt x="112" y="394"/>
                        <a:pt x="225" y="844"/>
                        <a:pt x="338" y="1407"/>
                      </a:cubicBezTo>
                      <a:cubicBezTo>
                        <a:pt x="281" y="900"/>
                        <a:pt x="169" y="450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>
                  <a:extLst>
                    <a:ext uri="{FF2B5EF4-FFF2-40B4-BE49-F238E27FC236}">
                      <a16:creationId xmlns:a16="http://schemas.microsoft.com/office/drawing/2014/main" id="{8A6F7366-8F67-E8A1-D20A-F9EFD58278E0}"/>
                    </a:ext>
                  </a:extLst>
                </p:cNvPr>
                <p:cNvSpPr/>
                <p:nvPr/>
              </p:nvSpPr>
              <p:spPr>
                <a:xfrm>
                  <a:off x="6431795" y="3715341"/>
                  <a:ext cx="11704" cy="23649"/>
                </a:xfrm>
                <a:custGeom>
                  <a:avLst/>
                  <a:gdLst>
                    <a:gd name="connsiteX0" fmla="*/ 450 w 13673"/>
                    <a:gd name="connsiteY0" fmla="*/ 24702 h 27627"/>
                    <a:gd name="connsiteX1" fmla="*/ 0 w 13673"/>
                    <a:gd name="connsiteY1" fmla="*/ 27628 h 27627"/>
                    <a:gd name="connsiteX2" fmla="*/ 225 w 13673"/>
                    <a:gd name="connsiteY2" fmla="*/ 26446 h 27627"/>
                    <a:gd name="connsiteX3" fmla="*/ 7765 w 13673"/>
                    <a:gd name="connsiteY3" fmla="*/ 12885 h 27627"/>
                    <a:gd name="connsiteX4" fmla="*/ 13617 w 13673"/>
                    <a:gd name="connsiteY4" fmla="*/ 619 h 27627"/>
                    <a:gd name="connsiteX5" fmla="*/ 13673 w 13673"/>
                    <a:gd name="connsiteY5" fmla="*/ 0 h 27627"/>
                    <a:gd name="connsiteX6" fmla="*/ 8384 w 13673"/>
                    <a:gd name="connsiteY6" fmla="*/ 11479 h 27627"/>
                    <a:gd name="connsiteX7" fmla="*/ 450 w 13673"/>
                    <a:gd name="connsiteY7" fmla="*/ 24702 h 27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673" h="27627">
                      <a:moveTo>
                        <a:pt x="450" y="24702"/>
                      </a:moveTo>
                      <a:cubicBezTo>
                        <a:pt x="281" y="25546"/>
                        <a:pt x="169" y="26503"/>
                        <a:pt x="0" y="27628"/>
                      </a:cubicBezTo>
                      <a:cubicBezTo>
                        <a:pt x="112" y="27234"/>
                        <a:pt x="112" y="26896"/>
                        <a:pt x="225" y="26446"/>
                      </a:cubicBezTo>
                      <a:cubicBezTo>
                        <a:pt x="1857" y="19469"/>
                        <a:pt x="5402" y="16205"/>
                        <a:pt x="7765" y="12885"/>
                      </a:cubicBezTo>
                      <a:cubicBezTo>
                        <a:pt x="10128" y="9566"/>
                        <a:pt x="12716" y="4895"/>
                        <a:pt x="13617" y="619"/>
                      </a:cubicBezTo>
                      <a:cubicBezTo>
                        <a:pt x="13673" y="394"/>
                        <a:pt x="13673" y="169"/>
                        <a:pt x="13673" y="0"/>
                      </a:cubicBezTo>
                      <a:cubicBezTo>
                        <a:pt x="12604" y="3545"/>
                        <a:pt x="10804" y="7934"/>
                        <a:pt x="8384" y="11479"/>
                      </a:cubicBezTo>
                      <a:cubicBezTo>
                        <a:pt x="5739" y="15249"/>
                        <a:pt x="1125" y="21213"/>
                        <a:pt x="450" y="2470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>
                  <a:extLst>
                    <a:ext uri="{FF2B5EF4-FFF2-40B4-BE49-F238E27FC236}">
                      <a16:creationId xmlns:a16="http://schemas.microsoft.com/office/drawing/2014/main" id="{8D571B11-CD00-3CCF-DBE4-C734E7DF9A6C}"/>
                    </a:ext>
                  </a:extLst>
                </p:cNvPr>
                <p:cNvSpPr/>
                <p:nvPr/>
              </p:nvSpPr>
              <p:spPr>
                <a:xfrm>
                  <a:off x="6358435" y="3636106"/>
                  <a:ext cx="7273" cy="15750"/>
                </a:xfrm>
                <a:custGeom>
                  <a:avLst/>
                  <a:gdLst>
                    <a:gd name="connsiteX0" fmla="*/ 8497 w 8496"/>
                    <a:gd name="connsiteY0" fmla="*/ 56 h 18399"/>
                    <a:gd name="connsiteX1" fmla="*/ 8272 w 8496"/>
                    <a:gd name="connsiteY1" fmla="*/ 0 h 18399"/>
                    <a:gd name="connsiteX2" fmla="*/ 5908 w 8496"/>
                    <a:gd name="connsiteY2" fmla="*/ 6358 h 18399"/>
                    <a:gd name="connsiteX3" fmla="*/ 2982 w 8496"/>
                    <a:gd name="connsiteY3" fmla="*/ 13730 h 18399"/>
                    <a:gd name="connsiteX4" fmla="*/ 0 w 8496"/>
                    <a:gd name="connsiteY4" fmla="*/ 18400 h 18399"/>
                    <a:gd name="connsiteX5" fmla="*/ 8497 w 8496"/>
                    <a:gd name="connsiteY5" fmla="*/ 56 h 18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96" h="18399">
                      <a:moveTo>
                        <a:pt x="8497" y="56"/>
                      </a:moveTo>
                      <a:cubicBezTo>
                        <a:pt x="8328" y="56"/>
                        <a:pt x="8272" y="0"/>
                        <a:pt x="8272" y="0"/>
                      </a:cubicBezTo>
                      <a:cubicBezTo>
                        <a:pt x="8272" y="0"/>
                        <a:pt x="6133" y="5289"/>
                        <a:pt x="5908" y="6358"/>
                      </a:cubicBezTo>
                      <a:cubicBezTo>
                        <a:pt x="5683" y="7371"/>
                        <a:pt x="3883" y="12041"/>
                        <a:pt x="2982" y="13730"/>
                      </a:cubicBezTo>
                      <a:cubicBezTo>
                        <a:pt x="2082" y="15361"/>
                        <a:pt x="113" y="18231"/>
                        <a:pt x="0" y="18400"/>
                      </a:cubicBezTo>
                      <a:cubicBezTo>
                        <a:pt x="3489" y="15418"/>
                        <a:pt x="5740" y="5852"/>
                        <a:pt x="8497" y="5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>
                  <a:extLst>
                    <a:ext uri="{FF2B5EF4-FFF2-40B4-BE49-F238E27FC236}">
                      <a16:creationId xmlns:a16="http://schemas.microsoft.com/office/drawing/2014/main" id="{707938AF-0630-29F4-9614-4CB60A3413B5}"/>
                    </a:ext>
                  </a:extLst>
                </p:cNvPr>
                <p:cNvSpPr/>
                <p:nvPr/>
              </p:nvSpPr>
              <p:spPr>
                <a:xfrm>
                  <a:off x="6429675" y="3755995"/>
                  <a:ext cx="198" cy="2167"/>
                </a:xfrm>
                <a:custGeom>
                  <a:avLst/>
                  <a:gdLst>
                    <a:gd name="connsiteX0" fmla="*/ 56 w 231"/>
                    <a:gd name="connsiteY0" fmla="*/ 2532 h 2532"/>
                    <a:gd name="connsiteX1" fmla="*/ 225 w 231"/>
                    <a:gd name="connsiteY1" fmla="*/ 0 h 2532"/>
                    <a:gd name="connsiteX2" fmla="*/ 56 w 231"/>
                    <a:gd name="connsiteY2" fmla="*/ 2532 h 2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1" h="2532">
                      <a:moveTo>
                        <a:pt x="56" y="2532"/>
                      </a:moveTo>
                      <a:cubicBezTo>
                        <a:pt x="281" y="1857"/>
                        <a:pt x="225" y="788"/>
                        <a:pt x="225" y="0"/>
                      </a:cubicBezTo>
                      <a:cubicBezTo>
                        <a:pt x="0" y="788"/>
                        <a:pt x="-56" y="1688"/>
                        <a:pt x="56" y="253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>
                  <a:extLst>
                    <a:ext uri="{FF2B5EF4-FFF2-40B4-BE49-F238E27FC236}">
                      <a16:creationId xmlns:a16="http://schemas.microsoft.com/office/drawing/2014/main" id="{399C46B9-0BCB-3EAE-B79E-C1B6E58E27E0}"/>
                    </a:ext>
                  </a:extLst>
                </p:cNvPr>
                <p:cNvSpPr/>
                <p:nvPr/>
              </p:nvSpPr>
              <p:spPr>
                <a:xfrm>
                  <a:off x="6443595" y="3693810"/>
                  <a:ext cx="5587" cy="6213"/>
                </a:xfrm>
                <a:custGeom>
                  <a:avLst/>
                  <a:gdLst>
                    <a:gd name="connsiteX0" fmla="*/ 2532 w 6527"/>
                    <a:gd name="connsiteY0" fmla="*/ 3939 h 7258"/>
                    <a:gd name="connsiteX1" fmla="*/ 0 w 6527"/>
                    <a:gd name="connsiteY1" fmla="*/ 7259 h 7258"/>
                    <a:gd name="connsiteX2" fmla="*/ 2645 w 6527"/>
                    <a:gd name="connsiteY2" fmla="*/ 4164 h 7258"/>
                    <a:gd name="connsiteX3" fmla="*/ 6527 w 6527"/>
                    <a:gd name="connsiteY3" fmla="*/ 0 h 7258"/>
                    <a:gd name="connsiteX4" fmla="*/ 2532 w 6527"/>
                    <a:gd name="connsiteY4" fmla="*/ 3939 h 7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27" h="7258">
                      <a:moveTo>
                        <a:pt x="2532" y="3939"/>
                      </a:moveTo>
                      <a:cubicBezTo>
                        <a:pt x="1913" y="4558"/>
                        <a:pt x="788" y="5683"/>
                        <a:pt x="0" y="7259"/>
                      </a:cubicBezTo>
                      <a:cubicBezTo>
                        <a:pt x="788" y="6021"/>
                        <a:pt x="1801" y="5008"/>
                        <a:pt x="2645" y="4164"/>
                      </a:cubicBezTo>
                      <a:cubicBezTo>
                        <a:pt x="3939" y="2757"/>
                        <a:pt x="5177" y="1463"/>
                        <a:pt x="6527" y="0"/>
                      </a:cubicBezTo>
                      <a:cubicBezTo>
                        <a:pt x="4839" y="1744"/>
                        <a:pt x="3376" y="3095"/>
                        <a:pt x="2532" y="393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>
                  <a:extLst>
                    <a:ext uri="{FF2B5EF4-FFF2-40B4-BE49-F238E27FC236}">
                      <a16:creationId xmlns:a16="http://schemas.microsoft.com/office/drawing/2014/main" id="{BE42F0D4-CA83-0189-A59D-58758CCAFE7E}"/>
                    </a:ext>
                  </a:extLst>
                </p:cNvPr>
                <p:cNvSpPr/>
                <p:nvPr/>
              </p:nvSpPr>
              <p:spPr>
                <a:xfrm>
                  <a:off x="6354709" y="3573946"/>
                  <a:ext cx="109971" cy="192246"/>
                </a:xfrm>
                <a:custGeom>
                  <a:avLst/>
                  <a:gdLst>
                    <a:gd name="connsiteX0" fmla="*/ 117677 w 128466"/>
                    <a:gd name="connsiteY0" fmla="*/ 134566 h 224579"/>
                    <a:gd name="connsiteX1" fmla="*/ 127412 w 128466"/>
                    <a:gd name="connsiteY1" fmla="*/ 130346 h 224579"/>
                    <a:gd name="connsiteX2" fmla="*/ 128087 w 128466"/>
                    <a:gd name="connsiteY2" fmla="*/ 126069 h 224579"/>
                    <a:gd name="connsiteX3" fmla="*/ 123755 w 128466"/>
                    <a:gd name="connsiteY3" fmla="*/ 123425 h 224579"/>
                    <a:gd name="connsiteX4" fmla="*/ 116833 w 128466"/>
                    <a:gd name="connsiteY4" fmla="*/ 121849 h 224579"/>
                    <a:gd name="connsiteX5" fmla="*/ 112444 w 128466"/>
                    <a:gd name="connsiteY5" fmla="*/ 120668 h 224579"/>
                    <a:gd name="connsiteX6" fmla="*/ 108112 w 128466"/>
                    <a:gd name="connsiteY6" fmla="*/ 112902 h 224579"/>
                    <a:gd name="connsiteX7" fmla="*/ 112838 w 128466"/>
                    <a:gd name="connsiteY7" fmla="*/ 93208 h 224579"/>
                    <a:gd name="connsiteX8" fmla="*/ 110475 w 128466"/>
                    <a:gd name="connsiteY8" fmla="*/ 86962 h 224579"/>
                    <a:gd name="connsiteX9" fmla="*/ 103554 w 128466"/>
                    <a:gd name="connsiteY9" fmla="*/ 84262 h 224579"/>
                    <a:gd name="connsiteX10" fmla="*/ 94326 w 128466"/>
                    <a:gd name="connsiteY10" fmla="*/ 90339 h 224579"/>
                    <a:gd name="connsiteX11" fmla="*/ 87517 w 128466"/>
                    <a:gd name="connsiteY11" fmla="*/ 88819 h 224579"/>
                    <a:gd name="connsiteX12" fmla="*/ 85436 w 128466"/>
                    <a:gd name="connsiteY12" fmla="*/ 77566 h 224579"/>
                    <a:gd name="connsiteX13" fmla="*/ 78402 w 128466"/>
                    <a:gd name="connsiteY13" fmla="*/ 70982 h 224579"/>
                    <a:gd name="connsiteX14" fmla="*/ 73788 w 128466"/>
                    <a:gd name="connsiteY14" fmla="*/ 61754 h 224579"/>
                    <a:gd name="connsiteX15" fmla="*/ 70130 w 128466"/>
                    <a:gd name="connsiteY15" fmla="*/ 44367 h 224579"/>
                    <a:gd name="connsiteX16" fmla="*/ 74857 w 128466"/>
                    <a:gd name="connsiteY16" fmla="*/ 37896 h 224579"/>
                    <a:gd name="connsiteX17" fmla="*/ 90162 w 128466"/>
                    <a:gd name="connsiteY17" fmla="*/ 36039 h 224579"/>
                    <a:gd name="connsiteX18" fmla="*/ 87292 w 128466"/>
                    <a:gd name="connsiteY18" fmla="*/ 27993 h 224579"/>
                    <a:gd name="connsiteX19" fmla="*/ 85210 w 128466"/>
                    <a:gd name="connsiteY19" fmla="*/ 22366 h 224579"/>
                    <a:gd name="connsiteX20" fmla="*/ 77501 w 128466"/>
                    <a:gd name="connsiteY20" fmla="*/ 17302 h 224579"/>
                    <a:gd name="connsiteX21" fmla="*/ 70693 w 128466"/>
                    <a:gd name="connsiteY21" fmla="*/ 10999 h 224579"/>
                    <a:gd name="connsiteX22" fmla="*/ 66923 w 128466"/>
                    <a:gd name="connsiteY22" fmla="*/ 3178 h 224579"/>
                    <a:gd name="connsiteX23" fmla="*/ 57582 w 128466"/>
                    <a:gd name="connsiteY23" fmla="*/ 83 h 224579"/>
                    <a:gd name="connsiteX24" fmla="*/ 53531 w 128466"/>
                    <a:gd name="connsiteY24" fmla="*/ 1940 h 224579"/>
                    <a:gd name="connsiteX25" fmla="*/ 56513 w 128466"/>
                    <a:gd name="connsiteY25" fmla="*/ 6554 h 224579"/>
                    <a:gd name="connsiteX26" fmla="*/ 56851 w 128466"/>
                    <a:gd name="connsiteY26" fmla="*/ 7961 h 224579"/>
                    <a:gd name="connsiteX27" fmla="*/ 56963 w 128466"/>
                    <a:gd name="connsiteY27" fmla="*/ 8411 h 224579"/>
                    <a:gd name="connsiteX28" fmla="*/ 53587 w 128466"/>
                    <a:gd name="connsiteY28" fmla="*/ 14432 h 224579"/>
                    <a:gd name="connsiteX29" fmla="*/ 53362 w 128466"/>
                    <a:gd name="connsiteY29" fmla="*/ 14657 h 224579"/>
                    <a:gd name="connsiteX30" fmla="*/ 50492 w 128466"/>
                    <a:gd name="connsiteY30" fmla="*/ 16964 h 224579"/>
                    <a:gd name="connsiteX31" fmla="*/ 49536 w 128466"/>
                    <a:gd name="connsiteY31" fmla="*/ 17808 h 224579"/>
                    <a:gd name="connsiteX32" fmla="*/ 38845 w 128466"/>
                    <a:gd name="connsiteY32" fmla="*/ 25404 h 224579"/>
                    <a:gd name="connsiteX33" fmla="*/ 38732 w 128466"/>
                    <a:gd name="connsiteY33" fmla="*/ 34239 h 224579"/>
                    <a:gd name="connsiteX34" fmla="*/ 36482 w 128466"/>
                    <a:gd name="connsiteY34" fmla="*/ 42398 h 224579"/>
                    <a:gd name="connsiteX35" fmla="*/ 34681 w 128466"/>
                    <a:gd name="connsiteY35" fmla="*/ 49319 h 224579"/>
                    <a:gd name="connsiteX36" fmla="*/ 40083 w 128466"/>
                    <a:gd name="connsiteY36" fmla="*/ 56690 h 224579"/>
                    <a:gd name="connsiteX37" fmla="*/ 40083 w 128466"/>
                    <a:gd name="connsiteY37" fmla="*/ 61754 h 224579"/>
                    <a:gd name="connsiteX38" fmla="*/ 38507 w 128466"/>
                    <a:gd name="connsiteY38" fmla="*/ 69013 h 224579"/>
                    <a:gd name="connsiteX39" fmla="*/ 38395 w 128466"/>
                    <a:gd name="connsiteY39" fmla="*/ 85218 h 224579"/>
                    <a:gd name="connsiteX40" fmla="*/ 32880 w 128466"/>
                    <a:gd name="connsiteY40" fmla="*/ 86906 h 224579"/>
                    <a:gd name="connsiteX41" fmla="*/ 26241 w 128466"/>
                    <a:gd name="connsiteY41" fmla="*/ 84768 h 224579"/>
                    <a:gd name="connsiteX42" fmla="*/ 20501 w 128466"/>
                    <a:gd name="connsiteY42" fmla="*/ 84937 h 224579"/>
                    <a:gd name="connsiteX43" fmla="*/ 20501 w 128466"/>
                    <a:gd name="connsiteY43" fmla="*/ 84937 h 224579"/>
                    <a:gd name="connsiteX44" fmla="*/ 18700 w 128466"/>
                    <a:gd name="connsiteY44" fmla="*/ 76440 h 224579"/>
                    <a:gd name="connsiteX45" fmla="*/ 12849 w 128466"/>
                    <a:gd name="connsiteY45" fmla="*/ 72783 h 224579"/>
                    <a:gd name="connsiteX46" fmla="*/ 4352 w 128466"/>
                    <a:gd name="connsiteY46" fmla="*/ 91070 h 224579"/>
                    <a:gd name="connsiteX47" fmla="*/ 4296 w 128466"/>
                    <a:gd name="connsiteY47" fmla="*/ 91126 h 224579"/>
                    <a:gd name="connsiteX48" fmla="*/ 6209 w 128466"/>
                    <a:gd name="connsiteY48" fmla="*/ 107050 h 224579"/>
                    <a:gd name="connsiteX49" fmla="*/ 10373 w 128466"/>
                    <a:gd name="connsiteY49" fmla="*/ 118360 h 224579"/>
                    <a:gd name="connsiteX50" fmla="*/ 13580 w 128466"/>
                    <a:gd name="connsiteY50" fmla="*/ 130008 h 224579"/>
                    <a:gd name="connsiteX51" fmla="*/ 13580 w 128466"/>
                    <a:gd name="connsiteY51" fmla="*/ 149927 h 224579"/>
                    <a:gd name="connsiteX52" fmla="*/ 12286 w 128466"/>
                    <a:gd name="connsiteY52" fmla="*/ 163882 h 224579"/>
                    <a:gd name="connsiteX53" fmla="*/ 75 w 128466"/>
                    <a:gd name="connsiteY53" fmla="*/ 180144 h 224579"/>
                    <a:gd name="connsiteX54" fmla="*/ 4577 w 128466"/>
                    <a:gd name="connsiteY54" fmla="*/ 203720 h 224579"/>
                    <a:gd name="connsiteX55" fmla="*/ 16787 w 128466"/>
                    <a:gd name="connsiteY55" fmla="*/ 208391 h 224579"/>
                    <a:gd name="connsiteX56" fmla="*/ 25790 w 128466"/>
                    <a:gd name="connsiteY56" fmla="*/ 211035 h 224579"/>
                    <a:gd name="connsiteX57" fmla="*/ 34456 w 128466"/>
                    <a:gd name="connsiteY57" fmla="*/ 214355 h 224579"/>
                    <a:gd name="connsiteX58" fmla="*/ 44753 w 128466"/>
                    <a:gd name="connsiteY58" fmla="*/ 220320 h 224579"/>
                    <a:gd name="connsiteX59" fmla="*/ 56007 w 128466"/>
                    <a:gd name="connsiteY59" fmla="*/ 219307 h 224579"/>
                    <a:gd name="connsiteX60" fmla="*/ 66304 w 128466"/>
                    <a:gd name="connsiteY60" fmla="*/ 222627 h 224579"/>
                    <a:gd name="connsiteX61" fmla="*/ 84985 w 128466"/>
                    <a:gd name="connsiteY61" fmla="*/ 216493 h 224579"/>
                    <a:gd name="connsiteX62" fmla="*/ 87348 w 128466"/>
                    <a:gd name="connsiteY62" fmla="*/ 215762 h 224579"/>
                    <a:gd name="connsiteX63" fmla="*/ 87574 w 128466"/>
                    <a:gd name="connsiteY63" fmla="*/ 215255 h 224579"/>
                    <a:gd name="connsiteX64" fmla="*/ 87742 w 128466"/>
                    <a:gd name="connsiteY64" fmla="*/ 212723 h 224579"/>
                    <a:gd name="connsiteX65" fmla="*/ 87742 w 128466"/>
                    <a:gd name="connsiteY65" fmla="*/ 212386 h 224579"/>
                    <a:gd name="connsiteX66" fmla="*/ 88587 w 128466"/>
                    <a:gd name="connsiteY66" fmla="*/ 205183 h 224579"/>
                    <a:gd name="connsiteX67" fmla="*/ 90050 w 128466"/>
                    <a:gd name="connsiteY67" fmla="*/ 192860 h 224579"/>
                    <a:gd name="connsiteX68" fmla="*/ 90499 w 128466"/>
                    <a:gd name="connsiteY68" fmla="*/ 189934 h 224579"/>
                    <a:gd name="connsiteX69" fmla="*/ 98434 w 128466"/>
                    <a:gd name="connsiteY69" fmla="*/ 176655 h 224579"/>
                    <a:gd name="connsiteX70" fmla="*/ 103723 w 128466"/>
                    <a:gd name="connsiteY70" fmla="*/ 165176 h 224579"/>
                    <a:gd name="connsiteX71" fmla="*/ 102710 w 128466"/>
                    <a:gd name="connsiteY71" fmla="*/ 152516 h 224579"/>
                    <a:gd name="connsiteX72" fmla="*/ 103779 w 128466"/>
                    <a:gd name="connsiteY72" fmla="*/ 147283 h 224579"/>
                    <a:gd name="connsiteX73" fmla="*/ 106311 w 128466"/>
                    <a:gd name="connsiteY73" fmla="*/ 143963 h 224579"/>
                    <a:gd name="connsiteX74" fmla="*/ 110306 w 128466"/>
                    <a:gd name="connsiteY74" fmla="*/ 139968 h 224579"/>
                    <a:gd name="connsiteX75" fmla="*/ 111713 w 128466"/>
                    <a:gd name="connsiteY75" fmla="*/ 138392 h 224579"/>
                    <a:gd name="connsiteX76" fmla="*/ 117677 w 128466"/>
                    <a:gd name="connsiteY76" fmla="*/ 134566 h 2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28466" h="224579">
                      <a:moveTo>
                        <a:pt x="117677" y="134566"/>
                      </a:moveTo>
                      <a:cubicBezTo>
                        <a:pt x="119534" y="134116"/>
                        <a:pt x="126287" y="131752"/>
                        <a:pt x="127412" y="130346"/>
                      </a:cubicBezTo>
                      <a:cubicBezTo>
                        <a:pt x="128537" y="128883"/>
                        <a:pt x="128763" y="127195"/>
                        <a:pt x="128087" y="126069"/>
                      </a:cubicBezTo>
                      <a:cubicBezTo>
                        <a:pt x="127300" y="124606"/>
                        <a:pt x="125274" y="123875"/>
                        <a:pt x="123755" y="123425"/>
                      </a:cubicBezTo>
                      <a:cubicBezTo>
                        <a:pt x="121841" y="122862"/>
                        <a:pt x="119759" y="122524"/>
                        <a:pt x="116833" y="121849"/>
                      </a:cubicBezTo>
                      <a:cubicBezTo>
                        <a:pt x="115708" y="121568"/>
                        <a:pt x="113570" y="121230"/>
                        <a:pt x="112444" y="120668"/>
                      </a:cubicBezTo>
                      <a:cubicBezTo>
                        <a:pt x="108449" y="118811"/>
                        <a:pt x="107999" y="116672"/>
                        <a:pt x="108112" y="112902"/>
                      </a:cubicBezTo>
                      <a:cubicBezTo>
                        <a:pt x="108224" y="109020"/>
                        <a:pt x="111994" y="97203"/>
                        <a:pt x="112838" y="93208"/>
                      </a:cubicBezTo>
                      <a:cubicBezTo>
                        <a:pt x="113682" y="89213"/>
                        <a:pt x="111544" y="87919"/>
                        <a:pt x="110475" y="86962"/>
                      </a:cubicBezTo>
                      <a:cubicBezTo>
                        <a:pt x="109406" y="86006"/>
                        <a:pt x="106593" y="84824"/>
                        <a:pt x="103554" y="84262"/>
                      </a:cubicBezTo>
                      <a:cubicBezTo>
                        <a:pt x="100516" y="83643"/>
                        <a:pt x="97421" y="87131"/>
                        <a:pt x="94326" y="90339"/>
                      </a:cubicBezTo>
                      <a:cubicBezTo>
                        <a:pt x="91231" y="93546"/>
                        <a:pt x="89036" y="91858"/>
                        <a:pt x="87517" y="88819"/>
                      </a:cubicBezTo>
                      <a:cubicBezTo>
                        <a:pt x="85998" y="85837"/>
                        <a:pt x="85885" y="80323"/>
                        <a:pt x="85436" y="77566"/>
                      </a:cubicBezTo>
                      <a:cubicBezTo>
                        <a:pt x="84985" y="74808"/>
                        <a:pt x="81778" y="73627"/>
                        <a:pt x="78402" y="70982"/>
                      </a:cubicBezTo>
                      <a:cubicBezTo>
                        <a:pt x="75082" y="68337"/>
                        <a:pt x="74969" y="65018"/>
                        <a:pt x="73788" y="61754"/>
                      </a:cubicBezTo>
                      <a:cubicBezTo>
                        <a:pt x="72662" y="58547"/>
                        <a:pt x="70805" y="48418"/>
                        <a:pt x="70130" y="44367"/>
                      </a:cubicBezTo>
                      <a:cubicBezTo>
                        <a:pt x="69455" y="40316"/>
                        <a:pt x="72437" y="38515"/>
                        <a:pt x="74857" y="37896"/>
                      </a:cubicBezTo>
                      <a:cubicBezTo>
                        <a:pt x="77276" y="37333"/>
                        <a:pt x="82903" y="36658"/>
                        <a:pt x="90162" y="36039"/>
                      </a:cubicBezTo>
                      <a:cubicBezTo>
                        <a:pt x="97421" y="35476"/>
                        <a:pt x="89599" y="29624"/>
                        <a:pt x="87292" y="27993"/>
                      </a:cubicBezTo>
                      <a:cubicBezTo>
                        <a:pt x="84985" y="26361"/>
                        <a:pt x="86617" y="24898"/>
                        <a:pt x="85210" y="22366"/>
                      </a:cubicBezTo>
                      <a:cubicBezTo>
                        <a:pt x="83803" y="19834"/>
                        <a:pt x="81272" y="19046"/>
                        <a:pt x="77501" y="17302"/>
                      </a:cubicBezTo>
                      <a:cubicBezTo>
                        <a:pt x="73731" y="15557"/>
                        <a:pt x="72437" y="13757"/>
                        <a:pt x="70693" y="10999"/>
                      </a:cubicBezTo>
                      <a:cubicBezTo>
                        <a:pt x="68949" y="8242"/>
                        <a:pt x="68499" y="5373"/>
                        <a:pt x="66923" y="3178"/>
                      </a:cubicBezTo>
                      <a:cubicBezTo>
                        <a:pt x="65291" y="984"/>
                        <a:pt x="58989" y="308"/>
                        <a:pt x="57582" y="83"/>
                      </a:cubicBezTo>
                      <a:cubicBezTo>
                        <a:pt x="56176" y="-142"/>
                        <a:pt x="51955" y="-29"/>
                        <a:pt x="53531" y="1940"/>
                      </a:cubicBezTo>
                      <a:cubicBezTo>
                        <a:pt x="54825" y="3516"/>
                        <a:pt x="55838" y="4360"/>
                        <a:pt x="56513" y="6554"/>
                      </a:cubicBezTo>
                      <a:cubicBezTo>
                        <a:pt x="56682" y="7004"/>
                        <a:pt x="56795" y="7455"/>
                        <a:pt x="56851" y="7961"/>
                      </a:cubicBezTo>
                      <a:cubicBezTo>
                        <a:pt x="56907" y="8130"/>
                        <a:pt x="56907" y="8242"/>
                        <a:pt x="56963" y="8411"/>
                      </a:cubicBezTo>
                      <a:cubicBezTo>
                        <a:pt x="57413" y="10831"/>
                        <a:pt x="55782" y="12575"/>
                        <a:pt x="53587" y="14432"/>
                      </a:cubicBezTo>
                      <a:cubicBezTo>
                        <a:pt x="53475" y="14488"/>
                        <a:pt x="53419" y="14601"/>
                        <a:pt x="53362" y="14657"/>
                      </a:cubicBezTo>
                      <a:cubicBezTo>
                        <a:pt x="52349" y="15501"/>
                        <a:pt x="51393" y="16233"/>
                        <a:pt x="50492" y="16964"/>
                      </a:cubicBezTo>
                      <a:cubicBezTo>
                        <a:pt x="50155" y="17245"/>
                        <a:pt x="49817" y="17527"/>
                        <a:pt x="49536" y="17808"/>
                      </a:cubicBezTo>
                      <a:cubicBezTo>
                        <a:pt x="45822" y="21072"/>
                        <a:pt x="38845" y="25404"/>
                        <a:pt x="38845" y="25404"/>
                      </a:cubicBezTo>
                      <a:cubicBezTo>
                        <a:pt x="38845" y="25404"/>
                        <a:pt x="38845" y="30694"/>
                        <a:pt x="38732" y="34239"/>
                      </a:cubicBezTo>
                      <a:cubicBezTo>
                        <a:pt x="38620" y="37727"/>
                        <a:pt x="37382" y="40147"/>
                        <a:pt x="36482" y="42398"/>
                      </a:cubicBezTo>
                      <a:cubicBezTo>
                        <a:pt x="35581" y="44648"/>
                        <a:pt x="34906" y="46224"/>
                        <a:pt x="34681" y="49319"/>
                      </a:cubicBezTo>
                      <a:cubicBezTo>
                        <a:pt x="34456" y="52357"/>
                        <a:pt x="38845" y="55564"/>
                        <a:pt x="40083" y="56690"/>
                      </a:cubicBezTo>
                      <a:cubicBezTo>
                        <a:pt x="41321" y="57815"/>
                        <a:pt x="40645" y="60403"/>
                        <a:pt x="40083" y="61754"/>
                      </a:cubicBezTo>
                      <a:cubicBezTo>
                        <a:pt x="39520" y="63104"/>
                        <a:pt x="38957" y="66368"/>
                        <a:pt x="38507" y="69013"/>
                      </a:cubicBezTo>
                      <a:cubicBezTo>
                        <a:pt x="38057" y="71601"/>
                        <a:pt x="38732" y="81448"/>
                        <a:pt x="38395" y="85218"/>
                      </a:cubicBezTo>
                      <a:cubicBezTo>
                        <a:pt x="38057" y="88932"/>
                        <a:pt x="34231" y="87356"/>
                        <a:pt x="32880" y="86906"/>
                      </a:cubicBezTo>
                      <a:cubicBezTo>
                        <a:pt x="31530" y="86456"/>
                        <a:pt x="28941" y="85106"/>
                        <a:pt x="26241" y="84768"/>
                      </a:cubicBezTo>
                      <a:cubicBezTo>
                        <a:pt x="22808" y="84318"/>
                        <a:pt x="21176" y="84599"/>
                        <a:pt x="20501" y="84937"/>
                      </a:cubicBezTo>
                      <a:cubicBezTo>
                        <a:pt x="20163" y="85781"/>
                        <a:pt x="19657" y="85331"/>
                        <a:pt x="20501" y="84937"/>
                      </a:cubicBezTo>
                      <a:cubicBezTo>
                        <a:pt x="20839" y="84093"/>
                        <a:pt x="20951" y="81786"/>
                        <a:pt x="18700" y="76440"/>
                      </a:cubicBezTo>
                      <a:cubicBezTo>
                        <a:pt x="17575" y="73852"/>
                        <a:pt x="13805" y="72951"/>
                        <a:pt x="12849" y="72783"/>
                      </a:cubicBezTo>
                      <a:cubicBezTo>
                        <a:pt x="10091" y="78522"/>
                        <a:pt x="7841" y="88144"/>
                        <a:pt x="4352" y="91070"/>
                      </a:cubicBezTo>
                      <a:cubicBezTo>
                        <a:pt x="4352" y="91070"/>
                        <a:pt x="4296" y="91126"/>
                        <a:pt x="4296" y="91126"/>
                      </a:cubicBezTo>
                      <a:cubicBezTo>
                        <a:pt x="4296" y="91126"/>
                        <a:pt x="3677" y="102099"/>
                        <a:pt x="6209" y="107050"/>
                      </a:cubicBezTo>
                      <a:cubicBezTo>
                        <a:pt x="8797" y="112002"/>
                        <a:pt x="11048" y="114028"/>
                        <a:pt x="10373" y="118360"/>
                      </a:cubicBezTo>
                      <a:cubicBezTo>
                        <a:pt x="9754" y="122693"/>
                        <a:pt x="12624" y="123031"/>
                        <a:pt x="13580" y="130008"/>
                      </a:cubicBezTo>
                      <a:cubicBezTo>
                        <a:pt x="14537" y="136985"/>
                        <a:pt x="9698" y="145595"/>
                        <a:pt x="13580" y="149927"/>
                      </a:cubicBezTo>
                      <a:cubicBezTo>
                        <a:pt x="17463" y="154260"/>
                        <a:pt x="20332" y="159887"/>
                        <a:pt x="12286" y="163882"/>
                      </a:cubicBezTo>
                      <a:cubicBezTo>
                        <a:pt x="4240" y="167877"/>
                        <a:pt x="413" y="170184"/>
                        <a:pt x="75" y="180144"/>
                      </a:cubicBezTo>
                      <a:cubicBezTo>
                        <a:pt x="-262" y="190103"/>
                        <a:pt x="413" y="201413"/>
                        <a:pt x="4577" y="203720"/>
                      </a:cubicBezTo>
                      <a:cubicBezTo>
                        <a:pt x="8741" y="206027"/>
                        <a:pt x="15493" y="203045"/>
                        <a:pt x="16787" y="208391"/>
                      </a:cubicBezTo>
                      <a:cubicBezTo>
                        <a:pt x="18082" y="213680"/>
                        <a:pt x="21289" y="214017"/>
                        <a:pt x="25790" y="211035"/>
                      </a:cubicBezTo>
                      <a:cubicBezTo>
                        <a:pt x="30292" y="208053"/>
                        <a:pt x="31586" y="207378"/>
                        <a:pt x="34456" y="214355"/>
                      </a:cubicBezTo>
                      <a:cubicBezTo>
                        <a:pt x="37326" y="221332"/>
                        <a:pt x="40533" y="224315"/>
                        <a:pt x="44753" y="220320"/>
                      </a:cubicBezTo>
                      <a:cubicBezTo>
                        <a:pt x="48917" y="216325"/>
                        <a:pt x="55050" y="214017"/>
                        <a:pt x="56007" y="219307"/>
                      </a:cubicBezTo>
                      <a:cubicBezTo>
                        <a:pt x="56963" y="224596"/>
                        <a:pt x="60508" y="226284"/>
                        <a:pt x="66304" y="222627"/>
                      </a:cubicBezTo>
                      <a:cubicBezTo>
                        <a:pt x="72100" y="218969"/>
                        <a:pt x="83635" y="218632"/>
                        <a:pt x="84985" y="216493"/>
                      </a:cubicBezTo>
                      <a:cubicBezTo>
                        <a:pt x="84985" y="216493"/>
                        <a:pt x="86730" y="216268"/>
                        <a:pt x="87348" y="215762"/>
                      </a:cubicBezTo>
                      <a:cubicBezTo>
                        <a:pt x="87461" y="215649"/>
                        <a:pt x="87517" y="215480"/>
                        <a:pt x="87574" y="215255"/>
                      </a:cubicBezTo>
                      <a:cubicBezTo>
                        <a:pt x="87461" y="214355"/>
                        <a:pt x="87517" y="213511"/>
                        <a:pt x="87742" y="212723"/>
                      </a:cubicBezTo>
                      <a:cubicBezTo>
                        <a:pt x="87742" y="212611"/>
                        <a:pt x="87742" y="212498"/>
                        <a:pt x="87742" y="212386"/>
                      </a:cubicBezTo>
                      <a:cubicBezTo>
                        <a:pt x="87742" y="211485"/>
                        <a:pt x="88305" y="207096"/>
                        <a:pt x="88587" y="205183"/>
                      </a:cubicBezTo>
                      <a:cubicBezTo>
                        <a:pt x="88868" y="203383"/>
                        <a:pt x="88755" y="199106"/>
                        <a:pt x="90050" y="192860"/>
                      </a:cubicBezTo>
                      <a:cubicBezTo>
                        <a:pt x="90162" y="191791"/>
                        <a:pt x="90331" y="190778"/>
                        <a:pt x="90499" y="189934"/>
                      </a:cubicBezTo>
                      <a:cubicBezTo>
                        <a:pt x="91175" y="186446"/>
                        <a:pt x="95789" y="180481"/>
                        <a:pt x="98434" y="176655"/>
                      </a:cubicBezTo>
                      <a:cubicBezTo>
                        <a:pt x="100853" y="173166"/>
                        <a:pt x="102710" y="168721"/>
                        <a:pt x="103723" y="165176"/>
                      </a:cubicBezTo>
                      <a:cubicBezTo>
                        <a:pt x="104398" y="161068"/>
                        <a:pt x="103385" y="156511"/>
                        <a:pt x="102710" y="152516"/>
                      </a:cubicBezTo>
                      <a:cubicBezTo>
                        <a:pt x="102316" y="150265"/>
                        <a:pt x="102935" y="148633"/>
                        <a:pt x="103779" y="147283"/>
                      </a:cubicBezTo>
                      <a:cubicBezTo>
                        <a:pt x="104567" y="145763"/>
                        <a:pt x="105692" y="144638"/>
                        <a:pt x="106311" y="143963"/>
                      </a:cubicBezTo>
                      <a:cubicBezTo>
                        <a:pt x="107155" y="143119"/>
                        <a:pt x="108562" y="141768"/>
                        <a:pt x="110306" y="139968"/>
                      </a:cubicBezTo>
                      <a:cubicBezTo>
                        <a:pt x="110756" y="139461"/>
                        <a:pt x="111206" y="138955"/>
                        <a:pt x="111713" y="138392"/>
                      </a:cubicBezTo>
                      <a:cubicBezTo>
                        <a:pt x="113795" y="135973"/>
                        <a:pt x="115820" y="135072"/>
                        <a:pt x="117677" y="13456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>
                  <a:extLst>
                    <a:ext uri="{FF2B5EF4-FFF2-40B4-BE49-F238E27FC236}">
                      <a16:creationId xmlns:a16="http://schemas.microsoft.com/office/drawing/2014/main" id="{2D70A87E-6BEA-623F-4C49-0CEE47029BEC}"/>
                    </a:ext>
                  </a:extLst>
                </p:cNvPr>
                <p:cNvSpPr/>
                <p:nvPr/>
              </p:nvSpPr>
              <p:spPr>
                <a:xfrm>
                  <a:off x="5656533" y="5837459"/>
                  <a:ext cx="257754" cy="216430"/>
                </a:xfrm>
                <a:custGeom>
                  <a:avLst/>
                  <a:gdLst>
                    <a:gd name="connsiteX0" fmla="*/ 81931 w 301105"/>
                    <a:gd name="connsiteY0" fmla="*/ 53239 h 252830"/>
                    <a:gd name="connsiteX1" fmla="*/ 78554 w 301105"/>
                    <a:gd name="connsiteY1" fmla="*/ 55096 h 252830"/>
                    <a:gd name="connsiteX2" fmla="*/ 71858 w 301105"/>
                    <a:gd name="connsiteY2" fmla="*/ 59091 h 252830"/>
                    <a:gd name="connsiteX3" fmla="*/ 60549 w 301105"/>
                    <a:gd name="connsiteY3" fmla="*/ 66462 h 252830"/>
                    <a:gd name="connsiteX4" fmla="*/ 50476 w 301105"/>
                    <a:gd name="connsiteY4" fmla="*/ 71695 h 252830"/>
                    <a:gd name="connsiteX5" fmla="*/ 40685 w 301105"/>
                    <a:gd name="connsiteY5" fmla="*/ 79066 h 252830"/>
                    <a:gd name="connsiteX6" fmla="*/ 31851 w 301105"/>
                    <a:gd name="connsiteY6" fmla="*/ 86156 h 252830"/>
                    <a:gd name="connsiteX7" fmla="*/ 22398 w 301105"/>
                    <a:gd name="connsiteY7" fmla="*/ 93246 h 252830"/>
                    <a:gd name="connsiteX8" fmla="*/ 12945 w 301105"/>
                    <a:gd name="connsiteY8" fmla="*/ 99380 h 252830"/>
                    <a:gd name="connsiteX9" fmla="*/ 3492 w 301105"/>
                    <a:gd name="connsiteY9" fmla="*/ 105513 h 252830"/>
                    <a:gd name="connsiteX10" fmla="*/ 3773 w 301105"/>
                    <a:gd name="connsiteY10" fmla="*/ 115022 h 252830"/>
                    <a:gd name="connsiteX11" fmla="*/ 4054 w 301105"/>
                    <a:gd name="connsiteY11" fmla="*/ 122393 h 252830"/>
                    <a:gd name="connsiteX12" fmla="*/ 60 w 301105"/>
                    <a:gd name="connsiteY12" fmla="*/ 134716 h 252830"/>
                    <a:gd name="connsiteX13" fmla="*/ 2535 w 301105"/>
                    <a:gd name="connsiteY13" fmla="*/ 143325 h 252830"/>
                    <a:gd name="connsiteX14" fmla="*/ 3154 w 301105"/>
                    <a:gd name="connsiteY14" fmla="*/ 154073 h 252830"/>
                    <a:gd name="connsiteX15" fmla="*/ 1016 w 301105"/>
                    <a:gd name="connsiteY15" fmla="*/ 162682 h 252830"/>
                    <a:gd name="connsiteX16" fmla="*/ 4392 w 301105"/>
                    <a:gd name="connsiteY16" fmla="*/ 172810 h 252830"/>
                    <a:gd name="connsiteX17" fmla="*/ 8387 w 301105"/>
                    <a:gd name="connsiteY17" fmla="*/ 185133 h 252830"/>
                    <a:gd name="connsiteX18" fmla="*/ 7768 w 301105"/>
                    <a:gd name="connsiteY18" fmla="*/ 194643 h 252830"/>
                    <a:gd name="connsiteX19" fmla="*/ 8387 w 301105"/>
                    <a:gd name="connsiteY19" fmla="*/ 206909 h 252830"/>
                    <a:gd name="connsiteX20" fmla="*/ 15140 w 301105"/>
                    <a:gd name="connsiteY20" fmla="*/ 210004 h 252830"/>
                    <a:gd name="connsiteX21" fmla="*/ 26450 w 301105"/>
                    <a:gd name="connsiteY21" fmla="*/ 212761 h 252830"/>
                    <a:gd name="connsiteX22" fmla="*/ 34721 w 301105"/>
                    <a:gd name="connsiteY22" fmla="*/ 217994 h 252830"/>
                    <a:gd name="connsiteX23" fmla="*/ 43274 w 301105"/>
                    <a:gd name="connsiteY23" fmla="*/ 222608 h 252830"/>
                    <a:gd name="connsiteX24" fmla="*/ 51827 w 301105"/>
                    <a:gd name="connsiteY24" fmla="*/ 225984 h 252830"/>
                    <a:gd name="connsiteX25" fmla="*/ 64375 w 301105"/>
                    <a:gd name="connsiteY25" fmla="*/ 229698 h 252830"/>
                    <a:gd name="connsiteX26" fmla="*/ 74165 w 301105"/>
                    <a:gd name="connsiteY26" fmla="*/ 235212 h 252830"/>
                    <a:gd name="connsiteX27" fmla="*/ 86713 w 301105"/>
                    <a:gd name="connsiteY27" fmla="*/ 234312 h 252830"/>
                    <a:gd name="connsiteX28" fmla="*/ 98924 w 301105"/>
                    <a:gd name="connsiteY28" fmla="*/ 236450 h 252830"/>
                    <a:gd name="connsiteX29" fmla="*/ 107195 w 301105"/>
                    <a:gd name="connsiteY29" fmla="*/ 242302 h 252830"/>
                    <a:gd name="connsiteX30" fmla="*/ 110571 w 301105"/>
                    <a:gd name="connsiteY30" fmla="*/ 245059 h 252830"/>
                    <a:gd name="connsiteX31" fmla="*/ 116367 w 301105"/>
                    <a:gd name="connsiteY31" fmla="*/ 245341 h 252830"/>
                    <a:gd name="connsiteX32" fmla="*/ 118505 w 301105"/>
                    <a:gd name="connsiteY32" fmla="*/ 250574 h 252830"/>
                    <a:gd name="connsiteX33" fmla="*/ 121262 w 301105"/>
                    <a:gd name="connsiteY33" fmla="*/ 251812 h 252830"/>
                    <a:gd name="connsiteX34" fmla="*/ 123119 w 301105"/>
                    <a:gd name="connsiteY34" fmla="*/ 245960 h 252830"/>
                    <a:gd name="connsiteX35" fmla="*/ 124357 w 301105"/>
                    <a:gd name="connsiteY35" fmla="*/ 242583 h 252830"/>
                    <a:gd name="connsiteX36" fmla="*/ 129253 w 301105"/>
                    <a:gd name="connsiteY36" fmla="*/ 241346 h 252830"/>
                    <a:gd name="connsiteX37" fmla="*/ 132910 w 301105"/>
                    <a:gd name="connsiteY37" fmla="*/ 245059 h 252830"/>
                    <a:gd name="connsiteX38" fmla="*/ 135949 w 301105"/>
                    <a:gd name="connsiteY38" fmla="*/ 245341 h 252830"/>
                    <a:gd name="connsiteX39" fmla="*/ 135048 w 301105"/>
                    <a:gd name="connsiteY39" fmla="*/ 239489 h 252830"/>
                    <a:gd name="connsiteX40" fmla="*/ 134767 w 301105"/>
                    <a:gd name="connsiteY40" fmla="*/ 237013 h 252830"/>
                    <a:gd name="connsiteX41" fmla="*/ 138424 w 301105"/>
                    <a:gd name="connsiteY41" fmla="*/ 233018 h 252830"/>
                    <a:gd name="connsiteX42" fmla="*/ 141801 w 301105"/>
                    <a:gd name="connsiteY42" fmla="*/ 224746 h 252830"/>
                    <a:gd name="connsiteX43" fmla="*/ 148215 w 301105"/>
                    <a:gd name="connsiteY43" fmla="*/ 220413 h 252830"/>
                    <a:gd name="connsiteX44" fmla="*/ 156768 w 301105"/>
                    <a:gd name="connsiteY44" fmla="*/ 220413 h 252830"/>
                    <a:gd name="connsiteX45" fmla="*/ 168978 w 301105"/>
                    <a:gd name="connsiteY45" fmla="*/ 214280 h 252830"/>
                    <a:gd name="connsiteX46" fmla="*/ 172636 w 301105"/>
                    <a:gd name="connsiteY46" fmla="*/ 216137 h 252830"/>
                    <a:gd name="connsiteX47" fmla="*/ 172017 w 301105"/>
                    <a:gd name="connsiteY47" fmla="*/ 222608 h 252830"/>
                    <a:gd name="connsiteX48" fmla="*/ 181189 w 301105"/>
                    <a:gd name="connsiteY48" fmla="*/ 221089 h 252830"/>
                    <a:gd name="connsiteX49" fmla="*/ 186984 w 301105"/>
                    <a:gd name="connsiteY49" fmla="*/ 211861 h 252830"/>
                    <a:gd name="connsiteX50" fmla="*/ 190642 w 301105"/>
                    <a:gd name="connsiteY50" fmla="*/ 201395 h 252830"/>
                    <a:gd name="connsiteX51" fmla="*/ 203190 w 301105"/>
                    <a:gd name="connsiteY51" fmla="*/ 191266 h 252830"/>
                    <a:gd name="connsiteX52" fmla="*/ 216019 w 301105"/>
                    <a:gd name="connsiteY52" fmla="*/ 186652 h 252830"/>
                    <a:gd name="connsiteX53" fmla="*/ 229467 w 301105"/>
                    <a:gd name="connsiteY53" fmla="*/ 182038 h 252830"/>
                    <a:gd name="connsiteX54" fmla="*/ 235601 w 301105"/>
                    <a:gd name="connsiteY54" fmla="*/ 172529 h 252830"/>
                    <a:gd name="connsiteX55" fmla="*/ 241734 w 301105"/>
                    <a:gd name="connsiteY55" fmla="*/ 167296 h 252830"/>
                    <a:gd name="connsiteX56" fmla="*/ 240215 w 301105"/>
                    <a:gd name="connsiteY56" fmla="*/ 162682 h 252830"/>
                    <a:gd name="connsiteX57" fmla="*/ 237795 w 301105"/>
                    <a:gd name="connsiteY57" fmla="*/ 162963 h 252830"/>
                    <a:gd name="connsiteX58" fmla="*/ 235657 w 301105"/>
                    <a:gd name="connsiteY58" fmla="*/ 169434 h 252830"/>
                    <a:gd name="connsiteX59" fmla="*/ 230762 w 301105"/>
                    <a:gd name="connsiteY59" fmla="*/ 167577 h 252830"/>
                    <a:gd name="connsiteX60" fmla="*/ 230480 w 301105"/>
                    <a:gd name="connsiteY60" fmla="*/ 164201 h 252830"/>
                    <a:gd name="connsiteX61" fmla="*/ 233519 w 301105"/>
                    <a:gd name="connsiteY61" fmla="*/ 160206 h 252830"/>
                    <a:gd name="connsiteX62" fmla="*/ 236557 w 301105"/>
                    <a:gd name="connsiteY62" fmla="*/ 157111 h 252830"/>
                    <a:gd name="connsiteX63" fmla="*/ 238977 w 301105"/>
                    <a:gd name="connsiteY63" fmla="*/ 150021 h 252830"/>
                    <a:gd name="connsiteX64" fmla="*/ 241396 w 301105"/>
                    <a:gd name="connsiteY64" fmla="*/ 139893 h 252830"/>
                    <a:gd name="connsiteX65" fmla="*/ 245054 w 301105"/>
                    <a:gd name="connsiteY65" fmla="*/ 132522 h 252830"/>
                    <a:gd name="connsiteX66" fmla="*/ 243816 w 301105"/>
                    <a:gd name="connsiteY66" fmla="*/ 128245 h 252830"/>
                    <a:gd name="connsiteX67" fmla="*/ 245335 w 301105"/>
                    <a:gd name="connsiteY67" fmla="*/ 125488 h 252830"/>
                    <a:gd name="connsiteX68" fmla="*/ 249893 w 301105"/>
                    <a:gd name="connsiteY68" fmla="*/ 117498 h 252830"/>
                    <a:gd name="connsiteX69" fmla="*/ 254788 w 301105"/>
                    <a:gd name="connsiteY69" fmla="*/ 106132 h 252830"/>
                    <a:gd name="connsiteX70" fmla="*/ 260303 w 301105"/>
                    <a:gd name="connsiteY70" fmla="*/ 99380 h 252830"/>
                    <a:gd name="connsiteX71" fmla="*/ 263341 w 301105"/>
                    <a:gd name="connsiteY71" fmla="*/ 93527 h 252830"/>
                    <a:gd name="connsiteX72" fmla="*/ 266380 w 301105"/>
                    <a:gd name="connsiteY72" fmla="*/ 89195 h 252830"/>
                    <a:gd name="connsiteX73" fmla="*/ 270937 w 301105"/>
                    <a:gd name="connsiteY73" fmla="*/ 84581 h 252830"/>
                    <a:gd name="connsiteX74" fmla="*/ 277352 w 301105"/>
                    <a:gd name="connsiteY74" fmla="*/ 77491 h 252830"/>
                    <a:gd name="connsiteX75" fmla="*/ 272457 w 301105"/>
                    <a:gd name="connsiteY75" fmla="*/ 70739 h 252830"/>
                    <a:gd name="connsiteX76" fmla="*/ 273695 w 301105"/>
                    <a:gd name="connsiteY76" fmla="*/ 66406 h 252830"/>
                    <a:gd name="connsiteX77" fmla="*/ 282866 w 301105"/>
                    <a:gd name="connsiteY77" fmla="*/ 63030 h 252830"/>
                    <a:gd name="connsiteX78" fmla="*/ 284386 w 301105"/>
                    <a:gd name="connsiteY78" fmla="*/ 64549 h 252830"/>
                    <a:gd name="connsiteX79" fmla="*/ 283486 w 301105"/>
                    <a:gd name="connsiteY79" fmla="*/ 66406 h 252830"/>
                    <a:gd name="connsiteX80" fmla="*/ 280447 w 301105"/>
                    <a:gd name="connsiteY80" fmla="*/ 68544 h 252830"/>
                    <a:gd name="connsiteX81" fmla="*/ 279209 w 301105"/>
                    <a:gd name="connsiteY81" fmla="*/ 74059 h 252830"/>
                    <a:gd name="connsiteX82" fmla="*/ 285342 w 301105"/>
                    <a:gd name="connsiteY82" fmla="*/ 74677 h 252830"/>
                    <a:gd name="connsiteX83" fmla="*/ 293276 w 301105"/>
                    <a:gd name="connsiteY83" fmla="*/ 66350 h 252830"/>
                    <a:gd name="connsiteX84" fmla="*/ 298791 w 301105"/>
                    <a:gd name="connsiteY84" fmla="*/ 65112 h 252830"/>
                    <a:gd name="connsiteX85" fmla="*/ 299072 w 301105"/>
                    <a:gd name="connsiteY85" fmla="*/ 61398 h 252830"/>
                    <a:gd name="connsiteX86" fmla="*/ 296596 w 301105"/>
                    <a:gd name="connsiteY86" fmla="*/ 51889 h 252830"/>
                    <a:gd name="connsiteX87" fmla="*/ 294739 w 301105"/>
                    <a:gd name="connsiteY87" fmla="*/ 38384 h 252830"/>
                    <a:gd name="connsiteX88" fmla="*/ 291982 w 301105"/>
                    <a:gd name="connsiteY88" fmla="*/ 30113 h 252830"/>
                    <a:gd name="connsiteX89" fmla="*/ 288943 w 301105"/>
                    <a:gd name="connsiteY89" fmla="*/ 23642 h 252830"/>
                    <a:gd name="connsiteX90" fmla="*/ 282247 w 301105"/>
                    <a:gd name="connsiteY90" fmla="*/ 19027 h 252830"/>
                    <a:gd name="connsiteX91" fmla="*/ 271557 w 301105"/>
                    <a:gd name="connsiteY91" fmla="*/ 16889 h 252830"/>
                    <a:gd name="connsiteX92" fmla="*/ 263285 w 301105"/>
                    <a:gd name="connsiteY92" fmla="*/ 11375 h 252830"/>
                    <a:gd name="connsiteX93" fmla="*/ 258108 w 301105"/>
                    <a:gd name="connsiteY93" fmla="*/ 2484 h 252830"/>
                    <a:gd name="connsiteX94" fmla="*/ 255351 w 301105"/>
                    <a:gd name="connsiteY94" fmla="*/ 2203 h 252830"/>
                    <a:gd name="connsiteX95" fmla="*/ 250174 w 301105"/>
                    <a:gd name="connsiteY95" fmla="*/ 7099 h 252830"/>
                    <a:gd name="connsiteX96" fmla="*/ 241903 w 301105"/>
                    <a:gd name="connsiteY96" fmla="*/ 11994 h 252830"/>
                    <a:gd name="connsiteX97" fmla="*/ 241903 w 301105"/>
                    <a:gd name="connsiteY97" fmla="*/ 20884 h 252830"/>
                    <a:gd name="connsiteX98" fmla="*/ 238245 w 301105"/>
                    <a:gd name="connsiteY98" fmla="*/ 20603 h 252830"/>
                    <a:gd name="connsiteX99" fmla="*/ 231831 w 301105"/>
                    <a:gd name="connsiteY99" fmla="*/ 14751 h 252830"/>
                    <a:gd name="connsiteX100" fmla="*/ 222997 w 301105"/>
                    <a:gd name="connsiteY100" fmla="*/ 9856 h 252830"/>
                    <a:gd name="connsiteX101" fmla="*/ 212305 w 301105"/>
                    <a:gd name="connsiteY101" fmla="*/ 10137 h 252830"/>
                    <a:gd name="connsiteX102" fmla="*/ 202515 w 301105"/>
                    <a:gd name="connsiteY102" fmla="*/ 13513 h 252830"/>
                    <a:gd name="connsiteX103" fmla="*/ 190923 w 301105"/>
                    <a:gd name="connsiteY103" fmla="*/ 14751 h 252830"/>
                    <a:gd name="connsiteX104" fmla="*/ 187885 w 301105"/>
                    <a:gd name="connsiteY104" fmla="*/ 19984 h 252830"/>
                    <a:gd name="connsiteX105" fmla="*/ 186647 w 301105"/>
                    <a:gd name="connsiteY105" fmla="*/ 22741 h 252830"/>
                    <a:gd name="connsiteX106" fmla="*/ 176237 w 301105"/>
                    <a:gd name="connsiteY106" fmla="*/ 22741 h 252830"/>
                    <a:gd name="connsiteX107" fmla="*/ 173198 w 301105"/>
                    <a:gd name="connsiteY107" fmla="*/ 28593 h 252830"/>
                    <a:gd name="connsiteX108" fmla="*/ 170779 w 301105"/>
                    <a:gd name="connsiteY108" fmla="*/ 31069 h 252830"/>
                    <a:gd name="connsiteX109" fmla="*/ 168303 w 301105"/>
                    <a:gd name="connsiteY109" fmla="*/ 28931 h 252830"/>
                    <a:gd name="connsiteX110" fmla="*/ 167403 w 301105"/>
                    <a:gd name="connsiteY110" fmla="*/ 26174 h 252830"/>
                    <a:gd name="connsiteX111" fmla="*/ 161888 w 301105"/>
                    <a:gd name="connsiteY111" fmla="*/ 20659 h 252830"/>
                    <a:gd name="connsiteX112" fmla="*/ 154574 w 301105"/>
                    <a:gd name="connsiteY112" fmla="*/ 25555 h 252830"/>
                    <a:gd name="connsiteX113" fmla="*/ 150916 w 301105"/>
                    <a:gd name="connsiteY113" fmla="*/ 26793 h 252830"/>
                    <a:gd name="connsiteX114" fmla="*/ 152154 w 301105"/>
                    <a:gd name="connsiteY114" fmla="*/ 17902 h 252830"/>
                    <a:gd name="connsiteX115" fmla="*/ 149397 w 301105"/>
                    <a:gd name="connsiteY115" fmla="*/ 22179 h 252830"/>
                    <a:gd name="connsiteX116" fmla="*/ 145402 w 301105"/>
                    <a:gd name="connsiteY116" fmla="*/ 24654 h 252830"/>
                    <a:gd name="connsiteX117" fmla="*/ 141407 w 301105"/>
                    <a:gd name="connsiteY117" fmla="*/ 22797 h 252830"/>
                    <a:gd name="connsiteX118" fmla="*/ 137130 w 301105"/>
                    <a:gd name="connsiteY118" fmla="*/ 20941 h 252830"/>
                    <a:gd name="connsiteX119" fmla="*/ 127340 w 301105"/>
                    <a:gd name="connsiteY119" fmla="*/ 18465 h 252830"/>
                    <a:gd name="connsiteX120" fmla="*/ 117549 w 301105"/>
                    <a:gd name="connsiteY120" fmla="*/ 23360 h 252830"/>
                    <a:gd name="connsiteX121" fmla="*/ 113272 w 301105"/>
                    <a:gd name="connsiteY121" fmla="*/ 32870 h 252830"/>
                    <a:gd name="connsiteX122" fmla="*/ 113554 w 301105"/>
                    <a:gd name="connsiteY122" fmla="*/ 38103 h 252830"/>
                    <a:gd name="connsiteX123" fmla="*/ 109277 w 301105"/>
                    <a:gd name="connsiteY123" fmla="*/ 39003 h 252830"/>
                    <a:gd name="connsiteX124" fmla="*/ 104382 w 301105"/>
                    <a:gd name="connsiteY124" fmla="*/ 37146 h 252830"/>
                    <a:gd name="connsiteX125" fmla="*/ 96448 w 301105"/>
                    <a:gd name="connsiteY125" fmla="*/ 34051 h 252830"/>
                    <a:gd name="connsiteX126" fmla="*/ 88514 w 301105"/>
                    <a:gd name="connsiteY126" fmla="*/ 33151 h 252830"/>
                    <a:gd name="connsiteX127" fmla="*/ 80861 w 301105"/>
                    <a:gd name="connsiteY127" fmla="*/ 33151 h 252830"/>
                    <a:gd name="connsiteX128" fmla="*/ 69833 w 301105"/>
                    <a:gd name="connsiteY128" fmla="*/ 41141 h 252830"/>
                    <a:gd name="connsiteX129" fmla="*/ 67694 w 301105"/>
                    <a:gd name="connsiteY129" fmla="*/ 49413 h 252830"/>
                    <a:gd name="connsiteX130" fmla="*/ 76585 w 301105"/>
                    <a:gd name="connsiteY130" fmla="*/ 49413 h 252830"/>
                    <a:gd name="connsiteX131" fmla="*/ 80243 w 301105"/>
                    <a:gd name="connsiteY131" fmla="*/ 46656 h 252830"/>
                    <a:gd name="connsiteX132" fmla="*/ 83281 w 301105"/>
                    <a:gd name="connsiteY132" fmla="*/ 47893 h 252830"/>
                    <a:gd name="connsiteX133" fmla="*/ 81931 w 301105"/>
                    <a:gd name="connsiteY133" fmla="*/ 53239 h 252830"/>
                    <a:gd name="connsiteX134" fmla="*/ 81931 w 301105"/>
                    <a:gd name="connsiteY134" fmla="*/ 53239 h 252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301105" h="252830">
                      <a:moveTo>
                        <a:pt x="81931" y="53239"/>
                      </a:moveTo>
                      <a:cubicBezTo>
                        <a:pt x="82549" y="53858"/>
                        <a:pt x="81931" y="56615"/>
                        <a:pt x="78554" y="55096"/>
                      </a:cubicBezTo>
                      <a:cubicBezTo>
                        <a:pt x="76247" y="54027"/>
                        <a:pt x="74559" y="55715"/>
                        <a:pt x="71858" y="59091"/>
                      </a:cubicBezTo>
                      <a:cubicBezTo>
                        <a:pt x="69101" y="62467"/>
                        <a:pt x="64825" y="64605"/>
                        <a:pt x="60549" y="66462"/>
                      </a:cubicBezTo>
                      <a:cubicBezTo>
                        <a:pt x="56272" y="68319"/>
                        <a:pt x="53853" y="69838"/>
                        <a:pt x="50476" y="71695"/>
                      </a:cubicBezTo>
                      <a:cubicBezTo>
                        <a:pt x="47100" y="73552"/>
                        <a:pt x="44062" y="75409"/>
                        <a:pt x="40685" y="79066"/>
                      </a:cubicBezTo>
                      <a:cubicBezTo>
                        <a:pt x="37309" y="82780"/>
                        <a:pt x="35171" y="85537"/>
                        <a:pt x="31851" y="86156"/>
                      </a:cubicBezTo>
                      <a:cubicBezTo>
                        <a:pt x="28475" y="86775"/>
                        <a:pt x="24536" y="91389"/>
                        <a:pt x="22398" y="93246"/>
                      </a:cubicBezTo>
                      <a:cubicBezTo>
                        <a:pt x="20260" y="95103"/>
                        <a:pt x="17503" y="99098"/>
                        <a:pt x="12945" y="99380"/>
                      </a:cubicBezTo>
                      <a:cubicBezTo>
                        <a:pt x="8387" y="99661"/>
                        <a:pt x="5630" y="100617"/>
                        <a:pt x="3492" y="105513"/>
                      </a:cubicBezTo>
                      <a:cubicBezTo>
                        <a:pt x="1354" y="110408"/>
                        <a:pt x="1972" y="113221"/>
                        <a:pt x="3773" y="115022"/>
                      </a:cubicBezTo>
                      <a:cubicBezTo>
                        <a:pt x="5630" y="116879"/>
                        <a:pt x="7768" y="119017"/>
                        <a:pt x="4054" y="122393"/>
                      </a:cubicBezTo>
                      <a:cubicBezTo>
                        <a:pt x="397" y="125770"/>
                        <a:pt x="-222" y="130665"/>
                        <a:pt x="60" y="134716"/>
                      </a:cubicBezTo>
                      <a:cubicBezTo>
                        <a:pt x="341" y="138711"/>
                        <a:pt x="678" y="139949"/>
                        <a:pt x="2535" y="143325"/>
                      </a:cubicBezTo>
                      <a:cubicBezTo>
                        <a:pt x="4392" y="146701"/>
                        <a:pt x="3154" y="149796"/>
                        <a:pt x="3154" y="154073"/>
                      </a:cubicBezTo>
                      <a:cubicBezTo>
                        <a:pt x="3154" y="158349"/>
                        <a:pt x="2873" y="158968"/>
                        <a:pt x="1016" y="162682"/>
                      </a:cubicBezTo>
                      <a:cubicBezTo>
                        <a:pt x="-841" y="166396"/>
                        <a:pt x="735" y="170391"/>
                        <a:pt x="4392" y="172810"/>
                      </a:cubicBezTo>
                      <a:cubicBezTo>
                        <a:pt x="8050" y="175286"/>
                        <a:pt x="8050" y="180800"/>
                        <a:pt x="8387" y="185133"/>
                      </a:cubicBezTo>
                      <a:cubicBezTo>
                        <a:pt x="8668" y="189410"/>
                        <a:pt x="9907" y="190647"/>
                        <a:pt x="7768" y="194643"/>
                      </a:cubicBezTo>
                      <a:cubicBezTo>
                        <a:pt x="5630" y="198637"/>
                        <a:pt x="5968" y="203252"/>
                        <a:pt x="8387" y="206909"/>
                      </a:cubicBezTo>
                      <a:cubicBezTo>
                        <a:pt x="10863" y="210623"/>
                        <a:pt x="11144" y="210004"/>
                        <a:pt x="15140" y="210004"/>
                      </a:cubicBezTo>
                      <a:cubicBezTo>
                        <a:pt x="19134" y="210004"/>
                        <a:pt x="24311" y="210285"/>
                        <a:pt x="26450" y="212761"/>
                      </a:cubicBezTo>
                      <a:cubicBezTo>
                        <a:pt x="28588" y="215237"/>
                        <a:pt x="31626" y="217994"/>
                        <a:pt x="34721" y="217994"/>
                      </a:cubicBezTo>
                      <a:cubicBezTo>
                        <a:pt x="37759" y="217994"/>
                        <a:pt x="42036" y="219232"/>
                        <a:pt x="43274" y="222608"/>
                      </a:cubicBezTo>
                      <a:cubicBezTo>
                        <a:pt x="44512" y="225984"/>
                        <a:pt x="47550" y="226885"/>
                        <a:pt x="51827" y="225984"/>
                      </a:cubicBezTo>
                      <a:cubicBezTo>
                        <a:pt x="56103" y="225084"/>
                        <a:pt x="62237" y="224465"/>
                        <a:pt x="64375" y="229698"/>
                      </a:cubicBezTo>
                      <a:cubicBezTo>
                        <a:pt x="66513" y="234931"/>
                        <a:pt x="69270" y="237407"/>
                        <a:pt x="74165" y="235212"/>
                      </a:cubicBezTo>
                      <a:cubicBezTo>
                        <a:pt x="79061" y="233074"/>
                        <a:pt x="81480" y="232455"/>
                        <a:pt x="86713" y="234312"/>
                      </a:cubicBezTo>
                      <a:cubicBezTo>
                        <a:pt x="91890" y="236169"/>
                        <a:pt x="94985" y="235831"/>
                        <a:pt x="98924" y="236450"/>
                      </a:cubicBezTo>
                      <a:cubicBezTo>
                        <a:pt x="102919" y="237069"/>
                        <a:pt x="109333" y="238589"/>
                        <a:pt x="107195" y="242302"/>
                      </a:cubicBezTo>
                      <a:cubicBezTo>
                        <a:pt x="105057" y="246016"/>
                        <a:pt x="106914" y="248154"/>
                        <a:pt x="110571" y="245059"/>
                      </a:cubicBezTo>
                      <a:cubicBezTo>
                        <a:pt x="114229" y="241965"/>
                        <a:pt x="116986" y="242302"/>
                        <a:pt x="116367" y="245341"/>
                      </a:cubicBezTo>
                      <a:cubicBezTo>
                        <a:pt x="115748" y="248436"/>
                        <a:pt x="120025" y="247817"/>
                        <a:pt x="118505" y="250574"/>
                      </a:cubicBezTo>
                      <a:cubicBezTo>
                        <a:pt x="116986" y="253331"/>
                        <a:pt x="119124" y="253331"/>
                        <a:pt x="121262" y="251812"/>
                      </a:cubicBezTo>
                      <a:cubicBezTo>
                        <a:pt x="123401" y="250292"/>
                        <a:pt x="124301" y="248436"/>
                        <a:pt x="123119" y="245960"/>
                      </a:cubicBezTo>
                      <a:cubicBezTo>
                        <a:pt x="121881" y="243484"/>
                        <a:pt x="122219" y="243203"/>
                        <a:pt x="124357" y="242583"/>
                      </a:cubicBezTo>
                      <a:cubicBezTo>
                        <a:pt x="126495" y="241965"/>
                        <a:pt x="126833" y="242302"/>
                        <a:pt x="129253" y="241346"/>
                      </a:cubicBezTo>
                      <a:cubicBezTo>
                        <a:pt x="131728" y="240445"/>
                        <a:pt x="132291" y="242583"/>
                        <a:pt x="132910" y="245059"/>
                      </a:cubicBezTo>
                      <a:cubicBezTo>
                        <a:pt x="133529" y="247535"/>
                        <a:pt x="134767" y="247817"/>
                        <a:pt x="135949" y="245341"/>
                      </a:cubicBezTo>
                      <a:cubicBezTo>
                        <a:pt x="137187" y="242865"/>
                        <a:pt x="138368" y="240445"/>
                        <a:pt x="135048" y="239489"/>
                      </a:cubicBezTo>
                      <a:cubicBezTo>
                        <a:pt x="131672" y="238589"/>
                        <a:pt x="131672" y="237013"/>
                        <a:pt x="134767" y="237013"/>
                      </a:cubicBezTo>
                      <a:cubicBezTo>
                        <a:pt x="137806" y="237013"/>
                        <a:pt x="138143" y="236113"/>
                        <a:pt x="138424" y="233018"/>
                      </a:cubicBezTo>
                      <a:cubicBezTo>
                        <a:pt x="138706" y="229923"/>
                        <a:pt x="139662" y="228404"/>
                        <a:pt x="141801" y="224746"/>
                      </a:cubicBezTo>
                      <a:cubicBezTo>
                        <a:pt x="143939" y="221033"/>
                        <a:pt x="146077" y="217656"/>
                        <a:pt x="148215" y="220413"/>
                      </a:cubicBezTo>
                      <a:cubicBezTo>
                        <a:pt x="150353" y="223171"/>
                        <a:pt x="153110" y="223171"/>
                        <a:pt x="156768" y="220413"/>
                      </a:cubicBezTo>
                      <a:cubicBezTo>
                        <a:pt x="160426" y="217656"/>
                        <a:pt x="164083" y="215800"/>
                        <a:pt x="168978" y="214280"/>
                      </a:cubicBezTo>
                      <a:cubicBezTo>
                        <a:pt x="173874" y="212761"/>
                        <a:pt x="176012" y="214280"/>
                        <a:pt x="172636" y="216137"/>
                      </a:cubicBezTo>
                      <a:cubicBezTo>
                        <a:pt x="169260" y="217994"/>
                        <a:pt x="166840" y="221370"/>
                        <a:pt x="172017" y="222608"/>
                      </a:cubicBezTo>
                      <a:cubicBezTo>
                        <a:pt x="177194" y="223846"/>
                        <a:pt x="177531" y="222327"/>
                        <a:pt x="181189" y="221089"/>
                      </a:cubicBezTo>
                      <a:cubicBezTo>
                        <a:pt x="184846" y="219851"/>
                        <a:pt x="186984" y="217094"/>
                        <a:pt x="186984" y="211861"/>
                      </a:cubicBezTo>
                      <a:cubicBezTo>
                        <a:pt x="186984" y="206628"/>
                        <a:pt x="186703" y="205727"/>
                        <a:pt x="190642" y="201395"/>
                      </a:cubicBezTo>
                      <a:cubicBezTo>
                        <a:pt x="194637" y="197062"/>
                        <a:pt x="199195" y="194305"/>
                        <a:pt x="203190" y="191266"/>
                      </a:cubicBezTo>
                      <a:cubicBezTo>
                        <a:pt x="207185" y="188172"/>
                        <a:pt x="210505" y="186371"/>
                        <a:pt x="216019" y="186652"/>
                      </a:cubicBezTo>
                      <a:cubicBezTo>
                        <a:pt x="221534" y="186934"/>
                        <a:pt x="228230" y="186652"/>
                        <a:pt x="229467" y="182038"/>
                      </a:cubicBezTo>
                      <a:cubicBezTo>
                        <a:pt x="230705" y="177424"/>
                        <a:pt x="231606" y="173710"/>
                        <a:pt x="235601" y="172529"/>
                      </a:cubicBezTo>
                      <a:cubicBezTo>
                        <a:pt x="239596" y="171347"/>
                        <a:pt x="242634" y="170053"/>
                        <a:pt x="241734" y="167296"/>
                      </a:cubicBezTo>
                      <a:cubicBezTo>
                        <a:pt x="240834" y="164539"/>
                        <a:pt x="240215" y="165777"/>
                        <a:pt x="240215" y="162682"/>
                      </a:cubicBezTo>
                      <a:cubicBezTo>
                        <a:pt x="240215" y="159587"/>
                        <a:pt x="238077" y="158687"/>
                        <a:pt x="237795" y="162963"/>
                      </a:cubicBezTo>
                      <a:cubicBezTo>
                        <a:pt x="237514" y="167240"/>
                        <a:pt x="237795" y="168815"/>
                        <a:pt x="235657" y="169434"/>
                      </a:cubicBezTo>
                      <a:cubicBezTo>
                        <a:pt x="233519" y="170053"/>
                        <a:pt x="232900" y="167296"/>
                        <a:pt x="230762" y="167577"/>
                      </a:cubicBezTo>
                      <a:cubicBezTo>
                        <a:pt x="228623" y="167859"/>
                        <a:pt x="227723" y="165439"/>
                        <a:pt x="230480" y="164201"/>
                      </a:cubicBezTo>
                      <a:cubicBezTo>
                        <a:pt x="233238" y="162963"/>
                        <a:pt x="232956" y="162682"/>
                        <a:pt x="233519" y="160206"/>
                      </a:cubicBezTo>
                      <a:cubicBezTo>
                        <a:pt x="234138" y="157730"/>
                        <a:pt x="234419" y="158687"/>
                        <a:pt x="236557" y="157111"/>
                      </a:cubicBezTo>
                      <a:cubicBezTo>
                        <a:pt x="238695" y="155592"/>
                        <a:pt x="238977" y="153735"/>
                        <a:pt x="238977" y="150021"/>
                      </a:cubicBezTo>
                      <a:cubicBezTo>
                        <a:pt x="238977" y="146308"/>
                        <a:pt x="238358" y="143269"/>
                        <a:pt x="241396" y="139893"/>
                      </a:cubicBezTo>
                      <a:cubicBezTo>
                        <a:pt x="244435" y="136517"/>
                        <a:pt x="246911" y="134041"/>
                        <a:pt x="245054" y="132522"/>
                      </a:cubicBezTo>
                      <a:cubicBezTo>
                        <a:pt x="243197" y="131003"/>
                        <a:pt x="243534" y="131003"/>
                        <a:pt x="243816" y="128245"/>
                      </a:cubicBezTo>
                      <a:cubicBezTo>
                        <a:pt x="244097" y="125488"/>
                        <a:pt x="243197" y="126107"/>
                        <a:pt x="245335" y="125488"/>
                      </a:cubicBezTo>
                      <a:cubicBezTo>
                        <a:pt x="247473" y="124869"/>
                        <a:pt x="248993" y="122731"/>
                        <a:pt x="249893" y="117498"/>
                      </a:cubicBezTo>
                      <a:cubicBezTo>
                        <a:pt x="250793" y="112265"/>
                        <a:pt x="251750" y="108270"/>
                        <a:pt x="254788" y="106132"/>
                      </a:cubicBezTo>
                      <a:cubicBezTo>
                        <a:pt x="257827" y="103993"/>
                        <a:pt x="259684" y="103037"/>
                        <a:pt x="260303" y="99380"/>
                      </a:cubicBezTo>
                      <a:cubicBezTo>
                        <a:pt x="260922" y="95666"/>
                        <a:pt x="261203" y="94484"/>
                        <a:pt x="263341" y="93527"/>
                      </a:cubicBezTo>
                      <a:cubicBezTo>
                        <a:pt x="265479" y="92627"/>
                        <a:pt x="266098" y="91671"/>
                        <a:pt x="266380" y="89195"/>
                      </a:cubicBezTo>
                      <a:cubicBezTo>
                        <a:pt x="266661" y="86719"/>
                        <a:pt x="268237" y="86100"/>
                        <a:pt x="270937" y="84581"/>
                      </a:cubicBezTo>
                      <a:cubicBezTo>
                        <a:pt x="273695" y="83061"/>
                        <a:pt x="277690" y="80867"/>
                        <a:pt x="277352" y="77491"/>
                      </a:cubicBezTo>
                      <a:cubicBezTo>
                        <a:pt x="277071" y="74115"/>
                        <a:pt x="276114" y="74115"/>
                        <a:pt x="272457" y="70739"/>
                      </a:cubicBezTo>
                      <a:cubicBezTo>
                        <a:pt x="268799" y="67363"/>
                        <a:pt x="269700" y="66743"/>
                        <a:pt x="273695" y="66406"/>
                      </a:cubicBezTo>
                      <a:cubicBezTo>
                        <a:pt x="277690" y="66124"/>
                        <a:pt x="280728" y="65506"/>
                        <a:pt x="282866" y="63030"/>
                      </a:cubicBezTo>
                      <a:cubicBezTo>
                        <a:pt x="285005" y="60554"/>
                        <a:pt x="285342" y="63030"/>
                        <a:pt x="284386" y="64549"/>
                      </a:cubicBezTo>
                      <a:cubicBezTo>
                        <a:pt x="283486" y="66068"/>
                        <a:pt x="283486" y="66406"/>
                        <a:pt x="283486" y="66406"/>
                      </a:cubicBezTo>
                      <a:cubicBezTo>
                        <a:pt x="283486" y="66406"/>
                        <a:pt x="283092" y="69276"/>
                        <a:pt x="280447" y="68544"/>
                      </a:cubicBezTo>
                      <a:cubicBezTo>
                        <a:pt x="277071" y="67644"/>
                        <a:pt x="278027" y="70401"/>
                        <a:pt x="279209" y="74059"/>
                      </a:cubicBezTo>
                      <a:cubicBezTo>
                        <a:pt x="280447" y="77772"/>
                        <a:pt x="280166" y="80361"/>
                        <a:pt x="285342" y="74677"/>
                      </a:cubicBezTo>
                      <a:cubicBezTo>
                        <a:pt x="288719" y="70964"/>
                        <a:pt x="291138" y="69444"/>
                        <a:pt x="293276" y="66350"/>
                      </a:cubicBezTo>
                      <a:cubicBezTo>
                        <a:pt x="295415" y="63255"/>
                        <a:pt x="297103" y="64268"/>
                        <a:pt x="298791" y="65112"/>
                      </a:cubicBezTo>
                      <a:cubicBezTo>
                        <a:pt x="301829" y="66631"/>
                        <a:pt x="301829" y="63592"/>
                        <a:pt x="299072" y="61398"/>
                      </a:cubicBezTo>
                      <a:cubicBezTo>
                        <a:pt x="296315" y="59260"/>
                        <a:pt x="296315" y="57122"/>
                        <a:pt x="296596" y="51889"/>
                      </a:cubicBezTo>
                      <a:cubicBezTo>
                        <a:pt x="296878" y="46656"/>
                        <a:pt x="296596" y="42660"/>
                        <a:pt x="294739" y="38384"/>
                      </a:cubicBezTo>
                      <a:cubicBezTo>
                        <a:pt x="292882" y="34107"/>
                        <a:pt x="293839" y="33770"/>
                        <a:pt x="291982" y="30113"/>
                      </a:cubicBezTo>
                      <a:cubicBezTo>
                        <a:pt x="290125" y="26399"/>
                        <a:pt x="290463" y="27637"/>
                        <a:pt x="288943" y="23642"/>
                      </a:cubicBezTo>
                      <a:cubicBezTo>
                        <a:pt x="287424" y="19646"/>
                        <a:pt x="286186" y="18127"/>
                        <a:pt x="282247" y="19027"/>
                      </a:cubicBezTo>
                      <a:cubicBezTo>
                        <a:pt x="278253" y="19928"/>
                        <a:pt x="275495" y="19309"/>
                        <a:pt x="271557" y="16889"/>
                      </a:cubicBezTo>
                      <a:cubicBezTo>
                        <a:pt x="267561" y="14413"/>
                        <a:pt x="266661" y="13176"/>
                        <a:pt x="263285" y="11375"/>
                      </a:cubicBezTo>
                      <a:cubicBezTo>
                        <a:pt x="259909" y="9518"/>
                        <a:pt x="258727" y="6480"/>
                        <a:pt x="258108" y="2484"/>
                      </a:cubicBezTo>
                      <a:cubicBezTo>
                        <a:pt x="257489" y="-1511"/>
                        <a:pt x="255351" y="9"/>
                        <a:pt x="255351" y="2203"/>
                      </a:cubicBezTo>
                      <a:cubicBezTo>
                        <a:pt x="255351" y="4341"/>
                        <a:pt x="254451" y="7099"/>
                        <a:pt x="250174" y="7099"/>
                      </a:cubicBezTo>
                      <a:cubicBezTo>
                        <a:pt x="245898" y="7099"/>
                        <a:pt x="241003" y="6817"/>
                        <a:pt x="241903" y="11994"/>
                      </a:cubicBezTo>
                      <a:cubicBezTo>
                        <a:pt x="242803" y="17227"/>
                        <a:pt x="243422" y="18746"/>
                        <a:pt x="241903" y="20884"/>
                      </a:cubicBezTo>
                      <a:cubicBezTo>
                        <a:pt x="240383" y="23023"/>
                        <a:pt x="239765" y="23642"/>
                        <a:pt x="238245" y="20603"/>
                      </a:cubicBezTo>
                      <a:cubicBezTo>
                        <a:pt x="236783" y="17621"/>
                        <a:pt x="235488" y="15989"/>
                        <a:pt x="231831" y="14751"/>
                      </a:cubicBezTo>
                      <a:cubicBezTo>
                        <a:pt x="228173" y="13513"/>
                        <a:pt x="226035" y="11656"/>
                        <a:pt x="222997" y="9856"/>
                      </a:cubicBezTo>
                      <a:cubicBezTo>
                        <a:pt x="219958" y="7999"/>
                        <a:pt x="215344" y="6142"/>
                        <a:pt x="212305" y="10137"/>
                      </a:cubicBezTo>
                      <a:cubicBezTo>
                        <a:pt x="209267" y="14132"/>
                        <a:pt x="207129" y="14132"/>
                        <a:pt x="202515" y="13513"/>
                      </a:cubicBezTo>
                      <a:cubicBezTo>
                        <a:pt x="197957" y="12894"/>
                        <a:pt x="193680" y="12275"/>
                        <a:pt x="190923" y="14751"/>
                      </a:cubicBezTo>
                      <a:cubicBezTo>
                        <a:pt x="188166" y="17227"/>
                        <a:pt x="181470" y="19984"/>
                        <a:pt x="187885" y="19984"/>
                      </a:cubicBezTo>
                      <a:cubicBezTo>
                        <a:pt x="191542" y="19984"/>
                        <a:pt x="190923" y="23360"/>
                        <a:pt x="186647" y="22741"/>
                      </a:cubicBezTo>
                      <a:cubicBezTo>
                        <a:pt x="182370" y="22122"/>
                        <a:pt x="179332" y="20884"/>
                        <a:pt x="176237" y="22741"/>
                      </a:cubicBezTo>
                      <a:cubicBezTo>
                        <a:pt x="173198" y="24598"/>
                        <a:pt x="173198" y="25217"/>
                        <a:pt x="173198" y="28593"/>
                      </a:cubicBezTo>
                      <a:cubicBezTo>
                        <a:pt x="173198" y="31969"/>
                        <a:pt x="172580" y="32870"/>
                        <a:pt x="170779" y="31069"/>
                      </a:cubicBezTo>
                      <a:cubicBezTo>
                        <a:pt x="168922" y="29212"/>
                        <a:pt x="169541" y="28931"/>
                        <a:pt x="168303" y="28931"/>
                      </a:cubicBezTo>
                      <a:cubicBezTo>
                        <a:pt x="167065" y="28931"/>
                        <a:pt x="168022" y="28312"/>
                        <a:pt x="167403" y="26174"/>
                      </a:cubicBezTo>
                      <a:cubicBezTo>
                        <a:pt x="166784" y="24036"/>
                        <a:pt x="165546" y="20941"/>
                        <a:pt x="161888" y="20659"/>
                      </a:cubicBezTo>
                      <a:cubicBezTo>
                        <a:pt x="158231" y="20378"/>
                        <a:pt x="156712" y="21897"/>
                        <a:pt x="154574" y="25555"/>
                      </a:cubicBezTo>
                      <a:cubicBezTo>
                        <a:pt x="152435" y="29268"/>
                        <a:pt x="149059" y="32644"/>
                        <a:pt x="150916" y="26793"/>
                      </a:cubicBezTo>
                      <a:cubicBezTo>
                        <a:pt x="152773" y="20941"/>
                        <a:pt x="154292" y="17902"/>
                        <a:pt x="152154" y="17902"/>
                      </a:cubicBezTo>
                      <a:cubicBezTo>
                        <a:pt x="150016" y="17902"/>
                        <a:pt x="150635" y="18803"/>
                        <a:pt x="149397" y="22179"/>
                      </a:cubicBezTo>
                      <a:cubicBezTo>
                        <a:pt x="148159" y="25555"/>
                        <a:pt x="146921" y="27074"/>
                        <a:pt x="145402" y="24654"/>
                      </a:cubicBezTo>
                      <a:cubicBezTo>
                        <a:pt x="143883" y="22179"/>
                        <a:pt x="143263" y="22179"/>
                        <a:pt x="141407" y="22797"/>
                      </a:cubicBezTo>
                      <a:cubicBezTo>
                        <a:pt x="139550" y="23417"/>
                        <a:pt x="138650" y="23079"/>
                        <a:pt x="137130" y="20941"/>
                      </a:cubicBezTo>
                      <a:cubicBezTo>
                        <a:pt x="135611" y="18803"/>
                        <a:pt x="131616" y="16664"/>
                        <a:pt x="127340" y="18465"/>
                      </a:cubicBezTo>
                      <a:cubicBezTo>
                        <a:pt x="123063" y="20322"/>
                        <a:pt x="121206" y="20322"/>
                        <a:pt x="117549" y="23360"/>
                      </a:cubicBezTo>
                      <a:cubicBezTo>
                        <a:pt x="113891" y="26455"/>
                        <a:pt x="112034" y="30450"/>
                        <a:pt x="113272" y="32870"/>
                      </a:cubicBezTo>
                      <a:cubicBezTo>
                        <a:pt x="114510" y="35346"/>
                        <a:pt x="116311" y="38103"/>
                        <a:pt x="113554" y="38103"/>
                      </a:cubicBezTo>
                      <a:cubicBezTo>
                        <a:pt x="110797" y="38103"/>
                        <a:pt x="111078" y="38103"/>
                        <a:pt x="109277" y="39003"/>
                      </a:cubicBezTo>
                      <a:cubicBezTo>
                        <a:pt x="107420" y="39903"/>
                        <a:pt x="105620" y="39903"/>
                        <a:pt x="104382" y="37146"/>
                      </a:cubicBezTo>
                      <a:cubicBezTo>
                        <a:pt x="103144" y="34389"/>
                        <a:pt x="100387" y="33432"/>
                        <a:pt x="96448" y="34051"/>
                      </a:cubicBezTo>
                      <a:cubicBezTo>
                        <a:pt x="92453" y="34670"/>
                        <a:pt x="90652" y="35289"/>
                        <a:pt x="88514" y="33151"/>
                      </a:cubicBezTo>
                      <a:cubicBezTo>
                        <a:pt x="86376" y="31013"/>
                        <a:pt x="84857" y="29775"/>
                        <a:pt x="80861" y="33151"/>
                      </a:cubicBezTo>
                      <a:cubicBezTo>
                        <a:pt x="76866" y="36527"/>
                        <a:pt x="74109" y="39003"/>
                        <a:pt x="69833" y="41141"/>
                      </a:cubicBezTo>
                      <a:cubicBezTo>
                        <a:pt x="65556" y="43279"/>
                        <a:pt x="66175" y="46656"/>
                        <a:pt x="67694" y="49413"/>
                      </a:cubicBezTo>
                      <a:cubicBezTo>
                        <a:pt x="69214" y="52170"/>
                        <a:pt x="72871" y="52789"/>
                        <a:pt x="76585" y="49413"/>
                      </a:cubicBezTo>
                      <a:cubicBezTo>
                        <a:pt x="76585" y="49413"/>
                        <a:pt x="78104" y="48175"/>
                        <a:pt x="80243" y="46656"/>
                      </a:cubicBezTo>
                      <a:cubicBezTo>
                        <a:pt x="82381" y="45136"/>
                        <a:pt x="84519" y="46036"/>
                        <a:pt x="83281" y="47893"/>
                      </a:cubicBezTo>
                      <a:cubicBezTo>
                        <a:pt x="81931" y="49863"/>
                        <a:pt x="81312" y="52620"/>
                        <a:pt x="81931" y="53239"/>
                      </a:cubicBezTo>
                      <a:lnTo>
                        <a:pt x="81931" y="5323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>
                  <a:extLst>
                    <a:ext uri="{FF2B5EF4-FFF2-40B4-BE49-F238E27FC236}">
                      <a16:creationId xmlns:a16="http://schemas.microsoft.com/office/drawing/2014/main" id="{4F1F5CA2-B53B-6539-94DD-C425FD5B4129}"/>
                    </a:ext>
                  </a:extLst>
                </p:cNvPr>
                <p:cNvSpPr/>
                <p:nvPr/>
              </p:nvSpPr>
              <p:spPr>
                <a:xfrm>
                  <a:off x="6202001" y="5564644"/>
                  <a:ext cx="50312" cy="32781"/>
                </a:xfrm>
                <a:custGeom>
                  <a:avLst/>
                  <a:gdLst>
                    <a:gd name="connsiteX0" fmla="*/ 15738 w 58774"/>
                    <a:gd name="connsiteY0" fmla="*/ 6977 h 38294"/>
                    <a:gd name="connsiteX1" fmla="*/ 26036 w 58774"/>
                    <a:gd name="connsiteY1" fmla="*/ 2420 h 38294"/>
                    <a:gd name="connsiteX2" fmla="*/ 39428 w 58774"/>
                    <a:gd name="connsiteY2" fmla="*/ 225 h 38294"/>
                    <a:gd name="connsiteX3" fmla="*/ 43422 w 58774"/>
                    <a:gd name="connsiteY3" fmla="*/ 56 h 38294"/>
                    <a:gd name="connsiteX4" fmla="*/ 42016 w 58774"/>
                    <a:gd name="connsiteY4" fmla="*/ 957 h 38294"/>
                    <a:gd name="connsiteX5" fmla="*/ 40440 w 58774"/>
                    <a:gd name="connsiteY5" fmla="*/ 1351 h 38294"/>
                    <a:gd name="connsiteX6" fmla="*/ 46574 w 58774"/>
                    <a:gd name="connsiteY6" fmla="*/ 4108 h 38294"/>
                    <a:gd name="connsiteX7" fmla="*/ 47418 w 58774"/>
                    <a:gd name="connsiteY7" fmla="*/ 7484 h 38294"/>
                    <a:gd name="connsiteX8" fmla="*/ 43535 w 58774"/>
                    <a:gd name="connsiteY8" fmla="*/ 9172 h 38294"/>
                    <a:gd name="connsiteX9" fmla="*/ 39259 w 58774"/>
                    <a:gd name="connsiteY9" fmla="*/ 10072 h 38294"/>
                    <a:gd name="connsiteX10" fmla="*/ 35376 w 58774"/>
                    <a:gd name="connsiteY10" fmla="*/ 10972 h 38294"/>
                    <a:gd name="connsiteX11" fmla="*/ 34138 w 58774"/>
                    <a:gd name="connsiteY11" fmla="*/ 13729 h 38294"/>
                    <a:gd name="connsiteX12" fmla="*/ 35376 w 58774"/>
                    <a:gd name="connsiteY12" fmla="*/ 16205 h 38294"/>
                    <a:gd name="connsiteX13" fmla="*/ 37402 w 58774"/>
                    <a:gd name="connsiteY13" fmla="*/ 17894 h 38294"/>
                    <a:gd name="connsiteX14" fmla="*/ 41960 w 58774"/>
                    <a:gd name="connsiteY14" fmla="*/ 13280 h 38294"/>
                    <a:gd name="connsiteX15" fmla="*/ 46686 w 58774"/>
                    <a:gd name="connsiteY15" fmla="*/ 11254 h 38294"/>
                    <a:gd name="connsiteX16" fmla="*/ 52763 w 58774"/>
                    <a:gd name="connsiteY16" fmla="*/ 10466 h 38294"/>
                    <a:gd name="connsiteX17" fmla="*/ 55408 w 58774"/>
                    <a:gd name="connsiteY17" fmla="*/ 11366 h 38294"/>
                    <a:gd name="connsiteX18" fmla="*/ 58278 w 58774"/>
                    <a:gd name="connsiteY18" fmla="*/ 14292 h 38294"/>
                    <a:gd name="connsiteX19" fmla="*/ 57377 w 58774"/>
                    <a:gd name="connsiteY19" fmla="*/ 19525 h 38294"/>
                    <a:gd name="connsiteX20" fmla="*/ 53945 w 58774"/>
                    <a:gd name="connsiteY20" fmla="*/ 22451 h 38294"/>
                    <a:gd name="connsiteX21" fmla="*/ 44098 w 58774"/>
                    <a:gd name="connsiteY21" fmla="*/ 20932 h 38294"/>
                    <a:gd name="connsiteX22" fmla="*/ 44773 w 58774"/>
                    <a:gd name="connsiteY22" fmla="*/ 26446 h 38294"/>
                    <a:gd name="connsiteX23" fmla="*/ 49218 w 58774"/>
                    <a:gd name="connsiteY23" fmla="*/ 33705 h 38294"/>
                    <a:gd name="connsiteX24" fmla="*/ 46292 w 58774"/>
                    <a:gd name="connsiteY24" fmla="*/ 36912 h 38294"/>
                    <a:gd name="connsiteX25" fmla="*/ 44492 w 58774"/>
                    <a:gd name="connsiteY25" fmla="*/ 32017 h 38294"/>
                    <a:gd name="connsiteX26" fmla="*/ 42016 w 58774"/>
                    <a:gd name="connsiteY26" fmla="*/ 30779 h 38294"/>
                    <a:gd name="connsiteX27" fmla="*/ 39259 w 58774"/>
                    <a:gd name="connsiteY27" fmla="*/ 30779 h 38294"/>
                    <a:gd name="connsiteX28" fmla="*/ 35264 w 58774"/>
                    <a:gd name="connsiteY28" fmla="*/ 30498 h 38294"/>
                    <a:gd name="connsiteX29" fmla="*/ 28849 w 58774"/>
                    <a:gd name="connsiteY29" fmla="*/ 28360 h 38294"/>
                    <a:gd name="connsiteX30" fmla="*/ 20577 w 58774"/>
                    <a:gd name="connsiteY30" fmla="*/ 23464 h 38294"/>
                    <a:gd name="connsiteX31" fmla="*/ 8648 w 58774"/>
                    <a:gd name="connsiteY31" fmla="*/ 25602 h 38294"/>
                    <a:gd name="connsiteX32" fmla="*/ 1615 w 58774"/>
                    <a:gd name="connsiteY32" fmla="*/ 17894 h 38294"/>
                    <a:gd name="connsiteX33" fmla="*/ 11687 w 58774"/>
                    <a:gd name="connsiteY33" fmla="*/ 10184 h 38294"/>
                    <a:gd name="connsiteX34" fmla="*/ 15964 w 58774"/>
                    <a:gd name="connsiteY34" fmla="*/ 8947 h 38294"/>
                    <a:gd name="connsiteX35" fmla="*/ 16864 w 58774"/>
                    <a:gd name="connsiteY35" fmla="*/ 6190 h 38294"/>
                    <a:gd name="connsiteX36" fmla="*/ 15738 w 58774"/>
                    <a:gd name="connsiteY36" fmla="*/ 6977 h 38294"/>
                    <a:gd name="connsiteX37" fmla="*/ 15738 w 58774"/>
                    <a:gd name="connsiteY37" fmla="*/ 6977 h 38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8774" h="38294">
                      <a:moveTo>
                        <a:pt x="15738" y="6977"/>
                      </a:moveTo>
                      <a:cubicBezTo>
                        <a:pt x="21140" y="5796"/>
                        <a:pt x="21422" y="4783"/>
                        <a:pt x="26036" y="2420"/>
                      </a:cubicBezTo>
                      <a:cubicBezTo>
                        <a:pt x="30931" y="1407"/>
                        <a:pt x="34026" y="957"/>
                        <a:pt x="39428" y="225"/>
                      </a:cubicBezTo>
                      <a:cubicBezTo>
                        <a:pt x="40834" y="0"/>
                        <a:pt x="42241" y="-56"/>
                        <a:pt x="43422" y="56"/>
                      </a:cubicBezTo>
                      <a:cubicBezTo>
                        <a:pt x="42973" y="337"/>
                        <a:pt x="42522" y="619"/>
                        <a:pt x="42016" y="957"/>
                      </a:cubicBezTo>
                      <a:cubicBezTo>
                        <a:pt x="39259" y="2813"/>
                        <a:pt x="36783" y="1013"/>
                        <a:pt x="40440" y="1351"/>
                      </a:cubicBezTo>
                      <a:cubicBezTo>
                        <a:pt x="44098" y="1632"/>
                        <a:pt x="43816" y="4108"/>
                        <a:pt x="46574" y="4108"/>
                      </a:cubicBezTo>
                      <a:cubicBezTo>
                        <a:pt x="49331" y="4108"/>
                        <a:pt x="49275" y="6302"/>
                        <a:pt x="47418" y="7484"/>
                      </a:cubicBezTo>
                      <a:cubicBezTo>
                        <a:pt x="45561" y="8722"/>
                        <a:pt x="45336" y="10072"/>
                        <a:pt x="43535" y="9172"/>
                      </a:cubicBezTo>
                      <a:cubicBezTo>
                        <a:pt x="41734" y="8272"/>
                        <a:pt x="41116" y="8553"/>
                        <a:pt x="39259" y="10072"/>
                      </a:cubicBezTo>
                      <a:cubicBezTo>
                        <a:pt x="37458" y="11591"/>
                        <a:pt x="38133" y="11310"/>
                        <a:pt x="35376" y="10972"/>
                      </a:cubicBezTo>
                      <a:cubicBezTo>
                        <a:pt x="32619" y="10691"/>
                        <a:pt x="32000" y="12210"/>
                        <a:pt x="34138" y="13729"/>
                      </a:cubicBezTo>
                      <a:cubicBezTo>
                        <a:pt x="36277" y="15249"/>
                        <a:pt x="35376" y="13729"/>
                        <a:pt x="35376" y="16205"/>
                      </a:cubicBezTo>
                      <a:cubicBezTo>
                        <a:pt x="35376" y="18681"/>
                        <a:pt x="36502" y="20988"/>
                        <a:pt x="37402" y="17894"/>
                      </a:cubicBezTo>
                      <a:cubicBezTo>
                        <a:pt x="38302" y="14799"/>
                        <a:pt x="39540" y="13617"/>
                        <a:pt x="41960" y="13280"/>
                      </a:cubicBezTo>
                      <a:cubicBezTo>
                        <a:pt x="44436" y="12998"/>
                        <a:pt x="44154" y="11366"/>
                        <a:pt x="46686" y="11254"/>
                      </a:cubicBezTo>
                      <a:cubicBezTo>
                        <a:pt x="50006" y="9566"/>
                        <a:pt x="50850" y="9678"/>
                        <a:pt x="52763" y="10466"/>
                      </a:cubicBezTo>
                      <a:cubicBezTo>
                        <a:pt x="55352" y="10747"/>
                        <a:pt x="54395" y="12041"/>
                        <a:pt x="55408" y="11366"/>
                      </a:cubicBezTo>
                      <a:cubicBezTo>
                        <a:pt x="57546" y="9847"/>
                        <a:pt x="59797" y="12773"/>
                        <a:pt x="58278" y="14292"/>
                      </a:cubicBezTo>
                      <a:cubicBezTo>
                        <a:pt x="56759" y="15811"/>
                        <a:pt x="56759" y="17725"/>
                        <a:pt x="57377" y="19525"/>
                      </a:cubicBezTo>
                      <a:cubicBezTo>
                        <a:pt x="57996" y="21382"/>
                        <a:pt x="57602" y="23970"/>
                        <a:pt x="53945" y="22451"/>
                      </a:cubicBezTo>
                      <a:cubicBezTo>
                        <a:pt x="50287" y="20932"/>
                        <a:pt x="45336" y="18119"/>
                        <a:pt x="44098" y="20932"/>
                      </a:cubicBezTo>
                      <a:cubicBezTo>
                        <a:pt x="42860" y="23689"/>
                        <a:pt x="41397" y="24308"/>
                        <a:pt x="44773" y="26446"/>
                      </a:cubicBezTo>
                      <a:cubicBezTo>
                        <a:pt x="48149" y="28585"/>
                        <a:pt x="49500" y="30610"/>
                        <a:pt x="49218" y="33705"/>
                      </a:cubicBezTo>
                      <a:cubicBezTo>
                        <a:pt x="48937" y="36800"/>
                        <a:pt x="48430" y="40289"/>
                        <a:pt x="46292" y="36912"/>
                      </a:cubicBezTo>
                      <a:cubicBezTo>
                        <a:pt x="44154" y="33536"/>
                        <a:pt x="44773" y="34155"/>
                        <a:pt x="44492" y="32017"/>
                      </a:cubicBezTo>
                      <a:cubicBezTo>
                        <a:pt x="44210" y="29879"/>
                        <a:pt x="42635" y="28922"/>
                        <a:pt x="42016" y="30779"/>
                      </a:cubicBezTo>
                      <a:cubicBezTo>
                        <a:pt x="41397" y="32636"/>
                        <a:pt x="40159" y="32636"/>
                        <a:pt x="39259" y="30779"/>
                      </a:cubicBezTo>
                      <a:cubicBezTo>
                        <a:pt x="38358" y="28922"/>
                        <a:pt x="38021" y="28303"/>
                        <a:pt x="35264" y="30498"/>
                      </a:cubicBezTo>
                      <a:cubicBezTo>
                        <a:pt x="32506" y="32636"/>
                        <a:pt x="30368" y="31736"/>
                        <a:pt x="28849" y="28360"/>
                      </a:cubicBezTo>
                      <a:cubicBezTo>
                        <a:pt x="27330" y="24983"/>
                        <a:pt x="25811" y="21945"/>
                        <a:pt x="20577" y="23464"/>
                      </a:cubicBezTo>
                      <a:cubicBezTo>
                        <a:pt x="15401" y="24983"/>
                        <a:pt x="13262" y="25940"/>
                        <a:pt x="8648" y="25602"/>
                      </a:cubicBezTo>
                      <a:cubicBezTo>
                        <a:pt x="4091" y="25321"/>
                        <a:pt x="-3281" y="23127"/>
                        <a:pt x="1615" y="17894"/>
                      </a:cubicBezTo>
                      <a:cubicBezTo>
                        <a:pt x="6510" y="12660"/>
                        <a:pt x="11068" y="7765"/>
                        <a:pt x="11687" y="10184"/>
                      </a:cubicBezTo>
                      <a:cubicBezTo>
                        <a:pt x="12306" y="12660"/>
                        <a:pt x="14726" y="11423"/>
                        <a:pt x="15964" y="8947"/>
                      </a:cubicBezTo>
                      <a:cubicBezTo>
                        <a:pt x="16751" y="7371"/>
                        <a:pt x="17539" y="7146"/>
                        <a:pt x="16864" y="6190"/>
                      </a:cubicBezTo>
                      <a:lnTo>
                        <a:pt x="15738" y="6977"/>
                      </a:lnTo>
                      <a:lnTo>
                        <a:pt x="15738" y="6977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>
                  <a:extLst>
                    <a:ext uri="{FF2B5EF4-FFF2-40B4-BE49-F238E27FC236}">
                      <a16:creationId xmlns:a16="http://schemas.microsoft.com/office/drawing/2014/main" id="{63F4F26B-F97B-508E-9465-FD01C85E6127}"/>
                    </a:ext>
                  </a:extLst>
                </p:cNvPr>
                <p:cNvSpPr/>
                <p:nvPr/>
              </p:nvSpPr>
              <p:spPr>
                <a:xfrm>
                  <a:off x="6417371" y="4207422"/>
                  <a:ext cx="10040" cy="12668"/>
                </a:xfrm>
                <a:custGeom>
                  <a:avLst/>
                  <a:gdLst>
                    <a:gd name="connsiteX0" fmla="*/ 6833 w 11728"/>
                    <a:gd name="connsiteY0" fmla="*/ 14799 h 14798"/>
                    <a:gd name="connsiteX1" fmla="*/ 1150 w 11728"/>
                    <a:gd name="connsiteY1" fmla="*/ 11423 h 14798"/>
                    <a:gd name="connsiteX2" fmla="*/ 1150 w 11728"/>
                    <a:gd name="connsiteY2" fmla="*/ 3658 h 14798"/>
                    <a:gd name="connsiteX3" fmla="*/ 6833 w 11728"/>
                    <a:gd name="connsiteY3" fmla="*/ 0 h 14798"/>
                    <a:gd name="connsiteX4" fmla="*/ 11729 w 11728"/>
                    <a:gd name="connsiteY4" fmla="*/ 11141 h 14798"/>
                    <a:gd name="connsiteX5" fmla="*/ 6833 w 11728"/>
                    <a:gd name="connsiteY5" fmla="*/ 14799 h 14798"/>
                    <a:gd name="connsiteX6" fmla="*/ 6833 w 11728"/>
                    <a:gd name="connsiteY6" fmla="*/ 14799 h 14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728" h="14798">
                      <a:moveTo>
                        <a:pt x="6833" y="14799"/>
                      </a:moveTo>
                      <a:cubicBezTo>
                        <a:pt x="6833" y="14799"/>
                        <a:pt x="1150" y="13786"/>
                        <a:pt x="1150" y="11423"/>
                      </a:cubicBezTo>
                      <a:cubicBezTo>
                        <a:pt x="1150" y="9116"/>
                        <a:pt x="-1438" y="5458"/>
                        <a:pt x="1150" y="3658"/>
                      </a:cubicBezTo>
                      <a:cubicBezTo>
                        <a:pt x="3739" y="1857"/>
                        <a:pt x="6833" y="0"/>
                        <a:pt x="6833" y="0"/>
                      </a:cubicBezTo>
                      <a:lnTo>
                        <a:pt x="11729" y="11141"/>
                      </a:lnTo>
                      <a:lnTo>
                        <a:pt x="6833" y="14799"/>
                      </a:lnTo>
                      <a:lnTo>
                        <a:pt x="6833" y="1479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>
                  <a:extLst>
                    <a:ext uri="{FF2B5EF4-FFF2-40B4-BE49-F238E27FC236}">
                      <a16:creationId xmlns:a16="http://schemas.microsoft.com/office/drawing/2014/main" id="{4A7F164A-FD04-CDEB-8ECD-4F279EF2D662}"/>
                    </a:ext>
                  </a:extLst>
                </p:cNvPr>
                <p:cNvSpPr/>
                <p:nvPr/>
              </p:nvSpPr>
              <p:spPr>
                <a:xfrm>
                  <a:off x="6682018" y="2851887"/>
                  <a:ext cx="782925" cy="578204"/>
                </a:xfrm>
                <a:custGeom>
                  <a:avLst/>
                  <a:gdLst>
                    <a:gd name="connsiteX0" fmla="*/ 905937 w 914602"/>
                    <a:gd name="connsiteY0" fmla="*/ 295411 h 675450"/>
                    <a:gd name="connsiteX1" fmla="*/ 905937 w 914602"/>
                    <a:gd name="connsiteY1" fmla="*/ 295468 h 675450"/>
                    <a:gd name="connsiteX2" fmla="*/ 906387 w 914602"/>
                    <a:gd name="connsiteY2" fmla="*/ 296705 h 675450"/>
                    <a:gd name="connsiteX3" fmla="*/ 911057 w 914602"/>
                    <a:gd name="connsiteY3" fmla="*/ 308466 h 675450"/>
                    <a:gd name="connsiteX4" fmla="*/ 910213 w 914602"/>
                    <a:gd name="connsiteY4" fmla="*/ 311392 h 675450"/>
                    <a:gd name="connsiteX5" fmla="*/ 907062 w 914602"/>
                    <a:gd name="connsiteY5" fmla="*/ 312967 h 675450"/>
                    <a:gd name="connsiteX6" fmla="*/ 906894 w 914602"/>
                    <a:gd name="connsiteY6" fmla="*/ 312967 h 675450"/>
                    <a:gd name="connsiteX7" fmla="*/ 904755 w 914602"/>
                    <a:gd name="connsiteY7" fmla="*/ 312573 h 675450"/>
                    <a:gd name="connsiteX8" fmla="*/ 905712 w 914602"/>
                    <a:gd name="connsiteY8" fmla="*/ 315837 h 675450"/>
                    <a:gd name="connsiteX9" fmla="*/ 905712 w 914602"/>
                    <a:gd name="connsiteY9" fmla="*/ 315893 h 675450"/>
                    <a:gd name="connsiteX10" fmla="*/ 899466 w 914602"/>
                    <a:gd name="connsiteY10" fmla="*/ 321014 h 675450"/>
                    <a:gd name="connsiteX11" fmla="*/ 895302 w 914602"/>
                    <a:gd name="connsiteY11" fmla="*/ 321914 h 675450"/>
                    <a:gd name="connsiteX12" fmla="*/ 895302 w 914602"/>
                    <a:gd name="connsiteY12" fmla="*/ 322083 h 675450"/>
                    <a:gd name="connsiteX13" fmla="*/ 894458 w 914602"/>
                    <a:gd name="connsiteY13" fmla="*/ 322927 h 675450"/>
                    <a:gd name="connsiteX14" fmla="*/ 889900 w 914602"/>
                    <a:gd name="connsiteY14" fmla="*/ 324840 h 675450"/>
                    <a:gd name="connsiteX15" fmla="*/ 885511 w 914602"/>
                    <a:gd name="connsiteY15" fmla="*/ 322983 h 675450"/>
                    <a:gd name="connsiteX16" fmla="*/ 884330 w 914602"/>
                    <a:gd name="connsiteY16" fmla="*/ 322477 h 675450"/>
                    <a:gd name="connsiteX17" fmla="*/ 883992 w 914602"/>
                    <a:gd name="connsiteY17" fmla="*/ 322533 h 675450"/>
                    <a:gd name="connsiteX18" fmla="*/ 883992 w 914602"/>
                    <a:gd name="connsiteY18" fmla="*/ 322589 h 675450"/>
                    <a:gd name="connsiteX19" fmla="*/ 884048 w 914602"/>
                    <a:gd name="connsiteY19" fmla="*/ 323883 h 675450"/>
                    <a:gd name="connsiteX20" fmla="*/ 884104 w 914602"/>
                    <a:gd name="connsiteY20" fmla="*/ 324390 h 675450"/>
                    <a:gd name="connsiteX21" fmla="*/ 877352 w 914602"/>
                    <a:gd name="connsiteY21" fmla="*/ 330692 h 675450"/>
                    <a:gd name="connsiteX22" fmla="*/ 870825 w 914602"/>
                    <a:gd name="connsiteY22" fmla="*/ 331930 h 675450"/>
                    <a:gd name="connsiteX23" fmla="*/ 867055 w 914602"/>
                    <a:gd name="connsiteY23" fmla="*/ 333280 h 675450"/>
                    <a:gd name="connsiteX24" fmla="*/ 859571 w 914602"/>
                    <a:gd name="connsiteY24" fmla="*/ 341946 h 675450"/>
                    <a:gd name="connsiteX25" fmla="*/ 855014 w 914602"/>
                    <a:gd name="connsiteY25" fmla="*/ 346109 h 675450"/>
                    <a:gd name="connsiteX26" fmla="*/ 854338 w 914602"/>
                    <a:gd name="connsiteY26" fmla="*/ 347291 h 675450"/>
                    <a:gd name="connsiteX27" fmla="*/ 856308 w 914602"/>
                    <a:gd name="connsiteY27" fmla="*/ 347572 h 675450"/>
                    <a:gd name="connsiteX28" fmla="*/ 860078 w 914602"/>
                    <a:gd name="connsiteY28" fmla="*/ 345884 h 675450"/>
                    <a:gd name="connsiteX29" fmla="*/ 860190 w 914602"/>
                    <a:gd name="connsiteY29" fmla="*/ 345547 h 675450"/>
                    <a:gd name="connsiteX30" fmla="*/ 860303 w 914602"/>
                    <a:gd name="connsiteY30" fmla="*/ 345378 h 675450"/>
                    <a:gd name="connsiteX31" fmla="*/ 864242 w 914602"/>
                    <a:gd name="connsiteY31" fmla="*/ 343296 h 675450"/>
                    <a:gd name="connsiteX32" fmla="*/ 871894 w 914602"/>
                    <a:gd name="connsiteY32" fmla="*/ 350780 h 675450"/>
                    <a:gd name="connsiteX33" fmla="*/ 873357 w 914602"/>
                    <a:gd name="connsiteY33" fmla="*/ 353481 h 675450"/>
                    <a:gd name="connsiteX34" fmla="*/ 877746 w 914602"/>
                    <a:gd name="connsiteY34" fmla="*/ 361921 h 675450"/>
                    <a:gd name="connsiteX35" fmla="*/ 878422 w 914602"/>
                    <a:gd name="connsiteY35" fmla="*/ 365128 h 675450"/>
                    <a:gd name="connsiteX36" fmla="*/ 878422 w 914602"/>
                    <a:gd name="connsiteY36" fmla="*/ 365297 h 675450"/>
                    <a:gd name="connsiteX37" fmla="*/ 876396 w 914602"/>
                    <a:gd name="connsiteY37" fmla="*/ 369011 h 675450"/>
                    <a:gd name="connsiteX38" fmla="*/ 879491 w 914602"/>
                    <a:gd name="connsiteY38" fmla="*/ 373287 h 675450"/>
                    <a:gd name="connsiteX39" fmla="*/ 883598 w 914602"/>
                    <a:gd name="connsiteY39" fmla="*/ 383753 h 675450"/>
                    <a:gd name="connsiteX40" fmla="*/ 872457 w 914602"/>
                    <a:gd name="connsiteY40" fmla="*/ 386117 h 675450"/>
                    <a:gd name="connsiteX41" fmla="*/ 867899 w 914602"/>
                    <a:gd name="connsiteY41" fmla="*/ 378858 h 675450"/>
                    <a:gd name="connsiteX42" fmla="*/ 863791 w 914602"/>
                    <a:gd name="connsiteY42" fmla="*/ 370024 h 675450"/>
                    <a:gd name="connsiteX43" fmla="*/ 861822 w 914602"/>
                    <a:gd name="connsiteY43" fmla="*/ 372443 h 675450"/>
                    <a:gd name="connsiteX44" fmla="*/ 859909 w 914602"/>
                    <a:gd name="connsiteY44" fmla="*/ 372837 h 675450"/>
                    <a:gd name="connsiteX45" fmla="*/ 859065 w 914602"/>
                    <a:gd name="connsiteY45" fmla="*/ 372893 h 675450"/>
                    <a:gd name="connsiteX46" fmla="*/ 852088 w 914602"/>
                    <a:gd name="connsiteY46" fmla="*/ 367548 h 675450"/>
                    <a:gd name="connsiteX47" fmla="*/ 851525 w 914602"/>
                    <a:gd name="connsiteY47" fmla="*/ 367660 h 675450"/>
                    <a:gd name="connsiteX48" fmla="*/ 851356 w 914602"/>
                    <a:gd name="connsiteY48" fmla="*/ 367660 h 675450"/>
                    <a:gd name="connsiteX49" fmla="*/ 844885 w 914602"/>
                    <a:gd name="connsiteY49" fmla="*/ 364172 h 675450"/>
                    <a:gd name="connsiteX50" fmla="*/ 839709 w 914602"/>
                    <a:gd name="connsiteY50" fmla="*/ 359670 h 675450"/>
                    <a:gd name="connsiteX51" fmla="*/ 831718 w 914602"/>
                    <a:gd name="connsiteY51" fmla="*/ 346053 h 675450"/>
                    <a:gd name="connsiteX52" fmla="*/ 832168 w 914602"/>
                    <a:gd name="connsiteY52" fmla="*/ 342677 h 675450"/>
                    <a:gd name="connsiteX53" fmla="*/ 832731 w 914602"/>
                    <a:gd name="connsiteY53" fmla="*/ 338626 h 675450"/>
                    <a:gd name="connsiteX54" fmla="*/ 832731 w 914602"/>
                    <a:gd name="connsiteY54" fmla="*/ 338457 h 675450"/>
                    <a:gd name="connsiteX55" fmla="*/ 831043 w 914602"/>
                    <a:gd name="connsiteY55" fmla="*/ 333899 h 675450"/>
                    <a:gd name="connsiteX56" fmla="*/ 830537 w 914602"/>
                    <a:gd name="connsiteY56" fmla="*/ 333899 h 675450"/>
                    <a:gd name="connsiteX57" fmla="*/ 822378 w 914602"/>
                    <a:gd name="connsiteY57" fmla="*/ 334462 h 675450"/>
                    <a:gd name="connsiteX58" fmla="*/ 818045 w 914602"/>
                    <a:gd name="connsiteY58" fmla="*/ 333730 h 675450"/>
                    <a:gd name="connsiteX59" fmla="*/ 815007 w 914602"/>
                    <a:gd name="connsiteY59" fmla="*/ 329454 h 675450"/>
                    <a:gd name="connsiteX60" fmla="*/ 815007 w 914602"/>
                    <a:gd name="connsiteY60" fmla="*/ 329341 h 675450"/>
                    <a:gd name="connsiteX61" fmla="*/ 815119 w 914602"/>
                    <a:gd name="connsiteY61" fmla="*/ 328385 h 675450"/>
                    <a:gd name="connsiteX62" fmla="*/ 815175 w 914602"/>
                    <a:gd name="connsiteY62" fmla="*/ 327259 h 675450"/>
                    <a:gd name="connsiteX63" fmla="*/ 815119 w 914602"/>
                    <a:gd name="connsiteY63" fmla="*/ 327203 h 675450"/>
                    <a:gd name="connsiteX64" fmla="*/ 813150 w 914602"/>
                    <a:gd name="connsiteY64" fmla="*/ 327372 h 675450"/>
                    <a:gd name="connsiteX65" fmla="*/ 810449 w 914602"/>
                    <a:gd name="connsiteY65" fmla="*/ 327541 h 675450"/>
                    <a:gd name="connsiteX66" fmla="*/ 803753 w 914602"/>
                    <a:gd name="connsiteY66" fmla="*/ 324671 h 675450"/>
                    <a:gd name="connsiteX67" fmla="*/ 803640 w 914602"/>
                    <a:gd name="connsiteY67" fmla="*/ 324502 h 675450"/>
                    <a:gd name="connsiteX68" fmla="*/ 802740 w 914602"/>
                    <a:gd name="connsiteY68" fmla="*/ 324896 h 675450"/>
                    <a:gd name="connsiteX69" fmla="*/ 799364 w 914602"/>
                    <a:gd name="connsiteY69" fmla="*/ 325965 h 675450"/>
                    <a:gd name="connsiteX70" fmla="*/ 799364 w 914602"/>
                    <a:gd name="connsiteY70" fmla="*/ 326303 h 675450"/>
                    <a:gd name="connsiteX71" fmla="*/ 799420 w 914602"/>
                    <a:gd name="connsiteY71" fmla="*/ 328047 h 675450"/>
                    <a:gd name="connsiteX72" fmla="*/ 797732 w 914602"/>
                    <a:gd name="connsiteY72" fmla="*/ 333168 h 675450"/>
                    <a:gd name="connsiteX73" fmla="*/ 796550 w 914602"/>
                    <a:gd name="connsiteY73" fmla="*/ 336206 h 675450"/>
                    <a:gd name="connsiteX74" fmla="*/ 796719 w 914602"/>
                    <a:gd name="connsiteY74" fmla="*/ 337050 h 675450"/>
                    <a:gd name="connsiteX75" fmla="*/ 797788 w 914602"/>
                    <a:gd name="connsiteY75" fmla="*/ 342733 h 675450"/>
                    <a:gd name="connsiteX76" fmla="*/ 796719 w 914602"/>
                    <a:gd name="connsiteY76" fmla="*/ 348360 h 675450"/>
                    <a:gd name="connsiteX77" fmla="*/ 796382 w 914602"/>
                    <a:gd name="connsiteY77" fmla="*/ 351230 h 675450"/>
                    <a:gd name="connsiteX78" fmla="*/ 796382 w 914602"/>
                    <a:gd name="connsiteY78" fmla="*/ 351736 h 675450"/>
                    <a:gd name="connsiteX79" fmla="*/ 797957 w 914602"/>
                    <a:gd name="connsiteY79" fmla="*/ 359895 h 675450"/>
                    <a:gd name="connsiteX80" fmla="*/ 799927 w 914602"/>
                    <a:gd name="connsiteY80" fmla="*/ 368167 h 675450"/>
                    <a:gd name="connsiteX81" fmla="*/ 797845 w 914602"/>
                    <a:gd name="connsiteY81" fmla="*/ 377676 h 675450"/>
                    <a:gd name="connsiteX82" fmla="*/ 797169 w 914602"/>
                    <a:gd name="connsiteY82" fmla="*/ 381390 h 675450"/>
                    <a:gd name="connsiteX83" fmla="*/ 797169 w 914602"/>
                    <a:gd name="connsiteY83" fmla="*/ 381784 h 675450"/>
                    <a:gd name="connsiteX84" fmla="*/ 799195 w 914602"/>
                    <a:gd name="connsiteY84" fmla="*/ 390112 h 675450"/>
                    <a:gd name="connsiteX85" fmla="*/ 800264 w 914602"/>
                    <a:gd name="connsiteY85" fmla="*/ 394051 h 675450"/>
                    <a:gd name="connsiteX86" fmla="*/ 792330 w 914602"/>
                    <a:gd name="connsiteY86" fmla="*/ 404179 h 675450"/>
                    <a:gd name="connsiteX87" fmla="*/ 791486 w 914602"/>
                    <a:gd name="connsiteY87" fmla="*/ 404123 h 675450"/>
                    <a:gd name="connsiteX88" fmla="*/ 789010 w 914602"/>
                    <a:gd name="connsiteY88" fmla="*/ 403954 h 675450"/>
                    <a:gd name="connsiteX89" fmla="*/ 788054 w 914602"/>
                    <a:gd name="connsiteY89" fmla="*/ 404010 h 675450"/>
                    <a:gd name="connsiteX90" fmla="*/ 788054 w 914602"/>
                    <a:gd name="connsiteY90" fmla="*/ 404348 h 675450"/>
                    <a:gd name="connsiteX91" fmla="*/ 788110 w 914602"/>
                    <a:gd name="connsiteY91" fmla="*/ 405192 h 675450"/>
                    <a:gd name="connsiteX92" fmla="*/ 788391 w 914602"/>
                    <a:gd name="connsiteY92" fmla="*/ 408005 h 675450"/>
                    <a:gd name="connsiteX93" fmla="*/ 788391 w 914602"/>
                    <a:gd name="connsiteY93" fmla="*/ 408399 h 675450"/>
                    <a:gd name="connsiteX94" fmla="*/ 783159 w 914602"/>
                    <a:gd name="connsiteY94" fmla="*/ 415376 h 675450"/>
                    <a:gd name="connsiteX95" fmla="*/ 782427 w 914602"/>
                    <a:gd name="connsiteY95" fmla="*/ 415433 h 675450"/>
                    <a:gd name="connsiteX96" fmla="*/ 771173 w 914602"/>
                    <a:gd name="connsiteY96" fmla="*/ 409693 h 675450"/>
                    <a:gd name="connsiteX97" fmla="*/ 768472 w 914602"/>
                    <a:gd name="connsiteY97" fmla="*/ 409412 h 675450"/>
                    <a:gd name="connsiteX98" fmla="*/ 763802 w 914602"/>
                    <a:gd name="connsiteY98" fmla="*/ 410368 h 675450"/>
                    <a:gd name="connsiteX99" fmla="*/ 759244 w 914602"/>
                    <a:gd name="connsiteY99" fmla="*/ 417064 h 675450"/>
                    <a:gd name="connsiteX100" fmla="*/ 755755 w 914602"/>
                    <a:gd name="connsiteY100" fmla="*/ 427137 h 675450"/>
                    <a:gd name="connsiteX101" fmla="*/ 755755 w 914602"/>
                    <a:gd name="connsiteY101" fmla="*/ 427474 h 675450"/>
                    <a:gd name="connsiteX102" fmla="*/ 756149 w 914602"/>
                    <a:gd name="connsiteY102" fmla="*/ 429612 h 675450"/>
                    <a:gd name="connsiteX103" fmla="*/ 756937 w 914602"/>
                    <a:gd name="connsiteY103" fmla="*/ 433664 h 675450"/>
                    <a:gd name="connsiteX104" fmla="*/ 748384 w 914602"/>
                    <a:gd name="connsiteY104" fmla="*/ 449982 h 675450"/>
                    <a:gd name="connsiteX105" fmla="*/ 743601 w 914602"/>
                    <a:gd name="connsiteY105" fmla="*/ 455440 h 675450"/>
                    <a:gd name="connsiteX106" fmla="*/ 743601 w 914602"/>
                    <a:gd name="connsiteY106" fmla="*/ 455946 h 675450"/>
                    <a:gd name="connsiteX107" fmla="*/ 744108 w 914602"/>
                    <a:gd name="connsiteY107" fmla="*/ 461292 h 675450"/>
                    <a:gd name="connsiteX108" fmla="*/ 743039 w 914602"/>
                    <a:gd name="connsiteY108" fmla="*/ 467313 h 675450"/>
                    <a:gd name="connsiteX109" fmla="*/ 728352 w 914602"/>
                    <a:gd name="connsiteY109" fmla="*/ 473783 h 675450"/>
                    <a:gd name="connsiteX110" fmla="*/ 715467 w 914602"/>
                    <a:gd name="connsiteY110" fmla="*/ 472827 h 675450"/>
                    <a:gd name="connsiteX111" fmla="*/ 715411 w 914602"/>
                    <a:gd name="connsiteY111" fmla="*/ 472827 h 675450"/>
                    <a:gd name="connsiteX112" fmla="*/ 700725 w 914602"/>
                    <a:gd name="connsiteY112" fmla="*/ 478848 h 675450"/>
                    <a:gd name="connsiteX113" fmla="*/ 700556 w 914602"/>
                    <a:gd name="connsiteY113" fmla="*/ 479016 h 675450"/>
                    <a:gd name="connsiteX114" fmla="*/ 699318 w 914602"/>
                    <a:gd name="connsiteY114" fmla="*/ 479804 h 675450"/>
                    <a:gd name="connsiteX115" fmla="*/ 695829 w 914602"/>
                    <a:gd name="connsiteY115" fmla="*/ 481380 h 675450"/>
                    <a:gd name="connsiteX116" fmla="*/ 684182 w 914602"/>
                    <a:gd name="connsiteY116" fmla="*/ 485037 h 675450"/>
                    <a:gd name="connsiteX117" fmla="*/ 670846 w 914602"/>
                    <a:gd name="connsiteY117" fmla="*/ 486894 h 675450"/>
                    <a:gd name="connsiteX118" fmla="*/ 670171 w 914602"/>
                    <a:gd name="connsiteY118" fmla="*/ 486894 h 675450"/>
                    <a:gd name="connsiteX119" fmla="*/ 662181 w 914602"/>
                    <a:gd name="connsiteY119" fmla="*/ 486388 h 675450"/>
                    <a:gd name="connsiteX120" fmla="*/ 657622 w 914602"/>
                    <a:gd name="connsiteY120" fmla="*/ 485994 h 675450"/>
                    <a:gd name="connsiteX121" fmla="*/ 656947 w 914602"/>
                    <a:gd name="connsiteY121" fmla="*/ 485994 h 675450"/>
                    <a:gd name="connsiteX122" fmla="*/ 656047 w 914602"/>
                    <a:gd name="connsiteY122" fmla="*/ 487907 h 675450"/>
                    <a:gd name="connsiteX123" fmla="*/ 658298 w 914602"/>
                    <a:gd name="connsiteY123" fmla="*/ 489145 h 675450"/>
                    <a:gd name="connsiteX124" fmla="*/ 663362 w 914602"/>
                    <a:gd name="connsiteY124" fmla="*/ 495672 h 675450"/>
                    <a:gd name="connsiteX125" fmla="*/ 665894 w 914602"/>
                    <a:gd name="connsiteY125" fmla="*/ 510752 h 675450"/>
                    <a:gd name="connsiteX126" fmla="*/ 669270 w 914602"/>
                    <a:gd name="connsiteY126" fmla="*/ 516717 h 675450"/>
                    <a:gd name="connsiteX127" fmla="*/ 672646 w 914602"/>
                    <a:gd name="connsiteY127" fmla="*/ 520712 h 675450"/>
                    <a:gd name="connsiteX128" fmla="*/ 672703 w 914602"/>
                    <a:gd name="connsiteY128" fmla="*/ 520712 h 675450"/>
                    <a:gd name="connsiteX129" fmla="*/ 679567 w 914602"/>
                    <a:gd name="connsiteY129" fmla="*/ 521612 h 675450"/>
                    <a:gd name="connsiteX130" fmla="*/ 686039 w 914602"/>
                    <a:gd name="connsiteY130" fmla="*/ 527914 h 675450"/>
                    <a:gd name="connsiteX131" fmla="*/ 688345 w 914602"/>
                    <a:gd name="connsiteY131" fmla="*/ 532866 h 675450"/>
                    <a:gd name="connsiteX132" fmla="*/ 690427 w 914602"/>
                    <a:gd name="connsiteY132" fmla="*/ 535173 h 675450"/>
                    <a:gd name="connsiteX133" fmla="*/ 692341 w 914602"/>
                    <a:gd name="connsiteY133" fmla="*/ 540406 h 675450"/>
                    <a:gd name="connsiteX134" fmla="*/ 689921 w 914602"/>
                    <a:gd name="connsiteY134" fmla="*/ 547777 h 675450"/>
                    <a:gd name="connsiteX135" fmla="*/ 687220 w 914602"/>
                    <a:gd name="connsiteY135" fmla="*/ 554023 h 675450"/>
                    <a:gd name="connsiteX136" fmla="*/ 687220 w 914602"/>
                    <a:gd name="connsiteY136" fmla="*/ 555317 h 675450"/>
                    <a:gd name="connsiteX137" fmla="*/ 685701 w 914602"/>
                    <a:gd name="connsiteY137" fmla="*/ 562069 h 675450"/>
                    <a:gd name="connsiteX138" fmla="*/ 680468 w 914602"/>
                    <a:gd name="connsiteY138" fmla="*/ 567415 h 675450"/>
                    <a:gd name="connsiteX139" fmla="*/ 673941 w 914602"/>
                    <a:gd name="connsiteY139" fmla="*/ 568878 h 675450"/>
                    <a:gd name="connsiteX140" fmla="*/ 665838 w 914602"/>
                    <a:gd name="connsiteY140" fmla="*/ 566064 h 675450"/>
                    <a:gd name="connsiteX141" fmla="*/ 659029 w 914602"/>
                    <a:gd name="connsiteY141" fmla="*/ 564545 h 675450"/>
                    <a:gd name="connsiteX142" fmla="*/ 658185 w 914602"/>
                    <a:gd name="connsiteY142" fmla="*/ 564545 h 675450"/>
                    <a:gd name="connsiteX143" fmla="*/ 656891 w 914602"/>
                    <a:gd name="connsiteY143" fmla="*/ 564658 h 675450"/>
                    <a:gd name="connsiteX144" fmla="*/ 645244 w 914602"/>
                    <a:gd name="connsiteY144" fmla="*/ 571241 h 675450"/>
                    <a:gd name="connsiteX145" fmla="*/ 634721 w 914602"/>
                    <a:gd name="connsiteY145" fmla="*/ 573098 h 675450"/>
                    <a:gd name="connsiteX146" fmla="*/ 629432 w 914602"/>
                    <a:gd name="connsiteY146" fmla="*/ 574392 h 675450"/>
                    <a:gd name="connsiteX147" fmla="*/ 619641 w 914602"/>
                    <a:gd name="connsiteY147" fmla="*/ 570341 h 675450"/>
                    <a:gd name="connsiteX148" fmla="*/ 617503 w 914602"/>
                    <a:gd name="connsiteY148" fmla="*/ 566740 h 675450"/>
                    <a:gd name="connsiteX149" fmla="*/ 617109 w 914602"/>
                    <a:gd name="connsiteY149" fmla="*/ 567021 h 675450"/>
                    <a:gd name="connsiteX150" fmla="*/ 607543 w 914602"/>
                    <a:gd name="connsiteY150" fmla="*/ 571410 h 675450"/>
                    <a:gd name="connsiteX151" fmla="*/ 604843 w 914602"/>
                    <a:gd name="connsiteY151" fmla="*/ 571072 h 675450"/>
                    <a:gd name="connsiteX152" fmla="*/ 601692 w 914602"/>
                    <a:gd name="connsiteY152" fmla="*/ 570791 h 675450"/>
                    <a:gd name="connsiteX153" fmla="*/ 600060 w 914602"/>
                    <a:gd name="connsiteY153" fmla="*/ 570791 h 675450"/>
                    <a:gd name="connsiteX154" fmla="*/ 590550 w 914602"/>
                    <a:gd name="connsiteY154" fmla="*/ 567696 h 675450"/>
                    <a:gd name="connsiteX155" fmla="*/ 586555 w 914602"/>
                    <a:gd name="connsiteY155" fmla="*/ 564883 h 675450"/>
                    <a:gd name="connsiteX156" fmla="*/ 584586 w 914602"/>
                    <a:gd name="connsiteY156" fmla="*/ 565220 h 675450"/>
                    <a:gd name="connsiteX157" fmla="*/ 583010 w 914602"/>
                    <a:gd name="connsiteY157" fmla="*/ 565333 h 675450"/>
                    <a:gd name="connsiteX158" fmla="*/ 577383 w 914602"/>
                    <a:gd name="connsiteY158" fmla="*/ 559875 h 675450"/>
                    <a:gd name="connsiteX159" fmla="*/ 579915 w 914602"/>
                    <a:gd name="connsiteY159" fmla="*/ 555148 h 675450"/>
                    <a:gd name="connsiteX160" fmla="*/ 579634 w 914602"/>
                    <a:gd name="connsiteY160" fmla="*/ 554811 h 675450"/>
                    <a:gd name="connsiteX161" fmla="*/ 579240 w 914602"/>
                    <a:gd name="connsiteY161" fmla="*/ 554642 h 675450"/>
                    <a:gd name="connsiteX162" fmla="*/ 578171 w 914602"/>
                    <a:gd name="connsiteY162" fmla="*/ 554473 h 675450"/>
                    <a:gd name="connsiteX163" fmla="*/ 577665 w 914602"/>
                    <a:gd name="connsiteY163" fmla="*/ 554529 h 675450"/>
                    <a:gd name="connsiteX164" fmla="*/ 577383 w 914602"/>
                    <a:gd name="connsiteY164" fmla="*/ 554529 h 675450"/>
                    <a:gd name="connsiteX165" fmla="*/ 570294 w 914602"/>
                    <a:gd name="connsiteY165" fmla="*/ 551209 h 675450"/>
                    <a:gd name="connsiteX166" fmla="*/ 566186 w 914602"/>
                    <a:gd name="connsiteY166" fmla="*/ 543894 h 675450"/>
                    <a:gd name="connsiteX167" fmla="*/ 566749 w 914602"/>
                    <a:gd name="connsiteY167" fmla="*/ 541419 h 675450"/>
                    <a:gd name="connsiteX168" fmla="*/ 566917 w 914602"/>
                    <a:gd name="connsiteY168" fmla="*/ 540912 h 675450"/>
                    <a:gd name="connsiteX169" fmla="*/ 564948 w 914602"/>
                    <a:gd name="connsiteY169" fmla="*/ 540575 h 675450"/>
                    <a:gd name="connsiteX170" fmla="*/ 555832 w 914602"/>
                    <a:gd name="connsiteY170" fmla="*/ 537649 h 675450"/>
                    <a:gd name="connsiteX171" fmla="*/ 555270 w 914602"/>
                    <a:gd name="connsiteY171" fmla="*/ 537649 h 675450"/>
                    <a:gd name="connsiteX172" fmla="*/ 554313 w 914602"/>
                    <a:gd name="connsiteY172" fmla="*/ 541925 h 675450"/>
                    <a:gd name="connsiteX173" fmla="*/ 546604 w 914602"/>
                    <a:gd name="connsiteY173" fmla="*/ 547946 h 675450"/>
                    <a:gd name="connsiteX174" fmla="*/ 545704 w 914602"/>
                    <a:gd name="connsiteY174" fmla="*/ 547890 h 675450"/>
                    <a:gd name="connsiteX175" fmla="*/ 540527 w 914602"/>
                    <a:gd name="connsiteY175" fmla="*/ 547383 h 675450"/>
                    <a:gd name="connsiteX176" fmla="*/ 540415 w 914602"/>
                    <a:gd name="connsiteY176" fmla="*/ 547383 h 675450"/>
                    <a:gd name="connsiteX177" fmla="*/ 540302 w 914602"/>
                    <a:gd name="connsiteY177" fmla="*/ 548452 h 675450"/>
                    <a:gd name="connsiteX178" fmla="*/ 539796 w 914602"/>
                    <a:gd name="connsiteY178" fmla="*/ 551547 h 675450"/>
                    <a:gd name="connsiteX179" fmla="*/ 537432 w 914602"/>
                    <a:gd name="connsiteY179" fmla="*/ 553910 h 675450"/>
                    <a:gd name="connsiteX180" fmla="*/ 533944 w 914602"/>
                    <a:gd name="connsiteY180" fmla="*/ 555486 h 675450"/>
                    <a:gd name="connsiteX181" fmla="*/ 531018 w 914602"/>
                    <a:gd name="connsiteY181" fmla="*/ 560944 h 675450"/>
                    <a:gd name="connsiteX182" fmla="*/ 531581 w 914602"/>
                    <a:gd name="connsiteY182" fmla="*/ 563982 h 675450"/>
                    <a:gd name="connsiteX183" fmla="*/ 532650 w 914602"/>
                    <a:gd name="connsiteY183" fmla="*/ 568934 h 675450"/>
                    <a:gd name="connsiteX184" fmla="*/ 530511 w 914602"/>
                    <a:gd name="connsiteY184" fmla="*/ 575518 h 675450"/>
                    <a:gd name="connsiteX185" fmla="*/ 528429 w 914602"/>
                    <a:gd name="connsiteY185" fmla="*/ 584633 h 675450"/>
                    <a:gd name="connsiteX186" fmla="*/ 527979 w 914602"/>
                    <a:gd name="connsiteY186" fmla="*/ 586096 h 675450"/>
                    <a:gd name="connsiteX187" fmla="*/ 528317 w 914602"/>
                    <a:gd name="connsiteY187" fmla="*/ 586771 h 675450"/>
                    <a:gd name="connsiteX188" fmla="*/ 528148 w 914602"/>
                    <a:gd name="connsiteY188" fmla="*/ 587559 h 675450"/>
                    <a:gd name="connsiteX189" fmla="*/ 530061 w 914602"/>
                    <a:gd name="connsiteY189" fmla="*/ 589303 h 675450"/>
                    <a:gd name="connsiteX190" fmla="*/ 531974 w 914602"/>
                    <a:gd name="connsiteY190" fmla="*/ 593242 h 675450"/>
                    <a:gd name="connsiteX191" fmla="*/ 531974 w 914602"/>
                    <a:gd name="connsiteY191" fmla="*/ 593355 h 675450"/>
                    <a:gd name="connsiteX192" fmla="*/ 524885 w 914602"/>
                    <a:gd name="connsiteY192" fmla="*/ 599319 h 675450"/>
                    <a:gd name="connsiteX193" fmla="*/ 524097 w 914602"/>
                    <a:gd name="connsiteY193" fmla="*/ 599263 h 675450"/>
                    <a:gd name="connsiteX194" fmla="*/ 523421 w 914602"/>
                    <a:gd name="connsiteY194" fmla="*/ 599207 h 675450"/>
                    <a:gd name="connsiteX195" fmla="*/ 519820 w 914602"/>
                    <a:gd name="connsiteY195" fmla="*/ 599938 h 675450"/>
                    <a:gd name="connsiteX196" fmla="*/ 518976 w 914602"/>
                    <a:gd name="connsiteY196" fmla="*/ 600670 h 675450"/>
                    <a:gd name="connsiteX197" fmla="*/ 519033 w 914602"/>
                    <a:gd name="connsiteY197" fmla="*/ 601120 h 675450"/>
                    <a:gd name="connsiteX198" fmla="*/ 519033 w 914602"/>
                    <a:gd name="connsiteY198" fmla="*/ 601176 h 675450"/>
                    <a:gd name="connsiteX199" fmla="*/ 519033 w 914602"/>
                    <a:gd name="connsiteY199" fmla="*/ 601626 h 675450"/>
                    <a:gd name="connsiteX200" fmla="*/ 514700 w 914602"/>
                    <a:gd name="connsiteY200" fmla="*/ 614005 h 675450"/>
                    <a:gd name="connsiteX201" fmla="*/ 510423 w 914602"/>
                    <a:gd name="connsiteY201" fmla="*/ 624584 h 675450"/>
                    <a:gd name="connsiteX202" fmla="*/ 504853 w 914602"/>
                    <a:gd name="connsiteY202" fmla="*/ 634150 h 675450"/>
                    <a:gd name="connsiteX203" fmla="*/ 498382 w 914602"/>
                    <a:gd name="connsiteY203" fmla="*/ 640564 h 675450"/>
                    <a:gd name="connsiteX204" fmla="*/ 497650 w 914602"/>
                    <a:gd name="connsiteY204" fmla="*/ 643659 h 675450"/>
                    <a:gd name="connsiteX205" fmla="*/ 495568 w 914602"/>
                    <a:gd name="connsiteY205" fmla="*/ 649961 h 675450"/>
                    <a:gd name="connsiteX206" fmla="*/ 493543 w 914602"/>
                    <a:gd name="connsiteY206" fmla="*/ 655532 h 675450"/>
                    <a:gd name="connsiteX207" fmla="*/ 493599 w 914602"/>
                    <a:gd name="connsiteY207" fmla="*/ 657501 h 675450"/>
                    <a:gd name="connsiteX208" fmla="*/ 493655 w 914602"/>
                    <a:gd name="connsiteY208" fmla="*/ 658402 h 675450"/>
                    <a:gd name="connsiteX209" fmla="*/ 491911 w 914602"/>
                    <a:gd name="connsiteY209" fmla="*/ 664310 h 675450"/>
                    <a:gd name="connsiteX210" fmla="*/ 485609 w 914602"/>
                    <a:gd name="connsiteY210" fmla="*/ 667011 h 675450"/>
                    <a:gd name="connsiteX211" fmla="*/ 481951 w 914602"/>
                    <a:gd name="connsiteY211" fmla="*/ 666560 h 675450"/>
                    <a:gd name="connsiteX212" fmla="*/ 478406 w 914602"/>
                    <a:gd name="connsiteY212" fmla="*/ 666110 h 675450"/>
                    <a:gd name="connsiteX213" fmla="*/ 474805 w 914602"/>
                    <a:gd name="connsiteY213" fmla="*/ 668136 h 675450"/>
                    <a:gd name="connsiteX214" fmla="*/ 462764 w 914602"/>
                    <a:gd name="connsiteY214" fmla="*/ 674100 h 675450"/>
                    <a:gd name="connsiteX215" fmla="*/ 462314 w 914602"/>
                    <a:gd name="connsiteY215" fmla="*/ 674494 h 675450"/>
                    <a:gd name="connsiteX216" fmla="*/ 461526 w 914602"/>
                    <a:gd name="connsiteY216" fmla="*/ 675451 h 675450"/>
                    <a:gd name="connsiteX217" fmla="*/ 456968 w 914602"/>
                    <a:gd name="connsiteY217" fmla="*/ 672244 h 675450"/>
                    <a:gd name="connsiteX218" fmla="*/ 454999 w 914602"/>
                    <a:gd name="connsiteY218" fmla="*/ 671287 h 675450"/>
                    <a:gd name="connsiteX219" fmla="*/ 446052 w 914602"/>
                    <a:gd name="connsiteY219" fmla="*/ 668867 h 675450"/>
                    <a:gd name="connsiteX220" fmla="*/ 454436 w 914602"/>
                    <a:gd name="connsiteY220" fmla="*/ 648386 h 675450"/>
                    <a:gd name="connsiteX221" fmla="*/ 453873 w 914602"/>
                    <a:gd name="connsiteY221" fmla="*/ 628804 h 675450"/>
                    <a:gd name="connsiteX222" fmla="*/ 441156 w 914602"/>
                    <a:gd name="connsiteY222" fmla="*/ 615693 h 675450"/>
                    <a:gd name="connsiteX223" fmla="*/ 429115 w 914602"/>
                    <a:gd name="connsiteY223" fmla="*/ 599150 h 675450"/>
                    <a:gd name="connsiteX224" fmla="*/ 419605 w 914602"/>
                    <a:gd name="connsiteY224" fmla="*/ 579513 h 675450"/>
                    <a:gd name="connsiteX225" fmla="*/ 405482 w 914602"/>
                    <a:gd name="connsiteY225" fmla="*/ 566458 h 675450"/>
                    <a:gd name="connsiteX226" fmla="*/ 399968 w 914602"/>
                    <a:gd name="connsiteY226" fmla="*/ 537649 h 675450"/>
                    <a:gd name="connsiteX227" fmla="*/ 407170 w 914602"/>
                    <a:gd name="connsiteY227" fmla="*/ 517448 h 675450"/>
                    <a:gd name="connsiteX228" fmla="*/ 403175 w 914602"/>
                    <a:gd name="connsiteY228" fmla="*/ 509120 h 675450"/>
                    <a:gd name="connsiteX229" fmla="*/ 393103 w 914602"/>
                    <a:gd name="connsiteY229" fmla="*/ 502312 h 675450"/>
                    <a:gd name="connsiteX230" fmla="*/ 379542 w 914602"/>
                    <a:gd name="connsiteY230" fmla="*/ 486613 h 675450"/>
                    <a:gd name="connsiteX231" fmla="*/ 368963 w 914602"/>
                    <a:gd name="connsiteY231" fmla="*/ 465231 h 675450"/>
                    <a:gd name="connsiteX232" fmla="*/ 362605 w 914602"/>
                    <a:gd name="connsiteY232" fmla="*/ 453639 h 675450"/>
                    <a:gd name="connsiteX233" fmla="*/ 353096 w 914602"/>
                    <a:gd name="connsiteY233" fmla="*/ 438840 h 675450"/>
                    <a:gd name="connsiteX234" fmla="*/ 343868 w 914602"/>
                    <a:gd name="connsiteY234" fmla="*/ 433776 h 675450"/>
                    <a:gd name="connsiteX235" fmla="*/ 336384 w 914602"/>
                    <a:gd name="connsiteY235" fmla="*/ 401084 h 675450"/>
                    <a:gd name="connsiteX236" fmla="*/ 320291 w 914602"/>
                    <a:gd name="connsiteY236" fmla="*/ 411775 h 675450"/>
                    <a:gd name="connsiteX237" fmla="*/ 303017 w 914602"/>
                    <a:gd name="connsiteY237" fmla="*/ 434339 h 675450"/>
                    <a:gd name="connsiteX238" fmla="*/ 296095 w 914602"/>
                    <a:gd name="connsiteY238" fmla="*/ 425674 h 675450"/>
                    <a:gd name="connsiteX239" fmla="*/ 293563 w 914602"/>
                    <a:gd name="connsiteY239" fmla="*/ 417683 h 675450"/>
                    <a:gd name="connsiteX240" fmla="*/ 294689 w 914602"/>
                    <a:gd name="connsiteY240" fmla="*/ 406711 h 675450"/>
                    <a:gd name="connsiteX241" fmla="*/ 283154 w 914602"/>
                    <a:gd name="connsiteY241" fmla="*/ 392419 h 675450"/>
                    <a:gd name="connsiteX242" fmla="*/ 272237 w 914602"/>
                    <a:gd name="connsiteY242" fmla="*/ 384710 h 675450"/>
                    <a:gd name="connsiteX243" fmla="*/ 262728 w 914602"/>
                    <a:gd name="connsiteY243" fmla="*/ 382009 h 675450"/>
                    <a:gd name="connsiteX244" fmla="*/ 248998 w 914602"/>
                    <a:gd name="connsiteY244" fmla="*/ 377282 h 675450"/>
                    <a:gd name="connsiteX245" fmla="*/ 248323 w 914602"/>
                    <a:gd name="connsiteY245" fmla="*/ 376945 h 675450"/>
                    <a:gd name="connsiteX246" fmla="*/ 237407 w 914602"/>
                    <a:gd name="connsiteY246" fmla="*/ 363890 h 675450"/>
                    <a:gd name="connsiteX247" fmla="*/ 227673 w 914602"/>
                    <a:gd name="connsiteY247" fmla="*/ 361190 h 675450"/>
                    <a:gd name="connsiteX248" fmla="*/ 224972 w 914602"/>
                    <a:gd name="connsiteY248" fmla="*/ 366254 h 675450"/>
                    <a:gd name="connsiteX249" fmla="*/ 224522 w 914602"/>
                    <a:gd name="connsiteY249" fmla="*/ 378577 h 675450"/>
                    <a:gd name="connsiteX250" fmla="*/ 221595 w 914602"/>
                    <a:gd name="connsiteY250" fmla="*/ 375426 h 675450"/>
                    <a:gd name="connsiteX251" fmla="*/ 212649 w 914602"/>
                    <a:gd name="connsiteY251" fmla="*/ 373175 h 675450"/>
                    <a:gd name="connsiteX252" fmla="*/ 198300 w 914602"/>
                    <a:gd name="connsiteY252" fmla="*/ 368504 h 675450"/>
                    <a:gd name="connsiteX253" fmla="*/ 186990 w 914602"/>
                    <a:gd name="connsiteY253" fmla="*/ 359727 h 675450"/>
                    <a:gd name="connsiteX254" fmla="*/ 196274 w 914602"/>
                    <a:gd name="connsiteY254" fmla="*/ 349654 h 675450"/>
                    <a:gd name="connsiteX255" fmla="*/ 200326 w 914602"/>
                    <a:gd name="connsiteY255" fmla="*/ 340708 h 675450"/>
                    <a:gd name="connsiteX256" fmla="*/ 193855 w 914602"/>
                    <a:gd name="connsiteY256" fmla="*/ 318650 h 675450"/>
                    <a:gd name="connsiteX257" fmla="*/ 183952 w 914602"/>
                    <a:gd name="connsiteY257" fmla="*/ 298112 h 675450"/>
                    <a:gd name="connsiteX258" fmla="*/ 177087 w 914602"/>
                    <a:gd name="connsiteY258" fmla="*/ 291979 h 675450"/>
                    <a:gd name="connsiteX259" fmla="*/ 177087 w 914602"/>
                    <a:gd name="connsiteY259" fmla="*/ 285452 h 675450"/>
                    <a:gd name="connsiteX260" fmla="*/ 177256 w 914602"/>
                    <a:gd name="connsiteY260" fmla="*/ 278699 h 675450"/>
                    <a:gd name="connsiteX261" fmla="*/ 166452 w 914602"/>
                    <a:gd name="connsiteY261" fmla="*/ 262269 h 675450"/>
                    <a:gd name="connsiteX262" fmla="*/ 158293 w 914602"/>
                    <a:gd name="connsiteY262" fmla="*/ 256136 h 675450"/>
                    <a:gd name="connsiteX263" fmla="*/ 153229 w 914602"/>
                    <a:gd name="connsiteY263" fmla="*/ 244544 h 675450"/>
                    <a:gd name="connsiteX264" fmla="*/ 149909 w 914602"/>
                    <a:gd name="connsiteY264" fmla="*/ 237060 h 675450"/>
                    <a:gd name="connsiteX265" fmla="*/ 139837 w 914602"/>
                    <a:gd name="connsiteY265" fmla="*/ 237792 h 675450"/>
                    <a:gd name="connsiteX266" fmla="*/ 124982 w 914602"/>
                    <a:gd name="connsiteY266" fmla="*/ 253491 h 675450"/>
                    <a:gd name="connsiteX267" fmla="*/ 107426 w 914602"/>
                    <a:gd name="connsiteY267" fmla="*/ 271610 h 675450"/>
                    <a:gd name="connsiteX268" fmla="*/ 95891 w 914602"/>
                    <a:gd name="connsiteY268" fmla="*/ 278868 h 675450"/>
                    <a:gd name="connsiteX269" fmla="*/ 83062 w 914602"/>
                    <a:gd name="connsiteY269" fmla="*/ 280162 h 675450"/>
                    <a:gd name="connsiteX270" fmla="*/ 74678 w 914602"/>
                    <a:gd name="connsiteY270" fmla="*/ 267277 h 675450"/>
                    <a:gd name="connsiteX271" fmla="*/ 71470 w 914602"/>
                    <a:gd name="connsiteY271" fmla="*/ 253266 h 675450"/>
                    <a:gd name="connsiteX272" fmla="*/ 57910 w 914602"/>
                    <a:gd name="connsiteY272" fmla="*/ 236667 h 675450"/>
                    <a:gd name="connsiteX273" fmla="*/ 54702 w 914602"/>
                    <a:gd name="connsiteY273" fmla="*/ 227495 h 675450"/>
                    <a:gd name="connsiteX274" fmla="*/ 51945 w 914602"/>
                    <a:gd name="connsiteY274" fmla="*/ 209939 h 675450"/>
                    <a:gd name="connsiteX275" fmla="*/ 48006 w 914602"/>
                    <a:gd name="connsiteY275" fmla="*/ 180961 h 675450"/>
                    <a:gd name="connsiteX276" fmla="*/ 54590 w 914602"/>
                    <a:gd name="connsiteY276" fmla="*/ 156146 h 675450"/>
                    <a:gd name="connsiteX277" fmla="*/ 55377 w 914602"/>
                    <a:gd name="connsiteY277" fmla="*/ 149731 h 675450"/>
                    <a:gd name="connsiteX278" fmla="*/ 52451 w 914602"/>
                    <a:gd name="connsiteY278" fmla="*/ 144217 h 675450"/>
                    <a:gd name="connsiteX279" fmla="*/ 45249 w 914602"/>
                    <a:gd name="connsiteY279" fmla="*/ 131500 h 675450"/>
                    <a:gd name="connsiteX280" fmla="*/ 33264 w 914602"/>
                    <a:gd name="connsiteY280" fmla="*/ 119515 h 675450"/>
                    <a:gd name="connsiteX281" fmla="*/ 29100 w 914602"/>
                    <a:gd name="connsiteY281" fmla="*/ 105954 h 675450"/>
                    <a:gd name="connsiteX282" fmla="*/ 20322 w 914602"/>
                    <a:gd name="connsiteY282" fmla="*/ 96839 h 675450"/>
                    <a:gd name="connsiteX283" fmla="*/ 10193 w 914602"/>
                    <a:gd name="connsiteY283" fmla="*/ 97120 h 675450"/>
                    <a:gd name="connsiteX284" fmla="*/ 1866 w 914602"/>
                    <a:gd name="connsiteY284" fmla="*/ 97007 h 675450"/>
                    <a:gd name="connsiteX285" fmla="*/ 966 w 914602"/>
                    <a:gd name="connsiteY285" fmla="*/ 85472 h 675450"/>
                    <a:gd name="connsiteX286" fmla="*/ 8168 w 914602"/>
                    <a:gd name="connsiteY286" fmla="*/ 70505 h 675450"/>
                    <a:gd name="connsiteX287" fmla="*/ 5411 w 914602"/>
                    <a:gd name="connsiteY287" fmla="*/ 62965 h 675450"/>
                    <a:gd name="connsiteX288" fmla="*/ 8618 w 914602"/>
                    <a:gd name="connsiteY288" fmla="*/ 55594 h 675450"/>
                    <a:gd name="connsiteX289" fmla="*/ 19534 w 914602"/>
                    <a:gd name="connsiteY289" fmla="*/ 58857 h 675450"/>
                    <a:gd name="connsiteX290" fmla="*/ 34502 w 914602"/>
                    <a:gd name="connsiteY290" fmla="*/ 70055 h 675450"/>
                    <a:gd name="connsiteX291" fmla="*/ 47162 w 914602"/>
                    <a:gd name="connsiteY291" fmla="*/ 75006 h 675450"/>
                    <a:gd name="connsiteX292" fmla="*/ 55153 w 914602"/>
                    <a:gd name="connsiteY292" fmla="*/ 69098 h 675450"/>
                    <a:gd name="connsiteX293" fmla="*/ 61286 w 914602"/>
                    <a:gd name="connsiteY293" fmla="*/ 62627 h 675450"/>
                    <a:gd name="connsiteX294" fmla="*/ 68994 w 914602"/>
                    <a:gd name="connsiteY294" fmla="*/ 69548 h 675450"/>
                    <a:gd name="connsiteX295" fmla="*/ 77435 w 914602"/>
                    <a:gd name="connsiteY295" fmla="*/ 74331 h 675450"/>
                    <a:gd name="connsiteX296" fmla="*/ 84694 w 914602"/>
                    <a:gd name="connsiteY296" fmla="*/ 79001 h 675450"/>
                    <a:gd name="connsiteX297" fmla="*/ 92684 w 914602"/>
                    <a:gd name="connsiteY297" fmla="*/ 80971 h 675450"/>
                    <a:gd name="connsiteX298" fmla="*/ 97804 w 914602"/>
                    <a:gd name="connsiteY298" fmla="*/ 75006 h 675450"/>
                    <a:gd name="connsiteX299" fmla="*/ 92852 w 914602"/>
                    <a:gd name="connsiteY299" fmla="*/ 54187 h 675450"/>
                    <a:gd name="connsiteX300" fmla="*/ 92121 w 914602"/>
                    <a:gd name="connsiteY300" fmla="*/ 40964 h 675450"/>
                    <a:gd name="connsiteX301" fmla="*/ 100280 w 914602"/>
                    <a:gd name="connsiteY301" fmla="*/ 32411 h 675450"/>
                    <a:gd name="connsiteX302" fmla="*/ 107820 w 914602"/>
                    <a:gd name="connsiteY302" fmla="*/ 29091 h 675450"/>
                    <a:gd name="connsiteX303" fmla="*/ 113166 w 914602"/>
                    <a:gd name="connsiteY303" fmla="*/ 25040 h 675450"/>
                    <a:gd name="connsiteX304" fmla="*/ 118680 w 914602"/>
                    <a:gd name="connsiteY304" fmla="*/ 17331 h 675450"/>
                    <a:gd name="connsiteX305" fmla="*/ 120143 w 914602"/>
                    <a:gd name="connsiteY305" fmla="*/ 12154 h 675450"/>
                    <a:gd name="connsiteX306" fmla="*/ 120705 w 914602"/>
                    <a:gd name="connsiteY306" fmla="*/ 11366 h 675450"/>
                    <a:gd name="connsiteX307" fmla="*/ 125657 w 914602"/>
                    <a:gd name="connsiteY307" fmla="*/ 10578 h 675450"/>
                    <a:gd name="connsiteX308" fmla="*/ 139949 w 914602"/>
                    <a:gd name="connsiteY308" fmla="*/ 11310 h 675450"/>
                    <a:gd name="connsiteX309" fmla="*/ 142650 w 914602"/>
                    <a:gd name="connsiteY309" fmla="*/ 10972 h 675450"/>
                    <a:gd name="connsiteX310" fmla="*/ 143607 w 914602"/>
                    <a:gd name="connsiteY310" fmla="*/ 10804 h 675450"/>
                    <a:gd name="connsiteX311" fmla="*/ 145464 w 914602"/>
                    <a:gd name="connsiteY311" fmla="*/ 10297 h 675450"/>
                    <a:gd name="connsiteX312" fmla="*/ 146814 w 914602"/>
                    <a:gd name="connsiteY312" fmla="*/ 9903 h 675450"/>
                    <a:gd name="connsiteX313" fmla="*/ 147883 w 914602"/>
                    <a:gd name="connsiteY313" fmla="*/ 9509 h 675450"/>
                    <a:gd name="connsiteX314" fmla="*/ 149571 w 914602"/>
                    <a:gd name="connsiteY314" fmla="*/ 8947 h 675450"/>
                    <a:gd name="connsiteX315" fmla="*/ 151091 w 914602"/>
                    <a:gd name="connsiteY315" fmla="*/ 8272 h 675450"/>
                    <a:gd name="connsiteX316" fmla="*/ 167971 w 914602"/>
                    <a:gd name="connsiteY316" fmla="*/ 3939 h 675450"/>
                    <a:gd name="connsiteX317" fmla="*/ 190423 w 914602"/>
                    <a:gd name="connsiteY317" fmla="*/ 0 h 675450"/>
                    <a:gd name="connsiteX318" fmla="*/ 201901 w 914602"/>
                    <a:gd name="connsiteY318" fmla="*/ 14686 h 675450"/>
                    <a:gd name="connsiteX319" fmla="*/ 205559 w 914602"/>
                    <a:gd name="connsiteY319" fmla="*/ 26221 h 675450"/>
                    <a:gd name="connsiteX320" fmla="*/ 210342 w 914602"/>
                    <a:gd name="connsiteY320" fmla="*/ 50980 h 675450"/>
                    <a:gd name="connsiteX321" fmla="*/ 211130 w 914602"/>
                    <a:gd name="connsiteY321" fmla="*/ 64484 h 675450"/>
                    <a:gd name="connsiteX322" fmla="*/ 216756 w 914602"/>
                    <a:gd name="connsiteY322" fmla="*/ 76019 h 675450"/>
                    <a:gd name="connsiteX323" fmla="*/ 235550 w 914602"/>
                    <a:gd name="connsiteY323" fmla="*/ 85922 h 675450"/>
                    <a:gd name="connsiteX324" fmla="*/ 249055 w 914602"/>
                    <a:gd name="connsiteY324" fmla="*/ 99652 h 675450"/>
                    <a:gd name="connsiteX325" fmla="*/ 264416 w 914602"/>
                    <a:gd name="connsiteY325" fmla="*/ 101115 h 675450"/>
                    <a:gd name="connsiteX326" fmla="*/ 276795 w 914602"/>
                    <a:gd name="connsiteY326" fmla="*/ 97176 h 675450"/>
                    <a:gd name="connsiteX327" fmla="*/ 287711 w 914602"/>
                    <a:gd name="connsiteY327" fmla="*/ 93519 h 675450"/>
                    <a:gd name="connsiteX328" fmla="*/ 289962 w 914602"/>
                    <a:gd name="connsiteY328" fmla="*/ 86767 h 675450"/>
                    <a:gd name="connsiteX329" fmla="*/ 296377 w 914602"/>
                    <a:gd name="connsiteY329" fmla="*/ 81646 h 675450"/>
                    <a:gd name="connsiteX330" fmla="*/ 307293 w 914602"/>
                    <a:gd name="connsiteY330" fmla="*/ 92056 h 675450"/>
                    <a:gd name="connsiteX331" fmla="*/ 318209 w 914602"/>
                    <a:gd name="connsiteY331" fmla="*/ 96557 h 675450"/>
                    <a:gd name="connsiteX332" fmla="*/ 335034 w 914602"/>
                    <a:gd name="connsiteY332" fmla="*/ 93463 h 675450"/>
                    <a:gd name="connsiteX333" fmla="*/ 341504 w 914602"/>
                    <a:gd name="connsiteY333" fmla="*/ 85866 h 675450"/>
                    <a:gd name="connsiteX334" fmla="*/ 348482 w 914602"/>
                    <a:gd name="connsiteY334" fmla="*/ 78551 h 675450"/>
                    <a:gd name="connsiteX335" fmla="*/ 362043 w 914602"/>
                    <a:gd name="connsiteY335" fmla="*/ 75063 h 675450"/>
                    <a:gd name="connsiteX336" fmla="*/ 363787 w 914602"/>
                    <a:gd name="connsiteY336" fmla="*/ 80127 h 675450"/>
                    <a:gd name="connsiteX337" fmla="*/ 365419 w 914602"/>
                    <a:gd name="connsiteY337" fmla="*/ 91043 h 675450"/>
                    <a:gd name="connsiteX338" fmla="*/ 367388 w 914602"/>
                    <a:gd name="connsiteY338" fmla="*/ 97120 h 675450"/>
                    <a:gd name="connsiteX339" fmla="*/ 380105 w 914602"/>
                    <a:gd name="connsiteY339" fmla="*/ 108430 h 675450"/>
                    <a:gd name="connsiteX340" fmla="*/ 390121 w 914602"/>
                    <a:gd name="connsiteY340" fmla="*/ 113382 h 675450"/>
                    <a:gd name="connsiteX341" fmla="*/ 409758 w 914602"/>
                    <a:gd name="connsiteY341" fmla="*/ 116251 h 675450"/>
                    <a:gd name="connsiteX342" fmla="*/ 421913 w 914602"/>
                    <a:gd name="connsiteY342" fmla="*/ 111919 h 675450"/>
                    <a:gd name="connsiteX343" fmla="*/ 431534 w 914602"/>
                    <a:gd name="connsiteY343" fmla="*/ 102972 h 675450"/>
                    <a:gd name="connsiteX344" fmla="*/ 442338 w 914602"/>
                    <a:gd name="connsiteY344" fmla="*/ 97007 h 675450"/>
                    <a:gd name="connsiteX345" fmla="*/ 450103 w 914602"/>
                    <a:gd name="connsiteY345" fmla="*/ 96332 h 675450"/>
                    <a:gd name="connsiteX346" fmla="*/ 461582 w 914602"/>
                    <a:gd name="connsiteY346" fmla="*/ 103310 h 675450"/>
                    <a:gd name="connsiteX347" fmla="*/ 468053 w 914602"/>
                    <a:gd name="connsiteY347" fmla="*/ 105785 h 675450"/>
                    <a:gd name="connsiteX348" fmla="*/ 477675 w 914602"/>
                    <a:gd name="connsiteY348" fmla="*/ 103535 h 675450"/>
                    <a:gd name="connsiteX349" fmla="*/ 482008 w 914602"/>
                    <a:gd name="connsiteY349" fmla="*/ 104716 h 675450"/>
                    <a:gd name="connsiteX350" fmla="*/ 487860 w 914602"/>
                    <a:gd name="connsiteY350" fmla="*/ 115070 h 675450"/>
                    <a:gd name="connsiteX351" fmla="*/ 495400 w 914602"/>
                    <a:gd name="connsiteY351" fmla="*/ 123566 h 675450"/>
                    <a:gd name="connsiteX352" fmla="*/ 493655 w 914602"/>
                    <a:gd name="connsiteY352" fmla="*/ 129081 h 675450"/>
                    <a:gd name="connsiteX353" fmla="*/ 488478 w 914602"/>
                    <a:gd name="connsiteY353" fmla="*/ 138027 h 675450"/>
                    <a:gd name="connsiteX354" fmla="*/ 491180 w 914602"/>
                    <a:gd name="connsiteY354" fmla="*/ 150125 h 675450"/>
                    <a:gd name="connsiteX355" fmla="*/ 498494 w 914602"/>
                    <a:gd name="connsiteY355" fmla="*/ 164586 h 675450"/>
                    <a:gd name="connsiteX356" fmla="*/ 506203 w 914602"/>
                    <a:gd name="connsiteY356" fmla="*/ 164980 h 675450"/>
                    <a:gd name="connsiteX357" fmla="*/ 519033 w 914602"/>
                    <a:gd name="connsiteY357" fmla="*/ 159860 h 675450"/>
                    <a:gd name="connsiteX358" fmla="*/ 531018 w 914602"/>
                    <a:gd name="connsiteY358" fmla="*/ 159072 h 675450"/>
                    <a:gd name="connsiteX359" fmla="*/ 537601 w 914602"/>
                    <a:gd name="connsiteY359" fmla="*/ 161604 h 675450"/>
                    <a:gd name="connsiteX360" fmla="*/ 539740 w 914602"/>
                    <a:gd name="connsiteY360" fmla="*/ 165712 h 675450"/>
                    <a:gd name="connsiteX361" fmla="*/ 543003 w 914602"/>
                    <a:gd name="connsiteY361" fmla="*/ 178541 h 675450"/>
                    <a:gd name="connsiteX362" fmla="*/ 557689 w 914602"/>
                    <a:gd name="connsiteY362" fmla="*/ 201611 h 675450"/>
                    <a:gd name="connsiteX363" fmla="*/ 570462 w 914602"/>
                    <a:gd name="connsiteY363" fmla="*/ 213484 h 675450"/>
                    <a:gd name="connsiteX364" fmla="*/ 594658 w 914602"/>
                    <a:gd name="connsiteY364" fmla="*/ 216129 h 675450"/>
                    <a:gd name="connsiteX365" fmla="*/ 602029 w 914602"/>
                    <a:gd name="connsiteY365" fmla="*/ 185350 h 675450"/>
                    <a:gd name="connsiteX366" fmla="*/ 606080 w 914602"/>
                    <a:gd name="connsiteY366" fmla="*/ 173983 h 675450"/>
                    <a:gd name="connsiteX367" fmla="*/ 630276 w 914602"/>
                    <a:gd name="connsiteY367" fmla="*/ 165430 h 675450"/>
                    <a:gd name="connsiteX368" fmla="*/ 642374 w 914602"/>
                    <a:gd name="connsiteY368" fmla="*/ 203637 h 675450"/>
                    <a:gd name="connsiteX369" fmla="*/ 659592 w 914602"/>
                    <a:gd name="connsiteY369" fmla="*/ 230590 h 675450"/>
                    <a:gd name="connsiteX370" fmla="*/ 671690 w 914602"/>
                    <a:gd name="connsiteY370" fmla="*/ 244488 h 675450"/>
                    <a:gd name="connsiteX371" fmla="*/ 695886 w 914602"/>
                    <a:gd name="connsiteY371" fmla="*/ 273410 h 675450"/>
                    <a:gd name="connsiteX372" fmla="*/ 717549 w 914602"/>
                    <a:gd name="connsiteY372" fmla="*/ 255010 h 675450"/>
                    <a:gd name="connsiteX373" fmla="*/ 727734 w 914602"/>
                    <a:gd name="connsiteY373" fmla="*/ 226651 h 675450"/>
                    <a:gd name="connsiteX374" fmla="*/ 753223 w 914602"/>
                    <a:gd name="connsiteY374" fmla="*/ 211514 h 675450"/>
                    <a:gd name="connsiteX375" fmla="*/ 763408 w 914602"/>
                    <a:gd name="connsiteY375" fmla="*/ 197616 h 675450"/>
                    <a:gd name="connsiteX376" fmla="*/ 779332 w 914602"/>
                    <a:gd name="connsiteY376" fmla="*/ 196941 h 675450"/>
                    <a:gd name="connsiteX377" fmla="*/ 795875 w 914602"/>
                    <a:gd name="connsiteY377" fmla="*/ 202230 h 675450"/>
                    <a:gd name="connsiteX378" fmla="*/ 810561 w 914602"/>
                    <a:gd name="connsiteY378" fmla="*/ 195647 h 675450"/>
                    <a:gd name="connsiteX379" fmla="*/ 816863 w 914602"/>
                    <a:gd name="connsiteY379" fmla="*/ 210389 h 675450"/>
                    <a:gd name="connsiteX380" fmla="*/ 825191 w 914602"/>
                    <a:gd name="connsiteY380" fmla="*/ 217929 h 675450"/>
                    <a:gd name="connsiteX381" fmla="*/ 836558 w 914602"/>
                    <a:gd name="connsiteY381" fmla="*/ 231715 h 675450"/>
                    <a:gd name="connsiteX382" fmla="*/ 847024 w 914602"/>
                    <a:gd name="connsiteY382" fmla="*/ 238580 h 675450"/>
                    <a:gd name="connsiteX383" fmla="*/ 857883 w 914602"/>
                    <a:gd name="connsiteY383" fmla="*/ 243363 h 675450"/>
                    <a:gd name="connsiteX384" fmla="*/ 864861 w 914602"/>
                    <a:gd name="connsiteY384" fmla="*/ 247020 h 675450"/>
                    <a:gd name="connsiteX385" fmla="*/ 871219 w 914602"/>
                    <a:gd name="connsiteY385" fmla="*/ 248990 h 675450"/>
                    <a:gd name="connsiteX386" fmla="*/ 874314 w 914602"/>
                    <a:gd name="connsiteY386" fmla="*/ 245051 h 675450"/>
                    <a:gd name="connsiteX387" fmla="*/ 889000 w 914602"/>
                    <a:gd name="connsiteY387" fmla="*/ 241056 h 675450"/>
                    <a:gd name="connsiteX388" fmla="*/ 905599 w 914602"/>
                    <a:gd name="connsiteY388" fmla="*/ 238524 h 675450"/>
                    <a:gd name="connsiteX389" fmla="*/ 906837 w 914602"/>
                    <a:gd name="connsiteY389" fmla="*/ 236498 h 675450"/>
                    <a:gd name="connsiteX390" fmla="*/ 910551 w 914602"/>
                    <a:gd name="connsiteY390" fmla="*/ 235766 h 675450"/>
                    <a:gd name="connsiteX391" fmla="*/ 914265 w 914602"/>
                    <a:gd name="connsiteY391" fmla="*/ 245951 h 675450"/>
                    <a:gd name="connsiteX392" fmla="*/ 914152 w 914602"/>
                    <a:gd name="connsiteY392" fmla="*/ 247864 h 675450"/>
                    <a:gd name="connsiteX393" fmla="*/ 913702 w 914602"/>
                    <a:gd name="connsiteY393" fmla="*/ 253097 h 675450"/>
                    <a:gd name="connsiteX394" fmla="*/ 913702 w 914602"/>
                    <a:gd name="connsiteY394" fmla="*/ 253660 h 675450"/>
                    <a:gd name="connsiteX395" fmla="*/ 914265 w 914602"/>
                    <a:gd name="connsiteY395" fmla="*/ 254841 h 675450"/>
                    <a:gd name="connsiteX396" fmla="*/ 914602 w 914602"/>
                    <a:gd name="connsiteY396" fmla="*/ 256698 h 675450"/>
                    <a:gd name="connsiteX397" fmla="*/ 911395 w 914602"/>
                    <a:gd name="connsiteY397" fmla="*/ 266827 h 675450"/>
                    <a:gd name="connsiteX398" fmla="*/ 910664 w 914602"/>
                    <a:gd name="connsiteY398" fmla="*/ 269190 h 675450"/>
                    <a:gd name="connsiteX399" fmla="*/ 911226 w 914602"/>
                    <a:gd name="connsiteY399" fmla="*/ 271216 h 675450"/>
                    <a:gd name="connsiteX400" fmla="*/ 912802 w 914602"/>
                    <a:gd name="connsiteY400" fmla="*/ 278362 h 675450"/>
                    <a:gd name="connsiteX401" fmla="*/ 909088 w 914602"/>
                    <a:gd name="connsiteY401" fmla="*/ 290403 h 675450"/>
                    <a:gd name="connsiteX402" fmla="*/ 905937 w 914602"/>
                    <a:gd name="connsiteY402" fmla="*/ 295411 h 675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</a:cxnLst>
                  <a:rect l="l" t="t" r="r" b="b"/>
                  <a:pathLst>
                    <a:path w="914602" h="675450">
                      <a:moveTo>
                        <a:pt x="905937" y="295411"/>
                      </a:moveTo>
                      <a:lnTo>
                        <a:pt x="905937" y="295468"/>
                      </a:lnTo>
                      <a:cubicBezTo>
                        <a:pt x="905937" y="295861"/>
                        <a:pt x="906049" y="296199"/>
                        <a:pt x="906387" y="296705"/>
                      </a:cubicBezTo>
                      <a:cubicBezTo>
                        <a:pt x="907963" y="299181"/>
                        <a:pt x="910832" y="304189"/>
                        <a:pt x="911057" y="308466"/>
                      </a:cubicBezTo>
                      <a:cubicBezTo>
                        <a:pt x="911057" y="309310"/>
                        <a:pt x="911001" y="310379"/>
                        <a:pt x="910213" y="311392"/>
                      </a:cubicBezTo>
                      <a:cubicBezTo>
                        <a:pt x="909538" y="312348"/>
                        <a:pt x="908131" y="312967"/>
                        <a:pt x="907062" y="312967"/>
                      </a:cubicBezTo>
                      <a:lnTo>
                        <a:pt x="906894" y="312967"/>
                      </a:lnTo>
                      <a:cubicBezTo>
                        <a:pt x="906106" y="312967"/>
                        <a:pt x="905431" y="312855"/>
                        <a:pt x="904755" y="312573"/>
                      </a:cubicBezTo>
                      <a:cubicBezTo>
                        <a:pt x="905262" y="313474"/>
                        <a:pt x="905656" y="314543"/>
                        <a:pt x="905712" y="315837"/>
                      </a:cubicBezTo>
                      <a:lnTo>
                        <a:pt x="905712" y="315893"/>
                      </a:lnTo>
                      <a:cubicBezTo>
                        <a:pt x="905712" y="319044"/>
                        <a:pt x="902561" y="320845"/>
                        <a:pt x="899466" y="321014"/>
                      </a:cubicBezTo>
                      <a:cubicBezTo>
                        <a:pt x="897047" y="321182"/>
                        <a:pt x="895808" y="321576"/>
                        <a:pt x="895302" y="321914"/>
                      </a:cubicBezTo>
                      <a:lnTo>
                        <a:pt x="895302" y="322083"/>
                      </a:lnTo>
                      <a:lnTo>
                        <a:pt x="894458" y="322927"/>
                      </a:lnTo>
                      <a:cubicBezTo>
                        <a:pt x="894289" y="323039"/>
                        <a:pt x="892826" y="324671"/>
                        <a:pt x="889900" y="324840"/>
                      </a:cubicBezTo>
                      <a:cubicBezTo>
                        <a:pt x="888437" y="324840"/>
                        <a:pt x="886806" y="324277"/>
                        <a:pt x="885511" y="322983"/>
                      </a:cubicBezTo>
                      <a:cubicBezTo>
                        <a:pt x="885005" y="322533"/>
                        <a:pt x="884611" y="322477"/>
                        <a:pt x="884330" y="322477"/>
                      </a:cubicBezTo>
                      <a:cubicBezTo>
                        <a:pt x="884217" y="322477"/>
                        <a:pt x="884048" y="322477"/>
                        <a:pt x="883992" y="322533"/>
                      </a:cubicBezTo>
                      <a:cubicBezTo>
                        <a:pt x="883992" y="322533"/>
                        <a:pt x="883992" y="322533"/>
                        <a:pt x="883992" y="322589"/>
                      </a:cubicBezTo>
                      <a:cubicBezTo>
                        <a:pt x="884048" y="322927"/>
                        <a:pt x="884048" y="323377"/>
                        <a:pt x="884048" y="323883"/>
                      </a:cubicBezTo>
                      <a:cubicBezTo>
                        <a:pt x="884048" y="324052"/>
                        <a:pt x="884104" y="324277"/>
                        <a:pt x="884104" y="324390"/>
                      </a:cubicBezTo>
                      <a:cubicBezTo>
                        <a:pt x="884104" y="327316"/>
                        <a:pt x="881179" y="330467"/>
                        <a:pt x="877352" y="330692"/>
                      </a:cubicBezTo>
                      <a:cubicBezTo>
                        <a:pt x="875383" y="330861"/>
                        <a:pt x="872907" y="331423"/>
                        <a:pt x="870825" y="331930"/>
                      </a:cubicBezTo>
                      <a:cubicBezTo>
                        <a:pt x="868743" y="332436"/>
                        <a:pt x="867112" y="332999"/>
                        <a:pt x="867055" y="333280"/>
                      </a:cubicBezTo>
                      <a:cubicBezTo>
                        <a:pt x="865705" y="334518"/>
                        <a:pt x="863173" y="339357"/>
                        <a:pt x="859571" y="341946"/>
                      </a:cubicBezTo>
                      <a:cubicBezTo>
                        <a:pt x="856646" y="343915"/>
                        <a:pt x="855914" y="344365"/>
                        <a:pt x="855014" y="346109"/>
                      </a:cubicBezTo>
                      <a:cubicBezTo>
                        <a:pt x="854732" y="346560"/>
                        <a:pt x="854563" y="346954"/>
                        <a:pt x="854338" y="347291"/>
                      </a:cubicBezTo>
                      <a:cubicBezTo>
                        <a:pt x="855014" y="347404"/>
                        <a:pt x="855689" y="347572"/>
                        <a:pt x="856308" y="347572"/>
                      </a:cubicBezTo>
                      <a:cubicBezTo>
                        <a:pt x="858559" y="347516"/>
                        <a:pt x="859628" y="346841"/>
                        <a:pt x="860078" y="345884"/>
                      </a:cubicBezTo>
                      <a:lnTo>
                        <a:pt x="860190" y="345547"/>
                      </a:lnTo>
                      <a:lnTo>
                        <a:pt x="860303" y="345378"/>
                      </a:lnTo>
                      <a:cubicBezTo>
                        <a:pt x="861147" y="344253"/>
                        <a:pt x="862610" y="343296"/>
                        <a:pt x="864242" y="343296"/>
                      </a:cubicBezTo>
                      <a:cubicBezTo>
                        <a:pt x="868800" y="343859"/>
                        <a:pt x="869925" y="347460"/>
                        <a:pt x="871894" y="350780"/>
                      </a:cubicBezTo>
                      <a:cubicBezTo>
                        <a:pt x="872232" y="351568"/>
                        <a:pt x="872738" y="352468"/>
                        <a:pt x="873357" y="353481"/>
                      </a:cubicBezTo>
                      <a:cubicBezTo>
                        <a:pt x="874257" y="356350"/>
                        <a:pt x="875833" y="359445"/>
                        <a:pt x="877746" y="361921"/>
                      </a:cubicBezTo>
                      <a:cubicBezTo>
                        <a:pt x="878140" y="362990"/>
                        <a:pt x="878309" y="364059"/>
                        <a:pt x="878422" y="365128"/>
                      </a:cubicBezTo>
                      <a:lnTo>
                        <a:pt x="878422" y="365297"/>
                      </a:lnTo>
                      <a:cubicBezTo>
                        <a:pt x="878422" y="366479"/>
                        <a:pt x="877859" y="368167"/>
                        <a:pt x="876396" y="369011"/>
                      </a:cubicBezTo>
                      <a:cubicBezTo>
                        <a:pt x="876565" y="369799"/>
                        <a:pt x="878140" y="372218"/>
                        <a:pt x="879491" y="373287"/>
                      </a:cubicBezTo>
                      <a:cubicBezTo>
                        <a:pt x="882754" y="376438"/>
                        <a:pt x="883261" y="381052"/>
                        <a:pt x="883598" y="383753"/>
                      </a:cubicBezTo>
                      <a:cubicBezTo>
                        <a:pt x="881741" y="386173"/>
                        <a:pt x="877352" y="386961"/>
                        <a:pt x="872457" y="386117"/>
                      </a:cubicBezTo>
                      <a:cubicBezTo>
                        <a:pt x="870825" y="383978"/>
                        <a:pt x="869250" y="381390"/>
                        <a:pt x="867899" y="378858"/>
                      </a:cubicBezTo>
                      <a:cubicBezTo>
                        <a:pt x="865986" y="375257"/>
                        <a:pt x="864410" y="371768"/>
                        <a:pt x="863791" y="370024"/>
                      </a:cubicBezTo>
                      <a:cubicBezTo>
                        <a:pt x="863623" y="371093"/>
                        <a:pt x="862497" y="372387"/>
                        <a:pt x="861822" y="372443"/>
                      </a:cubicBezTo>
                      <a:cubicBezTo>
                        <a:pt x="861034" y="372781"/>
                        <a:pt x="860640" y="372781"/>
                        <a:pt x="859909" y="372837"/>
                      </a:cubicBezTo>
                      <a:cubicBezTo>
                        <a:pt x="859628" y="372893"/>
                        <a:pt x="859346" y="372893"/>
                        <a:pt x="859065" y="372893"/>
                      </a:cubicBezTo>
                      <a:cubicBezTo>
                        <a:pt x="855858" y="372893"/>
                        <a:pt x="852650" y="370980"/>
                        <a:pt x="852088" y="367548"/>
                      </a:cubicBezTo>
                      <a:cubicBezTo>
                        <a:pt x="851919" y="367604"/>
                        <a:pt x="851694" y="367604"/>
                        <a:pt x="851525" y="367660"/>
                      </a:cubicBezTo>
                      <a:cubicBezTo>
                        <a:pt x="851525" y="367660"/>
                        <a:pt x="851525" y="367660"/>
                        <a:pt x="851356" y="367660"/>
                      </a:cubicBezTo>
                      <a:cubicBezTo>
                        <a:pt x="848318" y="367379"/>
                        <a:pt x="846911" y="365747"/>
                        <a:pt x="844885" y="364172"/>
                      </a:cubicBezTo>
                      <a:cubicBezTo>
                        <a:pt x="842972" y="362540"/>
                        <a:pt x="841003" y="360683"/>
                        <a:pt x="839709" y="359670"/>
                      </a:cubicBezTo>
                      <a:cubicBezTo>
                        <a:pt x="836895" y="357307"/>
                        <a:pt x="831831" y="352862"/>
                        <a:pt x="831718" y="346053"/>
                      </a:cubicBezTo>
                      <a:cubicBezTo>
                        <a:pt x="831718" y="344872"/>
                        <a:pt x="831887" y="343746"/>
                        <a:pt x="832168" y="342677"/>
                      </a:cubicBezTo>
                      <a:cubicBezTo>
                        <a:pt x="832619" y="341158"/>
                        <a:pt x="832731" y="339807"/>
                        <a:pt x="832731" y="338626"/>
                      </a:cubicBezTo>
                      <a:lnTo>
                        <a:pt x="832731" y="338457"/>
                      </a:lnTo>
                      <a:cubicBezTo>
                        <a:pt x="832731" y="335306"/>
                        <a:pt x="831268" y="333899"/>
                        <a:pt x="831043" y="333899"/>
                      </a:cubicBezTo>
                      <a:lnTo>
                        <a:pt x="830537" y="333899"/>
                      </a:lnTo>
                      <a:cubicBezTo>
                        <a:pt x="828905" y="333899"/>
                        <a:pt x="825416" y="334462"/>
                        <a:pt x="822378" y="334462"/>
                      </a:cubicBezTo>
                      <a:cubicBezTo>
                        <a:pt x="820915" y="334462"/>
                        <a:pt x="819564" y="334349"/>
                        <a:pt x="818045" y="333730"/>
                      </a:cubicBezTo>
                      <a:cubicBezTo>
                        <a:pt x="816582" y="333280"/>
                        <a:pt x="815007" y="331367"/>
                        <a:pt x="815007" y="329454"/>
                      </a:cubicBezTo>
                      <a:cubicBezTo>
                        <a:pt x="815007" y="329398"/>
                        <a:pt x="815007" y="329398"/>
                        <a:pt x="815007" y="329341"/>
                      </a:cubicBezTo>
                      <a:cubicBezTo>
                        <a:pt x="815007" y="328947"/>
                        <a:pt x="815063" y="328554"/>
                        <a:pt x="815119" y="328385"/>
                      </a:cubicBezTo>
                      <a:cubicBezTo>
                        <a:pt x="815175" y="327935"/>
                        <a:pt x="815175" y="327597"/>
                        <a:pt x="815175" y="327259"/>
                      </a:cubicBezTo>
                      <a:lnTo>
                        <a:pt x="815119" y="327203"/>
                      </a:lnTo>
                      <a:cubicBezTo>
                        <a:pt x="814669" y="327203"/>
                        <a:pt x="813937" y="327259"/>
                        <a:pt x="813150" y="327372"/>
                      </a:cubicBezTo>
                      <a:cubicBezTo>
                        <a:pt x="812362" y="327428"/>
                        <a:pt x="811462" y="327541"/>
                        <a:pt x="810449" y="327541"/>
                      </a:cubicBezTo>
                      <a:cubicBezTo>
                        <a:pt x="808423" y="327485"/>
                        <a:pt x="805610" y="327203"/>
                        <a:pt x="803753" y="324671"/>
                      </a:cubicBezTo>
                      <a:cubicBezTo>
                        <a:pt x="803696" y="324559"/>
                        <a:pt x="803640" y="324502"/>
                        <a:pt x="803640" y="324502"/>
                      </a:cubicBezTo>
                      <a:cubicBezTo>
                        <a:pt x="803528" y="324502"/>
                        <a:pt x="803190" y="324559"/>
                        <a:pt x="802740" y="324896"/>
                      </a:cubicBezTo>
                      <a:cubicBezTo>
                        <a:pt x="801052" y="325740"/>
                        <a:pt x="800095" y="325796"/>
                        <a:pt x="799364" y="325965"/>
                      </a:cubicBezTo>
                      <a:lnTo>
                        <a:pt x="799364" y="326303"/>
                      </a:lnTo>
                      <a:cubicBezTo>
                        <a:pt x="799364" y="326697"/>
                        <a:pt x="799420" y="327372"/>
                        <a:pt x="799420" y="328047"/>
                      </a:cubicBezTo>
                      <a:cubicBezTo>
                        <a:pt x="799364" y="329341"/>
                        <a:pt x="799364" y="331311"/>
                        <a:pt x="797732" y="333168"/>
                      </a:cubicBezTo>
                      <a:cubicBezTo>
                        <a:pt x="797057" y="333674"/>
                        <a:pt x="796550" y="335137"/>
                        <a:pt x="796550" y="336206"/>
                      </a:cubicBezTo>
                      <a:cubicBezTo>
                        <a:pt x="796550" y="336656"/>
                        <a:pt x="796663" y="336994"/>
                        <a:pt x="796719" y="337050"/>
                      </a:cubicBezTo>
                      <a:cubicBezTo>
                        <a:pt x="797451" y="338682"/>
                        <a:pt x="797788" y="340595"/>
                        <a:pt x="797788" y="342733"/>
                      </a:cubicBezTo>
                      <a:cubicBezTo>
                        <a:pt x="797788" y="344590"/>
                        <a:pt x="797507" y="346447"/>
                        <a:pt x="796719" y="348360"/>
                      </a:cubicBezTo>
                      <a:cubicBezTo>
                        <a:pt x="796663" y="348360"/>
                        <a:pt x="796382" y="349711"/>
                        <a:pt x="796382" y="351230"/>
                      </a:cubicBezTo>
                      <a:lnTo>
                        <a:pt x="796382" y="351736"/>
                      </a:lnTo>
                      <a:cubicBezTo>
                        <a:pt x="796382" y="355000"/>
                        <a:pt x="797507" y="359614"/>
                        <a:pt x="797957" y="359895"/>
                      </a:cubicBezTo>
                      <a:cubicBezTo>
                        <a:pt x="799533" y="362146"/>
                        <a:pt x="799927" y="364960"/>
                        <a:pt x="799927" y="368167"/>
                      </a:cubicBezTo>
                      <a:cubicBezTo>
                        <a:pt x="799927" y="371318"/>
                        <a:pt x="799420" y="374694"/>
                        <a:pt x="797845" y="377676"/>
                      </a:cubicBezTo>
                      <a:cubicBezTo>
                        <a:pt x="797451" y="378464"/>
                        <a:pt x="797169" y="379815"/>
                        <a:pt x="797169" y="381390"/>
                      </a:cubicBezTo>
                      <a:lnTo>
                        <a:pt x="797169" y="381784"/>
                      </a:lnTo>
                      <a:cubicBezTo>
                        <a:pt x="797169" y="385160"/>
                        <a:pt x="798688" y="389549"/>
                        <a:pt x="799195" y="390112"/>
                      </a:cubicBezTo>
                      <a:cubicBezTo>
                        <a:pt x="800095" y="391462"/>
                        <a:pt x="800264" y="392756"/>
                        <a:pt x="800264" y="394051"/>
                      </a:cubicBezTo>
                      <a:cubicBezTo>
                        <a:pt x="800151" y="397708"/>
                        <a:pt x="798576" y="403672"/>
                        <a:pt x="792330" y="404179"/>
                      </a:cubicBezTo>
                      <a:cubicBezTo>
                        <a:pt x="792049" y="404179"/>
                        <a:pt x="791824" y="404179"/>
                        <a:pt x="791486" y="404123"/>
                      </a:cubicBezTo>
                      <a:cubicBezTo>
                        <a:pt x="790417" y="404010"/>
                        <a:pt x="789629" y="403954"/>
                        <a:pt x="789010" y="403954"/>
                      </a:cubicBezTo>
                      <a:cubicBezTo>
                        <a:pt x="788560" y="403954"/>
                        <a:pt x="788223" y="404010"/>
                        <a:pt x="788054" y="404010"/>
                      </a:cubicBezTo>
                      <a:lnTo>
                        <a:pt x="788054" y="404348"/>
                      </a:lnTo>
                      <a:cubicBezTo>
                        <a:pt x="788054" y="404517"/>
                        <a:pt x="788054" y="404798"/>
                        <a:pt x="788110" y="405192"/>
                      </a:cubicBezTo>
                      <a:cubicBezTo>
                        <a:pt x="788223" y="406148"/>
                        <a:pt x="788391" y="407105"/>
                        <a:pt x="788391" y="408005"/>
                      </a:cubicBezTo>
                      <a:lnTo>
                        <a:pt x="788391" y="408399"/>
                      </a:lnTo>
                      <a:cubicBezTo>
                        <a:pt x="788391" y="411438"/>
                        <a:pt x="786872" y="414870"/>
                        <a:pt x="783159" y="415376"/>
                      </a:cubicBezTo>
                      <a:cubicBezTo>
                        <a:pt x="783046" y="415433"/>
                        <a:pt x="782765" y="415433"/>
                        <a:pt x="782427" y="415433"/>
                      </a:cubicBezTo>
                      <a:cubicBezTo>
                        <a:pt x="778769" y="415151"/>
                        <a:pt x="776969" y="413351"/>
                        <a:pt x="771173" y="409693"/>
                      </a:cubicBezTo>
                      <a:cubicBezTo>
                        <a:pt x="770216" y="409524"/>
                        <a:pt x="769260" y="409412"/>
                        <a:pt x="768472" y="409412"/>
                      </a:cubicBezTo>
                      <a:cubicBezTo>
                        <a:pt x="766390" y="409412"/>
                        <a:pt x="764590" y="409975"/>
                        <a:pt x="763802" y="410368"/>
                      </a:cubicBezTo>
                      <a:cubicBezTo>
                        <a:pt x="762958" y="413970"/>
                        <a:pt x="760257" y="415883"/>
                        <a:pt x="759244" y="417064"/>
                      </a:cubicBezTo>
                      <a:cubicBezTo>
                        <a:pt x="758850" y="417121"/>
                        <a:pt x="755755" y="423367"/>
                        <a:pt x="755755" y="427137"/>
                      </a:cubicBezTo>
                      <a:lnTo>
                        <a:pt x="755755" y="427474"/>
                      </a:lnTo>
                      <a:cubicBezTo>
                        <a:pt x="755755" y="428374"/>
                        <a:pt x="755924" y="429106"/>
                        <a:pt x="756149" y="429612"/>
                      </a:cubicBezTo>
                      <a:cubicBezTo>
                        <a:pt x="756656" y="430907"/>
                        <a:pt x="756937" y="432313"/>
                        <a:pt x="756937" y="433664"/>
                      </a:cubicBezTo>
                      <a:cubicBezTo>
                        <a:pt x="756768" y="439966"/>
                        <a:pt x="752942" y="446774"/>
                        <a:pt x="748384" y="449982"/>
                      </a:cubicBezTo>
                      <a:cubicBezTo>
                        <a:pt x="743601" y="453189"/>
                        <a:pt x="743658" y="454146"/>
                        <a:pt x="743601" y="455440"/>
                      </a:cubicBezTo>
                      <a:lnTo>
                        <a:pt x="743601" y="455946"/>
                      </a:lnTo>
                      <a:cubicBezTo>
                        <a:pt x="743658" y="457015"/>
                        <a:pt x="744108" y="458816"/>
                        <a:pt x="744108" y="461292"/>
                      </a:cubicBezTo>
                      <a:cubicBezTo>
                        <a:pt x="744108" y="462980"/>
                        <a:pt x="743826" y="465006"/>
                        <a:pt x="743039" y="467313"/>
                      </a:cubicBezTo>
                      <a:cubicBezTo>
                        <a:pt x="740563" y="473277"/>
                        <a:pt x="733923" y="473671"/>
                        <a:pt x="728352" y="473783"/>
                      </a:cubicBezTo>
                      <a:cubicBezTo>
                        <a:pt x="723063" y="473783"/>
                        <a:pt x="717662" y="472939"/>
                        <a:pt x="715467" y="472827"/>
                      </a:cubicBezTo>
                      <a:lnTo>
                        <a:pt x="715411" y="472827"/>
                      </a:lnTo>
                      <a:cubicBezTo>
                        <a:pt x="712260" y="472658"/>
                        <a:pt x="705339" y="477272"/>
                        <a:pt x="700725" y="478848"/>
                      </a:cubicBezTo>
                      <a:lnTo>
                        <a:pt x="700556" y="479016"/>
                      </a:lnTo>
                      <a:cubicBezTo>
                        <a:pt x="700162" y="479298"/>
                        <a:pt x="699768" y="479523"/>
                        <a:pt x="699318" y="479804"/>
                      </a:cubicBezTo>
                      <a:cubicBezTo>
                        <a:pt x="698417" y="480254"/>
                        <a:pt x="697292" y="480761"/>
                        <a:pt x="695829" y="481380"/>
                      </a:cubicBezTo>
                      <a:cubicBezTo>
                        <a:pt x="692959" y="482505"/>
                        <a:pt x="688964" y="483799"/>
                        <a:pt x="684182" y="485037"/>
                      </a:cubicBezTo>
                      <a:cubicBezTo>
                        <a:pt x="678949" y="486331"/>
                        <a:pt x="674616" y="486894"/>
                        <a:pt x="670846" y="486894"/>
                      </a:cubicBezTo>
                      <a:lnTo>
                        <a:pt x="670171" y="486894"/>
                      </a:lnTo>
                      <a:cubicBezTo>
                        <a:pt x="667076" y="486894"/>
                        <a:pt x="664487" y="486613"/>
                        <a:pt x="662181" y="486388"/>
                      </a:cubicBezTo>
                      <a:cubicBezTo>
                        <a:pt x="660155" y="486106"/>
                        <a:pt x="658579" y="485994"/>
                        <a:pt x="657622" y="485994"/>
                      </a:cubicBezTo>
                      <a:lnTo>
                        <a:pt x="656947" y="485994"/>
                      </a:lnTo>
                      <a:cubicBezTo>
                        <a:pt x="656666" y="486782"/>
                        <a:pt x="656385" y="487457"/>
                        <a:pt x="656047" y="487907"/>
                      </a:cubicBezTo>
                      <a:cubicBezTo>
                        <a:pt x="656497" y="488245"/>
                        <a:pt x="657285" y="488638"/>
                        <a:pt x="658298" y="489145"/>
                      </a:cubicBezTo>
                      <a:cubicBezTo>
                        <a:pt x="661111" y="490495"/>
                        <a:pt x="662687" y="493196"/>
                        <a:pt x="663362" y="495672"/>
                      </a:cubicBezTo>
                      <a:cubicBezTo>
                        <a:pt x="665332" y="503156"/>
                        <a:pt x="664656" y="507207"/>
                        <a:pt x="665894" y="510752"/>
                      </a:cubicBezTo>
                      <a:cubicBezTo>
                        <a:pt x="666401" y="512440"/>
                        <a:pt x="667414" y="514297"/>
                        <a:pt x="669270" y="516717"/>
                      </a:cubicBezTo>
                      <a:cubicBezTo>
                        <a:pt x="670958" y="519192"/>
                        <a:pt x="671915" y="520712"/>
                        <a:pt x="672646" y="520712"/>
                      </a:cubicBezTo>
                      <a:lnTo>
                        <a:pt x="672703" y="520712"/>
                      </a:lnTo>
                      <a:cubicBezTo>
                        <a:pt x="674728" y="521162"/>
                        <a:pt x="677035" y="520993"/>
                        <a:pt x="679567" y="521612"/>
                      </a:cubicBezTo>
                      <a:cubicBezTo>
                        <a:pt x="682212" y="522175"/>
                        <a:pt x="684857" y="524369"/>
                        <a:pt x="686039" y="527914"/>
                      </a:cubicBezTo>
                      <a:cubicBezTo>
                        <a:pt x="687164" y="530784"/>
                        <a:pt x="687783" y="532078"/>
                        <a:pt x="688345" y="532866"/>
                      </a:cubicBezTo>
                      <a:cubicBezTo>
                        <a:pt x="688908" y="533710"/>
                        <a:pt x="689471" y="534104"/>
                        <a:pt x="690427" y="535173"/>
                      </a:cubicBezTo>
                      <a:cubicBezTo>
                        <a:pt x="691890" y="536692"/>
                        <a:pt x="692341" y="538549"/>
                        <a:pt x="692341" y="540406"/>
                      </a:cubicBezTo>
                      <a:cubicBezTo>
                        <a:pt x="692341" y="542938"/>
                        <a:pt x="691496" y="545526"/>
                        <a:pt x="689921" y="547777"/>
                      </a:cubicBezTo>
                      <a:cubicBezTo>
                        <a:pt x="687614" y="551153"/>
                        <a:pt x="687389" y="550928"/>
                        <a:pt x="687220" y="554023"/>
                      </a:cubicBezTo>
                      <a:lnTo>
                        <a:pt x="687220" y="555317"/>
                      </a:lnTo>
                      <a:cubicBezTo>
                        <a:pt x="687220" y="557174"/>
                        <a:pt x="687220" y="559650"/>
                        <a:pt x="685701" y="562069"/>
                      </a:cubicBezTo>
                      <a:cubicBezTo>
                        <a:pt x="684575" y="563701"/>
                        <a:pt x="683337" y="566121"/>
                        <a:pt x="680468" y="567415"/>
                      </a:cubicBezTo>
                      <a:cubicBezTo>
                        <a:pt x="678498" y="568259"/>
                        <a:pt x="676304" y="568878"/>
                        <a:pt x="673941" y="568878"/>
                      </a:cubicBezTo>
                      <a:cubicBezTo>
                        <a:pt x="671240" y="568878"/>
                        <a:pt x="668370" y="568034"/>
                        <a:pt x="665838" y="566064"/>
                      </a:cubicBezTo>
                      <a:cubicBezTo>
                        <a:pt x="665782" y="565783"/>
                        <a:pt x="661674" y="564545"/>
                        <a:pt x="659029" y="564545"/>
                      </a:cubicBezTo>
                      <a:lnTo>
                        <a:pt x="658185" y="564545"/>
                      </a:lnTo>
                      <a:cubicBezTo>
                        <a:pt x="657510" y="564545"/>
                        <a:pt x="657060" y="564601"/>
                        <a:pt x="656891" y="564658"/>
                      </a:cubicBezTo>
                      <a:cubicBezTo>
                        <a:pt x="654022" y="569159"/>
                        <a:pt x="649182" y="571129"/>
                        <a:pt x="645244" y="571241"/>
                      </a:cubicBezTo>
                      <a:cubicBezTo>
                        <a:pt x="642205" y="571973"/>
                        <a:pt x="636691" y="572366"/>
                        <a:pt x="634721" y="573098"/>
                      </a:cubicBezTo>
                      <a:cubicBezTo>
                        <a:pt x="633089" y="574167"/>
                        <a:pt x="631345" y="574336"/>
                        <a:pt x="629432" y="574392"/>
                      </a:cubicBezTo>
                      <a:cubicBezTo>
                        <a:pt x="625943" y="574280"/>
                        <a:pt x="622117" y="573548"/>
                        <a:pt x="619641" y="570341"/>
                      </a:cubicBezTo>
                      <a:cubicBezTo>
                        <a:pt x="618685" y="568822"/>
                        <a:pt x="617897" y="567415"/>
                        <a:pt x="617503" y="566740"/>
                      </a:cubicBezTo>
                      <a:cubicBezTo>
                        <a:pt x="617390" y="566796"/>
                        <a:pt x="617222" y="566852"/>
                        <a:pt x="617109" y="567021"/>
                      </a:cubicBezTo>
                      <a:cubicBezTo>
                        <a:pt x="614183" y="569159"/>
                        <a:pt x="611539" y="571354"/>
                        <a:pt x="607543" y="571410"/>
                      </a:cubicBezTo>
                      <a:cubicBezTo>
                        <a:pt x="606699" y="571410"/>
                        <a:pt x="605799" y="571297"/>
                        <a:pt x="604843" y="571072"/>
                      </a:cubicBezTo>
                      <a:cubicBezTo>
                        <a:pt x="604055" y="570903"/>
                        <a:pt x="602929" y="570791"/>
                        <a:pt x="601692" y="570791"/>
                      </a:cubicBezTo>
                      <a:lnTo>
                        <a:pt x="600060" y="570791"/>
                      </a:lnTo>
                      <a:cubicBezTo>
                        <a:pt x="597190" y="570791"/>
                        <a:pt x="593364" y="570791"/>
                        <a:pt x="590550" y="567696"/>
                      </a:cubicBezTo>
                      <a:cubicBezTo>
                        <a:pt x="588131" y="565164"/>
                        <a:pt x="587680" y="564939"/>
                        <a:pt x="586555" y="564883"/>
                      </a:cubicBezTo>
                      <a:cubicBezTo>
                        <a:pt x="586161" y="564883"/>
                        <a:pt x="585486" y="564995"/>
                        <a:pt x="584586" y="565220"/>
                      </a:cubicBezTo>
                      <a:cubicBezTo>
                        <a:pt x="584135" y="565277"/>
                        <a:pt x="583517" y="565333"/>
                        <a:pt x="583010" y="565333"/>
                      </a:cubicBezTo>
                      <a:cubicBezTo>
                        <a:pt x="579747" y="565333"/>
                        <a:pt x="577383" y="562576"/>
                        <a:pt x="577383" y="559875"/>
                      </a:cubicBezTo>
                      <a:cubicBezTo>
                        <a:pt x="577383" y="558130"/>
                        <a:pt x="578284" y="556217"/>
                        <a:pt x="579915" y="555148"/>
                      </a:cubicBezTo>
                      <a:cubicBezTo>
                        <a:pt x="579859" y="555036"/>
                        <a:pt x="579803" y="554979"/>
                        <a:pt x="579634" y="554811"/>
                      </a:cubicBezTo>
                      <a:cubicBezTo>
                        <a:pt x="579634" y="554811"/>
                        <a:pt x="579522" y="554698"/>
                        <a:pt x="579240" y="554642"/>
                      </a:cubicBezTo>
                      <a:cubicBezTo>
                        <a:pt x="578959" y="554529"/>
                        <a:pt x="578565" y="554473"/>
                        <a:pt x="578171" y="554473"/>
                      </a:cubicBezTo>
                      <a:cubicBezTo>
                        <a:pt x="578115" y="554473"/>
                        <a:pt x="578002" y="554473"/>
                        <a:pt x="577665" y="554529"/>
                      </a:cubicBezTo>
                      <a:lnTo>
                        <a:pt x="577383" y="554529"/>
                      </a:lnTo>
                      <a:cubicBezTo>
                        <a:pt x="574626" y="554417"/>
                        <a:pt x="572432" y="552954"/>
                        <a:pt x="570294" y="551209"/>
                      </a:cubicBezTo>
                      <a:cubicBezTo>
                        <a:pt x="568268" y="549353"/>
                        <a:pt x="566298" y="547158"/>
                        <a:pt x="566186" y="543894"/>
                      </a:cubicBezTo>
                      <a:cubicBezTo>
                        <a:pt x="566186" y="543107"/>
                        <a:pt x="566355" y="542206"/>
                        <a:pt x="566749" y="541419"/>
                      </a:cubicBezTo>
                      <a:cubicBezTo>
                        <a:pt x="566861" y="541137"/>
                        <a:pt x="566917" y="541025"/>
                        <a:pt x="566917" y="540912"/>
                      </a:cubicBezTo>
                      <a:cubicBezTo>
                        <a:pt x="566580" y="540800"/>
                        <a:pt x="565792" y="540575"/>
                        <a:pt x="564948" y="540575"/>
                      </a:cubicBezTo>
                      <a:cubicBezTo>
                        <a:pt x="561178" y="540237"/>
                        <a:pt x="557633" y="537649"/>
                        <a:pt x="555832" y="537649"/>
                      </a:cubicBezTo>
                      <a:lnTo>
                        <a:pt x="555270" y="537649"/>
                      </a:lnTo>
                      <a:cubicBezTo>
                        <a:pt x="555214" y="538549"/>
                        <a:pt x="554932" y="540181"/>
                        <a:pt x="554313" y="541925"/>
                      </a:cubicBezTo>
                      <a:cubicBezTo>
                        <a:pt x="553525" y="544401"/>
                        <a:pt x="551050" y="547946"/>
                        <a:pt x="546604" y="547946"/>
                      </a:cubicBezTo>
                      <a:cubicBezTo>
                        <a:pt x="546267" y="547946"/>
                        <a:pt x="546042" y="547946"/>
                        <a:pt x="545704" y="547890"/>
                      </a:cubicBezTo>
                      <a:cubicBezTo>
                        <a:pt x="543228" y="547608"/>
                        <a:pt x="541428" y="547383"/>
                        <a:pt x="540527" y="547383"/>
                      </a:cubicBezTo>
                      <a:cubicBezTo>
                        <a:pt x="540471" y="547383"/>
                        <a:pt x="540471" y="547383"/>
                        <a:pt x="540415" y="547383"/>
                      </a:cubicBezTo>
                      <a:cubicBezTo>
                        <a:pt x="540358" y="547664"/>
                        <a:pt x="540358" y="547946"/>
                        <a:pt x="540302" y="548452"/>
                      </a:cubicBezTo>
                      <a:cubicBezTo>
                        <a:pt x="540246" y="549690"/>
                        <a:pt x="540189" y="550534"/>
                        <a:pt x="539796" y="551547"/>
                      </a:cubicBezTo>
                      <a:cubicBezTo>
                        <a:pt x="539514" y="552616"/>
                        <a:pt x="538220" y="553798"/>
                        <a:pt x="537432" y="553910"/>
                      </a:cubicBezTo>
                      <a:cubicBezTo>
                        <a:pt x="535969" y="554417"/>
                        <a:pt x="535857" y="554192"/>
                        <a:pt x="533944" y="555486"/>
                      </a:cubicBezTo>
                      <a:cubicBezTo>
                        <a:pt x="531693" y="557118"/>
                        <a:pt x="531074" y="558862"/>
                        <a:pt x="531018" y="560944"/>
                      </a:cubicBezTo>
                      <a:cubicBezTo>
                        <a:pt x="531018" y="561900"/>
                        <a:pt x="531187" y="562913"/>
                        <a:pt x="531581" y="563982"/>
                      </a:cubicBezTo>
                      <a:cubicBezTo>
                        <a:pt x="532256" y="565670"/>
                        <a:pt x="532650" y="567302"/>
                        <a:pt x="532650" y="568934"/>
                      </a:cubicBezTo>
                      <a:cubicBezTo>
                        <a:pt x="532650" y="571410"/>
                        <a:pt x="531693" y="573604"/>
                        <a:pt x="530511" y="575518"/>
                      </a:cubicBezTo>
                      <a:cubicBezTo>
                        <a:pt x="529217" y="577374"/>
                        <a:pt x="530117" y="580582"/>
                        <a:pt x="528429" y="584633"/>
                      </a:cubicBezTo>
                      <a:cubicBezTo>
                        <a:pt x="528036" y="585421"/>
                        <a:pt x="528036" y="585871"/>
                        <a:pt x="527979" y="586096"/>
                      </a:cubicBezTo>
                      <a:lnTo>
                        <a:pt x="528317" y="586771"/>
                      </a:lnTo>
                      <a:lnTo>
                        <a:pt x="528148" y="587559"/>
                      </a:lnTo>
                      <a:cubicBezTo>
                        <a:pt x="528486" y="587897"/>
                        <a:pt x="529048" y="588459"/>
                        <a:pt x="530061" y="589303"/>
                      </a:cubicBezTo>
                      <a:cubicBezTo>
                        <a:pt x="531130" y="590260"/>
                        <a:pt x="531974" y="591723"/>
                        <a:pt x="531974" y="593242"/>
                      </a:cubicBezTo>
                      <a:cubicBezTo>
                        <a:pt x="531974" y="593242"/>
                        <a:pt x="531974" y="593298"/>
                        <a:pt x="531974" y="593355"/>
                      </a:cubicBezTo>
                      <a:cubicBezTo>
                        <a:pt x="531693" y="597462"/>
                        <a:pt x="528204" y="599207"/>
                        <a:pt x="524885" y="599319"/>
                      </a:cubicBezTo>
                      <a:cubicBezTo>
                        <a:pt x="524716" y="599319"/>
                        <a:pt x="524491" y="599263"/>
                        <a:pt x="524097" y="599263"/>
                      </a:cubicBezTo>
                      <a:cubicBezTo>
                        <a:pt x="523928" y="599263"/>
                        <a:pt x="523703" y="599207"/>
                        <a:pt x="523421" y="599207"/>
                      </a:cubicBezTo>
                      <a:cubicBezTo>
                        <a:pt x="522240" y="599207"/>
                        <a:pt x="520664" y="599544"/>
                        <a:pt x="519820" y="599938"/>
                      </a:cubicBezTo>
                      <a:cubicBezTo>
                        <a:pt x="519033" y="600332"/>
                        <a:pt x="518976" y="600613"/>
                        <a:pt x="518976" y="600670"/>
                      </a:cubicBezTo>
                      <a:cubicBezTo>
                        <a:pt x="518976" y="600670"/>
                        <a:pt x="518976" y="600726"/>
                        <a:pt x="519033" y="601120"/>
                      </a:cubicBezTo>
                      <a:cubicBezTo>
                        <a:pt x="519033" y="601120"/>
                        <a:pt x="519033" y="601120"/>
                        <a:pt x="519033" y="601176"/>
                      </a:cubicBezTo>
                      <a:lnTo>
                        <a:pt x="519033" y="601626"/>
                      </a:lnTo>
                      <a:cubicBezTo>
                        <a:pt x="518920" y="604665"/>
                        <a:pt x="516782" y="609504"/>
                        <a:pt x="514700" y="614005"/>
                      </a:cubicBezTo>
                      <a:cubicBezTo>
                        <a:pt x="512618" y="618563"/>
                        <a:pt x="510536" y="622840"/>
                        <a:pt x="510423" y="624584"/>
                      </a:cubicBezTo>
                      <a:cubicBezTo>
                        <a:pt x="509861" y="628129"/>
                        <a:pt x="507385" y="631392"/>
                        <a:pt x="504853" y="634150"/>
                      </a:cubicBezTo>
                      <a:cubicBezTo>
                        <a:pt x="502321" y="636850"/>
                        <a:pt x="499620" y="639045"/>
                        <a:pt x="498382" y="640564"/>
                      </a:cubicBezTo>
                      <a:cubicBezTo>
                        <a:pt x="497707" y="641352"/>
                        <a:pt x="497650" y="642027"/>
                        <a:pt x="497650" y="643659"/>
                      </a:cubicBezTo>
                      <a:cubicBezTo>
                        <a:pt x="497594" y="645122"/>
                        <a:pt x="497707" y="647710"/>
                        <a:pt x="495568" y="649961"/>
                      </a:cubicBezTo>
                      <a:cubicBezTo>
                        <a:pt x="493993" y="651649"/>
                        <a:pt x="493599" y="652493"/>
                        <a:pt x="493543" y="655532"/>
                      </a:cubicBezTo>
                      <a:cubicBezTo>
                        <a:pt x="493543" y="656038"/>
                        <a:pt x="493543" y="656657"/>
                        <a:pt x="493599" y="657501"/>
                      </a:cubicBezTo>
                      <a:cubicBezTo>
                        <a:pt x="493599" y="657670"/>
                        <a:pt x="493655" y="658008"/>
                        <a:pt x="493655" y="658402"/>
                      </a:cubicBezTo>
                      <a:cubicBezTo>
                        <a:pt x="493599" y="660427"/>
                        <a:pt x="493261" y="662509"/>
                        <a:pt x="491911" y="664310"/>
                      </a:cubicBezTo>
                      <a:cubicBezTo>
                        <a:pt x="490448" y="666054"/>
                        <a:pt x="488141" y="667011"/>
                        <a:pt x="485609" y="667011"/>
                      </a:cubicBezTo>
                      <a:cubicBezTo>
                        <a:pt x="484484" y="667011"/>
                        <a:pt x="483245" y="666842"/>
                        <a:pt x="481951" y="666560"/>
                      </a:cubicBezTo>
                      <a:cubicBezTo>
                        <a:pt x="480432" y="666223"/>
                        <a:pt x="479251" y="666110"/>
                        <a:pt x="478406" y="666110"/>
                      </a:cubicBezTo>
                      <a:cubicBezTo>
                        <a:pt x="475593" y="666223"/>
                        <a:pt x="475593" y="666673"/>
                        <a:pt x="474805" y="668136"/>
                      </a:cubicBezTo>
                      <a:cubicBezTo>
                        <a:pt x="471710" y="673256"/>
                        <a:pt x="465127" y="673200"/>
                        <a:pt x="462764" y="674100"/>
                      </a:cubicBezTo>
                      <a:cubicBezTo>
                        <a:pt x="462651" y="674157"/>
                        <a:pt x="462482" y="674269"/>
                        <a:pt x="462314" y="674494"/>
                      </a:cubicBezTo>
                      <a:cubicBezTo>
                        <a:pt x="462032" y="674776"/>
                        <a:pt x="461807" y="675057"/>
                        <a:pt x="461526" y="675451"/>
                      </a:cubicBezTo>
                      <a:cubicBezTo>
                        <a:pt x="460457" y="674269"/>
                        <a:pt x="458487" y="673088"/>
                        <a:pt x="456968" y="672244"/>
                      </a:cubicBezTo>
                      <a:cubicBezTo>
                        <a:pt x="455843" y="671681"/>
                        <a:pt x="454999" y="671287"/>
                        <a:pt x="454999" y="671287"/>
                      </a:cubicBezTo>
                      <a:cubicBezTo>
                        <a:pt x="452185" y="670162"/>
                        <a:pt x="447628" y="672075"/>
                        <a:pt x="446052" y="668867"/>
                      </a:cubicBezTo>
                      <a:cubicBezTo>
                        <a:pt x="444026" y="664760"/>
                        <a:pt x="451228" y="656095"/>
                        <a:pt x="454436" y="648386"/>
                      </a:cubicBezTo>
                      <a:cubicBezTo>
                        <a:pt x="457587" y="640677"/>
                        <a:pt x="456405" y="635613"/>
                        <a:pt x="453873" y="628804"/>
                      </a:cubicBezTo>
                      <a:cubicBezTo>
                        <a:pt x="451228" y="621996"/>
                        <a:pt x="446333" y="620814"/>
                        <a:pt x="441156" y="615693"/>
                      </a:cubicBezTo>
                      <a:cubicBezTo>
                        <a:pt x="435980" y="610629"/>
                        <a:pt x="431422" y="605002"/>
                        <a:pt x="429115" y="599150"/>
                      </a:cubicBezTo>
                      <a:cubicBezTo>
                        <a:pt x="426752" y="593186"/>
                        <a:pt x="422419" y="591104"/>
                        <a:pt x="419605" y="579513"/>
                      </a:cubicBezTo>
                      <a:cubicBezTo>
                        <a:pt x="416736" y="567921"/>
                        <a:pt x="409533" y="571185"/>
                        <a:pt x="405482" y="566458"/>
                      </a:cubicBezTo>
                      <a:cubicBezTo>
                        <a:pt x="401431" y="561675"/>
                        <a:pt x="400305" y="545076"/>
                        <a:pt x="399968" y="537649"/>
                      </a:cubicBezTo>
                      <a:cubicBezTo>
                        <a:pt x="399686" y="530165"/>
                        <a:pt x="404019" y="525720"/>
                        <a:pt x="407170" y="517448"/>
                      </a:cubicBezTo>
                      <a:cubicBezTo>
                        <a:pt x="410378" y="509120"/>
                        <a:pt x="408352" y="509458"/>
                        <a:pt x="403175" y="509120"/>
                      </a:cubicBezTo>
                      <a:cubicBezTo>
                        <a:pt x="397998" y="508839"/>
                        <a:pt x="396817" y="512384"/>
                        <a:pt x="393103" y="502312"/>
                      </a:cubicBezTo>
                      <a:cubicBezTo>
                        <a:pt x="389389" y="492240"/>
                        <a:pt x="378135" y="493984"/>
                        <a:pt x="379542" y="486613"/>
                      </a:cubicBezTo>
                      <a:cubicBezTo>
                        <a:pt x="381005" y="479129"/>
                        <a:pt x="370370" y="472939"/>
                        <a:pt x="368963" y="465231"/>
                      </a:cubicBezTo>
                      <a:cubicBezTo>
                        <a:pt x="367500" y="457522"/>
                        <a:pt x="365475" y="453977"/>
                        <a:pt x="362605" y="453639"/>
                      </a:cubicBezTo>
                      <a:cubicBezTo>
                        <a:pt x="359736" y="453358"/>
                        <a:pt x="355403" y="449757"/>
                        <a:pt x="353096" y="438840"/>
                      </a:cubicBezTo>
                      <a:cubicBezTo>
                        <a:pt x="350789" y="427868"/>
                        <a:pt x="347581" y="433776"/>
                        <a:pt x="343868" y="433776"/>
                      </a:cubicBezTo>
                      <a:cubicBezTo>
                        <a:pt x="340154" y="433776"/>
                        <a:pt x="338128" y="419203"/>
                        <a:pt x="336384" y="401084"/>
                      </a:cubicBezTo>
                      <a:cubicBezTo>
                        <a:pt x="334640" y="382966"/>
                        <a:pt x="324849" y="401366"/>
                        <a:pt x="320291" y="411775"/>
                      </a:cubicBezTo>
                      <a:cubicBezTo>
                        <a:pt x="315621" y="422185"/>
                        <a:pt x="306393" y="434058"/>
                        <a:pt x="303017" y="434339"/>
                      </a:cubicBezTo>
                      <a:cubicBezTo>
                        <a:pt x="299528" y="434620"/>
                        <a:pt x="293788" y="430456"/>
                        <a:pt x="296095" y="425674"/>
                      </a:cubicBezTo>
                      <a:cubicBezTo>
                        <a:pt x="298403" y="420947"/>
                        <a:pt x="299584" y="419709"/>
                        <a:pt x="293563" y="417683"/>
                      </a:cubicBezTo>
                      <a:cubicBezTo>
                        <a:pt x="287486" y="415602"/>
                        <a:pt x="291819" y="411381"/>
                        <a:pt x="294689" y="406711"/>
                      </a:cubicBezTo>
                      <a:cubicBezTo>
                        <a:pt x="297558" y="401928"/>
                        <a:pt x="287205" y="398665"/>
                        <a:pt x="283154" y="392419"/>
                      </a:cubicBezTo>
                      <a:cubicBezTo>
                        <a:pt x="279159" y="386173"/>
                        <a:pt x="277977" y="383528"/>
                        <a:pt x="272237" y="384710"/>
                      </a:cubicBezTo>
                      <a:cubicBezTo>
                        <a:pt x="266498" y="385892"/>
                        <a:pt x="265035" y="385273"/>
                        <a:pt x="262728" y="382009"/>
                      </a:cubicBezTo>
                      <a:cubicBezTo>
                        <a:pt x="260477" y="378858"/>
                        <a:pt x="255244" y="380377"/>
                        <a:pt x="248998" y="377282"/>
                      </a:cubicBezTo>
                      <a:cubicBezTo>
                        <a:pt x="248717" y="377170"/>
                        <a:pt x="248548" y="377114"/>
                        <a:pt x="248323" y="376945"/>
                      </a:cubicBezTo>
                      <a:cubicBezTo>
                        <a:pt x="241683" y="373400"/>
                        <a:pt x="239151" y="368955"/>
                        <a:pt x="237407" y="363890"/>
                      </a:cubicBezTo>
                      <a:cubicBezTo>
                        <a:pt x="235719" y="358826"/>
                        <a:pt x="230542" y="359727"/>
                        <a:pt x="227673" y="361190"/>
                      </a:cubicBezTo>
                      <a:cubicBezTo>
                        <a:pt x="226379" y="361865"/>
                        <a:pt x="225703" y="364059"/>
                        <a:pt x="224972" y="366254"/>
                      </a:cubicBezTo>
                      <a:cubicBezTo>
                        <a:pt x="224578" y="367379"/>
                        <a:pt x="224522" y="373062"/>
                        <a:pt x="224522" y="378577"/>
                      </a:cubicBezTo>
                      <a:cubicBezTo>
                        <a:pt x="223677" y="377620"/>
                        <a:pt x="222777" y="376720"/>
                        <a:pt x="221595" y="375426"/>
                      </a:cubicBezTo>
                      <a:cubicBezTo>
                        <a:pt x="219289" y="373006"/>
                        <a:pt x="215631" y="373794"/>
                        <a:pt x="212649" y="373175"/>
                      </a:cubicBezTo>
                      <a:cubicBezTo>
                        <a:pt x="209723" y="372668"/>
                        <a:pt x="203758" y="370924"/>
                        <a:pt x="198300" y="368504"/>
                      </a:cubicBezTo>
                      <a:cubicBezTo>
                        <a:pt x="192955" y="366085"/>
                        <a:pt x="190141" y="364397"/>
                        <a:pt x="186990" y="359727"/>
                      </a:cubicBezTo>
                      <a:cubicBezTo>
                        <a:pt x="183783" y="355000"/>
                        <a:pt x="190141" y="352187"/>
                        <a:pt x="196274" y="349654"/>
                      </a:cubicBezTo>
                      <a:cubicBezTo>
                        <a:pt x="202408" y="347010"/>
                        <a:pt x="200945" y="343634"/>
                        <a:pt x="200326" y="340708"/>
                      </a:cubicBezTo>
                      <a:cubicBezTo>
                        <a:pt x="199819" y="337669"/>
                        <a:pt x="196781" y="327428"/>
                        <a:pt x="193855" y="318650"/>
                      </a:cubicBezTo>
                      <a:cubicBezTo>
                        <a:pt x="190817" y="309872"/>
                        <a:pt x="185696" y="300307"/>
                        <a:pt x="183952" y="298112"/>
                      </a:cubicBezTo>
                      <a:cubicBezTo>
                        <a:pt x="182264" y="295861"/>
                        <a:pt x="179113" y="294005"/>
                        <a:pt x="177087" y="291979"/>
                      </a:cubicBezTo>
                      <a:cubicBezTo>
                        <a:pt x="175005" y="289897"/>
                        <a:pt x="176355" y="286746"/>
                        <a:pt x="177087" y="285452"/>
                      </a:cubicBezTo>
                      <a:cubicBezTo>
                        <a:pt x="177818" y="284158"/>
                        <a:pt x="178212" y="283032"/>
                        <a:pt x="177256" y="278699"/>
                      </a:cubicBezTo>
                      <a:cubicBezTo>
                        <a:pt x="176355" y="274367"/>
                        <a:pt x="170166" y="266714"/>
                        <a:pt x="166452" y="262269"/>
                      </a:cubicBezTo>
                      <a:cubicBezTo>
                        <a:pt x="162738" y="257767"/>
                        <a:pt x="161388" y="258555"/>
                        <a:pt x="158293" y="256136"/>
                      </a:cubicBezTo>
                      <a:cubicBezTo>
                        <a:pt x="155086" y="253716"/>
                        <a:pt x="153623" y="247470"/>
                        <a:pt x="153229" y="244544"/>
                      </a:cubicBezTo>
                      <a:cubicBezTo>
                        <a:pt x="152835" y="241506"/>
                        <a:pt x="152441" y="239480"/>
                        <a:pt x="149909" y="237060"/>
                      </a:cubicBezTo>
                      <a:cubicBezTo>
                        <a:pt x="147265" y="234585"/>
                        <a:pt x="143157" y="236104"/>
                        <a:pt x="139837" y="237792"/>
                      </a:cubicBezTo>
                      <a:cubicBezTo>
                        <a:pt x="136517" y="239480"/>
                        <a:pt x="129034" y="248990"/>
                        <a:pt x="124982" y="253491"/>
                      </a:cubicBezTo>
                      <a:cubicBezTo>
                        <a:pt x="120874" y="257936"/>
                        <a:pt x="111871" y="267277"/>
                        <a:pt x="107426" y="271610"/>
                      </a:cubicBezTo>
                      <a:cubicBezTo>
                        <a:pt x="102981" y="275886"/>
                        <a:pt x="100055" y="277574"/>
                        <a:pt x="95891" y="278868"/>
                      </a:cubicBezTo>
                      <a:cubicBezTo>
                        <a:pt x="91783" y="280162"/>
                        <a:pt x="88407" y="281513"/>
                        <a:pt x="83062" y="280162"/>
                      </a:cubicBezTo>
                      <a:cubicBezTo>
                        <a:pt x="77604" y="278868"/>
                        <a:pt x="75409" y="270259"/>
                        <a:pt x="74678" y="267277"/>
                      </a:cubicBezTo>
                      <a:cubicBezTo>
                        <a:pt x="73890" y="264238"/>
                        <a:pt x="74284" y="260131"/>
                        <a:pt x="71470" y="253266"/>
                      </a:cubicBezTo>
                      <a:cubicBezTo>
                        <a:pt x="68713" y="246345"/>
                        <a:pt x="60892" y="239761"/>
                        <a:pt x="57910" y="236667"/>
                      </a:cubicBezTo>
                      <a:cubicBezTo>
                        <a:pt x="54871" y="233459"/>
                        <a:pt x="54871" y="231040"/>
                        <a:pt x="54702" y="227495"/>
                      </a:cubicBezTo>
                      <a:cubicBezTo>
                        <a:pt x="54590" y="223950"/>
                        <a:pt x="53071" y="216129"/>
                        <a:pt x="51945" y="209939"/>
                      </a:cubicBezTo>
                      <a:cubicBezTo>
                        <a:pt x="50820" y="203693"/>
                        <a:pt x="48231" y="191820"/>
                        <a:pt x="48006" y="180961"/>
                      </a:cubicBezTo>
                      <a:cubicBezTo>
                        <a:pt x="47837" y="170157"/>
                        <a:pt x="53858" y="158509"/>
                        <a:pt x="54590" y="156146"/>
                      </a:cubicBezTo>
                      <a:cubicBezTo>
                        <a:pt x="55321" y="153783"/>
                        <a:pt x="55659" y="151813"/>
                        <a:pt x="55377" y="149731"/>
                      </a:cubicBezTo>
                      <a:cubicBezTo>
                        <a:pt x="55040" y="147481"/>
                        <a:pt x="53239" y="145286"/>
                        <a:pt x="52451" y="144217"/>
                      </a:cubicBezTo>
                      <a:cubicBezTo>
                        <a:pt x="51157" y="142304"/>
                        <a:pt x="48513" y="138759"/>
                        <a:pt x="45249" y="131500"/>
                      </a:cubicBezTo>
                      <a:cubicBezTo>
                        <a:pt x="42042" y="124298"/>
                        <a:pt x="37371" y="123341"/>
                        <a:pt x="33264" y="119515"/>
                      </a:cubicBezTo>
                      <a:cubicBezTo>
                        <a:pt x="29100" y="115632"/>
                        <a:pt x="30169" y="110062"/>
                        <a:pt x="29100" y="105954"/>
                      </a:cubicBezTo>
                      <a:cubicBezTo>
                        <a:pt x="28031" y="101790"/>
                        <a:pt x="23754" y="99033"/>
                        <a:pt x="20322" y="96839"/>
                      </a:cubicBezTo>
                      <a:cubicBezTo>
                        <a:pt x="16946" y="94700"/>
                        <a:pt x="11544" y="96501"/>
                        <a:pt x="10193" y="97120"/>
                      </a:cubicBezTo>
                      <a:cubicBezTo>
                        <a:pt x="8843" y="97795"/>
                        <a:pt x="4511" y="98695"/>
                        <a:pt x="1866" y="97007"/>
                      </a:cubicBezTo>
                      <a:cubicBezTo>
                        <a:pt x="-779" y="95319"/>
                        <a:pt x="-160" y="90255"/>
                        <a:pt x="966" y="85472"/>
                      </a:cubicBezTo>
                      <a:cubicBezTo>
                        <a:pt x="2035" y="80689"/>
                        <a:pt x="6817" y="74106"/>
                        <a:pt x="8168" y="70505"/>
                      </a:cubicBezTo>
                      <a:cubicBezTo>
                        <a:pt x="9631" y="66960"/>
                        <a:pt x="6817" y="66228"/>
                        <a:pt x="5411" y="62965"/>
                      </a:cubicBezTo>
                      <a:cubicBezTo>
                        <a:pt x="4117" y="59926"/>
                        <a:pt x="4848" y="57619"/>
                        <a:pt x="8618" y="55594"/>
                      </a:cubicBezTo>
                      <a:cubicBezTo>
                        <a:pt x="12501" y="53624"/>
                        <a:pt x="15539" y="56494"/>
                        <a:pt x="19534" y="58857"/>
                      </a:cubicBezTo>
                      <a:cubicBezTo>
                        <a:pt x="23585" y="61164"/>
                        <a:pt x="30000" y="67410"/>
                        <a:pt x="34502" y="70055"/>
                      </a:cubicBezTo>
                      <a:cubicBezTo>
                        <a:pt x="38947" y="72699"/>
                        <a:pt x="41704" y="73318"/>
                        <a:pt x="47162" y="75006"/>
                      </a:cubicBezTo>
                      <a:cubicBezTo>
                        <a:pt x="52508" y="76694"/>
                        <a:pt x="53464" y="71912"/>
                        <a:pt x="55153" y="69098"/>
                      </a:cubicBezTo>
                      <a:cubicBezTo>
                        <a:pt x="56841" y="66341"/>
                        <a:pt x="58078" y="63865"/>
                        <a:pt x="61286" y="62627"/>
                      </a:cubicBezTo>
                      <a:cubicBezTo>
                        <a:pt x="64493" y="61446"/>
                        <a:pt x="67419" y="66003"/>
                        <a:pt x="68994" y="69548"/>
                      </a:cubicBezTo>
                      <a:cubicBezTo>
                        <a:pt x="70514" y="73093"/>
                        <a:pt x="75297" y="73712"/>
                        <a:pt x="77435" y="74331"/>
                      </a:cubicBezTo>
                      <a:cubicBezTo>
                        <a:pt x="79573" y="75006"/>
                        <a:pt x="82668" y="77707"/>
                        <a:pt x="84694" y="79001"/>
                      </a:cubicBezTo>
                      <a:cubicBezTo>
                        <a:pt x="86663" y="80239"/>
                        <a:pt x="90545" y="80971"/>
                        <a:pt x="92684" y="80971"/>
                      </a:cubicBezTo>
                      <a:cubicBezTo>
                        <a:pt x="94822" y="80971"/>
                        <a:pt x="97017" y="79452"/>
                        <a:pt x="97804" y="75006"/>
                      </a:cubicBezTo>
                      <a:cubicBezTo>
                        <a:pt x="98536" y="70505"/>
                        <a:pt x="94203" y="60039"/>
                        <a:pt x="92852" y="54187"/>
                      </a:cubicBezTo>
                      <a:cubicBezTo>
                        <a:pt x="91502" y="48335"/>
                        <a:pt x="91502" y="44846"/>
                        <a:pt x="92121" y="40964"/>
                      </a:cubicBezTo>
                      <a:cubicBezTo>
                        <a:pt x="92684" y="37081"/>
                        <a:pt x="97804" y="33311"/>
                        <a:pt x="100280" y="32411"/>
                      </a:cubicBezTo>
                      <a:cubicBezTo>
                        <a:pt x="102756" y="31510"/>
                        <a:pt x="105119" y="30723"/>
                        <a:pt x="107820" y="29091"/>
                      </a:cubicBezTo>
                      <a:cubicBezTo>
                        <a:pt x="109452" y="28134"/>
                        <a:pt x="111196" y="26953"/>
                        <a:pt x="113166" y="25040"/>
                      </a:cubicBezTo>
                      <a:cubicBezTo>
                        <a:pt x="116091" y="22114"/>
                        <a:pt x="117048" y="20257"/>
                        <a:pt x="118680" y="17331"/>
                      </a:cubicBezTo>
                      <a:cubicBezTo>
                        <a:pt x="119636" y="15586"/>
                        <a:pt x="119524" y="13336"/>
                        <a:pt x="120143" y="12154"/>
                      </a:cubicBezTo>
                      <a:cubicBezTo>
                        <a:pt x="120312" y="11816"/>
                        <a:pt x="120537" y="11648"/>
                        <a:pt x="120705" y="11366"/>
                      </a:cubicBezTo>
                      <a:cubicBezTo>
                        <a:pt x="121887" y="9791"/>
                        <a:pt x="123069" y="10241"/>
                        <a:pt x="125657" y="10578"/>
                      </a:cubicBezTo>
                      <a:cubicBezTo>
                        <a:pt x="128696" y="10916"/>
                        <a:pt x="136573" y="11310"/>
                        <a:pt x="139949" y="11310"/>
                      </a:cubicBezTo>
                      <a:cubicBezTo>
                        <a:pt x="140794" y="11310"/>
                        <a:pt x="141694" y="11197"/>
                        <a:pt x="142650" y="10972"/>
                      </a:cubicBezTo>
                      <a:cubicBezTo>
                        <a:pt x="142988" y="10916"/>
                        <a:pt x="143326" y="10860"/>
                        <a:pt x="143607" y="10804"/>
                      </a:cubicBezTo>
                      <a:cubicBezTo>
                        <a:pt x="144169" y="10635"/>
                        <a:pt x="144789" y="10466"/>
                        <a:pt x="145464" y="10297"/>
                      </a:cubicBezTo>
                      <a:cubicBezTo>
                        <a:pt x="145914" y="10185"/>
                        <a:pt x="146364" y="10016"/>
                        <a:pt x="146814" y="9903"/>
                      </a:cubicBezTo>
                      <a:cubicBezTo>
                        <a:pt x="147152" y="9791"/>
                        <a:pt x="147546" y="9622"/>
                        <a:pt x="147883" y="9509"/>
                      </a:cubicBezTo>
                      <a:cubicBezTo>
                        <a:pt x="148559" y="9341"/>
                        <a:pt x="149065" y="9116"/>
                        <a:pt x="149571" y="8947"/>
                      </a:cubicBezTo>
                      <a:cubicBezTo>
                        <a:pt x="150078" y="8665"/>
                        <a:pt x="150697" y="8497"/>
                        <a:pt x="151091" y="8272"/>
                      </a:cubicBezTo>
                      <a:cubicBezTo>
                        <a:pt x="153398" y="7202"/>
                        <a:pt x="157337" y="5908"/>
                        <a:pt x="167971" y="3939"/>
                      </a:cubicBezTo>
                      <a:cubicBezTo>
                        <a:pt x="178662" y="1969"/>
                        <a:pt x="182545" y="0"/>
                        <a:pt x="190423" y="0"/>
                      </a:cubicBezTo>
                      <a:cubicBezTo>
                        <a:pt x="198300" y="0"/>
                        <a:pt x="201901" y="10691"/>
                        <a:pt x="201901" y="14686"/>
                      </a:cubicBezTo>
                      <a:cubicBezTo>
                        <a:pt x="201901" y="18625"/>
                        <a:pt x="204152" y="23633"/>
                        <a:pt x="205559" y="26221"/>
                      </a:cubicBezTo>
                      <a:cubicBezTo>
                        <a:pt x="206909" y="28697"/>
                        <a:pt x="209217" y="45915"/>
                        <a:pt x="210342" y="50980"/>
                      </a:cubicBezTo>
                      <a:cubicBezTo>
                        <a:pt x="211467" y="56044"/>
                        <a:pt x="211974" y="58857"/>
                        <a:pt x="211130" y="64484"/>
                      </a:cubicBezTo>
                      <a:cubicBezTo>
                        <a:pt x="210342" y="70111"/>
                        <a:pt x="213155" y="72924"/>
                        <a:pt x="216756" y="76019"/>
                      </a:cubicBezTo>
                      <a:cubicBezTo>
                        <a:pt x="220414" y="79170"/>
                        <a:pt x="227954" y="81984"/>
                        <a:pt x="235550" y="85922"/>
                      </a:cubicBezTo>
                      <a:cubicBezTo>
                        <a:pt x="243146" y="89861"/>
                        <a:pt x="244778" y="96614"/>
                        <a:pt x="249055" y="99652"/>
                      </a:cubicBezTo>
                      <a:cubicBezTo>
                        <a:pt x="253218" y="102803"/>
                        <a:pt x="261096" y="102522"/>
                        <a:pt x="264416" y="101115"/>
                      </a:cubicBezTo>
                      <a:cubicBezTo>
                        <a:pt x="267792" y="99652"/>
                        <a:pt x="271168" y="98864"/>
                        <a:pt x="276795" y="97176"/>
                      </a:cubicBezTo>
                      <a:cubicBezTo>
                        <a:pt x="282366" y="95488"/>
                        <a:pt x="285742" y="95488"/>
                        <a:pt x="287711" y="93519"/>
                      </a:cubicBezTo>
                      <a:cubicBezTo>
                        <a:pt x="289681" y="91549"/>
                        <a:pt x="289962" y="89242"/>
                        <a:pt x="289962" y="86767"/>
                      </a:cubicBezTo>
                      <a:cubicBezTo>
                        <a:pt x="289962" y="84234"/>
                        <a:pt x="293901" y="81984"/>
                        <a:pt x="296377" y="81646"/>
                      </a:cubicBezTo>
                      <a:cubicBezTo>
                        <a:pt x="298909" y="81365"/>
                        <a:pt x="303973" y="86992"/>
                        <a:pt x="307293" y="92056"/>
                      </a:cubicBezTo>
                      <a:cubicBezTo>
                        <a:pt x="310669" y="97176"/>
                        <a:pt x="314889" y="97401"/>
                        <a:pt x="318209" y="96557"/>
                      </a:cubicBezTo>
                      <a:cubicBezTo>
                        <a:pt x="321585" y="95713"/>
                        <a:pt x="329744" y="95432"/>
                        <a:pt x="335034" y="93463"/>
                      </a:cubicBezTo>
                      <a:cubicBezTo>
                        <a:pt x="340379" y="91493"/>
                        <a:pt x="341279" y="88398"/>
                        <a:pt x="341504" y="85866"/>
                      </a:cubicBezTo>
                      <a:cubicBezTo>
                        <a:pt x="341786" y="83334"/>
                        <a:pt x="343193" y="81083"/>
                        <a:pt x="348482" y="78551"/>
                      </a:cubicBezTo>
                      <a:cubicBezTo>
                        <a:pt x="353771" y="76019"/>
                        <a:pt x="358441" y="75794"/>
                        <a:pt x="362043" y="75063"/>
                      </a:cubicBezTo>
                      <a:cubicBezTo>
                        <a:pt x="365644" y="74331"/>
                        <a:pt x="364181" y="78664"/>
                        <a:pt x="363787" y="80127"/>
                      </a:cubicBezTo>
                      <a:cubicBezTo>
                        <a:pt x="363449" y="81477"/>
                        <a:pt x="364293" y="88173"/>
                        <a:pt x="365419" y="91043"/>
                      </a:cubicBezTo>
                      <a:cubicBezTo>
                        <a:pt x="366488" y="93913"/>
                        <a:pt x="365925" y="94982"/>
                        <a:pt x="367388" y="97120"/>
                      </a:cubicBezTo>
                      <a:cubicBezTo>
                        <a:pt x="368851" y="99258"/>
                        <a:pt x="377741" y="105898"/>
                        <a:pt x="380105" y="108430"/>
                      </a:cubicBezTo>
                      <a:cubicBezTo>
                        <a:pt x="382412" y="110906"/>
                        <a:pt x="386351" y="112144"/>
                        <a:pt x="390121" y="113382"/>
                      </a:cubicBezTo>
                      <a:cubicBezTo>
                        <a:pt x="393835" y="114676"/>
                        <a:pt x="407620" y="116251"/>
                        <a:pt x="409758" y="116251"/>
                      </a:cubicBezTo>
                      <a:cubicBezTo>
                        <a:pt x="411897" y="116251"/>
                        <a:pt x="417805" y="114113"/>
                        <a:pt x="421913" y="111919"/>
                      </a:cubicBezTo>
                      <a:cubicBezTo>
                        <a:pt x="426020" y="109837"/>
                        <a:pt x="428327" y="106404"/>
                        <a:pt x="431534" y="102972"/>
                      </a:cubicBezTo>
                      <a:cubicBezTo>
                        <a:pt x="434798" y="99596"/>
                        <a:pt x="440312" y="97401"/>
                        <a:pt x="442338" y="97007"/>
                      </a:cubicBezTo>
                      <a:cubicBezTo>
                        <a:pt x="444364" y="96614"/>
                        <a:pt x="447571" y="96107"/>
                        <a:pt x="450103" y="96332"/>
                      </a:cubicBezTo>
                      <a:cubicBezTo>
                        <a:pt x="452748" y="96614"/>
                        <a:pt x="459444" y="101959"/>
                        <a:pt x="461582" y="103310"/>
                      </a:cubicBezTo>
                      <a:cubicBezTo>
                        <a:pt x="463608" y="104773"/>
                        <a:pt x="465521" y="105785"/>
                        <a:pt x="468053" y="105785"/>
                      </a:cubicBezTo>
                      <a:cubicBezTo>
                        <a:pt x="470585" y="105785"/>
                        <a:pt x="476887" y="103703"/>
                        <a:pt x="477675" y="103535"/>
                      </a:cubicBezTo>
                      <a:cubicBezTo>
                        <a:pt x="478463" y="103422"/>
                        <a:pt x="479419" y="103422"/>
                        <a:pt x="482008" y="104716"/>
                      </a:cubicBezTo>
                      <a:cubicBezTo>
                        <a:pt x="484652" y="106010"/>
                        <a:pt x="486903" y="114057"/>
                        <a:pt x="487860" y="115070"/>
                      </a:cubicBezTo>
                      <a:cubicBezTo>
                        <a:pt x="488704" y="116139"/>
                        <a:pt x="494331" y="121991"/>
                        <a:pt x="495400" y="123566"/>
                      </a:cubicBezTo>
                      <a:cubicBezTo>
                        <a:pt x="496469" y="125086"/>
                        <a:pt x="495006" y="126942"/>
                        <a:pt x="493655" y="129081"/>
                      </a:cubicBezTo>
                      <a:cubicBezTo>
                        <a:pt x="492192" y="131106"/>
                        <a:pt x="490729" y="133132"/>
                        <a:pt x="488478" y="138027"/>
                      </a:cubicBezTo>
                      <a:cubicBezTo>
                        <a:pt x="486341" y="142867"/>
                        <a:pt x="489941" y="147706"/>
                        <a:pt x="491180" y="150125"/>
                      </a:cubicBezTo>
                      <a:cubicBezTo>
                        <a:pt x="492474" y="152601"/>
                        <a:pt x="496244" y="159860"/>
                        <a:pt x="498494" y="164586"/>
                      </a:cubicBezTo>
                      <a:cubicBezTo>
                        <a:pt x="500801" y="169369"/>
                        <a:pt x="503784" y="166612"/>
                        <a:pt x="506203" y="164980"/>
                      </a:cubicBezTo>
                      <a:cubicBezTo>
                        <a:pt x="508566" y="163348"/>
                        <a:pt x="513518" y="160985"/>
                        <a:pt x="519033" y="159860"/>
                      </a:cubicBezTo>
                      <a:cubicBezTo>
                        <a:pt x="524547" y="158734"/>
                        <a:pt x="528767" y="158791"/>
                        <a:pt x="531018" y="159072"/>
                      </a:cubicBezTo>
                      <a:cubicBezTo>
                        <a:pt x="533269" y="159353"/>
                        <a:pt x="536363" y="160422"/>
                        <a:pt x="537601" y="161604"/>
                      </a:cubicBezTo>
                      <a:cubicBezTo>
                        <a:pt x="538839" y="162729"/>
                        <a:pt x="539683" y="163573"/>
                        <a:pt x="539740" y="165712"/>
                      </a:cubicBezTo>
                      <a:cubicBezTo>
                        <a:pt x="539796" y="167794"/>
                        <a:pt x="539796" y="171282"/>
                        <a:pt x="543003" y="178541"/>
                      </a:cubicBezTo>
                      <a:cubicBezTo>
                        <a:pt x="549361" y="193002"/>
                        <a:pt x="555776" y="191708"/>
                        <a:pt x="557689" y="201611"/>
                      </a:cubicBezTo>
                      <a:cubicBezTo>
                        <a:pt x="559602" y="211514"/>
                        <a:pt x="566580" y="214778"/>
                        <a:pt x="570462" y="213484"/>
                      </a:cubicBezTo>
                      <a:cubicBezTo>
                        <a:pt x="574232" y="212190"/>
                        <a:pt x="585149" y="231940"/>
                        <a:pt x="594658" y="216129"/>
                      </a:cubicBezTo>
                      <a:cubicBezTo>
                        <a:pt x="603605" y="201217"/>
                        <a:pt x="598034" y="195365"/>
                        <a:pt x="602029" y="185350"/>
                      </a:cubicBezTo>
                      <a:cubicBezTo>
                        <a:pt x="602986" y="183042"/>
                        <a:pt x="605124" y="178597"/>
                        <a:pt x="606080" y="173983"/>
                      </a:cubicBezTo>
                      <a:cubicBezTo>
                        <a:pt x="607994" y="164755"/>
                        <a:pt x="627744" y="152882"/>
                        <a:pt x="630276" y="165430"/>
                      </a:cubicBezTo>
                      <a:cubicBezTo>
                        <a:pt x="632808" y="177978"/>
                        <a:pt x="636634" y="193790"/>
                        <a:pt x="642374" y="203637"/>
                      </a:cubicBezTo>
                      <a:cubicBezTo>
                        <a:pt x="648113" y="213540"/>
                        <a:pt x="655710" y="228620"/>
                        <a:pt x="659592" y="230590"/>
                      </a:cubicBezTo>
                      <a:cubicBezTo>
                        <a:pt x="663362" y="232615"/>
                        <a:pt x="665275" y="233290"/>
                        <a:pt x="671690" y="244488"/>
                      </a:cubicBezTo>
                      <a:cubicBezTo>
                        <a:pt x="678048" y="255686"/>
                        <a:pt x="688233" y="278081"/>
                        <a:pt x="695886" y="273410"/>
                      </a:cubicBezTo>
                      <a:cubicBezTo>
                        <a:pt x="703538" y="268852"/>
                        <a:pt x="720081" y="267502"/>
                        <a:pt x="717549" y="255010"/>
                      </a:cubicBezTo>
                      <a:cubicBezTo>
                        <a:pt x="715017" y="242519"/>
                        <a:pt x="715017" y="236554"/>
                        <a:pt x="727734" y="226651"/>
                      </a:cubicBezTo>
                      <a:cubicBezTo>
                        <a:pt x="740450" y="216747"/>
                        <a:pt x="747428" y="217423"/>
                        <a:pt x="753223" y="211514"/>
                      </a:cubicBezTo>
                      <a:cubicBezTo>
                        <a:pt x="758963" y="205550"/>
                        <a:pt x="762789" y="203581"/>
                        <a:pt x="763408" y="197616"/>
                      </a:cubicBezTo>
                      <a:cubicBezTo>
                        <a:pt x="764083" y="191708"/>
                        <a:pt x="774887" y="188444"/>
                        <a:pt x="779332" y="196941"/>
                      </a:cubicBezTo>
                      <a:cubicBezTo>
                        <a:pt x="783777" y="205494"/>
                        <a:pt x="791430" y="218042"/>
                        <a:pt x="795875" y="202230"/>
                      </a:cubicBezTo>
                      <a:cubicBezTo>
                        <a:pt x="800377" y="186362"/>
                        <a:pt x="804203" y="179216"/>
                        <a:pt x="810561" y="195647"/>
                      </a:cubicBezTo>
                      <a:cubicBezTo>
                        <a:pt x="812643" y="200936"/>
                        <a:pt x="809661" y="208982"/>
                        <a:pt x="816863" y="210389"/>
                      </a:cubicBezTo>
                      <a:cubicBezTo>
                        <a:pt x="820352" y="211064"/>
                        <a:pt x="822997" y="213315"/>
                        <a:pt x="825191" y="217929"/>
                      </a:cubicBezTo>
                      <a:cubicBezTo>
                        <a:pt x="828061" y="223837"/>
                        <a:pt x="830480" y="232221"/>
                        <a:pt x="836558" y="231715"/>
                      </a:cubicBezTo>
                      <a:cubicBezTo>
                        <a:pt x="843816" y="231209"/>
                        <a:pt x="842297" y="235654"/>
                        <a:pt x="847024" y="238580"/>
                      </a:cubicBezTo>
                      <a:cubicBezTo>
                        <a:pt x="850175" y="240549"/>
                        <a:pt x="854226" y="242519"/>
                        <a:pt x="857883" y="243363"/>
                      </a:cubicBezTo>
                      <a:cubicBezTo>
                        <a:pt x="861935" y="244263"/>
                        <a:pt x="863173" y="242181"/>
                        <a:pt x="864861" y="247020"/>
                      </a:cubicBezTo>
                      <a:cubicBezTo>
                        <a:pt x="866549" y="251747"/>
                        <a:pt x="867168" y="253941"/>
                        <a:pt x="871219" y="248990"/>
                      </a:cubicBezTo>
                      <a:cubicBezTo>
                        <a:pt x="872513" y="247358"/>
                        <a:pt x="873695" y="245613"/>
                        <a:pt x="874314" y="245051"/>
                      </a:cubicBezTo>
                      <a:cubicBezTo>
                        <a:pt x="878759" y="241056"/>
                        <a:pt x="883880" y="236498"/>
                        <a:pt x="889000" y="241056"/>
                      </a:cubicBezTo>
                      <a:cubicBezTo>
                        <a:pt x="893276" y="244938"/>
                        <a:pt x="902280" y="241900"/>
                        <a:pt x="905599" y="238524"/>
                      </a:cubicBezTo>
                      <a:cubicBezTo>
                        <a:pt x="906331" y="237848"/>
                        <a:pt x="906725" y="237173"/>
                        <a:pt x="906837" y="236498"/>
                      </a:cubicBezTo>
                      <a:lnTo>
                        <a:pt x="910551" y="235766"/>
                      </a:lnTo>
                      <a:cubicBezTo>
                        <a:pt x="912295" y="237905"/>
                        <a:pt x="914208" y="241337"/>
                        <a:pt x="914265" y="245951"/>
                      </a:cubicBezTo>
                      <a:cubicBezTo>
                        <a:pt x="914265" y="246514"/>
                        <a:pt x="914208" y="247189"/>
                        <a:pt x="914152" y="247864"/>
                      </a:cubicBezTo>
                      <a:cubicBezTo>
                        <a:pt x="913815" y="250621"/>
                        <a:pt x="913702" y="252253"/>
                        <a:pt x="913702" y="253097"/>
                      </a:cubicBezTo>
                      <a:cubicBezTo>
                        <a:pt x="913702" y="253660"/>
                        <a:pt x="913702" y="253604"/>
                        <a:pt x="913702" y="253660"/>
                      </a:cubicBezTo>
                      <a:cubicBezTo>
                        <a:pt x="913702" y="253660"/>
                        <a:pt x="913984" y="253941"/>
                        <a:pt x="914265" y="254841"/>
                      </a:cubicBezTo>
                      <a:cubicBezTo>
                        <a:pt x="914546" y="255573"/>
                        <a:pt x="914602" y="256079"/>
                        <a:pt x="914602" y="256698"/>
                      </a:cubicBezTo>
                      <a:cubicBezTo>
                        <a:pt x="914377" y="260018"/>
                        <a:pt x="913139" y="264238"/>
                        <a:pt x="911395" y="266827"/>
                      </a:cubicBezTo>
                      <a:cubicBezTo>
                        <a:pt x="911114" y="267108"/>
                        <a:pt x="910664" y="268177"/>
                        <a:pt x="910664" y="269190"/>
                      </a:cubicBezTo>
                      <a:cubicBezTo>
                        <a:pt x="910664" y="269922"/>
                        <a:pt x="910832" y="270541"/>
                        <a:pt x="911226" y="271216"/>
                      </a:cubicBezTo>
                      <a:cubicBezTo>
                        <a:pt x="912464" y="273241"/>
                        <a:pt x="912745" y="275605"/>
                        <a:pt x="912802" y="278362"/>
                      </a:cubicBezTo>
                      <a:cubicBezTo>
                        <a:pt x="912745" y="282526"/>
                        <a:pt x="912014" y="287196"/>
                        <a:pt x="909088" y="290403"/>
                      </a:cubicBezTo>
                      <a:cubicBezTo>
                        <a:pt x="906950" y="292542"/>
                        <a:pt x="905937" y="294455"/>
                        <a:pt x="905937" y="295411"/>
                      </a:cubicBezTo>
                      <a:close/>
                    </a:path>
                  </a:pathLst>
                </a:custGeom>
                <a:solidFill>
                  <a:srgbClr val="82ABD2"/>
                </a:solidFill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>
                  <a:extLst>
                    <a:ext uri="{FF2B5EF4-FFF2-40B4-BE49-F238E27FC236}">
                      <a16:creationId xmlns:a16="http://schemas.microsoft.com/office/drawing/2014/main" id="{A08E58D0-1A05-5ECC-3E0D-6024D2B5775D}"/>
                    </a:ext>
                  </a:extLst>
                </p:cNvPr>
                <p:cNvSpPr/>
                <p:nvPr/>
              </p:nvSpPr>
              <p:spPr>
                <a:xfrm>
                  <a:off x="6138067" y="3550608"/>
                  <a:ext cx="336" cy="578"/>
                </a:xfrm>
                <a:custGeom>
                  <a:avLst/>
                  <a:gdLst>
                    <a:gd name="connsiteX0" fmla="*/ 0 w 393"/>
                    <a:gd name="connsiteY0" fmla="*/ 0 h 675"/>
                    <a:gd name="connsiteX1" fmla="*/ 394 w 393"/>
                    <a:gd name="connsiteY1" fmla="*/ 675 h 675"/>
                    <a:gd name="connsiteX2" fmla="*/ 0 w 393"/>
                    <a:gd name="connsiteY2" fmla="*/ 0 h 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3" h="675">
                      <a:moveTo>
                        <a:pt x="0" y="0"/>
                      </a:moveTo>
                      <a:cubicBezTo>
                        <a:pt x="113" y="225"/>
                        <a:pt x="281" y="450"/>
                        <a:pt x="394" y="675"/>
                      </a:cubicBezTo>
                      <a:cubicBezTo>
                        <a:pt x="281" y="450"/>
                        <a:pt x="113" y="225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>
                  <a:extLst>
                    <a:ext uri="{FF2B5EF4-FFF2-40B4-BE49-F238E27FC236}">
                      <a16:creationId xmlns:a16="http://schemas.microsoft.com/office/drawing/2014/main" id="{1D0E803A-1698-95C5-7570-E66666F3E096}"/>
                    </a:ext>
                  </a:extLst>
                </p:cNvPr>
                <p:cNvSpPr/>
                <p:nvPr/>
              </p:nvSpPr>
              <p:spPr>
                <a:xfrm>
                  <a:off x="6135515" y="3546562"/>
                  <a:ext cx="1396" cy="2119"/>
                </a:xfrm>
                <a:custGeom>
                  <a:avLst/>
                  <a:gdLst>
                    <a:gd name="connsiteX0" fmla="*/ 0 w 1631"/>
                    <a:gd name="connsiteY0" fmla="*/ 0 h 2475"/>
                    <a:gd name="connsiteX1" fmla="*/ 1632 w 1631"/>
                    <a:gd name="connsiteY1" fmla="*/ 2476 h 2475"/>
                    <a:gd name="connsiteX2" fmla="*/ 0 w 1631"/>
                    <a:gd name="connsiteY2" fmla="*/ 0 h 2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31" h="2475">
                      <a:moveTo>
                        <a:pt x="0" y="0"/>
                      </a:moveTo>
                      <a:cubicBezTo>
                        <a:pt x="619" y="844"/>
                        <a:pt x="1125" y="1688"/>
                        <a:pt x="1632" y="2476"/>
                      </a:cubicBezTo>
                      <a:cubicBezTo>
                        <a:pt x="1181" y="1688"/>
                        <a:pt x="619" y="844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>
                  <a:extLst>
                    <a:ext uri="{FF2B5EF4-FFF2-40B4-BE49-F238E27FC236}">
                      <a16:creationId xmlns:a16="http://schemas.microsoft.com/office/drawing/2014/main" id="{6B6728F6-AD46-8566-A9D7-5FDE3990767B}"/>
                    </a:ext>
                  </a:extLst>
                </p:cNvPr>
                <p:cNvSpPr/>
                <p:nvPr/>
              </p:nvSpPr>
              <p:spPr>
                <a:xfrm>
                  <a:off x="6133107" y="3543479"/>
                  <a:ext cx="1974" cy="2456"/>
                </a:xfrm>
                <a:custGeom>
                  <a:avLst/>
                  <a:gdLst>
                    <a:gd name="connsiteX0" fmla="*/ 0 w 2306"/>
                    <a:gd name="connsiteY0" fmla="*/ 0 h 2869"/>
                    <a:gd name="connsiteX1" fmla="*/ 2307 w 2306"/>
                    <a:gd name="connsiteY1" fmla="*/ 2870 h 2869"/>
                    <a:gd name="connsiteX2" fmla="*/ 0 w 2306"/>
                    <a:gd name="connsiteY2" fmla="*/ 0 h 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306" h="2869">
                      <a:moveTo>
                        <a:pt x="0" y="0"/>
                      </a:moveTo>
                      <a:cubicBezTo>
                        <a:pt x="900" y="957"/>
                        <a:pt x="1632" y="1969"/>
                        <a:pt x="2307" y="2870"/>
                      </a:cubicBezTo>
                      <a:cubicBezTo>
                        <a:pt x="1632" y="1913"/>
                        <a:pt x="900" y="957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>
                  <a:extLst>
                    <a:ext uri="{FF2B5EF4-FFF2-40B4-BE49-F238E27FC236}">
                      <a16:creationId xmlns:a16="http://schemas.microsoft.com/office/drawing/2014/main" id="{BAA404BE-9427-7444-E57C-7A1524367132}"/>
                    </a:ext>
                  </a:extLst>
                </p:cNvPr>
                <p:cNvSpPr/>
                <p:nvPr/>
              </p:nvSpPr>
              <p:spPr>
                <a:xfrm>
                  <a:off x="6135082" y="3545936"/>
                  <a:ext cx="433" cy="626"/>
                </a:xfrm>
                <a:custGeom>
                  <a:avLst/>
                  <a:gdLst>
                    <a:gd name="connsiteX0" fmla="*/ 0 w 506"/>
                    <a:gd name="connsiteY0" fmla="*/ 0 h 731"/>
                    <a:gd name="connsiteX1" fmla="*/ 507 w 506"/>
                    <a:gd name="connsiteY1" fmla="*/ 732 h 731"/>
                    <a:gd name="connsiteX2" fmla="*/ 0 w 506"/>
                    <a:gd name="connsiteY2" fmla="*/ 0 h 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" h="731">
                      <a:moveTo>
                        <a:pt x="0" y="0"/>
                      </a:moveTo>
                      <a:cubicBezTo>
                        <a:pt x="169" y="225"/>
                        <a:pt x="338" y="506"/>
                        <a:pt x="507" y="732"/>
                      </a:cubicBezTo>
                      <a:cubicBezTo>
                        <a:pt x="338" y="506"/>
                        <a:pt x="169" y="281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>
                  <a:extLst>
                    <a:ext uri="{FF2B5EF4-FFF2-40B4-BE49-F238E27FC236}">
                      <a16:creationId xmlns:a16="http://schemas.microsoft.com/office/drawing/2014/main" id="{0DAFB89B-46EF-E4D4-BEB9-C380C06B9260}"/>
                    </a:ext>
                  </a:extLst>
                </p:cNvPr>
                <p:cNvSpPr/>
                <p:nvPr/>
              </p:nvSpPr>
              <p:spPr>
                <a:xfrm>
                  <a:off x="5898530" y="3704552"/>
                  <a:ext cx="818" cy="915"/>
                </a:xfrm>
                <a:custGeom>
                  <a:avLst/>
                  <a:gdLst>
                    <a:gd name="connsiteX0" fmla="*/ 0 w 956"/>
                    <a:gd name="connsiteY0" fmla="*/ 0 h 1069"/>
                    <a:gd name="connsiteX1" fmla="*/ 956 w 956"/>
                    <a:gd name="connsiteY1" fmla="*/ 1069 h 1069"/>
                    <a:gd name="connsiteX2" fmla="*/ 0 w 956"/>
                    <a:gd name="connsiteY2" fmla="*/ 0 h 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6" h="1069">
                      <a:moveTo>
                        <a:pt x="0" y="0"/>
                      </a:moveTo>
                      <a:cubicBezTo>
                        <a:pt x="338" y="338"/>
                        <a:pt x="675" y="675"/>
                        <a:pt x="956" y="1069"/>
                      </a:cubicBezTo>
                      <a:cubicBezTo>
                        <a:pt x="675" y="675"/>
                        <a:pt x="338" y="338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>
                  <a:extLst>
                    <a:ext uri="{FF2B5EF4-FFF2-40B4-BE49-F238E27FC236}">
                      <a16:creationId xmlns:a16="http://schemas.microsoft.com/office/drawing/2014/main" id="{EB4208A7-6AF1-AE93-6D44-08BA3C86ED7F}"/>
                    </a:ext>
                  </a:extLst>
                </p:cNvPr>
                <p:cNvSpPr/>
                <p:nvPr/>
              </p:nvSpPr>
              <p:spPr>
                <a:xfrm>
                  <a:off x="5897566" y="3703877"/>
                  <a:ext cx="866" cy="578"/>
                </a:xfrm>
                <a:custGeom>
                  <a:avLst/>
                  <a:gdLst>
                    <a:gd name="connsiteX0" fmla="*/ 0 w 1012"/>
                    <a:gd name="connsiteY0" fmla="*/ 0 h 675"/>
                    <a:gd name="connsiteX1" fmla="*/ 1013 w 1012"/>
                    <a:gd name="connsiteY1" fmla="*/ 675 h 675"/>
                    <a:gd name="connsiteX2" fmla="*/ 0 w 1012"/>
                    <a:gd name="connsiteY2" fmla="*/ 0 h 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2" h="675">
                      <a:moveTo>
                        <a:pt x="0" y="0"/>
                      </a:moveTo>
                      <a:cubicBezTo>
                        <a:pt x="338" y="169"/>
                        <a:pt x="675" y="394"/>
                        <a:pt x="1013" y="675"/>
                      </a:cubicBezTo>
                      <a:cubicBezTo>
                        <a:pt x="675" y="338"/>
                        <a:pt x="338" y="112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>
                  <a:extLst>
                    <a:ext uri="{FF2B5EF4-FFF2-40B4-BE49-F238E27FC236}">
                      <a16:creationId xmlns:a16="http://schemas.microsoft.com/office/drawing/2014/main" id="{C37BC70A-0DB0-8563-5BBF-15C1CB967E6B}"/>
                    </a:ext>
                  </a:extLst>
                </p:cNvPr>
                <p:cNvSpPr/>
                <p:nvPr/>
              </p:nvSpPr>
              <p:spPr>
                <a:xfrm>
                  <a:off x="5896458" y="3703661"/>
                  <a:ext cx="866" cy="72"/>
                </a:xfrm>
                <a:custGeom>
                  <a:avLst/>
                  <a:gdLst>
                    <a:gd name="connsiteX0" fmla="*/ 0 w 1012"/>
                    <a:gd name="connsiteY0" fmla="*/ 84 h 84"/>
                    <a:gd name="connsiteX1" fmla="*/ 1013 w 1012"/>
                    <a:gd name="connsiteY1" fmla="*/ 84 h 84"/>
                    <a:gd name="connsiteX2" fmla="*/ 0 w 1012"/>
                    <a:gd name="connsiteY2" fmla="*/ 84 h 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2" h="84">
                      <a:moveTo>
                        <a:pt x="0" y="84"/>
                      </a:moveTo>
                      <a:cubicBezTo>
                        <a:pt x="338" y="-28"/>
                        <a:pt x="675" y="-28"/>
                        <a:pt x="1013" y="84"/>
                      </a:cubicBezTo>
                      <a:cubicBezTo>
                        <a:pt x="732" y="28"/>
                        <a:pt x="394" y="-28"/>
                        <a:pt x="0" y="8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>
                  <a:extLst>
                    <a:ext uri="{FF2B5EF4-FFF2-40B4-BE49-F238E27FC236}">
                      <a16:creationId xmlns:a16="http://schemas.microsoft.com/office/drawing/2014/main" id="{6E16EE6E-4C98-EB82-A91F-2A42362DA4E1}"/>
                    </a:ext>
                  </a:extLst>
                </p:cNvPr>
                <p:cNvSpPr/>
                <p:nvPr/>
              </p:nvSpPr>
              <p:spPr>
                <a:xfrm>
                  <a:off x="5899589" y="3705755"/>
                  <a:ext cx="867" cy="1156"/>
                </a:xfrm>
                <a:custGeom>
                  <a:avLst/>
                  <a:gdLst>
                    <a:gd name="connsiteX0" fmla="*/ 0 w 1013"/>
                    <a:gd name="connsiteY0" fmla="*/ 0 h 1350"/>
                    <a:gd name="connsiteX1" fmla="*/ 1013 w 1013"/>
                    <a:gd name="connsiteY1" fmla="*/ 1351 h 1350"/>
                    <a:gd name="connsiteX2" fmla="*/ 0 w 1013"/>
                    <a:gd name="connsiteY2" fmla="*/ 0 h 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" h="1350">
                      <a:moveTo>
                        <a:pt x="0" y="0"/>
                      </a:moveTo>
                      <a:cubicBezTo>
                        <a:pt x="338" y="450"/>
                        <a:pt x="676" y="900"/>
                        <a:pt x="1013" y="1351"/>
                      </a:cubicBezTo>
                      <a:cubicBezTo>
                        <a:pt x="676" y="900"/>
                        <a:pt x="338" y="450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>
                  <a:extLst>
                    <a:ext uri="{FF2B5EF4-FFF2-40B4-BE49-F238E27FC236}">
                      <a16:creationId xmlns:a16="http://schemas.microsoft.com/office/drawing/2014/main" id="{69C059D9-D97E-37C4-CD6D-D4ADD9E3BD79}"/>
                    </a:ext>
                  </a:extLst>
                </p:cNvPr>
                <p:cNvSpPr/>
                <p:nvPr/>
              </p:nvSpPr>
              <p:spPr>
                <a:xfrm>
                  <a:off x="5581201" y="3881664"/>
                  <a:ext cx="1396" cy="1108"/>
                </a:xfrm>
                <a:custGeom>
                  <a:avLst/>
                  <a:gdLst>
                    <a:gd name="connsiteX0" fmla="*/ 0 w 1631"/>
                    <a:gd name="connsiteY0" fmla="*/ 1294 h 1294"/>
                    <a:gd name="connsiteX1" fmla="*/ 1632 w 1631"/>
                    <a:gd name="connsiteY1" fmla="*/ 0 h 1294"/>
                    <a:gd name="connsiteX2" fmla="*/ 0 w 1631"/>
                    <a:gd name="connsiteY2" fmla="*/ 1294 h 1294"/>
                    <a:gd name="connsiteX3" fmla="*/ 0 w 1631"/>
                    <a:gd name="connsiteY3" fmla="*/ 1294 h 1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1" h="1294">
                      <a:moveTo>
                        <a:pt x="0" y="1294"/>
                      </a:moveTo>
                      <a:cubicBezTo>
                        <a:pt x="675" y="731"/>
                        <a:pt x="1294" y="281"/>
                        <a:pt x="1632" y="0"/>
                      </a:cubicBezTo>
                      <a:cubicBezTo>
                        <a:pt x="1350" y="281"/>
                        <a:pt x="732" y="731"/>
                        <a:pt x="0" y="1294"/>
                      </a:cubicBezTo>
                      <a:lnTo>
                        <a:pt x="0" y="129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>
                  <a:extLst>
                    <a:ext uri="{FF2B5EF4-FFF2-40B4-BE49-F238E27FC236}">
                      <a16:creationId xmlns:a16="http://schemas.microsoft.com/office/drawing/2014/main" id="{2277E5FF-3EF5-144F-E7F2-C2D40C289ACC}"/>
                    </a:ext>
                  </a:extLst>
                </p:cNvPr>
                <p:cNvSpPr/>
                <p:nvPr/>
              </p:nvSpPr>
              <p:spPr>
                <a:xfrm>
                  <a:off x="5336557" y="3914611"/>
                  <a:ext cx="1156" cy="1252"/>
                </a:xfrm>
                <a:custGeom>
                  <a:avLst/>
                  <a:gdLst>
                    <a:gd name="connsiteX0" fmla="*/ 0 w 1350"/>
                    <a:gd name="connsiteY0" fmla="*/ 0 h 1462"/>
                    <a:gd name="connsiteX1" fmla="*/ 1350 w 1350"/>
                    <a:gd name="connsiteY1" fmla="*/ 1463 h 1462"/>
                    <a:gd name="connsiteX2" fmla="*/ 0 w 1350"/>
                    <a:gd name="connsiteY2" fmla="*/ 0 h 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0" h="1462">
                      <a:moveTo>
                        <a:pt x="0" y="0"/>
                      </a:moveTo>
                      <a:cubicBezTo>
                        <a:pt x="450" y="506"/>
                        <a:pt x="956" y="956"/>
                        <a:pt x="1350" y="1463"/>
                      </a:cubicBezTo>
                      <a:cubicBezTo>
                        <a:pt x="900" y="900"/>
                        <a:pt x="450" y="450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>
                  <a:extLst>
                    <a:ext uri="{FF2B5EF4-FFF2-40B4-BE49-F238E27FC236}">
                      <a16:creationId xmlns:a16="http://schemas.microsoft.com/office/drawing/2014/main" id="{11699909-D385-8DC7-77C9-EFFB33BDC75F}"/>
                    </a:ext>
                  </a:extLst>
                </p:cNvPr>
                <p:cNvSpPr/>
                <p:nvPr/>
              </p:nvSpPr>
              <p:spPr>
                <a:xfrm>
                  <a:off x="5334534" y="3912829"/>
                  <a:ext cx="1108" cy="866"/>
                </a:xfrm>
                <a:custGeom>
                  <a:avLst/>
                  <a:gdLst>
                    <a:gd name="connsiteX0" fmla="*/ 0 w 1294"/>
                    <a:gd name="connsiteY0" fmla="*/ 0 h 1012"/>
                    <a:gd name="connsiteX1" fmla="*/ 1294 w 1294"/>
                    <a:gd name="connsiteY1" fmla="*/ 1013 h 1012"/>
                    <a:gd name="connsiteX2" fmla="*/ 0 w 1294"/>
                    <a:gd name="connsiteY2" fmla="*/ 0 h 1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94" h="1012">
                      <a:moveTo>
                        <a:pt x="0" y="0"/>
                      </a:moveTo>
                      <a:cubicBezTo>
                        <a:pt x="450" y="338"/>
                        <a:pt x="844" y="675"/>
                        <a:pt x="1294" y="1013"/>
                      </a:cubicBezTo>
                      <a:cubicBezTo>
                        <a:pt x="844" y="619"/>
                        <a:pt x="450" y="281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>
                  <a:extLst>
                    <a:ext uri="{FF2B5EF4-FFF2-40B4-BE49-F238E27FC236}">
                      <a16:creationId xmlns:a16="http://schemas.microsoft.com/office/drawing/2014/main" id="{C240E296-8C10-47A2-D6BA-8261FD12CC3C}"/>
                    </a:ext>
                  </a:extLst>
                </p:cNvPr>
                <p:cNvSpPr/>
                <p:nvPr/>
              </p:nvSpPr>
              <p:spPr>
                <a:xfrm>
                  <a:off x="5332125" y="3911384"/>
                  <a:ext cx="915" cy="481"/>
                </a:xfrm>
                <a:custGeom>
                  <a:avLst/>
                  <a:gdLst>
                    <a:gd name="connsiteX0" fmla="*/ 0 w 1069"/>
                    <a:gd name="connsiteY0" fmla="*/ 0 h 562"/>
                    <a:gd name="connsiteX1" fmla="*/ 1069 w 1069"/>
                    <a:gd name="connsiteY1" fmla="*/ 563 h 562"/>
                    <a:gd name="connsiteX2" fmla="*/ 0 w 1069"/>
                    <a:gd name="connsiteY2" fmla="*/ 0 h 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9" h="562">
                      <a:moveTo>
                        <a:pt x="0" y="0"/>
                      </a:moveTo>
                      <a:cubicBezTo>
                        <a:pt x="394" y="169"/>
                        <a:pt x="732" y="394"/>
                        <a:pt x="1069" y="563"/>
                      </a:cubicBezTo>
                      <a:cubicBezTo>
                        <a:pt x="732" y="394"/>
                        <a:pt x="338" y="169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>
                  <a:extLst>
                    <a:ext uri="{FF2B5EF4-FFF2-40B4-BE49-F238E27FC236}">
                      <a16:creationId xmlns:a16="http://schemas.microsoft.com/office/drawing/2014/main" id="{FDE9DBBF-188C-F1C8-CAAE-A8B28B817A99}"/>
                    </a:ext>
                  </a:extLst>
                </p:cNvPr>
                <p:cNvSpPr/>
                <p:nvPr/>
              </p:nvSpPr>
              <p:spPr>
                <a:xfrm>
                  <a:off x="5333041" y="3911866"/>
                  <a:ext cx="1493" cy="915"/>
                </a:xfrm>
                <a:custGeom>
                  <a:avLst/>
                  <a:gdLst>
                    <a:gd name="connsiteX0" fmla="*/ 0 w 1744"/>
                    <a:gd name="connsiteY0" fmla="*/ 0 h 1069"/>
                    <a:gd name="connsiteX1" fmla="*/ 1744 w 1744"/>
                    <a:gd name="connsiteY1" fmla="*/ 1069 h 1069"/>
                    <a:gd name="connsiteX2" fmla="*/ 0 w 1744"/>
                    <a:gd name="connsiteY2" fmla="*/ 0 h 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44" h="1069">
                      <a:moveTo>
                        <a:pt x="0" y="0"/>
                      </a:moveTo>
                      <a:cubicBezTo>
                        <a:pt x="619" y="338"/>
                        <a:pt x="1182" y="675"/>
                        <a:pt x="1744" y="1069"/>
                      </a:cubicBezTo>
                      <a:cubicBezTo>
                        <a:pt x="1182" y="675"/>
                        <a:pt x="619" y="338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>
                  <a:extLst>
                    <a:ext uri="{FF2B5EF4-FFF2-40B4-BE49-F238E27FC236}">
                      <a16:creationId xmlns:a16="http://schemas.microsoft.com/office/drawing/2014/main" id="{94EEF7EF-1817-75BD-27CF-F15BCDC7D832}"/>
                    </a:ext>
                  </a:extLst>
                </p:cNvPr>
                <p:cNvSpPr/>
                <p:nvPr/>
              </p:nvSpPr>
              <p:spPr>
                <a:xfrm>
                  <a:off x="5329332" y="3910613"/>
                  <a:ext cx="2793" cy="770"/>
                </a:xfrm>
                <a:custGeom>
                  <a:avLst/>
                  <a:gdLst>
                    <a:gd name="connsiteX0" fmla="*/ 0 w 3263"/>
                    <a:gd name="connsiteY0" fmla="*/ 0 h 900"/>
                    <a:gd name="connsiteX1" fmla="*/ 3263 w 3263"/>
                    <a:gd name="connsiteY1" fmla="*/ 900 h 900"/>
                    <a:gd name="connsiteX2" fmla="*/ 0 w 3263"/>
                    <a:gd name="connsiteY2" fmla="*/ 0 h 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63" h="900">
                      <a:moveTo>
                        <a:pt x="0" y="0"/>
                      </a:moveTo>
                      <a:cubicBezTo>
                        <a:pt x="1125" y="113"/>
                        <a:pt x="2194" y="450"/>
                        <a:pt x="3263" y="900"/>
                      </a:cubicBezTo>
                      <a:cubicBezTo>
                        <a:pt x="2194" y="450"/>
                        <a:pt x="1125" y="113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>
                  <a:extLst>
                    <a:ext uri="{FF2B5EF4-FFF2-40B4-BE49-F238E27FC236}">
                      <a16:creationId xmlns:a16="http://schemas.microsoft.com/office/drawing/2014/main" id="{ED4F2B1A-AACB-072E-C3BC-1E675069C553}"/>
                    </a:ext>
                  </a:extLst>
                </p:cNvPr>
                <p:cNvSpPr/>
                <p:nvPr/>
              </p:nvSpPr>
              <p:spPr>
                <a:xfrm>
                  <a:off x="5337713" y="3915863"/>
                  <a:ext cx="4816" cy="4816"/>
                </a:xfrm>
                <a:custGeom>
                  <a:avLst/>
                  <a:gdLst>
                    <a:gd name="connsiteX0" fmla="*/ 0 w 5626"/>
                    <a:gd name="connsiteY0" fmla="*/ 0 h 5626"/>
                    <a:gd name="connsiteX1" fmla="*/ 0 w 5626"/>
                    <a:gd name="connsiteY1" fmla="*/ 0 h 5626"/>
                    <a:gd name="connsiteX2" fmla="*/ 0 w 5626"/>
                    <a:gd name="connsiteY2" fmla="*/ 0 h 5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6" h="562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>
                  <a:extLst>
                    <a:ext uri="{FF2B5EF4-FFF2-40B4-BE49-F238E27FC236}">
                      <a16:creationId xmlns:a16="http://schemas.microsoft.com/office/drawing/2014/main" id="{0BFD4F66-434B-26ED-C150-8633EA94FECE}"/>
                    </a:ext>
                  </a:extLst>
                </p:cNvPr>
                <p:cNvSpPr/>
                <p:nvPr/>
              </p:nvSpPr>
              <p:spPr>
                <a:xfrm>
                  <a:off x="5335642" y="3913696"/>
                  <a:ext cx="915" cy="915"/>
                </a:xfrm>
                <a:custGeom>
                  <a:avLst/>
                  <a:gdLst>
                    <a:gd name="connsiteX0" fmla="*/ 0 w 1069"/>
                    <a:gd name="connsiteY0" fmla="*/ 0 h 1069"/>
                    <a:gd name="connsiteX1" fmla="*/ 1069 w 1069"/>
                    <a:gd name="connsiteY1" fmla="*/ 1069 h 1069"/>
                    <a:gd name="connsiteX2" fmla="*/ 0 w 1069"/>
                    <a:gd name="connsiteY2" fmla="*/ 0 h 1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9" h="1069">
                      <a:moveTo>
                        <a:pt x="0" y="0"/>
                      </a:moveTo>
                      <a:cubicBezTo>
                        <a:pt x="394" y="338"/>
                        <a:pt x="732" y="675"/>
                        <a:pt x="1069" y="1069"/>
                      </a:cubicBezTo>
                      <a:cubicBezTo>
                        <a:pt x="732" y="675"/>
                        <a:pt x="338" y="338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>
                  <a:extLst>
                    <a:ext uri="{FF2B5EF4-FFF2-40B4-BE49-F238E27FC236}">
                      <a16:creationId xmlns:a16="http://schemas.microsoft.com/office/drawing/2014/main" id="{5B78924E-8565-A737-E939-923B394EAFD1}"/>
                    </a:ext>
                  </a:extLst>
                </p:cNvPr>
                <p:cNvSpPr/>
                <p:nvPr/>
              </p:nvSpPr>
              <p:spPr>
                <a:xfrm>
                  <a:off x="4772802" y="2111549"/>
                  <a:ext cx="2146983" cy="1798871"/>
                </a:xfrm>
                <a:custGeom>
                  <a:avLst/>
                  <a:gdLst>
                    <a:gd name="connsiteX0" fmla="*/ 2505482 w 2508075"/>
                    <a:gd name="connsiteY0" fmla="*/ 253266 h 2101415"/>
                    <a:gd name="connsiteX1" fmla="*/ 2501318 w 2508075"/>
                    <a:gd name="connsiteY1" fmla="*/ 261819 h 2101415"/>
                    <a:gd name="connsiteX2" fmla="*/ 2497154 w 2508075"/>
                    <a:gd name="connsiteY2" fmla="*/ 268121 h 2101415"/>
                    <a:gd name="connsiteX3" fmla="*/ 2492315 w 2508075"/>
                    <a:gd name="connsiteY3" fmla="*/ 278981 h 2101415"/>
                    <a:gd name="connsiteX4" fmla="*/ 2495353 w 2508075"/>
                    <a:gd name="connsiteY4" fmla="*/ 292935 h 2101415"/>
                    <a:gd name="connsiteX5" fmla="*/ 2494453 w 2508075"/>
                    <a:gd name="connsiteY5" fmla="*/ 303120 h 2101415"/>
                    <a:gd name="connsiteX6" fmla="*/ 2483312 w 2508075"/>
                    <a:gd name="connsiteY6" fmla="*/ 314712 h 2101415"/>
                    <a:gd name="connsiteX7" fmla="*/ 2476785 w 2508075"/>
                    <a:gd name="connsiteY7" fmla="*/ 322645 h 2101415"/>
                    <a:gd name="connsiteX8" fmla="*/ 2477235 w 2508075"/>
                    <a:gd name="connsiteY8" fmla="*/ 336319 h 2101415"/>
                    <a:gd name="connsiteX9" fmla="*/ 2469132 w 2508075"/>
                    <a:gd name="connsiteY9" fmla="*/ 353481 h 2101415"/>
                    <a:gd name="connsiteX10" fmla="*/ 2464574 w 2508075"/>
                    <a:gd name="connsiteY10" fmla="*/ 369517 h 2101415"/>
                    <a:gd name="connsiteX11" fmla="*/ 2462042 w 2508075"/>
                    <a:gd name="connsiteY11" fmla="*/ 378577 h 2101415"/>
                    <a:gd name="connsiteX12" fmla="*/ 2462886 w 2508075"/>
                    <a:gd name="connsiteY12" fmla="*/ 394670 h 2101415"/>
                    <a:gd name="connsiteX13" fmla="*/ 2462942 w 2508075"/>
                    <a:gd name="connsiteY13" fmla="*/ 402266 h 2101415"/>
                    <a:gd name="connsiteX14" fmla="*/ 2465587 w 2508075"/>
                    <a:gd name="connsiteY14" fmla="*/ 413126 h 2101415"/>
                    <a:gd name="connsiteX15" fmla="*/ 2464012 w 2508075"/>
                    <a:gd name="connsiteY15" fmla="*/ 420891 h 2101415"/>
                    <a:gd name="connsiteX16" fmla="*/ 2461930 w 2508075"/>
                    <a:gd name="connsiteY16" fmla="*/ 426124 h 2101415"/>
                    <a:gd name="connsiteX17" fmla="*/ 2469695 w 2508075"/>
                    <a:gd name="connsiteY17" fmla="*/ 436477 h 2101415"/>
                    <a:gd name="connsiteX18" fmla="*/ 2476672 w 2508075"/>
                    <a:gd name="connsiteY18" fmla="*/ 458872 h 2101415"/>
                    <a:gd name="connsiteX19" fmla="*/ 2474365 w 2508075"/>
                    <a:gd name="connsiteY19" fmla="*/ 477779 h 2101415"/>
                    <a:gd name="connsiteX20" fmla="*/ 2465531 w 2508075"/>
                    <a:gd name="connsiteY20" fmla="*/ 486894 h 2101415"/>
                    <a:gd name="connsiteX21" fmla="*/ 2453039 w 2508075"/>
                    <a:gd name="connsiteY21" fmla="*/ 487175 h 2101415"/>
                    <a:gd name="connsiteX22" fmla="*/ 2444711 w 2508075"/>
                    <a:gd name="connsiteY22" fmla="*/ 498092 h 2101415"/>
                    <a:gd name="connsiteX23" fmla="*/ 2439535 w 2508075"/>
                    <a:gd name="connsiteY23" fmla="*/ 518855 h 2101415"/>
                    <a:gd name="connsiteX24" fmla="*/ 2432951 w 2508075"/>
                    <a:gd name="connsiteY24" fmla="*/ 547271 h 2101415"/>
                    <a:gd name="connsiteX25" fmla="*/ 2434583 w 2508075"/>
                    <a:gd name="connsiteY25" fmla="*/ 582270 h 2101415"/>
                    <a:gd name="connsiteX26" fmla="*/ 2440491 w 2508075"/>
                    <a:gd name="connsiteY26" fmla="*/ 601176 h 2101415"/>
                    <a:gd name="connsiteX27" fmla="*/ 2439197 w 2508075"/>
                    <a:gd name="connsiteY27" fmla="*/ 609954 h 2101415"/>
                    <a:gd name="connsiteX28" fmla="*/ 2437284 w 2508075"/>
                    <a:gd name="connsiteY28" fmla="*/ 616706 h 2101415"/>
                    <a:gd name="connsiteX29" fmla="*/ 2436327 w 2508075"/>
                    <a:gd name="connsiteY29" fmla="*/ 623965 h 2101415"/>
                    <a:gd name="connsiteX30" fmla="*/ 2431094 w 2508075"/>
                    <a:gd name="connsiteY30" fmla="*/ 625090 h 2101415"/>
                    <a:gd name="connsiteX31" fmla="*/ 2426593 w 2508075"/>
                    <a:gd name="connsiteY31" fmla="*/ 618338 h 2101415"/>
                    <a:gd name="connsiteX32" fmla="*/ 2420234 w 2508075"/>
                    <a:gd name="connsiteY32" fmla="*/ 604834 h 2101415"/>
                    <a:gd name="connsiteX33" fmla="*/ 2411062 w 2508075"/>
                    <a:gd name="connsiteY33" fmla="*/ 584633 h 2101415"/>
                    <a:gd name="connsiteX34" fmla="*/ 2401497 w 2508075"/>
                    <a:gd name="connsiteY34" fmla="*/ 577543 h 2101415"/>
                    <a:gd name="connsiteX35" fmla="*/ 2384110 w 2508075"/>
                    <a:gd name="connsiteY35" fmla="*/ 598250 h 2101415"/>
                    <a:gd name="connsiteX36" fmla="*/ 2367792 w 2508075"/>
                    <a:gd name="connsiteY36" fmla="*/ 625540 h 2101415"/>
                    <a:gd name="connsiteX37" fmla="*/ 2354231 w 2508075"/>
                    <a:gd name="connsiteY37" fmla="*/ 644616 h 2101415"/>
                    <a:gd name="connsiteX38" fmla="*/ 2343652 w 2508075"/>
                    <a:gd name="connsiteY38" fmla="*/ 652887 h 2101415"/>
                    <a:gd name="connsiteX39" fmla="*/ 2336338 w 2508075"/>
                    <a:gd name="connsiteY39" fmla="*/ 660202 h 2101415"/>
                    <a:gd name="connsiteX40" fmla="*/ 2335493 w 2508075"/>
                    <a:gd name="connsiteY40" fmla="*/ 668980 h 2101415"/>
                    <a:gd name="connsiteX41" fmla="*/ 2330317 w 2508075"/>
                    <a:gd name="connsiteY41" fmla="*/ 678321 h 2101415"/>
                    <a:gd name="connsiteX42" fmla="*/ 2312761 w 2508075"/>
                    <a:gd name="connsiteY42" fmla="*/ 691431 h 2101415"/>
                    <a:gd name="connsiteX43" fmla="*/ 2297006 w 2508075"/>
                    <a:gd name="connsiteY43" fmla="*/ 701110 h 2101415"/>
                    <a:gd name="connsiteX44" fmla="*/ 2285752 w 2508075"/>
                    <a:gd name="connsiteY44" fmla="*/ 713995 h 2101415"/>
                    <a:gd name="connsiteX45" fmla="*/ 2274892 w 2508075"/>
                    <a:gd name="connsiteY45" fmla="*/ 735940 h 2101415"/>
                    <a:gd name="connsiteX46" fmla="*/ 2274386 w 2508075"/>
                    <a:gd name="connsiteY46" fmla="*/ 749557 h 2101415"/>
                    <a:gd name="connsiteX47" fmla="*/ 2284908 w 2508075"/>
                    <a:gd name="connsiteY47" fmla="*/ 760867 h 2101415"/>
                    <a:gd name="connsiteX48" fmla="*/ 2301001 w 2508075"/>
                    <a:gd name="connsiteY48" fmla="*/ 770883 h 2101415"/>
                    <a:gd name="connsiteX49" fmla="*/ 2309160 w 2508075"/>
                    <a:gd name="connsiteY49" fmla="*/ 778817 h 2101415"/>
                    <a:gd name="connsiteX50" fmla="*/ 2309160 w 2508075"/>
                    <a:gd name="connsiteY50" fmla="*/ 788833 h 2101415"/>
                    <a:gd name="connsiteX51" fmla="*/ 2316700 w 2508075"/>
                    <a:gd name="connsiteY51" fmla="*/ 796541 h 2101415"/>
                    <a:gd name="connsiteX52" fmla="*/ 2313999 w 2508075"/>
                    <a:gd name="connsiteY52" fmla="*/ 808977 h 2101415"/>
                    <a:gd name="connsiteX53" fmla="*/ 2318950 w 2508075"/>
                    <a:gd name="connsiteY53" fmla="*/ 810440 h 2101415"/>
                    <a:gd name="connsiteX54" fmla="*/ 2328460 w 2508075"/>
                    <a:gd name="connsiteY54" fmla="*/ 814998 h 2101415"/>
                    <a:gd name="connsiteX55" fmla="*/ 2343540 w 2508075"/>
                    <a:gd name="connsiteY55" fmla="*/ 810215 h 2101415"/>
                    <a:gd name="connsiteX56" fmla="*/ 2352824 w 2508075"/>
                    <a:gd name="connsiteY56" fmla="*/ 799017 h 2101415"/>
                    <a:gd name="connsiteX57" fmla="*/ 2360196 w 2508075"/>
                    <a:gd name="connsiteY57" fmla="*/ 795472 h 2101415"/>
                    <a:gd name="connsiteX58" fmla="*/ 2361265 w 2508075"/>
                    <a:gd name="connsiteY58" fmla="*/ 786751 h 2101415"/>
                    <a:gd name="connsiteX59" fmla="*/ 2369536 w 2508075"/>
                    <a:gd name="connsiteY59" fmla="*/ 783262 h 2101415"/>
                    <a:gd name="connsiteX60" fmla="*/ 2375445 w 2508075"/>
                    <a:gd name="connsiteY60" fmla="*/ 786807 h 2101415"/>
                    <a:gd name="connsiteX61" fmla="*/ 2376232 w 2508075"/>
                    <a:gd name="connsiteY61" fmla="*/ 797948 h 2101415"/>
                    <a:gd name="connsiteX62" fmla="*/ 2381859 w 2508075"/>
                    <a:gd name="connsiteY62" fmla="*/ 796373 h 2101415"/>
                    <a:gd name="connsiteX63" fmla="*/ 2385348 w 2508075"/>
                    <a:gd name="connsiteY63" fmla="*/ 796710 h 2101415"/>
                    <a:gd name="connsiteX64" fmla="*/ 2386642 w 2508075"/>
                    <a:gd name="connsiteY64" fmla="*/ 803069 h 2101415"/>
                    <a:gd name="connsiteX65" fmla="*/ 2381353 w 2508075"/>
                    <a:gd name="connsiteY65" fmla="*/ 810609 h 2101415"/>
                    <a:gd name="connsiteX66" fmla="*/ 2372012 w 2508075"/>
                    <a:gd name="connsiteY66" fmla="*/ 817586 h 2101415"/>
                    <a:gd name="connsiteX67" fmla="*/ 2357495 w 2508075"/>
                    <a:gd name="connsiteY67" fmla="*/ 824113 h 2101415"/>
                    <a:gd name="connsiteX68" fmla="*/ 2353331 w 2508075"/>
                    <a:gd name="connsiteY68" fmla="*/ 828277 h 2101415"/>
                    <a:gd name="connsiteX69" fmla="*/ 2349054 w 2508075"/>
                    <a:gd name="connsiteY69" fmla="*/ 830640 h 2101415"/>
                    <a:gd name="connsiteX70" fmla="*/ 2340558 w 2508075"/>
                    <a:gd name="connsiteY70" fmla="*/ 832103 h 2101415"/>
                    <a:gd name="connsiteX71" fmla="*/ 2334650 w 2508075"/>
                    <a:gd name="connsiteY71" fmla="*/ 837224 h 2101415"/>
                    <a:gd name="connsiteX72" fmla="*/ 2332286 w 2508075"/>
                    <a:gd name="connsiteY72" fmla="*/ 847915 h 2101415"/>
                    <a:gd name="connsiteX73" fmla="*/ 2341177 w 2508075"/>
                    <a:gd name="connsiteY73" fmla="*/ 863445 h 2101415"/>
                    <a:gd name="connsiteX74" fmla="*/ 2348379 w 2508075"/>
                    <a:gd name="connsiteY74" fmla="*/ 869803 h 2101415"/>
                    <a:gd name="connsiteX75" fmla="*/ 2351136 w 2508075"/>
                    <a:gd name="connsiteY75" fmla="*/ 876162 h 2101415"/>
                    <a:gd name="connsiteX76" fmla="*/ 2350573 w 2508075"/>
                    <a:gd name="connsiteY76" fmla="*/ 876950 h 2101415"/>
                    <a:gd name="connsiteX77" fmla="*/ 2349111 w 2508075"/>
                    <a:gd name="connsiteY77" fmla="*/ 882126 h 2101415"/>
                    <a:gd name="connsiteX78" fmla="*/ 2343596 w 2508075"/>
                    <a:gd name="connsiteY78" fmla="*/ 889835 h 2101415"/>
                    <a:gd name="connsiteX79" fmla="*/ 2338251 w 2508075"/>
                    <a:gd name="connsiteY79" fmla="*/ 893887 h 2101415"/>
                    <a:gd name="connsiteX80" fmla="*/ 2330711 w 2508075"/>
                    <a:gd name="connsiteY80" fmla="*/ 897206 h 2101415"/>
                    <a:gd name="connsiteX81" fmla="*/ 2322552 w 2508075"/>
                    <a:gd name="connsiteY81" fmla="*/ 905759 h 2101415"/>
                    <a:gd name="connsiteX82" fmla="*/ 2323283 w 2508075"/>
                    <a:gd name="connsiteY82" fmla="*/ 918982 h 2101415"/>
                    <a:gd name="connsiteX83" fmla="*/ 2328235 w 2508075"/>
                    <a:gd name="connsiteY83" fmla="*/ 939802 h 2101415"/>
                    <a:gd name="connsiteX84" fmla="*/ 2323115 w 2508075"/>
                    <a:gd name="connsiteY84" fmla="*/ 945766 h 2101415"/>
                    <a:gd name="connsiteX85" fmla="*/ 2315124 w 2508075"/>
                    <a:gd name="connsiteY85" fmla="*/ 943797 h 2101415"/>
                    <a:gd name="connsiteX86" fmla="*/ 2307866 w 2508075"/>
                    <a:gd name="connsiteY86" fmla="*/ 939127 h 2101415"/>
                    <a:gd name="connsiteX87" fmla="*/ 2299425 w 2508075"/>
                    <a:gd name="connsiteY87" fmla="*/ 934344 h 2101415"/>
                    <a:gd name="connsiteX88" fmla="*/ 2291716 w 2508075"/>
                    <a:gd name="connsiteY88" fmla="*/ 927423 h 2101415"/>
                    <a:gd name="connsiteX89" fmla="*/ 2285583 w 2508075"/>
                    <a:gd name="connsiteY89" fmla="*/ 933894 h 2101415"/>
                    <a:gd name="connsiteX90" fmla="*/ 2277593 w 2508075"/>
                    <a:gd name="connsiteY90" fmla="*/ 939802 h 2101415"/>
                    <a:gd name="connsiteX91" fmla="*/ 2264932 w 2508075"/>
                    <a:gd name="connsiteY91" fmla="*/ 934850 h 2101415"/>
                    <a:gd name="connsiteX92" fmla="*/ 2249965 w 2508075"/>
                    <a:gd name="connsiteY92" fmla="*/ 923653 h 2101415"/>
                    <a:gd name="connsiteX93" fmla="*/ 2239049 w 2508075"/>
                    <a:gd name="connsiteY93" fmla="*/ 920389 h 2101415"/>
                    <a:gd name="connsiteX94" fmla="*/ 2235842 w 2508075"/>
                    <a:gd name="connsiteY94" fmla="*/ 927760 h 2101415"/>
                    <a:gd name="connsiteX95" fmla="*/ 2238599 w 2508075"/>
                    <a:gd name="connsiteY95" fmla="*/ 935300 h 2101415"/>
                    <a:gd name="connsiteX96" fmla="*/ 2231396 w 2508075"/>
                    <a:gd name="connsiteY96" fmla="*/ 950268 h 2101415"/>
                    <a:gd name="connsiteX97" fmla="*/ 2232297 w 2508075"/>
                    <a:gd name="connsiteY97" fmla="*/ 961803 h 2101415"/>
                    <a:gd name="connsiteX98" fmla="*/ 2240624 w 2508075"/>
                    <a:gd name="connsiteY98" fmla="*/ 961916 h 2101415"/>
                    <a:gd name="connsiteX99" fmla="*/ 2250753 w 2508075"/>
                    <a:gd name="connsiteY99" fmla="*/ 961634 h 2101415"/>
                    <a:gd name="connsiteX100" fmla="*/ 2259531 w 2508075"/>
                    <a:gd name="connsiteY100" fmla="*/ 970750 h 2101415"/>
                    <a:gd name="connsiteX101" fmla="*/ 2263695 w 2508075"/>
                    <a:gd name="connsiteY101" fmla="*/ 984310 h 2101415"/>
                    <a:gd name="connsiteX102" fmla="*/ 2275680 w 2508075"/>
                    <a:gd name="connsiteY102" fmla="*/ 996296 h 2101415"/>
                    <a:gd name="connsiteX103" fmla="*/ 2282882 w 2508075"/>
                    <a:gd name="connsiteY103" fmla="*/ 1009013 h 2101415"/>
                    <a:gd name="connsiteX104" fmla="*/ 2285808 w 2508075"/>
                    <a:gd name="connsiteY104" fmla="*/ 1014527 h 2101415"/>
                    <a:gd name="connsiteX105" fmla="*/ 2285020 w 2508075"/>
                    <a:gd name="connsiteY105" fmla="*/ 1020941 h 2101415"/>
                    <a:gd name="connsiteX106" fmla="*/ 2278437 w 2508075"/>
                    <a:gd name="connsiteY106" fmla="*/ 1045756 h 2101415"/>
                    <a:gd name="connsiteX107" fmla="*/ 2282376 w 2508075"/>
                    <a:gd name="connsiteY107" fmla="*/ 1074735 h 2101415"/>
                    <a:gd name="connsiteX108" fmla="*/ 2285133 w 2508075"/>
                    <a:gd name="connsiteY108" fmla="*/ 1092290 h 2101415"/>
                    <a:gd name="connsiteX109" fmla="*/ 2288340 w 2508075"/>
                    <a:gd name="connsiteY109" fmla="*/ 1101462 h 2101415"/>
                    <a:gd name="connsiteX110" fmla="*/ 2301901 w 2508075"/>
                    <a:gd name="connsiteY110" fmla="*/ 1118062 h 2101415"/>
                    <a:gd name="connsiteX111" fmla="*/ 2305108 w 2508075"/>
                    <a:gd name="connsiteY111" fmla="*/ 1132072 h 2101415"/>
                    <a:gd name="connsiteX112" fmla="*/ 2313492 w 2508075"/>
                    <a:gd name="connsiteY112" fmla="*/ 1144958 h 2101415"/>
                    <a:gd name="connsiteX113" fmla="*/ 2326322 w 2508075"/>
                    <a:gd name="connsiteY113" fmla="*/ 1143664 h 2101415"/>
                    <a:gd name="connsiteX114" fmla="*/ 2337857 w 2508075"/>
                    <a:gd name="connsiteY114" fmla="*/ 1136405 h 2101415"/>
                    <a:gd name="connsiteX115" fmla="*/ 2355413 w 2508075"/>
                    <a:gd name="connsiteY115" fmla="*/ 1118287 h 2101415"/>
                    <a:gd name="connsiteX116" fmla="*/ 2370268 w 2508075"/>
                    <a:gd name="connsiteY116" fmla="*/ 1102588 h 2101415"/>
                    <a:gd name="connsiteX117" fmla="*/ 2380340 w 2508075"/>
                    <a:gd name="connsiteY117" fmla="*/ 1101856 h 2101415"/>
                    <a:gd name="connsiteX118" fmla="*/ 2383660 w 2508075"/>
                    <a:gd name="connsiteY118" fmla="*/ 1109340 h 2101415"/>
                    <a:gd name="connsiteX119" fmla="*/ 2388724 w 2508075"/>
                    <a:gd name="connsiteY119" fmla="*/ 1120931 h 2101415"/>
                    <a:gd name="connsiteX120" fmla="*/ 2396883 w 2508075"/>
                    <a:gd name="connsiteY120" fmla="*/ 1127064 h 2101415"/>
                    <a:gd name="connsiteX121" fmla="*/ 2407686 w 2508075"/>
                    <a:gd name="connsiteY121" fmla="*/ 1143495 h 2101415"/>
                    <a:gd name="connsiteX122" fmla="*/ 2407518 w 2508075"/>
                    <a:gd name="connsiteY122" fmla="*/ 1150247 h 2101415"/>
                    <a:gd name="connsiteX123" fmla="*/ 2407518 w 2508075"/>
                    <a:gd name="connsiteY123" fmla="*/ 1156774 h 2101415"/>
                    <a:gd name="connsiteX124" fmla="*/ 2414382 w 2508075"/>
                    <a:gd name="connsiteY124" fmla="*/ 1162908 h 2101415"/>
                    <a:gd name="connsiteX125" fmla="*/ 2424286 w 2508075"/>
                    <a:gd name="connsiteY125" fmla="*/ 1183446 h 2101415"/>
                    <a:gd name="connsiteX126" fmla="*/ 2430757 w 2508075"/>
                    <a:gd name="connsiteY126" fmla="*/ 1205503 h 2101415"/>
                    <a:gd name="connsiteX127" fmla="*/ 2426705 w 2508075"/>
                    <a:gd name="connsiteY127" fmla="*/ 1214450 h 2101415"/>
                    <a:gd name="connsiteX128" fmla="*/ 2417421 w 2508075"/>
                    <a:gd name="connsiteY128" fmla="*/ 1224522 h 2101415"/>
                    <a:gd name="connsiteX129" fmla="*/ 2428731 w 2508075"/>
                    <a:gd name="connsiteY129" fmla="*/ 1233300 h 2101415"/>
                    <a:gd name="connsiteX130" fmla="*/ 2443079 w 2508075"/>
                    <a:gd name="connsiteY130" fmla="*/ 1237970 h 2101415"/>
                    <a:gd name="connsiteX131" fmla="*/ 2452026 w 2508075"/>
                    <a:gd name="connsiteY131" fmla="*/ 1240221 h 2101415"/>
                    <a:gd name="connsiteX132" fmla="*/ 2454952 w 2508075"/>
                    <a:gd name="connsiteY132" fmla="*/ 1243372 h 2101415"/>
                    <a:gd name="connsiteX133" fmla="*/ 2454896 w 2508075"/>
                    <a:gd name="connsiteY133" fmla="*/ 1254288 h 2101415"/>
                    <a:gd name="connsiteX134" fmla="*/ 2452814 w 2508075"/>
                    <a:gd name="connsiteY134" fmla="*/ 1272463 h 2101415"/>
                    <a:gd name="connsiteX135" fmla="*/ 2451632 w 2508075"/>
                    <a:gd name="connsiteY135" fmla="*/ 1284899 h 2101415"/>
                    <a:gd name="connsiteX136" fmla="*/ 2449607 w 2508075"/>
                    <a:gd name="connsiteY136" fmla="*/ 1289006 h 2101415"/>
                    <a:gd name="connsiteX137" fmla="*/ 2444824 w 2508075"/>
                    <a:gd name="connsiteY137" fmla="*/ 1292664 h 2101415"/>
                    <a:gd name="connsiteX138" fmla="*/ 2432670 w 2508075"/>
                    <a:gd name="connsiteY138" fmla="*/ 1287431 h 2101415"/>
                    <a:gd name="connsiteX139" fmla="*/ 2424623 w 2508075"/>
                    <a:gd name="connsiteY139" fmla="*/ 1291370 h 2101415"/>
                    <a:gd name="connsiteX140" fmla="*/ 2417758 w 2508075"/>
                    <a:gd name="connsiteY140" fmla="*/ 1304874 h 2101415"/>
                    <a:gd name="connsiteX141" fmla="*/ 2415789 w 2508075"/>
                    <a:gd name="connsiteY141" fmla="*/ 1316409 h 2101415"/>
                    <a:gd name="connsiteX142" fmla="*/ 2412132 w 2508075"/>
                    <a:gd name="connsiteY142" fmla="*/ 1321755 h 2101415"/>
                    <a:gd name="connsiteX143" fmla="*/ 2402003 w 2508075"/>
                    <a:gd name="connsiteY143" fmla="*/ 1325300 h 2101415"/>
                    <a:gd name="connsiteX144" fmla="*/ 2391312 w 2508075"/>
                    <a:gd name="connsiteY144" fmla="*/ 1330026 h 2101415"/>
                    <a:gd name="connsiteX145" fmla="*/ 2379552 w 2508075"/>
                    <a:gd name="connsiteY145" fmla="*/ 1332277 h 2101415"/>
                    <a:gd name="connsiteX146" fmla="*/ 2363797 w 2508075"/>
                    <a:gd name="connsiteY146" fmla="*/ 1326369 h 2101415"/>
                    <a:gd name="connsiteX147" fmla="*/ 2348604 w 2508075"/>
                    <a:gd name="connsiteY147" fmla="*/ 1325187 h 2101415"/>
                    <a:gd name="connsiteX148" fmla="*/ 2341064 w 2508075"/>
                    <a:gd name="connsiteY148" fmla="*/ 1330026 h 2101415"/>
                    <a:gd name="connsiteX149" fmla="*/ 2346353 w 2508075"/>
                    <a:gd name="connsiteY149" fmla="*/ 1340942 h 2101415"/>
                    <a:gd name="connsiteX150" fmla="*/ 2339883 w 2508075"/>
                    <a:gd name="connsiteY150" fmla="*/ 1346175 h 2101415"/>
                    <a:gd name="connsiteX151" fmla="*/ 2324577 w 2508075"/>
                    <a:gd name="connsiteY151" fmla="*/ 1346175 h 2101415"/>
                    <a:gd name="connsiteX152" fmla="*/ 2309047 w 2508075"/>
                    <a:gd name="connsiteY152" fmla="*/ 1349720 h 2101415"/>
                    <a:gd name="connsiteX153" fmla="*/ 2298750 w 2508075"/>
                    <a:gd name="connsiteY153" fmla="*/ 1365082 h 2101415"/>
                    <a:gd name="connsiteX154" fmla="*/ 2291491 w 2508075"/>
                    <a:gd name="connsiteY154" fmla="*/ 1377517 h 2101415"/>
                    <a:gd name="connsiteX155" fmla="*/ 2286033 w 2508075"/>
                    <a:gd name="connsiteY155" fmla="*/ 1384213 h 2101415"/>
                    <a:gd name="connsiteX156" fmla="*/ 2280969 w 2508075"/>
                    <a:gd name="connsiteY156" fmla="*/ 1383650 h 2101415"/>
                    <a:gd name="connsiteX157" fmla="*/ 2274836 w 2508075"/>
                    <a:gd name="connsiteY157" fmla="*/ 1380387 h 2101415"/>
                    <a:gd name="connsiteX158" fmla="*/ 2264932 w 2508075"/>
                    <a:gd name="connsiteY158" fmla="*/ 1381456 h 2101415"/>
                    <a:gd name="connsiteX159" fmla="*/ 2255367 w 2508075"/>
                    <a:gd name="connsiteY159" fmla="*/ 1385113 h 2101415"/>
                    <a:gd name="connsiteX160" fmla="*/ 2245182 w 2508075"/>
                    <a:gd name="connsiteY160" fmla="*/ 1396367 h 2101415"/>
                    <a:gd name="connsiteX161" fmla="*/ 2238711 w 2508075"/>
                    <a:gd name="connsiteY161" fmla="*/ 1406721 h 2101415"/>
                    <a:gd name="connsiteX162" fmla="*/ 2229427 w 2508075"/>
                    <a:gd name="connsiteY162" fmla="*/ 1414598 h 2101415"/>
                    <a:gd name="connsiteX163" fmla="*/ 2222506 w 2508075"/>
                    <a:gd name="connsiteY163" fmla="*/ 1415498 h 2101415"/>
                    <a:gd name="connsiteX164" fmla="*/ 2214234 w 2508075"/>
                    <a:gd name="connsiteY164" fmla="*/ 1415611 h 2101415"/>
                    <a:gd name="connsiteX165" fmla="*/ 2200561 w 2508075"/>
                    <a:gd name="connsiteY165" fmla="*/ 1423489 h 2101415"/>
                    <a:gd name="connsiteX166" fmla="*/ 2191839 w 2508075"/>
                    <a:gd name="connsiteY166" fmla="*/ 1427484 h 2101415"/>
                    <a:gd name="connsiteX167" fmla="*/ 2179573 w 2508075"/>
                    <a:gd name="connsiteY167" fmla="*/ 1437500 h 2101415"/>
                    <a:gd name="connsiteX168" fmla="*/ 2176028 w 2508075"/>
                    <a:gd name="connsiteY168" fmla="*/ 1446390 h 2101415"/>
                    <a:gd name="connsiteX169" fmla="*/ 2174508 w 2508075"/>
                    <a:gd name="connsiteY169" fmla="*/ 1452749 h 2101415"/>
                    <a:gd name="connsiteX170" fmla="*/ 2167306 w 2508075"/>
                    <a:gd name="connsiteY170" fmla="*/ 1460120 h 2101415"/>
                    <a:gd name="connsiteX171" fmla="*/ 2155659 w 2508075"/>
                    <a:gd name="connsiteY171" fmla="*/ 1473455 h 2101415"/>
                    <a:gd name="connsiteX172" fmla="*/ 2148400 w 2508075"/>
                    <a:gd name="connsiteY172" fmla="*/ 1486285 h 2101415"/>
                    <a:gd name="connsiteX173" fmla="*/ 2144011 w 2508075"/>
                    <a:gd name="connsiteY173" fmla="*/ 1496244 h 2101415"/>
                    <a:gd name="connsiteX174" fmla="*/ 2137315 w 2508075"/>
                    <a:gd name="connsiteY174" fmla="*/ 1492249 h 2101415"/>
                    <a:gd name="connsiteX175" fmla="*/ 2135289 w 2508075"/>
                    <a:gd name="connsiteY175" fmla="*/ 1479926 h 2101415"/>
                    <a:gd name="connsiteX176" fmla="*/ 2126005 w 2508075"/>
                    <a:gd name="connsiteY176" fmla="*/ 1465578 h 2101415"/>
                    <a:gd name="connsiteX177" fmla="*/ 2117283 w 2508075"/>
                    <a:gd name="connsiteY177" fmla="*/ 1448247 h 2101415"/>
                    <a:gd name="connsiteX178" fmla="*/ 2111262 w 2508075"/>
                    <a:gd name="connsiteY178" fmla="*/ 1435080 h 2101415"/>
                    <a:gd name="connsiteX179" fmla="*/ 2098996 w 2508075"/>
                    <a:gd name="connsiteY179" fmla="*/ 1431704 h 2101415"/>
                    <a:gd name="connsiteX180" fmla="*/ 2090274 w 2508075"/>
                    <a:gd name="connsiteY180" fmla="*/ 1425458 h 2101415"/>
                    <a:gd name="connsiteX181" fmla="*/ 2086166 w 2508075"/>
                    <a:gd name="connsiteY181" fmla="*/ 1420732 h 2101415"/>
                    <a:gd name="connsiteX182" fmla="*/ 2083353 w 2508075"/>
                    <a:gd name="connsiteY182" fmla="*/ 1416736 h 2101415"/>
                    <a:gd name="connsiteX183" fmla="*/ 2079696 w 2508075"/>
                    <a:gd name="connsiteY183" fmla="*/ 1422251 h 2101415"/>
                    <a:gd name="connsiteX184" fmla="*/ 2071705 w 2508075"/>
                    <a:gd name="connsiteY184" fmla="*/ 1429622 h 2101415"/>
                    <a:gd name="connsiteX185" fmla="*/ 2063940 w 2508075"/>
                    <a:gd name="connsiteY185" fmla="*/ 1440313 h 2101415"/>
                    <a:gd name="connsiteX186" fmla="*/ 2069961 w 2508075"/>
                    <a:gd name="connsiteY186" fmla="*/ 1450048 h 2101415"/>
                    <a:gd name="connsiteX187" fmla="*/ 2074800 w 2508075"/>
                    <a:gd name="connsiteY187" fmla="*/ 1464340 h 2101415"/>
                    <a:gd name="connsiteX188" fmla="*/ 2072831 w 2508075"/>
                    <a:gd name="connsiteY188" fmla="*/ 1477676 h 2101415"/>
                    <a:gd name="connsiteX189" fmla="*/ 2073562 w 2508075"/>
                    <a:gd name="connsiteY189" fmla="*/ 1487635 h 2101415"/>
                    <a:gd name="connsiteX190" fmla="*/ 2072381 w 2508075"/>
                    <a:gd name="connsiteY190" fmla="*/ 1498776 h 2101415"/>
                    <a:gd name="connsiteX191" fmla="*/ 2071930 w 2508075"/>
                    <a:gd name="connsiteY191" fmla="*/ 1508736 h 2101415"/>
                    <a:gd name="connsiteX192" fmla="*/ 2073843 w 2508075"/>
                    <a:gd name="connsiteY192" fmla="*/ 1517176 h 2101415"/>
                    <a:gd name="connsiteX193" fmla="*/ 2079133 w 2508075"/>
                    <a:gd name="connsiteY193" fmla="*/ 1533944 h 2101415"/>
                    <a:gd name="connsiteX194" fmla="*/ 2071761 w 2508075"/>
                    <a:gd name="connsiteY194" fmla="*/ 1552457 h 2101415"/>
                    <a:gd name="connsiteX195" fmla="*/ 2068273 w 2508075"/>
                    <a:gd name="connsiteY195" fmla="*/ 1557915 h 2101415"/>
                    <a:gd name="connsiteX196" fmla="*/ 2067879 w 2508075"/>
                    <a:gd name="connsiteY196" fmla="*/ 1558646 h 2101415"/>
                    <a:gd name="connsiteX197" fmla="*/ 2067373 w 2508075"/>
                    <a:gd name="connsiteY197" fmla="*/ 1559153 h 2101415"/>
                    <a:gd name="connsiteX198" fmla="*/ 2047847 w 2508075"/>
                    <a:gd name="connsiteY198" fmla="*/ 1561572 h 2101415"/>
                    <a:gd name="connsiteX199" fmla="*/ 2032936 w 2508075"/>
                    <a:gd name="connsiteY199" fmla="*/ 1552007 h 2101415"/>
                    <a:gd name="connsiteX200" fmla="*/ 2014424 w 2508075"/>
                    <a:gd name="connsiteY200" fmla="*/ 1555889 h 2101415"/>
                    <a:gd name="connsiteX201" fmla="*/ 1990735 w 2508075"/>
                    <a:gd name="connsiteY201" fmla="*/ 1560672 h 2101415"/>
                    <a:gd name="connsiteX202" fmla="*/ 1977174 w 2508075"/>
                    <a:gd name="connsiteY202" fmla="*/ 1541766 h 2101415"/>
                    <a:gd name="connsiteX203" fmla="*/ 1959843 w 2508075"/>
                    <a:gd name="connsiteY203" fmla="*/ 1512844 h 2101415"/>
                    <a:gd name="connsiteX204" fmla="*/ 1973854 w 2508075"/>
                    <a:gd name="connsiteY204" fmla="*/ 1498889 h 2101415"/>
                    <a:gd name="connsiteX205" fmla="*/ 1968002 w 2508075"/>
                    <a:gd name="connsiteY205" fmla="*/ 1472499 h 2101415"/>
                    <a:gd name="connsiteX206" fmla="*/ 1955510 w 2508075"/>
                    <a:gd name="connsiteY206" fmla="*/ 1469967 h 2101415"/>
                    <a:gd name="connsiteX207" fmla="*/ 1944932 w 2508075"/>
                    <a:gd name="connsiteY207" fmla="*/ 1452017 h 2101415"/>
                    <a:gd name="connsiteX208" fmla="*/ 1943975 w 2508075"/>
                    <a:gd name="connsiteY208" fmla="*/ 1434630 h 2101415"/>
                    <a:gd name="connsiteX209" fmla="*/ 1929514 w 2508075"/>
                    <a:gd name="connsiteY209" fmla="*/ 1411222 h 2101415"/>
                    <a:gd name="connsiteX210" fmla="*/ 1889000 w 2508075"/>
                    <a:gd name="connsiteY210" fmla="*/ 1404751 h 2101415"/>
                    <a:gd name="connsiteX211" fmla="*/ 1876453 w 2508075"/>
                    <a:gd name="connsiteY211" fmla="*/ 1421182 h 2101415"/>
                    <a:gd name="connsiteX212" fmla="*/ 1853270 w 2508075"/>
                    <a:gd name="connsiteY212" fmla="*/ 1421688 h 2101415"/>
                    <a:gd name="connsiteX213" fmla="*/ 1834926 w 2508075"/>
                    <a:gd name="connsiteY213" fmla="*/ 1443633 h 2101415"/>
                    <a:gd name="connsiteX214" fmla="*/ 1832056 w 2508075"/>
                    <a:gd name="connsiteY214" fmla="*/ 1457588 h 2101415"/>
                    <a:gd name="connsiteX215" fmla="*/ 1833969 w 2508075"/>
                    <a:gd name="connsiteY215" fmla="*/ 1468560 h 2101415"/>
                    <a:gd name="connsiteX216" fmla="*/ 1825811 w 2508075"/>
                    <a:gd name="connsiteY216" fmla="*/ 1489436 h 2101415"/>
                    <a:gd name="connsiteX217" fmla="*/ 1792556 w 2508075"/>
                    <a:gd name="connsiteY217" fmla="*/ 1488479 h 2101415"/>
                    <a:gd name="connsiteX218" fmla="*/ 1779501 w 2508075"/>
                    <a:gd name="connsiteY218" fmla="*/ 1495963 h 2101415"/>
                    <a:gd name="connsiteX219" fmla="*/ 1764534 w 2508075"/>
                    <a:gd name="connsiteY219" fmla="*/ 1513969 h 2101415"/>
                    <a:gd name="connsiteX220" fmla="*/ 1749622 w 2508075"/>
                    <a:gd name="connsiteY220" fmla="*/ 1504459 h 2101415"/>
                    <a:gd name="connsiteX221" fmla="*/ 1712991 w 2508075"/>
                    <a:gd name="connsiteY221" fmla="*/ 1522916 h 2101415"/>
                    <a:gd name="connsiteX222" fmla="*/ 1696561 w 2508075"/>
                    <a:gd name="connsiteY222" fmla="*/ 1539346 h 2101415"/>
                    <a:gd name="connsiteX223" fmla="*/ 1683507 w 2508075"/>
                    <a:gd name="connsiteY223" fmla="*/ 1549306 h 2101415"/>
                    <a:gd name="connsiteX224" fmla="*/ 1655541 w 2508075"/>
                    <a:gd name="connsiteY224" fmla="*/ 1544354 h 2101415"/>
                    <a:gd name="connsiteX225" fmla="*/ 1653122 w 2508075"/>
                    <a:gd name="connsiteY225" fmla="*/ 1519933 h 2101415"/>
                    <a:gd name="connsiteX226" fmla="*/ 1650252 w 2508075"/>
                    <a:gd name="connsiteY226" fmla="*/ 1488029 h 2101415"/>
                    <a:gd name="connsiteX227" fmla="*/ 1642655 w 2508075"/>
                    <a:gd name="connsiteY227" fmla="*/ 1466759 h 2101415"/>
                    <a:gd name="connsiteX228" fmla="*/ 1639054 w 2508075"/>
                    <a:gd name="connsiteY228" fmla="*/ 1473624 h 2101415"/>
                    <a:gd name="connsiteX229" fmla="*/ 1625100 w 2508075"/>
                    <a:gd name="connsiteY229" fmla="*/ 1482515 h 2101415"/>
                    <a:gd name="connsiteX230" fmla="*/ 1612608 w 2508075"/>
                    <a:gd name="connsiteY230" fmla="*/ 1497989 h 2101415"/>
                    <a:gd name="connsiteX231" fmla="*/ 1598147 w 2508075"/>
                    <a:gd name="connsiteY231" fmla="*/ 1506935 h 2101415"/>
                    <a:gd name="connsiteX232" fmla="*/ 1590438 w 2508075"/>
                    <a:gd name="connsiteY232" fmla="*/ 1544861 h 2101415"/>
                    <a:gd name="connsiteX233" fmla="*/ 1567255 w 2508075"/>
                    <a:gd name="connsiteY233" fmla="*/ 1565736 h 2101415"/>
                    <a:gd name="connsiteX234" fmla="*/ 1565792 w 2508075"/>
                    <a:gd name="connsiteY234" fmla="*/ 1595221 h 2101415"/>
                    <a:gd name="connsiteX235" fmla="*/ 1563373 w 2508075"/>
                    <a:gd name="connsiteY235" fmla="*/ 1612608 h 2101415"/>
                    <a:gd name="connsiteX236" fmla="*/ 1568662 w 2508075"/>
                    <a:gd name="connsiteY236" fmla="*/ 1633034 h 2101415"/>
                    <a:gd name="connsiteX237" fmla="*/ 1578790 w 2508075"/>
                    <a:gd name="connsiteY237" fmla="*/ 1657004 h 2101415"/>
                    <a:gd name="connsiteX238" fmla="*/ 1580141 w 2508075"/>
                    <a:gd name="connsiteY238" fmla="*/ 1661393 h 2101415"/>
                    <a:gd name="connsiteX239" fmla="*/ 1579466 w 2508075"/>
                    <a:gd name="connsiteY239" fmla="*/ 1679343 h 2101415"/>
                    <a:gd name="connsiteX240" fmla="*/ 1578790 w 2508075"/>
                    <a:gd name="connsiteY240" fmla="*/ 1691328 h 2101415"/>
                    <a:gd name="connsiteX241" fmla="*/ 1569225 w 2508075"/>
                    <a:gd name="connsiteY241" fmla="*/ 1694029 h 2101415"/>
                    <a:gd name="connsiteX242" fmla="*/ 1560447 w 2508075"/>
                    <a:gd name="connsiteY242" fmla="*/ 1698981 h 2101415"/>
                    <a:gd name="connsiteX243" fmla="*/ 1551500 w 2508075"/>
                    <a:gd name="connsiteY243" fmla="*/ 1697349 h 2101415"/>
                    <a:gd name="connsiteX244" fmla="*/ 1539065 w 2508075"/>
                    <a:gd name="connsiteY244" fmla="*/ 1711247 h 2101415"/>
                    <a:gd name="connsiteX245" fmla="*/ 1533438 w 2508075"/>
                    <a:gd name="connsiteY245" fmla="*/ 1729647 h 2101415"/>
                    <a:gd name="connsiteX246" fmla="*/ 1518583 w 2508075"/>
                    <a:gd name="connsiteY246" fmla="*/ 1734993 h 2101415"/>
                    <a:gd name="connsiteX247" fmla="*/ 1504516 w 2508075"/>
                    <a:gd name="connsiteY247" fmla="*/ 1732911 h 2101415"/>
                    <a:gd name="connsiteX248" fmla="*/ 1495850 w 2508075"/>
                    <a:gd name="connsiteY248" fmla="*/ 1729647 h 2101415"/>
                    <a:gd name="connsiteX249" fmla="*/ 1483190 w 2508075"/>
                    <a:gd name="connsiteY249" fmla="*/ 1731392 h 2101415"/>
                    <a:gd name="connsiteX250" fmla="*/ 1447459 w 2508075"/>
                    <a:gd name="connsiteY250" fmla="*/ 1729366 h 2101415"/>
                    <a:gd name="connsiteX251" fmla="*/ 1428722 w 2508075"/>
                    <a:gd name="connsiteY251" fmla="*/ 1724414 h 2101415"/>
                    <a:gd name="connsiteX252" fmla="*/ 1413810 w 2508075"/>
                    <a:gd name="connsiteY252" fmla="*/ 1719856 h 2101415"/>
                    <a:gd name="connsiteX253" fmla="*/ 1401037 w 2508075"/>
                    <a:gd name="connsiteY253" fmla="*/ 1724639 h 2101415"/>
                    <a:gd name="connsiteX254" fmla="*/ 1389164 w 2508075"/>
                    <a:gd name="connsiteY254" fmla="*/ 1745459 h 2101415"/>
                    <a:gd name="connsiteX255" fmla="*/ 1386070 w 2508075"/>
                    <a:gd name="connsiteY255" fmla="*/ 1769654 h 2101415"/>
                    <a:gd name="connsiteX256" fmla="*/ 1387983 w 2508075"/>
                    <a:gd name="connsiteY256" fmla="*/ 1805554 h 2101415"/>
                    <a:gd name="connsiteX257" fmla="*/ 1386464 w 2508075"/>
                    <a:gd name="connsiteY257" fmla="*/ 1824629 h 2101415"/>
                    <a:gd name="connsiteX258" fmla="*/ 1378192 w 2508075"/>
                    <a:gd name="connsiteY258" fmla="*/ 1833576 h 2101415"/>
                    <a:gd name="connsiteX259" fmla="*/ 1362662 w 2508075"/>
                    <a:gd name="connsiteY259" fmla="*/ 1830087 h 2101415"/>
                    <a:gd name="connsiteX260" fmla="*/ 1347807 w 2508075"/>
                    <a:gd name="connsiteY260" fmla="*/ 1828061 h 2101415"/>
                    <a:gd name="connsiteX261" fmla="*/ 1333459 w 2508075"/>
                    <a:gd name="connsiteY261" fmla="*/ 1827780 h 2101415"/>
                    <a:gd name="connsiteX262" fmla="*/ 1329970 w 2508075"/>
                    <a:gd name="connsiteY262" fmla="*/ 1847305 h 2101415"/>
                    <a:gd name="connsiteX263" fmla="*/ 1320742 w 2508075"/>
                    <a:gd name="connsiteY263" fmla="*/ 1850907 h 2101415"/>
                    <a:gd name="connsiteX264" fmla="*/ 1309094 w 2508075"/>
                    <a:gd name="connsiteY264" fmla="*/ 1848656 h 2101415"/>
                    <a:gd name="connsiteX265" fmla="*/ 1301442 w 2508075"/>
                    <a:gd name="connsiteY265" fmla="*/ 1855071 h 2101415"/>
                    <a:gd name="connsiteX266" fmla="*/ 1302285 w 2508075"/>
                    <a:gd name="connsiteY266" fmla="*/ 1852707 h 2101415"/>
                    <a:gd name="connsiteX267" fmla="*/ 1303861 w 2508075"/>
                    <a:gd name="connsiteY267" fmla="*/ 1829356 h 2101415"/>
                    <a:gd name="connsiteX268" fmla="*/ 1281916 w 2508075"/>
                    <a:gd name="connsiteY268" fmla="*/ 1837458 h 2101415"/>
                    <a:gd name="connsiteX269" fmla="*/ 1262616 w 2508075"/>
                    <a:gd name="connsiteY269" fmla="*/ 1862948 h 2101415"/>
                    <a:gd name="connsiteX270" fmla="*/ 1245735 w 2508075"/>
                    <a:gd name="connsiteY270" fmla="*/ 1862442 h 2101415"/>
                    <a:gd name="connsiteX271" fmla="*/ 1232231 w 2508075"/>
                    <a:gd name="connsiteY271" fmla="*/ 1861485 h 2101415"/>
                    <a:gd name="connsiteX272" fmla="*/ 1214337 w 2508075"/>
                    <a:gd name="connsiteY272" fmla="*/ 1851976 h 2101415"/>
                    <a:gd name="connsiteX273" fmla="*/ 1208035 w 2508075"/>
                    <a:gd name="connsiteY273" fmla="*/ 1867956 h 2101415"/>
                    <a:gd name="connsiteX274" fmla="*/ 1189242 w 2508075"/>
                    <a:gd name="connsiteY274" fmla="*/ 1877409 h 2101415"/>
                    <a:gd name="connsiteX275" fmla="*/ 1184402 w 2508075"/>
                    <a:gd name="connsiteY275" fmla="*/ 1884387 h 2101415"/>
                    <a:gd name="connsiteX276" fmla="*/ 1172811 w 2508075"/>
                    <a:gd name="connsiteY276" fmla="*/ 1895359 h 2101415"/>
                    <a:gd name="connsiteX277" fmla="*/ 1154467 w 2508075"/>
                    <a:gd name="connsiteY277" fmla="*/ 1926701 h 2101415"/>
                    <a:gd name="connsiteX278" fmla="*/ 1140963 w 2508075"/>
                    <a:gd name="connsiteY278" fmla="*/ 1933172 h 2101415"/>
                    <a:gd name="connsiteX279" fmla="*/ 1127402 w 2508075"/>
                    <a:gd name="connsiteY279" fmla="*/ 1950671 h 2101415"/>
                    <a:gd name="connsiteX280" fmla="*/ 1124532 w 2508075"/>
                    <a:gd name="connsiteY280" fmla="*/ 1959618 h 2101415"/>
                    <a:gd name="connsiteX281" fmla="*/ 1114910 w 2508075"/>
                    <a:gd name="connsiteY281" fmla="*/ 1965132 h 2101415"/>
                    <a:gd name="connsiteX282" fmla="*/ 1098986 w 2508075"/>
                    <a:gd name="connsiteY282" fmla="*/ 1984601 h 2101415"/>
                    <a:gd name="connsiteX283" fmla="*/ 1094935 w 2508075"/>
                    <a:gd name="connsiteY283" fmla="*/ 1991072 h 2101415"/>
                    <a:gd name="connsiteX284" fmla="*/ 1086889 w 2508075"/>
                    <a:gd name="connsiteY284" fmla="*/ 2003564 h 2101415"/>
                    <a:gd name="connsiteX285" fmla="*/ 1091390 w 2508075"/>
                    <a:gd name="connsiteY285" fmla="*/ 2014480 h 2101415"/>
                    <a:gd name="connsiteX286" fmla="*/ 1091728 w 2508075"/>
                    <a:gd name="connsiteY286" fmla="*/ 2044865 h 2101415"/>
                    <a:gd name="connsiteX287" fmla="*/ 1076816 w 2508075"/>
                    <a:gd name="connsiteY287" fmla="*/ 2032880 h 2101415"/>
                    <a:gd name="connsiteX288" fmla="*/ 1072934 w 2508075"/>
                    <a:gd name="connsiteY288" fmla="*/ 2066810 h 2101415"/>
                    <a:gd name="connsiteX289" fmla="*/ 1055040 w 2508075"/>
                    <a:gd name="connsiteY289" fmla="*/ 2082790 h 2101415"/>
                    <a:gd name="connsiteX290" fmla="*/ 1026118 w 2508075"/>
                    <a:gd name="connsiteY290" fmla="*/ 2086279 h 2101415"/>
                    <a:gd name="connsiteX291" fmla="*/ 1007775 w 2508075"/>
                    <a:gd name="connsiteY291" fmla="*/ 2089318 h 2101415"/>
                    <a:gd name="connsiteX292" fmla="*/ 995226 w 2508075"/>
                    <a:gd name="connsiteY292" fmla="*/ 2073844 h 2101415"/>
                    <a:gd name="connsiteX293" fmla="*/ 970243 w 2508075"/>
                    <a:gd name="connsiteY293" fmla="*/ 2056288 h 2101415"/>
                    <a:gd name="connsiteX294" fmla="*/ 968217 w 2508075"/>
                    <a:gd name="connsiteY294" fmla="*/ 2055331 h 2101415"/>
                    <a:gd name="connsiteX295" fmla="*/ 964729 w 2508075"/>
                    <a:gd name="connsiteY295" fmla="*/ 2055444 h 2101415"/>
                    <a:gd name="connsiteX296" fmla="*/ 963941 w 2508075"/>
                    <a:gd name="connsiteY296" fmla="*/ 2054881 h 2101415"/>
                    <a:gd name="connsiteX297" fmla="*/ 946610 w 2508075"/>
                    <a:gd name="connsiteY297" fmla="*/ 2048185 h 2101415"/>
                    <a:gd name="connsiteX298" fmla="*/ 932599 w 2508075"/>
                    <a:gd name="connsiteY298" fmla="*/ 2028266 h 2101415"/>
                    <a:gd name="connsiteX299" fmla="*/ 919263 w 2508075"/>
                    <a:gd name="connsiteY299" fmla="*/ 2018250 h 2101415"/>
                    <a:gd name="connsiteX300" fmla="*/ 900976 w 2508075"/>
                    <a:gd name="connsiteY300" fmla="*/ 2018531 h 2101415"/>
                    <a:gd name="connsiteX301" fmla="*/ 877906 w 2508075"/>
                    <a:gd name="connsiteY301" fmla="*/ 2012567 h 2101415"/>
                    <a:gd name="connsiteX302" fmla="*/ 850334 w 2508075"/>
                    <a:gd name="connsiteY302" fmla="*/ 1995461 h 2101415"/>
                    <a:gd name="connsiteX303" fmla="*/ 856468 w 2508075"/>
                    <a:gd name="connsiteY303" fmla="*/ 1983589 h 2101415"/>
                    <a:gd name="connsiteX304" fmla="*/ 863389 w 2508075"/>
                    <a:gd name="connsiteY304" fmla="*/ 1968846 h 2101415"/>
                    <a:gd name="connsiteX305" fmla="*/ 869297 w 2508075"/>
                    <a:gd name="connsiteY305" fmla="*/ 1946958 h 2101415"/>
                    <a:gd name="connsiteX306" fmla="*/ 887191 w 2508075"/>
                    <a:gd name="connsiteY306" fmla="*/ 1920117 h 2101415"/>
                    <a:gd name="connsiteX307" fmla="*/ 896137 w 2508075"/>
                    <a:gd name="connsiteY307" fmla="*/ 1902055 h 2101415"/>
                    <a:gd name="connsiteX308" fmla="*/ 888541 w 2508075"/>
                    <a:gd name="connsiteY308" fmla="*/ 1890407 h 2101415"/>
                    <a:gd name="connsiteX309" fmla="*/ 881957 w 2508075"/>
                    <a:gd name="connsiteY309" fmla="*/ 1877578 h 2101415"/>
                    <a:gd name="connsiteX310" fmla="*/ 879650 w 2508075"/>
                    <a:gd name="connsiteY310" fmla="*/ 1858672 h 2101415"/>
                    <a:gd name="connsiteX311" fmla="*/ 872673 w 2508075"/>
                    <a:gd name="connsiteY311" fmla="*/ 1854395 h 2101415"/>
                    <a:gd name="connsiteX312" fmla="*/ 856299 w 2508075"/>
                    <a:gd name="connsiteY312" fmla="*/ 1858897 h 2101415"/>
                    <a:gd name="connsiteX313" fmla="*/ 839418 w 2508075"/>
                    <a:gd name="connsiteY313" fmla="*/ 1863849 h 2101415"/>
                    <a:gd name="connsiteX314" fmla="*/ 829740 w 2508075"/>
                    <a:gd name="connsiteY314" fmla="*/ 1873808 h 2101415"/>
                    <a:gd name="connsiteX315" fmla="*/ 820568 w 2508075"/>
                    <a:gd name="connsiteY315" fmla="*/ 1881292 h 2101415"/>
                    <a:gd name="connsiteX316" fmla="*/ 802224 w 2508075"/>
                    <a:gd name="connsiteY316" fmla="*/ 1903237 h 2101415"/>
                    <a:gd name="connsiteX317" fmla="*/ 789170 w 2508075"/>
                    <a:gd name="connsiteY317" fmla="*/ 1929177 h 2101415"/>
                    <a:gd name="connsiteX318" fmla="*/ 781461 w 2508075"/>
                    <a:gd name="connsiteY318" fmla="*/ 1976049 h 2101415"/>
                    <a:gd name="connsiteX319" fmla="*/ 779042 w 2508075"/>
                    <a:gd name="connsiteY319" fmla="*/ 2000019 h 2101415"/>
                    <a:gd name="connsiteX320" fmla="*/ 778591 w 2508075"/>
                    <a:gd name="connsiteY320" fmla="*/ 2023933 h 2101415"/>
                    <a:gd name="connsiteX321" fmla="*/ 766044 w 2508075"/>
                    <a:gd name="connsiteY321" fmla="*/ 2057863 h 2101415"/>
                    <a:gd name="connsiteX322" fmla="*/ 758841 w 2508075"/>
                    <a:gd name="connsiteY322" fmla="*/ 2064841 h 2101415"/>
                    <a:gd name="connsiteX323" fmla="*/ 739091 w 2508075"/>
                    <a:gd name="connsiteY323" fmla="*/ 2065797 h 2101415"/>
                    <a:gd name="connsiteX324" fmla="*/ 697565 w 2508075"/>
                    <a:gd name="connsiteY324" fmla="*/ 2081271 h 2101415"/>
                    <a:gd name="connsiteX325" fmla="*/ 642590 w 2508075"/>
                    <a:gd name="connsiteY325" fmla="*/ 2088755 h 2101415"/>
                    <a:gd name="connsiteX326" fmla="*/ 627116 w 2508075"/>
                    <a:gd name="connsiteY326" fmla="*/ 2098264 h 2101415"/>
                    <a:gd name="connsiteX327" fmla="*/ 627229 w 2508075"/>
                    <a:gd name="connsiteY327" fmla="*/ 2099559 h 2101415"/>
                    <a:gd name="connsiteX328" fmla="*/ 619576 w 2508075"/>
                    <a:gd name="connsiteY328" fmla="*/ 2101416 h 2101415"/>
                    <a:gd name="connsiteX329" fmla="*/ 598419 w 2508075"/>
                    <a:gd name="connsiteY329" fmla="*/ 2089824 h 2101415"/>
                    <a:gd name="connsiteX330" fmla="*/ 561675 w 2508075"/>
                    <a:gd name="connsiteY330" fmla="*/ 2055106 h 2101415"/>
                    <a:gd name="connsiteX331" fmla="*/ 546089 w 2508075"/>
                    <a:gd name="connsiteY331" fmla="*/ 2043571 h 2101415"/>
                    <a:gd name="connsiteX332" fmla="*/ 529489 w 2508075"/>
                    <a:gd name="connsiteY332" fmla="*/ 2024440 h 2101415"/>
                    <a:gd name="connsiteX333" fmla="*/ 531065 w 2508075"/>
                    <a:gd name="connsiteY333" fmla="*/ 2006321 h 2101415"/>
                    <a:gd name="connsiteX334" fmla="*/ 544626 w 2508075"/>
                    <a:gd name="connsiteY334" fmla="*/ 1999344 h 2101415"/>
                    <a:gd name="connsiteX335" fmla="*/ 544119 w 2508075"/>
                    <a:gd name="connsiteY335" fmla="*/ 1983251 h 2101415"/>
                    <a:gd name="connsiteX336" fmla="*/ 540124 w 2508075"/>
                    <a:gd name="connsiteY336" fmla="*/ 1961587 h 2101415"/>
                    <a:gd name="connsiteX337" fmla="*/ 552672 w 2508075"/>
                    <a:gd name="connsiteY337" fmla="*/ 1954047 h 2101415"/>
                    <a:gd name="connsiteX338" fmla="*/ 583845 w 2508075"/>
                    <a:gd name="connsiteY338" fmla="*/ 1933453 h 2101415"/>
                    <a:gd name="connsiteX339" fmla="*/ 598981 w 2508075"/>
                    <a:gd name="connsiteY339" fmla="*/ 1916910 h 2101415"/>
                    <a:gd name="connsiteX340" fmla="*/ 612542 w 2508075"/>
                    <a:gd name="connsiteY340" fmla="*/ 1901774 h 2101415"/>
                    <a:gd name="connsiteX341" fmla="*/ 617044 w 2508075"/>
                    <a:gd name="connsiteY341" fmla="*/ 1877184 h 2101415"/>
                    <a:gd name="connsiteX342" fmla="*/ 610067 w 2508075"/>
                    <a:gd name="connsiteY342" fmla="*/ 1849500 h 2101415"/>
                    <a:gd name="connsiteX343" fmla="*/ 599994 w 2508075"/>
                    <a:gd name="connsiteY343" fmla="*/ 1831438 h 2101415"/>
                    <a:gd name="connsiteX344" fmla="*/ 569834 w 2508075"/>
                    <a:gd name="connsiteY344" fmla="*/ 1833463 h 2101415"/>
                    <a:gd name="connsiteX345" fmla="*/ 529096 w 2508075"/>
                    <a:gd name="connsiteY345" fmla="*/ 1848543 h 2101415"/>
                    <a:gd name="connsiteX346" fmla="*/ 513959 w 2508075"/>
                    <a:gd name="connsiteY346" fmla="*/ 1860585 h 2101415"/>
                    <a:gd name="connsiteX347" fmla="*/ 499892 w 2508075"/>
                    <a:gd name="connsiteY347" fmla="*/ 1866662 h 2101415"/>
                    <a:gd name="connsiteX348" fmla="*/ 477779 w 2508075"/>
                    <a:gd name="connsiteY348" fmla="*/ 1859572 h 2101415"/>
                    <a:gd name="connsiteX349" fmla="*/ 455665 w 2508075"/>
                    <a:gd name="connsiteY349" fmla="*/ 1848487 h 2101415"/>
                    <a:gd name="connsiteX350" fmla="*/ 445143 w 2508075"/>
                    <a:gd name="connsiteY350" fmla="*/ 1848487 h 2101415"/>
                    <a:gd name="connsiteX351" fmla="*/ 417008 w 2508075"/>
                    <a:gd name="connsiteY351" fmla="*/ 1855577 h 2101415"/>
                    <a:gd name="connsiteX352" fmla="*/ 395851 w 2508075"/>
                    <a:gd name="connsiteY352" fmla="*/ 1864073 h 2101415"/>
                    <a:gd name="connsiteX353" fmla="*/ 404910 w 2508075"/>
                    <a:gd name="connsiteY353" fmla="*/ 1882642 h 2101415"/>
                    <a:gd name="connsiteX354" fmla="*/ 404910 w 2508075"/>
                    <a:gd name="connsiteY354" fmla="*/ 1894234 h 2101415"/>
                    <a:gd name="connsiteX355" fmla="*/ 390843 w 2508075"/>
                    <a:gd name="connsiteY355" fmla="*/ 1913365 h 2101415"/>
                    <a:gd name="connsiteX356" fmla="*/ 378295 w 2508075"/>
                    <a:gd name="connsiteY356" fmla="*/ 1921411 h 2101415"/>
                    <a:gd name="connsiteX357" fmla="*/ 366760 w 2508075"/>
                    <a:gd name="connsiteY357" fmla="*/ 1919892 h 2101415"/>
                    <a:gd name="connsiteX358" fmla="*/ 341552 w 2508075"/>
                    <a:gd name="connsiteY358" fmla="*/ 1897779 h 2101415"/>
                    <a:gd name="connsiteX359" fmla="*/ 338513 w 2508075"/>
                    <a:gd name="connsiteY359" fmla="*/ 1889226 h 2101415"/>
                    <a:gd name="connsiteX360" fmla="*/ 334518 w 2508075"/>
                    <a:gd name="connsiteY360" fmla="*/ 1877184 h 2101415"/>
                    <a:gd name="connsiteX361" fmla="*/ 327428 w 2508075"/>
                    <a:gd name="connsiteY361" fmla="*/ 1873133 h 2101415"/>
                    <a:gd name="connsiteX362" fmla="*/ 309366 w 2508075"/>
                    <a:gd name="connsiteY362" fmla="*/ 1877184 h 2101415"/>
                    <a:gd name="connsiteX363" fmla="*/ 302839 w 2508075"/>
                    <a:gd name="connsiteY363" fmla="*/ 1871163 h 2101415"/>
                    <a:gd name="connsiteX364" fmla="*/ 295299 w 2508075"/>
                    <a:gd name="connsiteY364" fmla="*/ 1858053 h 2101415"/>
                    <a:gd name="connsiteX365" fmla="*/ 298787 w 2508075"/>
                    <a:gd name="connsiteY365" fmla="*/ 1841510 h 2101415"/>
                    <a:gd name="connsiteX366" fmla="*/ 300813 w 2508075"/>
                    <a:gd name="connsiteY366" fmla="*/ 1824348 h 2101415"/>
                    <a:gd name="connsiteX367" fmla="*/ 294286 w 2508075"/>
                    <a:gd name="connsiteY367" fmla="*/ 1815289 h 2101415"/>
                    <a:gd name="connsiteX368" fmla="*/ 275154 w 2508075"/>
                    <a:gd name="connsiteY368" fmla="*/ 1812250 h 2101415"/>
                    <a:gd name="connsiteX369" fmla="*/ 266095 w 2508075"/>
                    <a:gd name="connsiteY369" fmla="*/ 1804710 h 2101415"/>
                    <a:gd name="connsiteX370" fmla="*/ 258049 w 2508075"/>
                    <a:gd name="connsiteY370" fmla="*/ 1794131 h 2101415"/>
                    <a:gd name="connsiteX371" fmla="*/ 252534 w 2508075"/>
                    <a:gd name="connsiteY371" fmla="*/ 1782596 h 2101415"/>
                    <a:gd name="connsiteX372" fmla="*/ 246514 w 2508075"/>
                    <a:gd name="connsiteY372" fmla="*/ 1769486 h 2101415"/>
                    <a:gd name="connsiteX373" fmla="*/ 224850 w 2508075"/>
                    <a:gd name="connsiteY373" fmla="*/ 1755925 h 2101415"/>
                    <a:gd name="connsiteX374" fmla="*/ 208307 w 2508075"/>
                    <a:gd name="connsiteY374" fmla="*/ 1739832 h 2101415"/>
                    <a:gd name="connsiteX375" fmla="*/ 178654 w 2508075"/>
                    <a:gd name="connsiteY375" fmla="*/ 1734768 h 2101415"/>
                    <a:gd name="connsiteX376" fmla="*/ 183605 w 2508075"/>
                    <a:gd name="connsiteY376" fmla="*/ 1728747 h 2101415"/>
                    <a:gd name="connsiteX377" fmla="*/ 200711 w 2508075"/>
                    <a:gd name="connsiteY377" fmla="*/ 1721657 h 2101415"/>
                    <a:gd name="connsiteX378" fmla="*/ 211852 w 2508075"/>
                    <a:gd name="connsiteY378" fmla="*/ 1715130 h 2101415"/>
                    <a:gd name="connsiteX379" fmla="*/ 224400 w 2508075"/>
                    <a:gd name="connsiteY379" fmla="*/ 1706633 h 2101415"/>
                    <a:gd name="connsiteX380" fmla="*/ 232390 w 2508075"/>
                    <a:gd name="connsiteY380" fmla="*/ 1693016 h 2101415"/>
                    <a:gd name="connsiteX381" fmla="*/ 249552 w 2508075"/>
                    <a:gd name="connsiteY381" fmla="*/ 1678949 h 2101415"/>
                    <a:gd name="connsiteX382" fmla="*/ 253547 w 2508075"/>
                    <a:gd name="connsiteY382" fmla="*/ 1658861 h 2101415"/>
                    <a:gd name="connsiteX383" fmla="*/ 260637 w 2508075"/>
                    <a:gd name="connsiteY383" fmla="*/ 1634722 h 2101415"/>
                    <a:gd name="connsiteX384" fmla="*/ 260637 w 2508075"/>
                    <a:gd name="connsiteY384" fmla="*/ 1624706 h 2101415"/>
                    <a:gd name="connsiteX385" fmla="*/ 248539 w 2508075"/>
                    <a:gd name="connsiteY385" fmla="*/ 1609119 h 2101415"/>
                    <a:gd name="connsiteX386" fmla="*/ 224906 w 2508075"/>
                    <a:gd name="connsiteY386" fmla="*/ 1593983 h 2101415"/>
                    <a:gd name="connsiteX387" fmla="*/ 204312 w 2508075"/>
                    <a:gd name="connsiteY387" fmla="*/ 1597528 h 2101415"/>
                    <a:gd name="connsiteX388" fmla="*/ 184224 w 2508075"/>
                    <a:gd name="connsiteY388" fmla="*/ 1606587 h 2101415"/>
                    <a:gd name="connsiteX389" fmla="*/ 166612 w 2508075"/>
                    <a:gd name="connsiteY389" fmla="*/ 1607544 h 2101415"/>
                    <a:gd name="connsiteX390" fmla="*/ 158565 w 2508075"/>
                    <a:gd name="connsiteY390" fmla="*/ 1619642 h 2101415"/>
                    <a:gd name="connsiteX391" fmla="*/ 146017 w 2508075"/>
                    <a:gd name="connsiteY391" fmla="*/ 1620148 h 2101415"/>
                    <a:gd name="connsiteX392" fmla="*/ 133470 w 2508075"/>
                    <a:gd name="connsiteY392" fmla="*/ 1612552 h 2101415"/>
                    <a:gd name="connsiteX393" fmla="*/ 122385 w 2508075"/>
                    <a:gd name="connsiteY393" fmla="*/ 1625663 h 2101415"/>
                    <a:gd name="connsiteX394" fmla="*/ 115407 w 2508075"/>
                    <a:gd name="connsiteY394" fmla="*/ 1622624 h 2101415"/>
                    <a:gd name="connsiteX395" fmla="*/ 111862 w 2508075"/>
                    <a:gd name="connsiteY395" fmla="*/ 1612552 h 2101415"/>
                    <a:gd name="connsiteX396" fmla="*/ 104322 w 2508075"/>
                    <a:gd name="connsiteY396" fmla="*/ 1619642 h 2101415"/>
                    <a:gd name="connsiteX397" fmla="*/ 98245 w 2508075"/>
                    <a:gd name="connsiteY397" fmla="*/ 1632190 h 2101415"/>
                    <a:gd name="connsiteX398" fmla="*/ 84685 w 2508075"/>
                    <a:gd name="connsiteY398" fmla="*/ 1634215 h 2101415"/>
                    <a:gd name="connsiteX399" fmla="*/ 78157 w 2508075"/>
                    <a:gd name="connsiteY399" fmla="*/ 1625663 h 2101415"/>
                    <a:gd name="connsiteX400" fmla="*/ 81196 w 2508075"/>
                    <a:gd name="connsiteY400" fmla="*/ 1588469 h 2101415"/>
                    <a:gd name="connsiteX401" fmla="*/ 69661 w 2508075"/>
                    <a:gd name="connsiteY401" fmla="*/ 1570350 h 2101415"/>
                    <a:gd name="connsiteX402" fmla="*/ 47997 w 2508075"/>
                    <a:gd name="connsiteY402" fmla="*/ 1555270 h 2101415"/>
                    <a:gd name="connsiteX403" fmla="*/ 19863 w 2508075"/>
                    <a:gd name="connsiteY403" fmla="*/ 1514025 h 2101415"/>
                    <a:gd name="connsiteX404" fmla="*/ 38432 w 2508075"/>
                    <a:gd name="connsiteY404" fmla="*/ 1501927 h 2101415"/>
                    <a:gd name="connsiteX405" fmla="*/ 49516 w 2508075"/>
                    <a:gd name="connsiteY405" fmla="*/ 1491405 h 2101415"/>
                    <a:gd name="connsiteX406" fmla="*/ 38432 w 2508075"/>
                    <a:gd name="connsiteY406" fmla="*/ 1454662 h 2101415"/>
                    <a:gd name="connsiteX407" fmla="*/ 12773 w 2508075"/>
                    <a:gd name="connsiteY407" fmla="*/ 1373241 h 2101415"/>
                    <a:gd name="connsiteX408" fmla="*/ 1576 w 2508075"/>
                    <a:gd name="connsiteY408" fmla="*/ 1333233 h 2101415"/>
                    <a:gd name="connsiteX409" fmla="*/ 0 w 2508075"/>
                    <a:gd name="connsiteY409" fmla="*/ 1327550 h 2101415"/>
                    <a:gd name="connsiteX410" fmla="*/ 169 w 2508075"/>
                    <a:gd name="connsiteY410" fmla="*/ 1327550 h 2101415"/>
                    <a:gd name="connsiteX411" fmla="*/ 15699 w 2508075"/>
                    <a:gd name="connsiteY411" fmla="*/ 1331939 h 2101415"/>
                    <a:gd name="connsiteX412" fmla="*/ 19413 w 2508075"/>
                    <a:gd name="connsiteY412" fmla="*/ 1333515 h 2101415"/>
                    <a:gd name="connsiteX413" fmla="*/ 29597 w 2508075"/>
                    <a:gd name="connsiteY413" fmla="*/ 1337904 h 2101415"/>
                    <a:gd name="connsiteX414" fmla="*/ 45746 w 2508075"/>
                    <a:gd name="connsiteY414" fmla="*/ 1343756 h 2101415"/>
                    <a:gd name="connsiteX415" fmla="*/ 50698 w 2508075"/>
                    <a:gd name="connsiteY415" fmla="*/ 1346625 h 2101415"/>
                    <a:gd name="connsiteX416" fmla="*/ 63809 w 2508075"/>
                    <a:gd name="connsiteY416" fmla="*/ 1350789 h 2101415"/>
                    <a:gd name="connsiteX417" fmla="*/ 78664 w 2508075"/>
                    <a:gd name="connsiteY417" fmla="*/ 1356472 h 2101415"/>
                    <a:gd name="connsiteX418" fmla="*/ 91324 w 2508075"/>
                    <a:gd name="connsiteY418" fmla="*/ 1360243 h 2101415"/>
                    <a:gd name="connsiteX419" fmla="*/ 106798 w 2508075"/>
                    <a:gd name="connsiteY419" fmla="*/ 1362887 h 2101415"/>
                    <a:gd name="connsiteX420" fmla="*/ 118896 w 2508075"/>
                    <a:gd name="connsiteY420" fmla="*/ 1365532 h 2101415"/>
                    <a:gd name="connsiteX421" fmla="*/ 122947 w 2508075"/>
                    <a:gd name="connsiteY421" fmla="*/ 1366376 h 2101415"/>
                    <a:gd name="connsiteX422" fmla="*/ 130150 w 2508075"/>
                    <a:gd name="connsiteY422" fmla="*/ 1367951 h 2101415"/>
                    <a:gd name="connsiteX423" fmla="*/ 145849 w 2508075"/>
                    <a:gd name="connsiteY423" fmla="*/ 1370709 h 2101415"/>
                    <a:gd name="connsiteX424" fmla="*/ 157102 w 2508075"/>
                    <a:gd name="connsiteY424" fmla="*/ 1373522 h 2101415"/>
                    <a:gd name="connsiteX425" fmla="*/ 161548 w 2508075"/>
                    <a:gd name="connsiteY425" fmla="*/ 1374591 h 2101415"/>
                    <a:gd name="connsiteX426" fmla="*/ 168750 w 2508075"/>
                    <a:gd name="connsiteY426" fmla="*/ 1376279 h 2101415"/>
                    <a:gd name="connsiteX427" fmla="*/ 182874 w 2508075"/>
                    <a:gd name="connsiteY427" fmla="*/ 1379318 h 2101415"/>
                    <a:gd name="connsiteX428" fmla="*/ 182986 w 2508075"/>
                    <a:gd name="connsiteY428" fmla="*/ 1379318 h 2101415"/>
                    <a:gd name="connsiteX429" fmla="*/ 198966 w 2508075"/>
                    <a:gd name="connsiteY429" fmla="*/ 1382469 h 2101415"/>
                    <a:gd name="connsiteX430" fmla="*/ 211402 w 2508075"/>
                    <a:gd name="connsiteY430" fmla="*/ 1383650 h 2101415"/>
                    <a:gd name="connsiteX431" fmla="*/ 232390 w 2508075"/>
                    <a:gd name="connsiteY431" fmla="*/ 1382075 h 2101415"/>
                    <a:gd name="connsiteX432" fmla="*/ 236948 w 2508075"/>
                    <a:gd name="connsiteY432" fmla="*/ 1381793 h 2101415"/>
                    <a:gd name="connsiteX433" fmla="*/ 243194 w 2508075"/>
                    <a:gd name="connsiteY433" fmla="*/ 1381231 h 2101415"/>
                    <a:gd name="connsiteX434" fmla="*/ 255179 w 2508075"/>
                    <a:gd name="connsiteY434" fmla="*/ 1379712 h 2101415"/>
                    <a:gd name="connsiteX435" fmla="*/ 261706 w 2508075"/>
                    <a:gd name="connsiteY435" fmla="*/ 1380218 h 2101415"/>
                    <a:gd name="connsiteX436" fmla="*/ 269415 w 2508075"/>
                    <a:gd name="connsiteY436" fmla="*/ 1380556 h 2101415"/>
                    <a:gd name="connsiteX437" fmla="*/ 276392 w 2508075"/>
                    <a:gd name="connsiteY437" fmla="*/ 1380837 h 2101415"/>
                    <a:gd name="connsiteX438" fmla="*/ 276842 w 2508075"/>
                    <a:gd name="connsiteY438" fmla="*/ 1380837 h 2101415"/>
                    <a:gd name="connsiteX439" fmla="*/ 280106 w 2508075"/>
                    <a:gd name="connsiteY439" fmla="*/ 1380387 h 2101415"/>
                    <a:gd name="connsiteX440" fmla="*/ 289390 w 2508075"/>
                    <a:gd name="connsiteY440" fmla="*/ 1377348 h 2101415"/>
                    <a:gd name="connsiteX441" fmla="*/ 292316 w 2508075"/>
                    <a:gd name="connsiteY441" fmla="*/ 1377236 h 2101415"/>
                    <a:gd name="connsiteX442" fmla="*/ 305934 w 2508075"/>
                    <a:gd name="connsiteY442" fmla="*/ 1378417 h 2101415"/>
                    <a:gd name="connsiteX443" fmla="*/ 306496 w 2508075"/>
                    <a:gd name="connsiteY443" fmla="*/ 1378417 h 2101415"/>
                    <a:gd name="connsiteX444" fmla="*/ 317075 w 2508075"/>
                    <a:gd name="connsiteY444" fmla="*/ 1378924 h 2101415"/>
                    <a:gd name="connsiteX445" fmla="*/ 326528 w 2508075"/>
                    <a:gd name="connsiteY445" fmla="*/ 1380781 h 2101415"/>
                    <a:gd name="connsiteX446" fmla="*/ 334012 w 2508075"/>
                    <a:gd name="connsiteY446" fmla="*/ 1383200 h 2101415"/>
                    <a:gd name="connsiteX447" fmla="*/ 342902 w 2508075"/>
                    <a:gd name="connsiteY447" fmla="*/ 1386126 h 2101415"/>
                    <a:gd name="connsiteX448" fmla="*/ 353256 w 2508075"/>
                    <a:gd name="connsiteY448" fmla="*/ 1389446 h 2101415"/>
                    <a:gd name="connsiteX449" fmla="*/ 361246 w 2508075"/>
                    <a:gd name="connsiteY449" fmla="*/ 1392260 h 2101415"/>
                    <a:gd name="connsiteX450" fmla="*/ 361583 w 2508075"/>
                    <a:gd name="connsiteY450" fmla="*/ 1392316 h 2101415"/>
                    <a:gd name="connsiteX451" fmla="*/ 361865 w 2508075"/>
                    <a:gd name="connsiteY451" fmla="*/ 1392428 h 2101415"/>
                    <a:gd name="connsiteX452" fmla="*/ 366423 w 2508075"/>
                    <a:gd name="connsiteY452" fmla="*/ 1394398 h 2101415"/>
                    <a:gd name="connsiteX453" fmla="*/ 377564 w 2508075"/>
                    <a:gd name="connsiteY453" fmla="*/ 1399068 h 2101415"/>
                    <a:gd name="connsiteX454" fmla="*/ 393713 w 2508075"/>
                    <a:gd name="connsiteY454" fmla="*/ 1404357 h 2101415"/>
                    <a:gd name="connsiteX455" fmla="*/ 408230 w 2508075"/>
                    <a:gd name="connsiteY455" fmla="*/ 1409534 h 2101415"/>
                    <a:gd name="connsiteX456" fmla="*/ 419034 w 2508075"/>
                    <a:gd name="connsiteY456" fmla="*/ 1411897 h 2101415"/>
                    <a:gd name="connsiteX457" fmla="*/ 419709 w 2508075"/>
                    <a:gd name="connsiteY457" fmla="*/ 1411897 h 2101415"/>
                    <a:gd name="connsiteX458" fmla="*/ 432032 w 2508075"/>
                    <a:gd name="connsiteY458" fmla="*/ 1419494 h 2101415"/>
                    <a:gd name="connsiteX459" fmla="*/ 437096 w 2508075"/>
                    <a:gd name="connsiteY459" fmla="*/ 1427428 h 2101415"/>
                    <a:gd name="connsiteX460" fmla="*/ 444017 w 2508075"/>
                    <a:gd name="connsiteY460" fmla="*/ 1439863 h 2101415"/>
                    <a:gd name="connsiteX461" fmla="*/ 445705 w 2508075"/>
                    <a:gd name="connsiteY461" fmla="*/ 1444421 h 2101415"/>
                    <a:gd name="connsiteX462" fmla="*/ 457240 w 2508075"/>
                    <a:gd name="connsiteY462" fmla="*/ 1456744 h 2101415"/>
                    <a:gd name="connsiteX463" fmla="*/ 472152 w 2508075"/>
                    <a:gd name="connsiteY463" fmla="*/ 1461301 h 2101415"/>
                    <a:gd name="connsiteX464" fmla="*/ 490214 w 2508075"/>
                    <a:gd name="connsiteY464" fmla="*/ 1462145 h 2101415"/>
                    <a:gd name="connsiteX465" fmla="*/ 502706 w 2508075"/>
                    <a:gd name="connsiteY465" fmla="*/ 1464227 h 2101415"/>
                    <a:gd name="connsiteX466" fmla="*/ 516210 w 2508075"/>
                    <a:gd name="connsiteY466" fmla="*/ 1470192 h 2101415"/>
                    <a:gd name="connsiteX467" fmla="*/ 527070 w 2508075"/>
                    <a:gd name="connsiteY467" fmla="*/ 1477282 h 2101415"/>
                    <a:gd name="connsiteX468" fmla="*/ 535961 w 2508075"/>
                    <a:gd name="connsiteY468" fmla="*/ 1483527 h 2101415"/>
                    <a:gd name="connsiteX469" fmla="*/ 548508 w 2508075"/>
                    <a:gd name="connsiteY469" fmla="*/ 1491630 h 2101415"/>
                    <a:gd name="connsiteX470" fmla="*/ 557793 w 2508075"/>
                    <a:gd name="connsiteY470" fmla="*/ 1496694 h 2101415"/>
                    <a:gd name="connsiteX471" fmla="*/ 565277 w 2508075"/>
                    <a:gd name="connsiteY471" fmla="*/ 1501927 h 2101415"/>
                    <a:gd name="connsiteX472" fmla="*/ 568878 w 2508075"/>
                    <a:gd name="connsiteY472" fmla="*/ 1504628 h 2101415"/>
                    <a:gd name="connsiteX473" fmla="*/ 574899 w 2508075"/>
                    <a:gd name="connsiteY473" fmla="*/ 1508398 h 2101415"/>
                    <a:gd name="connsiteX474" fmla="*/ 591273 w 2508075"/>
                    <a:gd name="connsiteY474" fmla="*/ 1515601 h 2101415"/>
                    <a:gd name="connsiteX475" fmla="*/ 601345 w 2508075"/>
                    <a:gd name="connsiteY475" fmla="*/ 1519540 h 2101415"/>
                    <a:gd name="connsiteX476" fmla="*/ 612936 w 2508075"/>
                    <a:gd name="connsiteY476" fmla="*/ 1520834 h 2101415"/>
                    <a:gd name="connsiteX477" fmla="*/ 618394 w 2508075"/>
                    <a:gd name="connsiteY477" fmla="*/ 1520946 h 2101415"/>
                    <a:gd name="connsiteX478" fmla="*/ 628072 w 2508075"/>
                    <a:gd name="connsiteY478" fmla="*/ 1520440 h 2101415"/>
                    <a:gd name="connsiteX479" fmla="*/ 644897 w 2508075"/>
                    <a:gd name="connsiteY479" fmla="*/ 1517683 h 2101415"/>
                    <a:gd name="connsiteX480" fmla="*/ 648667 w 2508075"/>
                    <a:gd name="connsiteY480" fmla="*/ 1517233 h 2101415"/>
                    <a:gd name="connsiteX481" fmla="*/ 657164 w 2508075"/>
                    <a:gd name="connsiteY481" fmla="*/ 1515882 h 2101415"/>
                    <a:gd name="connsiteX482" fmla="*/ 669261 w 2508075"/>
                    <a:gd name="connsiteY482" fmla="*/ 1514363 h 2101415"/>
                    <a:gd name="connsiteX483" fmla="*/ 669318 w 2508075"/>
                    <a:gd name="connsiteY483" fmla="*/ 1514363 h 2101415"/>
                    <a:gd name="connsiteX484" fmla="*/ 675395 w 2508075"/>
                    <a:gd name="connsiteY484" fmla="*/ 1513181 h 2101415"/>
                    <a:gd name="connsiteX485" fmla="*/ 675676 w 2508075"/>
                    <a:gd name="connsiteY485" fmla="*/ 1513181 h 2101415"/>
                    <a:gd name="connsiteX486" fmla="*/ 679389 w 2508075"/>
                    <a:gd name="connsiteY486" fmla="*/ 1515882 h 2101415"/>
                    <a:gd name="connsiteX487" fmla="*/ 679952 w 2508075"/>
                    <a:gd name="connsiteY487" fmla="*/ 1520384 h 2101415"/>
                    <a:gd name="connsiteX488" fmla="*/ 679952 w 2508075"/>
                    <a:gd name="connsiteY488" fmla="*/ 1521453 h 2101415"/>
                    <a:gd name="connsiteX489" fmla="*/ 679840 w 2508075"/>
                    <a:gd name="connsiteY489" fmla="*/ 1529218 h 2101415"/>
                    <a:gd name="connsiteX490" fmla="*/ 679671 w 2508075"/>
                    <a:gd name="connsiteY490" fmla="*/ 1538558 h 2101415"/>
                    <a:gd name="connsiteX491" fmla="*/ 680346 w 2508075"/>
                    <a:gd name="connsiteY491" fmla="*/ 1543623 h 2101415"/>
                    <a:gd name="connsiteX492" fmla="*/ 683610 w 2508075"/>
                    <a:gd name="connsiteY492" fmla="*/ 1544579 h 2101415"/>
                    <a:gd name="connsiteX493" fmla="*/ 686367 w 2508075"/>
                    <a:gd name="connsiteY493" fmla="*/ 1544410 h 2101415"/>
                    <a:gd name="connsiteX494" fmla="*/ 694470 w 2508075"/>
                    <a:gd name="connsiteY494" fmla="*/ 1543454 h 2101415"/>
                    <a:gd name="connsiteX495" fmla="*/ 699028 w 2508075"/>
                    <a:gd name="connsiteY495" fmla="*/ 1542947 h 2101415"/>
                    <a:gd name="connsiteX496" fmla="*/ 703867 w 2508075"/>
                    <a:gd name="connsiteY496" fmla="*/ 1542610 h 2101415"/>
                    <a:gd name="connsiteX497" fmla="*/ 715008 w 2508075"/>
                    <a:gd name="connsiteY497" fmla="*/ 1546605 h 2101415"/>
                    <a:gd name="connsiteX498" fmla="*/ 719903 w 2508075"/>
                    <a:gd name="connsiteY498" fmla="*/ 1553076 h 2101415"/>
                    <a:gd name="connsiteX499" fmla="*/ 720241 w 2508075"/>
                    <a:gd name="connsiteY499" fmla="*/ 1552907 h 2101415"/>
                    <a:gd name="connsiteX500" fmla="*/ 724630 w 2508075"/>
                    <a:gd name="connsiteY500" fmla="*/ 1549137 h 2101415"/>
                    <a:gd name="connsiteX501" fmla="*/ 729582 w 2508075"/>
                    <a:gd name="connsiteY501" fmla="*/ 1545086 h 2101415"/>
                    <a:gd name="connsiteX502" fmla="*/ 736896 w 2508075"/>
                    <a:gd name="connsiteY502" fmla="*/ 1538840 h 2101415"/>
                    <a:gd name="connsiteX503" fmla="*/ 748431 w 2508075"/>
                    <a:gd name="connsiteY503" fmla="*/ 1531581 h 2101415"/>
                    <a:gd name="connsiteX504" fmla="*/ 762893 w 2508075"/>
                    <a:gd name="connsiteY504" fmla="*/ 1523985 h 2101415"/>
                    <a:gd name="connsiteX505" fmla="*/ 774765 w 2508075"/>
                    <a:gd name="connsiteY505" fmla="*/ 1518302 h 2101415"/>
                    <a:gd name="connsiteX506" fmla="*/ 782868 w 2508075"/>
                    <a:gd name="connsiteY506" fmla="*/ 1514306 h 2101415"/>
                    <a:gd name="connsiteX507" fmla="*/ 787989 w 2508075"/>
                    <a:gd name="connsiteY507" fmla="*/ 1511606 h 2101415"/>
                    <a:gd name="connsiteX508" fmla="*/ 794009 w 2508075"/>
                    <a:gd name="connsiteY508" fmla="*/ 1508342 h 2101415"/>
                    <a:gd name="connsiteX509" fmla="*/ 807795 w 2508075"/>
                    <a:gd name="connsiteY509" fmla="*/ 1503109 h 2101415"/>
                    <a:gd name="connsiteX510" fmla="*/ 816517 w 2508075"/>
                    <a:gd name="connsiteY510" fmla="*/ 1499395 h 2101415"/>
                    <a:gd name="connsiteX511" fmla="*/ 823382 w 2508075"/>
                    <a:gd name="connsiteY511" fmla="*/ 1496132 h 2101415"/>
                    <a:gd name="connsiteX512" fmla="*/ 830247 w 2508075"/>
                    <a:gd name="connsiteY512" fmla="*/ 1493318 h 2101415"/>
                    <a:gd name="connsiteX513" fmla="*/ 844426 w 2508075"/>
                    <a:gd name="connsiteY513" fmla="*/ 1488029 h 2101415"/>
                    <a:gd name="connsiteX514" fmla="*/ 852585 w 2508075"/>
                    <a:gd name="connsiteY514" fmla="*/ 1484146 h 2101415"/>
                    <a:gd name="connsiteX515" fmla="*/ 859675 w 2508075"/>
                    <a:gd name="connsiteY515" fmla="*/ 1481052 h 2101415"/>
                    <a:gd name="connsiteX516" fmla="*/ 865021 w 2508075"/>
                    <a:gd name="connsiteY516" fmla="*/ 1478801 h 2101415"/>
                    <a:gd name="connsiteX517" fmla="*/ 875149 w 2508075"/>
                    <a:gd name="connsiteY517" fmla="*/ 1474918 h 2101415"/>
                    <a:gd name="connsiteX518" fmla="*/ 891017 w 2508075"/>
                    <a:gd name="connsiteY518" fmla="*/ 1470079 h 2101415"/>
                    <a:gd name="connsiteX519" fmla="*/ 897094 w 2508075"/>
                    <a:gd name="connsiteY519" fmla="*/ 1469404 h 2101415"/>
                    <a:gd name="connsiteX520" fmla="*/ 905816 w 2508075"/>
                    <a:gd name="connsiteY520" fmla="*/ 1468447 h 2101415"/>
                    <a:gd name="connsiteX521" fmla="*/ 917575 w 2508075"/>
                    <a:gd name="connsiteY521" fmla="*/ 1464846 h 2101415"/>
                    <a:gd name="connsiteX522" fmla="*/ 917688 w 2508075"/>
                    <a:gd name="connsiteY522" fmla="*/ 1464846 h 2101415"/>
                    <a:gd name="connsiteX523" fmla="*/ 927816 w 2508075"/>
                    <a:gd name="connsiteY523" fmla="*/ 1462202 h 2101415"/>
                    <a:gd name="connsiteX524" fmla="*/ 935751 w 2508075"/>
                    <a:gd name="connsiteY524" fmla="*/ 1457306 h 2101415"/>
                    <a:gd name="connsiteX525" fmla="*/ 945204 w 2508075"/>
                    <a:gd name="connsiteY525" fmla="*/ 1451060 h 2101415"/>
                    <a:gd name="connsiteX526" fmla="*/ 954319 w 2508075"/>
                    <a:gd name="connsiteY526" fmla="*/ 1448810 h 2101415"/>
                    <a:gd name="connsiteX527" fmla="*/ 957358 w 2508075"/>
                    <a:gd name="connsiteY527" fmla="*/ 1449147 h 2101415"/>
                    <a:gd name="connsiteX528" fmla="*/ 965010 w 2508075"/>
                    <a:gd name="connsiteY528" fmla="*/ 1453424 h 2101415"/>
                    <a:gd name="connsiteX529" fmla="*/ 971312 w 2508075"/>
                    <a:gd name="connsiteY529" fmla="*/ 1455112 h 2101415"/>
                    <a:gd name="connsiteX530" fmla="*/ 973450 w 2508075"/>
                    <a:gd name="connsiteY530" fmla="*/ 1454999 h 2101415"/>
                    <a:gd name="connsiteX531" fmla="*/ 976714 w 2508075"/>
                    <a:gd name="connsiteY531" fmla="*/ 1454718 h 2101415"/>
                    <a:gd name="connsiteX532" fmla="*/ 989544 w 2508075"/>
                    <a:gd name="connsiteY532" fmla="*/ 1455956 h 2101415"/>
                    <a:gd name="connsiteX533" fmla="*/ 989881 w 2508075"/>
                    <a:gd name="connsiteY533" fmla="*/ 1455956 h 2101415"/>
                    <a:gd name="connsiteX534" fmla="*/ 994045 w 2508075"/>
                    <a:gd name="connsiteY534" fmla="*/ 1455562 h 2101415"/>
                    <a:gd name="connsiteX535" fmla="*/ 1001810 w 2508075"/>
                    <a:gd name="connsiteY535" fmla="*/ 1453593 h 2101415"/>
                    <a:gd name="connsiteX536" fmla="*/ 1010532 w 2508075"/>
                    <a:gd name="connsiteY536" fmla="*/ 1452411 h 2101415"/>
                    <a:gd name="connsiteX537" fmla="*/ 1012107 w 2508075"/>
                    <a:gd name="connsiteY537" fmla="*/ 1452411 h 2101415"/>
                    <a:gd name="connsiteX538" fmla="*/ 1023811 w 2508075"/>
                    <a:gd name="connsiteY538" fmla="*/ 1449485 h 2101415"/>
                    <a:gd name="connsiteX539" fmla="*/ 1030901 w 2508075"/>
                    <a:gd name="connsiteY539" fmla="*/ 1450779 h 2101415"/>
                    <a:gd name="connsiteX540" fmla="*/ 1049582 w 2508075"/>
                    <a:gd name="connsiteY540" fmla="*/ 1453086 h 2101415"/>
                    <a:gd name="connsiteX541" fmla="*/ 1058641 w 2508075"/>
                    <a:gd name="connsiteY541" fmla="*/ 1455055 h 2101415"/>
                    <a:gd name="connsiteX542" fmla="*/ 1071021 w 2508075"/>
                    <a:gd name="connsiteY542" fmla="*/ 1457756 h 2101415"/>
                    <a:gd name="connsiteX543" fmla="*/ 1071133 w 2508075"/>
                    <a:gd name="connsiteY543" fmla="*/ 1457756 h 2101415"/>
                    <a:gd name="connsiteX544" fmla="*/ 1071809 w 2508075"/>
                    <a:gd name="connsiteY544" fmla="*/ 1457756 h 2101415"/>
                    <a:gd name="connsiteX545" fmla="*/ 1079067 w 2508075"/>
                    <a:gd name="connsiteY545" fmla="*/ 1456969 h 2101415"/>
                    <a:gd name="connsiteX546" fmla="*/ 1085932 w 2508075"/>
                    <a:gd name="connsiteY546" fmla="*/ 1454043 h 2101415"/>
                    <a:gd name="connsiteX547" fmla="*/ 1096342 w 2508075"/>
                    <a:gd name="connsiteY547" fmla="*/ 1450048 h 2101415"/>
                    <a:gd name="connsiteX548" fmla="*/ 1098424 w 2508075"/>
                    <a:gd name="connsiteY548" fmla="*/ 1449991 h 2101415"/>
                    <a:gd name="connsiteX549" fmla="*/ 1102137 w 2508075"/>
                    <a:gd name="connsiteY549" fmla="*/ 1450441 h 2101415"/>
                    <a:gd name="connsiteX550" fmla="*/ 1106583 w 2508075"/>
                    <a:gd name="connsiteY550" fmla="*/ 1450948 h 2101415"/>
                    <a:gd name="connsiteX551" fmla="*/ 1115698 w 2508075"/>
                    <a:gd name="connsiteY551" fmla="*/ 1451904 h 2101415"/>
                    <a:gd name="connsiteX552" fmla="*/ 1123463 w 2508075"/>
                    <a:gd name="connsiteY552" fmla="*/ 1453199 h 2101415"/>
                    <a:gd name="connsiteX553" fmla="*/ 1130216 w 2508075"/>
                    <a:gd name="connsiteY553" fmla="*/ 1454043 h 2101415"/>
                    <a:gd name="connsiteX554" fmla="*/ 1130778 w 2508075"/>
                    <a:gd name="connsiteY554" fmla="*/ 1453986 h 2101415"/>
                    <a:gd name="connsiteX555" fmla="*/ 1133592 w 2508075"/>
                    <a:gd name="connsiteY555" fmla="*/ 1453986 h 2101415"/>
                    <a:gd name="connsiteX556" fmla="*/ 1137474 w 2508075"/>
                    <a:gd name="connsiteY556" fmla="*/ 1453705 h 2101415"/>
                    <a:gd name="connsiteX557" fmla="*/ 1141976 w 2508075"/>
                    <a:gd name="connsiteY557" fmla="*/ 1452355 h 2101415"/>
                    <a:gd name="connsiteX558" fmla="*/ 1152386 w 2508075"/>
                    <a:gd name="connsiteY558" fmla="*/ 1442282 h 2101415"/>
                    <a:gd name="connsiteX559" fmla="*/ 1155705 w 2508075"/>
                    <a:gd name="connsiteY559" fmla="*/ 1439750 h 2101415"/>
                    <a:gd name="connsiteX560" fmla="*/ 1164821 w 2508075"/>
                    <a:gd name="connsiteY560" fmla="*/ 1430691 h 2101415"/>
                    <a:gd name="connsiteX561" fmla="*/ 1180182 w 2508075"/>
                    <a:gd name="connsiteY561" fmla="*/ 1423601 h 2101415"/>
                    <a:gd name="connsiteX562" fmla="*/ 1182489 w 2508075"/>
                    <a:gd name="connsiteY562" fmla="*/ 1423770 h 2101415"/>
                    <a:gd name="connsiteX563" fmla="*/ 1188397 w 2508075"/>
                    <a:gd name="connsiteY563" fmla="*/ 1424445 h 2101415"/>
                    <a:gd name="connsiteX564" fmla="*/ 1200439 w 2508075"/>
                    <a:gd name="connsiteY564" fmla="*/ 1420563 h 2101415"/>
                    <a:gd name="connsiteX565" fmla="*/ 1220752 w 2508075"/>
                    <a:gd name="connsiteY565" fmla="*/ 1408521 h 2101415"/>
                    <a:gd name="connsiteX566" fmla="*/ 1229980 w 2508075"/>
                    <a:gd name="connsiteY566" fmla="*/ 1400925 h 2101415"/>
                    <a:gd name="connsiteX567" fmla="*/ 1238533 w 2508075"/>
                    <a:gd name="connsiteY567" fmla="*/ 1390234 h 2101415"/>
                    <a:gd name="connsiteX568" fmla="*/ 1246017 w 2508075"/>
                    <a:gd name="connsiteY568" fmla="*/ 1382694 h 2101415"/>
                    <a:gd name="connsiteX569" fmla="*/ 1257777 w 2508075"/>
                    <a:gd name="connsiteY569" fmla="*/ 1365307 h 2101415"/>
                    <a:gd name="connsiteX570" fmla="*/ 1264979 w 2508075"/>
                    <a:gd name="connsiteY570" fmla="*/ 1355797 h 2101415"/>
                    <a:gd name="connsiteX571" fmla="*/ 1270831 w 2508075"/>
                    <a:gd name="connsiteY571" fmla="*/ 1347132 h 2101415"/>
                    <a:gd name="connsiteX572" fmla="*/ 1287149 w 2508075"/>
                    <a:gd name="connsiteY572" fmla="*/ 1331996 h 2101415"/>
                    <a:gd name="connsiteX573" fmla="*/ 1297334 w 2508075"/>
                    <a:gd name="connsiteY573" fmla="*/ 1327832 h 2101415"/>
                    <a:gd name="connsiteX574" fmla="*/ 1304480 w 2508075"/>
                    <a:gd name="connsiteY574" fmla="*/ 1324230 h 2101415"/>
                    <a:gd name="connsiteX575" fmla="*/ 1313652 w 2508075"/>
                    <a:gd name="connsiteY575" fmla="*/ 1317591 h 2101415"/>
                    <a:gd name="connsiteX576" fmla="*/ 1323667 w 2508075"/>
                    <a:gd name="connsiteY576" fmla="*/ 1312752 h 2101415"/>
                    <a:gd name="connsiteX577" fmla="*/ 1325299 w 2508075"/>
                    <a:gd name="connsiteY577" fmla="*/ 1312639 h 2101415"/>
                    <a:gd name="connsiteX578" fmla="*/ 1330251 w 2508075"/>
                    <a:gd name="connsiteY578" fmla="*/ 1313202 h 2101415"/>
                    <a:gd name="connsiteX579" fmla="*/ 1330363 w 2508075"/>
                    <a:gd name="connsiteY579" fmla="*/ 1313202 h 2101415"/>
                    <a:gd name="connsiteX580" fmla="*/ 1333515 w 2508075"/>
                    <a:gd name="connsiteY580" fmla="*/ 1311176 h 2101415"/>
                    <a:gd name="connsiteX581" fmla="*/ 1347863 w 2508075"/>
                    <a:gd name="connsiteY581" fmla="*/ 1296434 h 2101415"/>
                    <a:gd name="connsiteX582" fmla="*/ 1360580 w 2508075"/>
                    <a:gd name="connsiteY582" fmla="*/ 1287093 h 2101415"/>
                    <a:gd name="connsiteX583" fmla="*/ 1369527 w 2508075"/>
                    <a:gd name="connsiteY583" fmla="*/ 1278259 h 2101415"/>
                    <a:gd name="connsiteX584" fmla="*/ 1369527 w 2508075"/>
                    <a:gd name="connsiteY584" fmla="*/ 1277190 h 2101415"/>
                    <a:gd name="connsiteX585" fmla="*/ 1361987 w 2508075"/>
                    <a:gd name="connsiteY585" fmla="*/ 1260647 h 2101415"/>
                    <a:gd name="connsiteX586" fmla="*/ 1357316 w 2508075"/>
                    <a:gd name="connsiteY586" fmla="*/ 1254570 h 2101415"/>
                    <a:gd name="connsiteX587" fmla="*/ 1348426 w 2508075"/>
                    <a:gd name="connsiteY587" fmla="*/ 1248324 h 2101415"/>
                    <a:gd name="connsiteX588" fmla="*/ 1338916 w 2508075"/>
                    <a:gd name="connsiteY588" fmla="*/ 1241403 h 2101415"/>
                    <a:gd name="connsiteX589" fmla="*/ 1331208 w 2508075"/>
                    <a:gd name="connsiteY589" fmla="*/ 1232287 h 2101415"/>
                    <a:gd name="connsiteX590" fmla="*/ 1328844 w 2508075"/>
                    <a:gd name="connsiteY590" fmla="*/ 1227223 h 2101415"/>
                    <a:gd name="connsiteX591" fmla="*/ 1328844 w 2508075"/>
                    <a:gd name="connsiteY591" fmla="*/ 1226323 h 2101415"/>
                    <a:gd name="connsiteX592" fmla="*/ 1326425 w 2508075"/>
                    <a:gd name="connsiteY592" fmla="*/ 1214563 h 2101415"/>
                    <a:gd name="connsiteX593" fmla="*/ 1321136 w 2508075"/>
                    <a:gd name="connsiteY593" fmla="*/ 1209611 h 2101415"/>
                    <a:gd name="connsiteX594" fmla="*/ 1317197 w 2508075"/>
                    <a:gd name="connsiteY594" fmla="*/ 1200101 h 2101415"/>
                    <a:gd name="connsiteX595" fmla="*/ 1317253 w 2508075"/>
                    <a:gd name="connsiteY595" fmla="*/ 1199426 h 2101415"/>
                    <a:gd name="connsiteX596" fmla="*/ 1320348 w 2508075"/>
                    <a:gd name="connsiteY596" fmla="*/ 1185922 h 2101415"/>
                    <a:gd name="connsiteX597" fmla="*/ 1325806 w 2508075"/>
                    <a:gd name="connsiteY597" fmla="*/ 1175118 h 2101415"/>
                    <a:gd name="connsiteX598" fmla="*/ 1330139 w 2508075"/>
                    <a:gd name="connsiteY598" fmla="*/ 1160263 h 2101415"/>
                    <a:gd name="connsiteX599" fmla="*/ 1334640 w 2508075"/>
                    <a:gd name="connsiteY599" fmla="*/ 1143270 h 2101415"/>
                    <a:gd name="connsiteX600" fmla="*/ 1344712 w 2508075"/>
                    <a:gd name="connsiteY600" fmla="*/ 1121944 h 2101415"/>
                    <a:gd name="connsiteX601" fmla="*/ 1353434 w 2508075"/>
                    <a:gd name="connsiteY601" fmla="*/ 1111140 h 2101415"/>
                    <a:gd name="connsiteX602" fmla="*/ 1364125 w 2508075"/>
                    <a:gd name="connsiteY602" fmla="*/ 1103882 h 2101415"/>
                    <a:gd name="connsiteX603" fmla="*/ 1373297 w 2508075"/>
                    <a:gd name="connsiteY603" fmla="*/ 1101237 h 2101415"/>
                    <a:gd name="connsiteX604" fmla="*/ 1380668 w 2508075"/>
                    <a:gd name="connsiteY604" fmla="*/ 1102419 h 2101415"/>
                    <a:gd name="connsiteX605" fmla="*/ 1401431 w 2508075"/>
                    <a:gd name="connsiteY605" fmla="*/ 1103769 h 2101415"/>
                    <a:gd name="connsiteX606" fmla="*/ 1404357 w 2508075"/>
                    <a:gd name="connsiteY606" fmla="*/ 1103657 h 2101415"/>
                    <a:gd name="connsiteX607" fmla="*/ 1406439 w 2508075"/>
                    <a:gd name="connsiteY607" fmla="*/ 1103544 h 2101415"/>
                    <a:gd name="connsiteX608" fmla="*/ 1406608 w 2508075"/>
                    <a:gd name="connsiteY608" fmla="*/ 1103544 h 2101415"/>
                    <a:gd name="connsiteX609" fmla="*/ 1422082 w 2508075"/>
                    <a:gd name="connsiteY609" fmla="*/ 1113447 h 2101415"/>
                    <a:gd name="connsiteX610" fmla="*/ 1427202 w 2508075"/>
                    <a:gd name="connsiteY610" fmla="*/ 1121550 h 2101415"/>
                    <a:gd name="connsiteX611" fmla="*/ 1438569 w 2508075"/>
                    <a:gd name="connsiteY611" fmla="*/ 1127796 h 2101415"/>
                    <a:gd name="connsiteX612" fmla="*/ 1454718 w 2508075"/>
                    <a:gd name="connsiteY612" fmla="*/ 1132523 h 2101415"/>
                    <a:gd name="connsiteX613" fmla="*/ 1463439 w 2508075"/>
                    <a:gd name="connsiteY613" fmla="*/ 1134492 h 2101415"/>
                    <a:gd name="connsiteX614" fmla="*/ 1470980 w 2508075"/>
                    <a:gd name="connsiteY614" fmla="*/ 1135674 h 2101415"/>
                    <a:gd name="connsiteX615" fmla="*/ 1480545 w 2508075"/>
                    <a:gd name="connsiteY615" fmla="*/ 1136912 h 2101415"/>
                    <a:gd name="connsiteX616" fmla="*/ 1492699 w 2508075"/>
                    <a:gd name="connsiteY616" fmla="*/ 1137756 h 2101415"/>
                    <a:gd name="connsiteX617" fmla="*/ 1504628 w 2508075"/>
                    <a:gd name="connsiteY617" fmla="*/ 1139838 h 2101415"/>
                    <a:gd name="connsiteX618" fmla="*/ 1504628 w 2508075"/>
                    <a:gd name="connsiteY618" fmla="*/ 1139781 h 2101415"/>
                    <a:gd name="connsiteX619" fmla="*/ 1505134 w 2508075"/>
                    <a:gd name="connsiteY619" fmla="*/ 1139950 h 2101415"/>
                    <a:gd name="connsiteX620" fmla="*/ 1507385 w 2508075"/>
                    <a:gd name="connsiteY620" fmla="*/ 1140288 h 2101415"/>
                    <a:gd name="connsiteX621" fmla="*/ 1513800 w 2508075"/>
                    <a:gd name="connsiteY621" fmla="*/ 1140682 h 2101415"/>
                    <a:gd name="connsiteX622" fmla="*/ 1514644 w 2508075"/>
                    <a:gd name="connsiteY622" fmla="*/ 1140682 h 2101415"/>
                    <a:gd name="connsiteX623" fmla="*/ 1522803 w 2508075"/>
                    <a:gd name="connsiteY623" fmla="*/ 1139556 h 2101415"/>
                    <a:gd name="connsiteX624" fmla="*/ 1531075 w 2508075"/>
                    <a:gd name="connsiteY624" fmla="*/ 1130103 h 2101415"/>
                    <a:gd name="connsiteX625" fmla="*/ 1545873 w 2508075"/>
                    <a:gd name="connsiteY625" fmla="*/ 1118849 h 2101415"/>
                    <a:gd name="connsiteX626" fmla="*/ 1555833 w 2508075"/>
                    <a:gd name="connsiteY626" fmla="*/ 1114123 h 2101415"/>
                    <a:gd name="connsiteX627" fmla="*/ 1561347 w 2508075"/>
                    <a:gd name="connsiteY627" fmla="*/ 1108440 h 2101415"/>
                    <a:gd name="connsiteX628" fmla="*/ 1576202 w 2508075"/>
                    <a:gd name="connsiteY628" fmla="*/ 1092515 h 2101415"/>
                    <a:gd name="connsiteX629" fmla="*/ 1584868 w 2508075"/>
                    <a:gd name="connsiteY629" fmla="*/ 1082556 h 2101415"/>
                    <a:gd name="connsiteX630" fmla="*/ 1592070 w 2508075"/>
                    <a:gd name="connsiteY630" fmla="*/ 1071583 h 2101415"/>
                    <a:gd name="connsiteX631" fmla="*/ 1593139 w 2508075"/>
                    <a:gd name="connsiteY631" fmla="*/ 1064100 h 2101415"/>
                    <a:gd name="connsiteX632" fmla="*/ 1595558 w 2508075"/>
                    <a:gd name="connsiteY632" fmla="*/ 1056785 h 2101415"/>
                    <a:gd name="connsiteX633" fmla="*/ 1603099 w 2508075"/>
                    <a:gd name="connsiteY633" fmla="*/ 1051721 h 2101415"/>
                    <a:gd name="connsiteX634" fmla="*/ 1612889 w 2508075"/>
                    <a:gd name="connsiteY634" fmla="*/ 1048007 h 2101415"/>
                    <a:gd name="connsiteX635" fmla="*/ 1615759 w 2508075"/>
                    <a:gd name="connsiteY635" fmla="*/ 1047894 h 2101415"/>
                    <a:gd name="connsiteX636" fmla="*/ 1624706 w 2508075"/>
                    <a:gd name="connsiteY636" fmla="*/ 1050539 h 2101415"/>
                    <a:gd name="connsiteX637" fmla="*/ 1625493 w 2508075"/>
                    <a:gd name="connsiteY637" fmla="*/ 1050708 h 2101415"/>
                    <a:gd name="connsiteX638" fmla="*/ 1628813 w 2508075"/>
                    <a:gd name="connsiteY638" fmla="*/ 1050877 h 2101415"/>
                    <a:gd name="connsiteX639" fmla="*/ 1637310 w 2508075"/>
                    <a:gd name="connsiteY639" fmla="*/ 1053690 h 2101415"/>
                    <a:gd name="connsiteX640" fmla="*/ 1637873 w 2508075"/>
                    <a:gd name="connsiteY640" fmla="*/ 1053859 h 2101415"/>
                    <a:gd name="connsiteX641" fmla="*/ 1639617 w 2508075"/>
                    <a:gd name="connsiteY641" fmla="*/ 1054028 h 2101415"/>
                    <a:gd name="connsiteX642" fmla="*/ 1653178 w 2508075"/>
                    <a:gd name="connsiteY642" fmla="*/ 1050877 h 2101415"/>
                    <a:gd name="connsiteX643" fmla="*/ 1666907 w 2508075"/>
                    <a:gd name="connsiteY643" fmla="*/ 1048738 h 2101415"/>
                    <a:gd name="connsiteX644" fmla="*/ 1681368 w 2508075"/>
                    <a:gd name="connsiteY644" fmla="*/ 1046262 h 2101415"/>
                    <a:gd name="connsiteX645" fmla="*/ 1692847 w 2508075"/>
                    <a:gd name="connsiteY645" fmla="*/ 1041142 h 2101415"/>
                    <a:gd name="connsiteX646" fmla="*/ 1698868 w 2508075"/>
                    <a:gd name="connsiteY646" fmla="*/ 1036359 h 2101415"/>
                    <a:gd name="connsiteX647" fmla="*/ 1698868 w 2508075"/>
                    <a:gd name="connsiteY647" fmla="*/ 1036303 h 2101415"/>
                    <a:gd name="connsiteX648" fmla="*/ 1711303 w 2508075"/>
                    <a:gd name="connsiteY648" fmla="*/ 1022742 h 2101415"/>
                    <a:gd name="connsiteX649" fmla="*/ 1719181 w 2508075"/>
                    <a:gd name="connsiteY649" fmla="*/ 1015934 h 2101415"/>
                    <a:gd name="connsiteX650" fmla="*/ 1723120 w 2508075"/>
                    <a:gd name="connsiteY650" fmla="*/ 1012276 h 2101415"/>
                    <a:gd name="connsiteX651" fmla="*/ 1732067 w 2508075"/>
                    <a:gd name="connsiteY651" fmla="*/ 1008281 h 2101415"/>
                    <a:gd name="connsiteX652" fmla="*/ 1738087 w 2508075"/>
                    <a:gd name="connsiteY652" fmla="*/ 1006368 h 2101415"/>
                    <a:gd name="connsiteX653" fmla="*/ 1745234 w 2508075"/>
                    <a:gd name="connsiteY653" fmla="*/ 995452 h 2101415"/>
                    <a:gd name="connsiteX654" fmla="*/ 1745234 w 2508075"/>
                    <a:gd name="connsiteY654" fmla="*/ 995170 h 2101415"/>
                    <a:gd name="connsiteX655" fmla="*/ 1744671 w 2508075"/>
                    <a:gd name="connsiteY655" fmla="*/ 992863 h 2101415"/>
                    <a:gd name="connsiteX656" fmla="*/ 1741745 w 2508075"/>
                    <a:gd name="connsiteY656" fmla="*/ 981216 h 2101415"/>
                    <a:gd name="connsiteX657" fmla="*/ 1743771 w 2508075"/>
                    <a:gd name="connsiteY657" fmla="*/ 972044 h 2101415"/>
                    <a:gd name="connsiteX658" fmla="*/ 1755869 w 2508075"/>
                    <a:gd name="connsiteY658" fmla="*/ 951618 h 2101415"/>
                    <a:gd name="connsiteX659" fmla="*/ 1763577 w 2508075"/>
                    <a:gd name="connsiteY659" fmla="*/ 938902 h 2101415"/>
                    <a:gd name="connsiteX660" fmla="*/ 1775112 w 2508075"/>
                    <a:gd name="connsiteY660" fmla="*/ 925847 h 2101415"/>
                    <a:gd name="connsiteX661" fmla="*/ 1786423 w 2508075"/>
                    <a:gd name="connsiteY661" fmla="*/ 919208 h 2101415"/>
                    <a:gd name="connsiteX662" fmla="*/ 1799364 w 2508075"/>
                    <a:gd name="connsiteY662" fmla="*/ 915269 h 2101415"/>
                    <a:gd name="connsiteX663" fmla="*/ 1800546 w 2508075"/>
                    <a:gd name="connsiteY663" fmla="*/ 915269 h 2101415"/>
                    <a:gd name="connsiteX664" fmla="*/ 1812981 w 2508075"/>
                    <a:gd name="connsiteY664" fmla="*/ 915663 h 2101415"/>
                    <a:gd name="connsiteX665" fmla="*/ 1814726 w 2508075"/>
                    <a:gd name="connsiteY665" fmla="*/ 915663 h 2101415"/>
                    <a:gd name="connsiteX666" fmla="*/ 1836333 w 2508075"/>
                    <a:gd name="connsiteY666" fmla="*/ 913412 h 2101415"/>
                    <a:gd name="connsiteX667" fmla="*/ 1840047 w 2508075"/>
                    <a:gd name="connsiteY667" fmla="*/ 906434 h 2101415"/>
                    <a:gd name="connsiteX668" fmla="*/ 1842185 w 2508075"/>
                    <a:gd name="connsiteY668" fmla="*/ 894899 h 2101415"/>
                    <a:gd name="connsiteX669" fmla="*/ 1844267 w 2508075"/>
                    <a:gd name="connsiteY669" fmla="*/ 887584 h 2101415"/>
                    <a:gd name="connsiteX670" fmla="*/ 1850569 w 2508075"/>
                    <a:gd name="connsiteY670" fmla="*/ 883533 h 2101415"/>
                    <a:gd name="connsiteX671" fmla="*/ 1850963 w 2508075"/>
                    <a:gd name="connsiteY671" fmla="*/ 883533 h 2101415"/>
                    <a:gd name="connsiteX672" fmla="*/ 1852426 w 2508075"/>
                    <a:gd name="connsiteY672" fmla="*/ 883646 h 2101415"/>
                    <a:gd name="connsiteX673" fmla="*/ 1852820 w 2508075"/>
                    <a:gd name="connsiteY673" fmla="*/ 883646 h 2101415"/>
                    <a:gd name="connsiteX674" fmla="*/ 1854508 w 2508075"/>
                    <a:gd name="connsiteY674" fmla="*/ 882802 h 2101415"/>
                    <a:gd name="connsiteX675" fmla="*/ 1858840 w 2508075"/>
                    <a:gd name="connsiteY675" fmla="*/ 880495 h 2101415"/>
                    <a:gd name="connsiteX676" fmla="*/ 1865199 w 2508075"/>
                    <a:gd name="connsiteY676" fmla="*/ 885390 h 2101415"/>
                    <a:gd name="connsiteX677" fmla="*/ 1873189 w 2508075"/>
                    <a:gd name="connsiteY677" fmla="*/ 891073 h 2101415"/>
                    <a:gd name="connsiteX678" fmla="*/ 1875721 w 2508075"/>
                    <a:gd name="connsiteY678" fmla="*/ 890735 h 2101415"/>
                    <a:gd name="connsiteX679" fmla="*/ 1880279 w 2508075"/>
                    <a:gd name="connsiteY679" fmla="*/ 887528 h 2101415"/>
                    <a:gd name="connsiteX680" fmla="*/ 1890745 w 2508075"/>
                    <a:gd name="connsiteY680" fmla="*/ 876218 h 2101415"/>
                    <a:gd name="connsiteX681" fmla="*/ 1901886 w 2508075"/>
                    <a:gd name="connsiteY681" fmla="*/ 869241 h 2101415"/>
                    <a:gd name="connsiteX682" fmla="*/ 1910552 w 2508075"/>
                    <a:gd name="connsiteY682" fmla="*/ 865133 h 2101415"/>
                    <a:gd name="connsiteX683" fmla="*/ 1917641 w 2508075"/>
                    <a:gd name="connsiteY683" fmla="*/ 861532 h 2101415"/>
                    <a:gd name="connsiteX684" fmla="*/ 1927938 w 2508075"/>
                    <a:gd name="connsiteY684" fmla="*/ 858831 h 2101415"/>
                    <a:gd name="connsiteX685" fmla="*/ 1935197 w 2508075"/>
                    <a:gd name="connsiteY685" fmla="*/ 860800 h 2101415"/>
                    <a:gd name="connsiteX686" fmla="*/ 1937560 w 2508075"/>
                    <a:gd name="connsiteY686" fmla="*/ 861251 h 2101415"/>
                    <a:gd name="connsiteX687" fmla="*/ 1949152 w 2508075"/>
                    <a:gd name="connsiteY687" fmla="*/ 859563 h 2101415"/>
                    <a:gd name="connsiteX688" fmla="*/ 1950502 w 2508075"/>
                    <a:gd name="connsiteY688" fmla="*/ 859731 h 2101415"/>
                    <a:gd name="connsiteX689" fmla="*/ 1958943 w 2508075"/>
                    <a:gd name="connsiteY689" fmla="*/ 861363 h 2101415"/>
                    <a:gd name="connsiteX690" fmla="*/ 1959674 w 2508075"/>
                    <a:gd name="connsiteY690" fmla="*/ 861363 h 2101415"/>
                    <a:gd name="connsiteX691" fmla="*/ 1959674 w 2508075"/>
                    <a:gd name="connsiteY691" fmla="*/ 860913 h 2101415"/>
                    <a:gd name="connsiteX692" fmla="*/ 1964119 w 2508075"/>
                    <a:gd name="connsiteY692" fmla="*/ 853429 h 2101415"/>
                    <a:gd name="connsiteX693" fmla="*/ 1970703 w 2508075"/>
                    <a:gd name="connsiteY693" fmla="*/ 850391 h 2101415"/>
                    <a:gd name="connsiteX694" fmla="*/ 1972560 w 2508075"/>
                    <a:gd name="connsiteY694" fmla="*/ 850278 h 2101415"/>
                    <a:gd name="connsiteX695" fmla="*/ 1979762 w 2508075"/>
                    <a:gd name="connsiteY695" fmla="*/ 855117 h 2101415"/>
                    <a:gd name="connsiteX696" fmla="*/ 1982969 w 2508075"/>
                    <a:gd name="connsiteY696" fmla="*/ 854217 h 2101415"/>
                    <a:gd name="connsiteX697" fmla="*/ 1991860 w 2508075"/>
                    <a:gd name="connsiteY697" fmla="*/ 859675 h 2101415"/>
                    <a:gd name="connsiteX698" fmla="*/ 1996305 w 2508075"/>
                    <a:gd name="connsiteY698" fmla="*/ 864177 h 2101415"/>
                    <a:gd name="connsiteX699" fmla="*/ 2002382 w 2508075"/>
                    <a:gd name="connsiteY699" fmla="*/ 863726 h 2101415"/>
                    <a:gd name="connsiteX700" fmla="*/ 2009360 w 2508075"/>
                    <a:gd name="connsiteY700" fmla="*/ 865189 h 2101415"/>
                    <a:gd name="connsiteX701" fmla="*/ 2012229 w 2508075"/>
                    <a:gd name="connsiteY701" fmla="*/ 865752 h 2101415"/>
                    <a:gd name="connsiteX702" fmla="*/ 2012511 w 2508075"/>
                    <a:gd name="connsiteY702" fmla="*/ 865752 h 2101415"/>
                    <a:gd name="connsiteX703" fmla="*/ 2019825 w 2508075"/>
                    <a:gd name="connsiteY703" fmla="*/ 863276 h 2101415"/>
                    <a:gd name="connsiteX704" fmla="*/ 2027366 w 2508075"/>
                    <a:gd name="connsiteY704" fmla="*/ 861307 h 2101415"/>
                    <a:gd name="connsiteX705" fmla="*/ 2041489 w 2508075"/>
                    <a:gd name="connsiteY705" fmla="*/ 863333 h 2101415"/>
                    <a:gd name="connsiteX706" fmla="*/ 2047566 w 2508075"/>
                    <a:gd name="connsiteY706" fmla="*/ 864852 h 2101415"/>
                    <a:gd name="connsiteX707" fmla="*/ 2047622 w 2508075"/>
                    <a:gd name="connsiteY707" fmla="*/ 864852 h 2101415"/>
                    <a:gd name="connsiteX708" fmla="*/ 2049535 w 2508075"/>
                    <a:gd name="connsiteY708" fmla="*/ 862939 h 2101415"/>
                    <a:gd name="connsiteX709" fmla="*/ 2051955 w 2508075"/>
                    <a:gd name="connsiteY709" fmla="*/ 857087 h 2101415"/>
                    <a:gd name="connsiteX710" fmla="*/ 2056513 w 2508075"/>
                    <a:gd name="connsiteY710" fmla="*/ 853092 h 2101415"/>
                    <a:gd name="connsiteX711" fmla="*/ 2057075 w 2508075"/>
                    <a:gd name="connsiteY711" fmla="*/ 853148 h 2101415"/>
                    <a:gd name="connsiteX712" fmla="*/ 2057188 w 2508075"/>
                    <a:gd name="connsiteY712" fmla="*/ 853148 h 2101415"/>
                    <a:gd name="connsiteX713" fmla="*/ 2059270 w 2508075"/>
                    <a:gd name="connsiteY713" fmla="*/ 852079 h 2101415"/>
                    <a:gd name="connsiteX714" fmla="*/ 2060451 w 2508075"/>
                    <a:gd name="connsiteY714" fmla="*/ 849715 h 2101415"/>
                    <a:gd name="connsiteX715" fmla="*/ 2060170 w 2508075"/>
                    <a:gd name="connsiteY715" fmla="*/ 840037 h 2101415"/>
                    <a:gd name="connsiteX716" fmla="*/ 2059608 w 2508075"/>
                    <a:gd name="connsiteY716" fmla="*/ 832047 h 2101415"/>
                    <a:gd name="connsiteX717" fmla="*/ 2055725 w 2508075"/>
                    <a:gd name="connsiteY717" fmla="*/ 826139 h 2101415"/>
                    <a:gd name="connsiteX718" fmla="*/ 2046103 w 2508075"/>
                    <a:gd name="connsiteY718" fmla="*/ 809202 h 2101415"/>
                    <a:gd name="connsiteX719" fmla="*/ 2041039 w 2508075"/>
                    <a:gd name="connsiteY719" fmla="*/ 797611 h 2101415"/>
                    <a:gd name="connsiteX720" fmla="*/ 2039182 w 2508075"/>
                    <a:gd name="connsiteY720" fmla="*/ 795697 h 2101415"/>
                    <a:gd name="connsiteX721" fmla="*/ 2033949 w 2508075"/>
                    <a:gd name="connsiteY721" fmla="*/ 793278 h 2101415"/>
                    <a:gd name="connsiteX722" fmla="*/ 2022076 w 2508075"/>
                    <a:gd name="connsiteY722" fmla="*/ 784331 h 2101415"/>
                    <a:gd name="connsiteX723" fmla="*/ 2020838 w 2508075"/>
                    <a:gd name="connsiteY723" fmla="*/ 783037 h 2101415"/>
                    <a:gd name="connsiteX724" fmla="*/ 2020726 w 2508075"/>
                    <a:gd name="connsiteY724" fmla="*/ 782756 h 2101415"/>
                    <a:gd name="connsiteX725" fmla="*/ 2014986 w 2508075"/>
                    <a:gd name="connsiteY725" fmla="*/ 776003 h 2101415"/>
                    <a:gd name="connsiteX726" fmla="*/ 2007278 w 2508075"/>
                    <a:gd name="connsiteY726" fmla="*/ 771727 h 2101415"/>
                    <a:gd name="connsiteX727" fmla="*/ 1999906 w 2508075"/>
                    <a:gd name="connsiteY727" fmla="*/ 764581 h 2101415"/>
                    <a:gd name="connsiteX728" fmla="*/ 2000075 w 2508075"/>
                    <a:gd name="connsiteY728" fmla="*/ 763399 h 2101415"/>
                    <a:gd name="connsiteX729" fmla="*/ 2000356 w 2508075"/>
                    <a:gd name="connsiteY729" fmla="*/ 761936 h 2101415"/>
                    <a:gd name="connsiteX730" fmla="*/ 2000244 w 2508075"/>
                    <a:gd name="connsiteY730" fmla="*/ 761261 h 2101415"/>
                    <a:gd name="connsiteX731" fmla="*/ 1999906 w 2508075"/>
                    <a:gd name="connsiteY731" fmla="*/ 761092 h 2101415"/>
                    <a:gd name="connsiteX732" fmla="*/ 1989496 w 2508075"/>
                    <a:gd name="connsiteY732" fmla="*/ 757378 h 2101415"/>
                    <a:gd name="connsiteX733" fmla="*/ 1981619 w 2508075"/>
                    <a:gd name="connsiteY733" fmla="*/ 747756 h 2101415"/>
                    <a:gd name="connsiteX734" fmla="*/ 1979931 w 2508075"/>
                    <a:gd name="connsiteY734" fmla="*/ 741173 h 2101415"/>
                    <a:gd name="connsiteX735" fmla="*/ 1977061 w 2508075"/>
                    <a:gd name="connsiteY735" fmla="*/ 739091 h 2101415"/>
                    <a:gd name="connsiteX736" fmla="*/ 1967439 w 2508075"/>
                    <a:gd name="connsiteY736" fmla="*/ 735884 h 2101415"/>
                    <a:gd name="connsiteX737" fmla="*/ 1961081 w 2508075"/>
                    <a:gd name="connsiteY737" fmla="*/ 732508 h 2101415"/>
                    <a:gd name="connsiteX738" fmla="*/ 1952584 w 2508075"/>
                    <a:gd name="connsiteY738" fmla="*/ 730763 h 2101415"/>
                    <a:gd name="connsiteX739" fmla="*/ 1951459 w 2508075"/>
                    <a:gd name="connsiteY739" fmla="*/ 730819 h 2101415"/>
                    <a:gd name="connsiteX740" fmla="*/ 1950952 w 2508075"/>
                    <a:gd name="connsiteY740" fmla="*/ 730819 h 2101415"/>
                    <a:gd name="connsiteX741" fmla="*/ 1940993 w 2508075"/>
                    <a:gd name="connsiteY741" fmla="*/ 723279 h 2101415"/>
                    <a:gd name="connsiteX742" fmla="*/ 1930471 w 2508075"/>
                    <a:gd name="connsiteY742" fmla="*/ 708424 h 2101415"/>
                    <a:gd name="connsiteX743" fmla="*/ 1925294 w 2508075"/>
                    <a:gd name="connsiteY743" fmla="*/ 702910 h 2101415"/>
                    <a:gd name="connsiteX744" fmla="*/ 1923999 w 2508075"/>
                    <a:gd name="connsiteY744" fmla="*/ 702066 h 2101415"/>
                    <a:gd name="connsiteX745" fmla="*/ 1918710 w 2508075"/>
                    <a:gd name="connsiteY745" fmla="*/ 703417 h 2101415"/>
                    <a:gd name="connsiteX746" fmla="*/ 1913590 w 2508075"/>
                    <a:gd name="connsiteY746" fmla="*/ 701391 h 2101415"/>
                    <a:gd name="connsiteX747" fmla="*/ 1910889 w 2508075"/>
                    <a:gd name="connsiteY747" fmla="*/ 700266 h 2101415"/>
                    <a:gd name="connsiteX748" fmla="*/ 1910552 w 2508075"/>
                    <a:gd name="connsiteY748" fmla="*/ 700322 h 2101415"/>
                    <a:gd name="connsiteX749" fmla="*/ 1904699 w 2508075"/>
                    <a:gd name="connsiteY749" fmla="*/ 701672 h 2101415"/>
                    <a:gd name="connsiteX750" fmla="*/ 1899241 w 2508075"/>
                    <a:gd name="connsiteY750" fmla="*/ 699928 h 2101415"/>
                    <a:gd name="connsiteX751" fmla="*/ 1897159 w 2508075"/>
                    <a:gd name="connsiteY751" fmla="*/ 699365 h 2101415"/>
                    <a:gd name="connsiteX752" fmla="*/ 1893952 w 2508075"/>
                    <a:gd name="connsiteY752" fmla="*/ 700153 h 2101415"/>
                    <a:gd name="connsiteX753" fmla="*/ 1890688 w 2508075"/>
                    <a:gd name="connsiteY753" fmla="*/ 700828 h 2101415"/>
                    <a:gd name="connsiteX754" fmla="*/ 1888831 w 2508075"/>
                    <a:gd name="connsiteY754" fmla="*/ 700547 h 2101415"/>
                    <a:gd name="connsiteX755" fmla="*/ 1887481 w 2508075"/>
                    <a:gd name="connsiteY755" fmla="*/ 700434 h 2101415"/>
                    <a:gd name="connsiteX756" fmla="*/ 1873358 w 2508075"/>
                    <a:gd name="connsiteY756" fmla="*/ 702798 h 2101415"/>
                    <a:gd name="connsiteX757" fmla="*/ 1865761 w 2508075"/>
                    <a:gd name="connsiteY757" fmla="*/ 705724 h 2101415"/>
                    <a:gd name="connsiteX758" fmla="*/ 1865367 w 2508075"/>
                    <a:gd name="connsiteY758" fmla="*/ 706005 h 2101415"/>
                    <a:gd name="connsiteX759" fmla="*/ 1864974 w 2508075"/>
                    <a:gd name="connsiteY759" fmla="*/ 706117 h 2101415"/>
                    <a:gd name="connsiteX760" fmla="*/ 1859797 w 2508075"/>
                    <a:gd name="connsiteY760" fmla="*/ 709494 h 2101415"/>
                    <a:gd name="connsiteX761" fmla="*/ 1853101 w 2508075"/>
                    <a:gd name="connsiteY761" fmla="*/ 720016 h 2101415"/>
                    <a:gd name="connsiteX762" fmla="*/ 1847981 w 2508075"/>
                    <a:gd name="connsiteY762" fmla="*/ 727950 h 2101415"/>
                    <a:gd name="connsiteX763" fmla="*/ 1840834 w 2508075"/>
                    <a:gd name="connsiteY763" fmla="*/ 738753 h 2101415"/>
                    <a:gd name="connsiteX764" fmla="*/ 1834532 w 2508075"/>
                    <a:gd name="connsiteY764" fmla="*/ 747475 h 2101415"/>
                    <a:gd name="connsiteX765" fmla="*/ 1833576 w 2508075"/>
                    <a:gd name="connsiteY765" fmla="*/ 750682 h 2101415"/>
                    <a:gd name="connsiteX766" fmla="*/ 1828399 w 2508075"/>
                    <a:gd name="connsiteY766" fmla="*/ 754227 h 2101415"/>
                    <a:gd name="connsiteX767" fmla="*/ 1821647 w 2508075"/>
                    <a:gd name="connsiteY767" fmla="*/ 750570 h 2101415"/>
                    <a:gd name="connsiteX768" fmla="*/ 1804710 w 2508075"/>
                    <a:gd name="connsiteY768" fmla="*/ 737178 h 2101415"/>
                    <a:gd name="connsiteX769" fmla="*/ 1786760 w 2508075"/>
                    <a:gd name="connsiteY769" fmla="*/ 727049 h 2101415"/>
                    <a:gd name="connsiteX770" fmla="*/ 1775056 w 2508075"/>
                    <a:gd name="connsiteY770" fmla="*/ 725474 h 2101415"/>
                    <a:gd name="connsiteX771" fmla="*/ 1763802 w 2508075"/>
                    <a:gd name="connsiteY771" fmla="*/ 727443 h 2101415"/>
                    <a:gd name="connsiteX772" fmla="*/ 1748835 w 2508075"/>
                    <a:gd name="connsiteY772" fmla="*/ 734252 h 2101415"/>
                    <a:gd name="connsiteX773" fmla="*/ 1748159 w 2508075"/>
                    <a:gd name="connsiteY773" fmla="*/ 734196 h 2101415"/>
                    <a:gd name="connsiteX774" fmla="*/ 1734430 w 2508075"/>
                    <a:gd name="connsiteY774" fmla="*/ 731889 h 2101415"/>
                    <a:gd name="connsiteX775" fmla="*/ 1732573 w 2508075"/>
                    <a:gd name="connsiteY775" fmla="*/ 731607 h 2101415"/>
                    <a:gd name="connsiteX776" fmla="*/ 1724639 w 2508075"/>
                    <a:gd name="connsiteY776" fmla="*/ 735659 h 2101415"/>
                    <a:gd name="connsiteX777" fmla="*/ 1713892 w 2508075"/>
                    <a:gd name="connsiteY777" fmla="*/ 749051 h 2101415"/>
                    <a:gd name="connsiteX778" fmla="*/ 1706633 w 2508075"/>
                    <a:gd name="connsiteY778" fmla="*/ 756197 h 2101415"/>
                    <a:gd name="connsiteX779" fmla="*/ 1701400 w 2508075"/>
                    <a:gd name="connsiteY779" fmla="*/ 754284 h 2101415"/>
                    <a:gd name="connsiteX780" fmla="*/ 1689021 w 2508075"/>
                    <a:gd name="connsiteY780" fmla="*/ 746293 h 2101415"/>
                    <a:gd name="connsiteX781" fmla="*/ 1676642 w 2508075"/>
                    <a:gd name="connsiteY781" fmla="*/ 735940 h 2101415"/>
                    <a:gd name="connsiteX782" fmla="*/ 1670227 w 2508075"/>
                    <a:gd name="connsiteY782" fmla="*/ 729694 h 2101415"/>
                    <a:gd name="connsiteX783" fmla="*/ 1665051 w 2508075"/>
                    <a:gd name="connsiteY783" fmla="*/ 713601 h 2101415"/>
                    <a:gd name="connsiteX784" fmla="*/ 1664882 w 2508075"/>
                    <a:gd name="connsiteY784" fmla="*/ 711913 h 2101415"/>
                    <a:gd name="connsiteX785" fmla="*/ 1664994 w 2508075"/>
                    <a:gd name="connsiteY785" fmla="*/ 710056 h 2101415"/>
                    <a:gd name="connsiteX786" fmla="*/ 1664600 w 2508075"/>
                    <a:gd name="connsiteY786" fmla="*/ 708143 h 2101415"/>
                    <a:gd name="connsiteX787" fmla="*/ 1664319 w 2508075"/>
                    <a:gd name="connsiteY787" fmla="*/ 707468 h 2101415"/>
                    <a:gd name="connsiteX788" fmla="*/ 1663137 w 2508075"/>
                    <a:gd name="connsiteY788" fmla="*/ 706905 h 2101415"/>
                    <a:gd name="connsiteX789" fmla="*/ 1661393 w 2508075"/>
                    <a:gd name="connsiteY789" fmla="*/ 703248 h 2101415"/>
                    <a:gd name="connsiteX790" fmla="*/ 1664769 w 2508075"/>
                    <a:gd name="connsiteY790" fmla="*/ 696946 h 2101415"/>
                    <a:gd name="connsiteX791" fmla="*/ 1673997 w 2508075"/>
                    <a:gd name="connsiteY791" fmla="*/ 689349 h 2101415"/>
                    <a:gd name="connsiteX792" fmla="*/ 1685870 w 2508075"/>
                    <a:gd name="connsiteY792" fmla="*/ 681641 h 2101415"/>
                    <a:gd name="connsiteX793" fmla="*/ 1685926 w 2508075"/>
                    <a:gd name="connsiteY793" fmla="*/ 681528 h 2101415"/>
                    <a:gd name="connsiteX794" fmla="*/ 1686264 w 2508075"/>
                    <a:gd name="connsiteY794" fmla="*/ 680065 h 2101415"/>
                    <a:gd name="connsiteX795" fmla="*/ 1686151 w 2508075"/>
                    <a:gd name="connsiteY795" fmla="*/ 678715 h 2101415"/>
                    <a:gd name="connsiteX796" fmla="*/ 1683000 w 2508075"/>
                    <a:gd name="connsiteY796" fmla="*/ 655813 h 2101415"/>
                    <a:gd name="connsiteX797" fmla="*/ 1686545 w 2508075"/>
                    <a:gd name="connsiteY797" fmla="*/ 640677 h 2101415"/>
                    <a:gd name="connsiteX798" fmla="*/ 1704664 w 2508075"/>
                    <a:gd name="connsiteY798" fmla="*/ 611698 h 2101415"/>
                    <a:gd name="connsiteX799" fmla="*/ 1703032 w 2508075"/>
                    <a:gd name="connsiteY799" fmla="*/ 607703 h 2101415"/>
                    <a:gd name="connsiteX800" fmla="*/ 1701344 w 2508075"/>
                    <a:gd name="connsiteY800" fmla="*/ 601626 h 2101415"/>
                    <a:gd name="connsiteX801" fmla="*/ 1703032 w 2508075"/>
                    <a:gd name="connsiteY801" fmla="*/ 593917 h 2101415"/>
                    <a:gd name="connsiteX802" fmla="*/ 1723908 w 2508075"/>
                    <a:gd name="connsiteY802" fmla="*/ 541700 h 2101415"/>
                    <a:gd name="connsiteX803" fmla="*/ 1750354 w 2508075"/>
                    <a:gd name="connsiteY803" fmla="*/ 475528 h 2101415"/>
                    <a:gd name="connsiteX804" fmla="*/ 1756375 w 2508075"/>
                    <a:gd name="connsiteY804" fmla="*/ 470576 h 2101415"/>
                    <a:gd name="connsiteX805" fmla="*/ 1756487 w 2508075"/>
                    <a:gd name="connsiteY805" fmla="*/ 470576 h 2101415"/>
                    <a:gd name="connsiteX806" fmla="*/ 1770667 w 2508075"/>
                    <a:gd name="connsiteY806" fmla="*/ 479129 h 2101415"/>
                    <a:gd name="connsiteX807" fmla="*/ 1780796 w 2508075"/>
                    <a:gd name="connsiteY807" fmla="*/ 485206 h 2101415"/>
                    <a:gd name="connsiteX808" fmla="*/ 1793962 w 2508075"/>
                    <a:gd name="connsiteY808" fmla="*/ 492015 h 2101415"/>
                    <a:gd name="connsiteX809" fmla="*/ 1805610 w 2508075"/>
                    <a:gd name="connsiteY809" fmla="*/ 494322 h 2101415"/>
                    <a:gd name="connsiteX810" fmla="*/ 1810111 w 2508075"/>
                    <a:gd name="connsiteY810" fmla="*/ 494040 h 2101415"/>
                    <a:gd name="connsiteX811" fmla="*/ 1813656 w 2508075"/>
                    <a:gd name="connsiteY811" fmla="*/ 493928 h 2101415"/>
                    <a:gd name="connsiteX812" fmla="*/ 1834420 w 2508075"/>
                    <a:gd name="connsiteY812" fmla="*/ 500567 h 2101415"/>
                    <a:gd name="connsiteX813" fmla="*/ 1840665 w 2508075"/>
                    <a:gd name="connsiteY813" fmla="*/ 503493 h 2101415"/>
                    <a:gd name="connsiteX814" fmla="*/ 1843029 w 2508075"/>
                    <a:gd name="connsiteY814" fmla="*/ 502762 h 2101415"/>
                    <a:gd name="connsiteX815" fmla="*/ 1845336 w 2508075"/>
                    <a:gd name="connsiteY815" fmla="*/ 502087 h 2101415"/>
                    <a:gd name="connsiteX816" fmla="*/ 1845899 w 2508075"/>
                    <a:gd name="connsiteY816" fmla="*/ 502143 h 2101415"/>
                    <a:gd name="connsiteX817" fmla="*/ 1858278 w 2508075"/>
                    <a:gd name="connsiteY817" fmla="*/ 495841 h 2101415"/>
                    <a:gd name="connsiteX818" fmla="*/ 1858390 w 2508075"/>
                    <a:gd name="connsiteY818" fmla="*/ 495841 h 2101415"/>
                    <a:gd name="connsiteX819" fmla="*/ 1858559 w 2508075"/>
                    <a:gd name="connsiteY819" fmla="*/ 495841 h 2101415"/>
                    <a:gd name="connsiteX820" fmla="*/ 1858615 w 2508075"/>
                    <a:gd name="connsiteY820" fmla="*/ 495841 h 2101415"/>
                    <a:gd name="connsiteX821" fmla="*/ 1860078 w 2508075"/>
                    <a:gd name="connsiteY821" fmla="*/ 496010 h 2101415"/>
                    <a:gd name="connsiteX822" fmla="*/ 1860359 w 2508075"/>
                    <a:gd name="connsiteY822" fmla="*/ 496066 h 2101415"/>
                    <a:gd name="connsiteX823" fmla="*/ 1868462 w 2508075"/>
                    <a:gd name="connsiteY823" fmla="*/ 491508 h 2101415"/>
                    <a:gd name="connsiteX824" fmla="*/ 1872964 w 2508075"/>
                    <a:gd name="connsiteY824" fmla="*/ 488695 h 2101415"/>
                    <a:gd name="connsiteX825" fmla="*/ 1881292 w 2508075"/>
                    <a:gd name="connsiteY825" fmla="*/ 480423 h 2101415"/>
                    <a:gd name="connsiteX826" fmla="*/ 1887256 w 2508075"/>
                    <a:gd name="connsiteY826" fmla="*/ 473952 h 2101415"/>
                    <a:gd name="connsiteX827" fmla="*/ 1895921 w 2508075"/>
                    <a:gd name="connsiteY827" fmla="*/ 465399 h 2101415"/>
                    <a:gd name="connsiteX828" fmla="*/ 1905262 w 2508075"/>
                    <a:gd name="connsiteY828" fmla="*/ 453752 h 2101415"/>
                    <a:gd name="connsiteX829" fmla="*/ 1917248 w 2508075"/>
                    <a:gd name="connsiteY829" fmla="*/ 448800 h 2101415"/>
                    <a:gd name="connsiteX830" fmla="*/ 1929401 w 2508075"/>
                    <a:gd name="connsiteY830" fmla="*/ 446549 h 2101415"/>
                    <a:gd name="connsiteX831" fmla="*/ 1946676 w 2508075"/>
                    <a:gd name="connsiteY831" fmla="*/ 439234 h 2101415"/>
                    <a:gd name="connsiteX832" fmla="*/ 1953653 w 2508075"/>
                    <a:gd name="connsiteY832" fmla="*/ 433889 h 2101415"/>
                    <a:gd name="connsiteX833" fmla="*/ 1962712 w 2508075"/>
                    <a:gd name="connsiteY833" fmla="*/ 422748 h 2101415"/>
                    <a:gd name="connsiteX834" fmla="*/ 1966989 w 2508075"/>
                    <a:gd name="connsiteY834" fmla="*/ 415151 h 2101415"/>
                    <a:gd name="connsiteX835" fmla="*/ 1966989 w 2508075"/>
                    <a:gd name="connsiteY835" fmla="*/ 414983 h 2101415"/>
                    <a:gd name="connsiteX836" fmla="*/ 1964907 w 2508075"/>
                    <a:gd name="connsiteY836" fmla="*/ 407668 h 2101415"/>
                    <a:gd name="connsiteX837" fmla="*/ 1965976 w 2508075"/>
                    <a:gd name="connsiteY837" fmla="*/ 403673 h 2101415"/>
                    <a:gd name="connsiteX838" fmla="*/ 1966370 w 2508075"/>
                    <a:gd name="connsiteY838" fmla="*/ 402153 h 2101415"/>
                    <a:gd name="connsiteX839" fmla="*/ 1964738 w 2508075"/>
                    <a:gd name="connsiteY839" fmla="*/ 399790 h 2101415"/>
                    <a:gd name="connsiteX840" fmla="*/ 1957873 w 2508075"/>
                    <a:gd name="connsiteY840" fmla="*/ 400071 h 2101415"/>
                    <a:gd name="connsiteX841" fmla="*/ 1949827 w 2508075"/>
                    <a:gd name="connsiteY841" fmla="*/ 398608 h 2101415"/>
                    <a:gd name="connsiteX842" fmla="*/ 1945720 w 2508075"/>
                    <a:gd name="connsiteY842" fmla="*/ 393038 h 2101415"/>
                    <a:gd name="connsiteX843" fmla="*/ 1951290 w 2508075"/>
                    <a:gd name="connsiteY843" fmla="*/ 385160 h 2101415"/>
                    <a:gd name="connsiteX844" fmla="*/ 1955567 w 2508075"/>
                    <a:gd name="connsiteY844" fmla="*/ 375482 h 2101415"/>
                    <a:gd name="connsiteX845" fmla="*/ 1955398 w 2508075"/>
                    <a:gd name="connsiteY845" fmla="*/ 372668 h 2101415"/>
                    <a:gd name="connsiteX846" fmla="*/ 1955229 w 2508075"/>
                    <a:gd name="connsiteY846" fmla="*/ 370530 h 2101415"/>
                    <a:gd name="connsiteX847" fmla="*/ 1966877 w 2508075"/>
                    <a:gd name="connsiteY847" fmla="*/ 352355 h 2101415"/>
                    <a:gd name="connsiteX848" fmla="*/ 1971941 w 2508075"/>
                    <a:gd name="connsiteY848" fmla="*/ 334012 h 2101415"/>
                    <a:gd name="connsiteX849" fmla="*/ 1971941 w 2508075"/>
                    <a:gd name="connsiteY849" fmla="*/ 332661 h 2101415"/>
                    <a:gd name="connsiteX850" fmla="*/ 1971884 w 2508075"/>
                    <a:gd name="connsiteY850" fmla="*/ 326697 h 2101415"/>
                    <a:gd name="connsiteX851" fmla="*/ 1978018 w 2508075"/>
                    <a:gd name="connsiteY851" fmla="*/ 314824 h 2101415"/>
                    <a:gd name="connsiteX852" fmla="*/ 1985670 w 2508075"/>
                    <a:gd name="connsiteY852" fmla="*/ 306665 h 2101415"/>
                    <a:gd name="connsiteX853" fmla="*/ 1990903 w 2508075"/>
                    <a:gd name="connsiteY853" fmla="*/ 293554 h 2101415"/>
                    <a:gd name="connsiteX854" fmla="*/ 1990509 w 2508075"/>
                    <a:gd name="connsiteY854" fmla="*/ 290010 h 2101415"/>
                    <a:gd name="connsiteX855" fmla="*/ 1989834 w 2508075"/>
                    <a:gd name="connsiteY855" fmla="*/ 284158 h 2101415"/>
                    <a:gd name="connsiteX856" fmla="*/ 1989834 w 2508075"/>
                    <a:gd name="connsiteY856" fmla="*/ 283820 h 2101415"/>
                    <a:gd name="connsiteX857" fmla="*/ 1995517 w 2508075"/>
                    <a:gd name="connsiteY857" fmla="*/ 274085 h 2101415"/>
                    <a:gd name="connsiteX858" fmla="*/ 2000807 w 2508075"/>
                    <a:gd name="connsiteY858" fmla="*/ 265533 h 2101415"/>
                    <a:gd name="connsiteX859" fmla="*/ 2000807 w 2508075"/>
                    <a:gd name="connsiteY859" fmla="*/ 265364 h 2101415"/>
                    <a:gd name="connsiteX860" fmla="*/ 2000244 w 2508075"/>
                    <a:gd name="connsiteY860" fmla="*/ 261087 h 2101415"/>
                    <a:gd name="connsiteX861" fmla="*/ 2000244 w 2508075"/>
                    <a:gd name="connsiteY861" fmla="*/ 260919 h 2101415"/>
                    <a:gd name="connsiteX862" fmla="*/ 2002888 w 2508075"/>
                    <a:gd name="connsiteY862" fmla="*/ 256023 h 2101415"/>
                    <a:gd name="connsiteX863" fmla="*/ 2004970 w 2508075"/>
                    <a:gd name="connsiteY863" fmla="*/ 250396 h 2101415"/>
                    <a:gd name="connsiteX864" fmla="*/ 2007390 w 2508075"/>
                    <a:gd name="connsiteY864" fmla="*/ 241450 h 2101415"/>
                    <a:gd name="connsiteX865" fmla="*/ 2009416 w 2508075"/>
                    <a:gd name="connsiteY865" fmla="*/ 231265 h 2101415"/>
                    <a:gd name="connsiteX866" fmla="*/ 2010541 w 2508075"/>
                    <a:gd name="connsiteY866" fmla="*/ 222993 h 2101415"/>
                    <a:gd name="connsiteX867" fmla="*/ 2014874 w 2508075"/>
                    <a:gd name="connsiteY867" fmla="*/ 216973 h 2101415"/>
                    <a:gd name="connsiteX868" fmla="*/ 2021120 w 2508075"/>
                    <a:gd name="connsiteY868" fmla="*/ 211402 h 2101415"/>
                    <a:gd name="connsiteX869" fmla="*/ 2032711 w 2508075"/>
                    <a:gd name="connsiteY869" fmla="*/ 198010 h 2101415"/>
                    <a:gd name="connsiteX870" fmla="*/ 2040870 w 2508075"/>
                    <a:gd name="connsiteY870" fmla="*/ 189964 h 2101415"/>
                    <a:gd name="connsiteX871" fmla="*/ 2052349 w 2508075"/>
                    <a:gd name="connsiteY871" fmla="*/ 182761 h 2101415"/>
                    <a:gd name="connsiteX872" fmla="*/ 2057075 w 2508075"/>
                    <a:gd name="connsiteY872" fmla="*/ 177078 h 2101415"/>
                    <a:gd name="connsiteX873" fmla="*/ 2057075 w 2508075"/>
                    <a:gd name="connsiteY873" fmla="*/ 176909 h 2101415"/>
                    <a:gd name="connsiteX874" fmla="*/ 2057075 w 2508075"/>
                    <a:gd name="connsiteY874" fmla="*/ 176797 h 2101415"/>
                    <a:gd name="connsiteX875" fmla="*/ 2056963 w 2508075"/>
                    <a:gd name="connsiteY875" fmla="*/ 176628 h 2101415"/>
                    <a:gd name="connsiteX876" fmla="*/ 2052968 w 2508075"/>
                    <a:gd name="connsiteY876" fmla="*/ 170044 h 2101415"/>
                    <a:gd name="connsiteX877" fmla="*/ 2055781 w 2508075"/>
                    <a:gd name="connsiteY877" fmla="*/ 164924 h 2101415"/>
                    <a:gd name="connsiteX878" fmla="*/ 2059326 w 2508075"/>
                    <a:gd name="connsiteY878" fmla="*/ 157159 h 2101415"/>
                    <a:gd name="connsiteX879" fmla="*/ 2059608 w 2508075"/>
                    <a:gd name="connsiteY879" fmla="*/ 154289 h 2101415"/>
                    <a:gd name="connsiteX880" fmla="*/ 2052799 w 2508075"/>
                    <a:gd name="connsiteY880" fmla="*/ 144780 h 2101415"/>
                    <a:gd name="connsiteX881" fmla="*/ 2045315 w 2508075"/>
                    <a:gd name="connsiteY881" fmla="*/ 133976 h 2101415"/>
                    <a:gd name="connsiteX882" fmla="*/ 2045315 w 2508075"/>
                    <a:gd name="connsiteY882" fmla="*/ 133638 h 2101415"/>
                    <a:gd name="connsiteX883" fmla="*/ 2048016 w 2508075"/>
                    <a:gd name="connsiteY883" fmla="*/ 125086 h 2101415"/>
                    <a:gd name="connsiteX884" fmla="*/ 2048354 w 2508075"/>
                    <a:gd name="connsiteY884" fmla="*/ 123341 h 2101415"/>
                    <a:gd name="connsiteX885" fmla="*/ 2048354 w 2508075"/>
                    <a:gd name="connsiteY885" fmla="*/ 123004 h 2101415"/>
                    <a:gd name="connsiteX886" fmla="*/ 2048073 w 2508075"/>
                    <a:gd name="connsiteY886" fmla="*/ 116983 h 2101415"/>
                    <a:gd name="connsiteX887" fmla="*/ 2048354 w 2508075"/>
                    <a:gd name="connsiteY887" fmla="*/ 114057 h 2101415"/>
                    <a:gd name="connsiteX888" fmla="*/ 2048466 w 2508075"/>
                    <a:gd name="connsiteY888" fmla="*/ 113382 h 2101415"/>
                    <a:gd name="connsiteX889" fmla="*/ 2048466 w 2508075"/>
                    <a:gd name="connsiteY889" fmla="*/ 113325 h 2101415"/>
                    <a:gd name="connsiteX890" fmla="*/ 2046384 w 2508075"/>
                    <a:gd name="connsiteY890" fmla="*/ 111018 h 2101415"/>
                    <a:gd name="connsiteX891" fmla="*/ 2034737 w 2508075"/>
                    <a:gd name="connsiteY891" fmla="*/ 105110 h 2101415"/>
                    <a:gd name="connsiteX892" fmla="*/ 2028209 w 2508075"/>
                    <a:gd name="connsiteY892" fmla="*/ 103028 h 2101415"/>
                    <a:gd name="connsiteX893" fmla="*/ 2028041 w 2508075"/>
                    <a:gd name="connsiteY893" fmla="*/ 103028 h 2101415"/>
                    <a:gd name="connsiteX894" fmla="*/ 2024271 w 2508075"/>
                    <a:gd name="connsiteY894" fmla="*/ 105279 h 2101415"/>
                    <a:gd name="connsiteX895" fmla="*/ 2012736 w 2508075"/>
                    <a:gd name="connsiteY895" fmla="*/ 112031 h 2101415"/>
                    <a:gd name="connsiteX896" fmla="*/ 2003564 w 2508075"/>
                    <a:gd name="connsiteY896" fmla="*/ 114113 h 2101415"/>
                    <a:gd name="connsiteX897" fmla="*/ 2003282 w 2508075"/>
                    <a:gd name="connsiteY897" fmla="*/ 114113 h 2101415"/>
                    <a:gd name="connsiteX898" fmla="*/ 1996136 w 2508075"/>
                    <a:gd name="connsiteY898" fmla="*/ 110850 h 2101415"/>
                    <a:gd name="connsiteX899" fmla="*/ 1994223 w 2508075"/>
                    <a:gd name="connsiteY899" fmla="*/ 104604 h 2101415"/>
                    <a:gd name="connsiteX900" fmla="*/ 1995011 w 2508075"/>
                    <a:gd name="connsiteY900" fmla="*/ 100215 h 2101415"/>
                    <a:gd name="connsiteX901" fmla="*/ 1996643 w 2508075"/>
                    <a:gd name="connsiteY901" fmla="*/ 97007 h 2101415"/>
                    <a:gd name="connsiteX902" fmla="*/ 1992760 w 2508075"/>
                    <a:gd name="connsiteY902" fmla="*/ 89805 h 2101415"/>
                    <a:gd name="connsiteX903" fmla="*/ 1992479 w 2508075"/>
                    <a:gd name="connsiteY903" fmla="*/ 87836 h 2101415"/>
                    <a:gd name="connsiteX904" fmla="*/ 1992479 w 2508075"/>
                    <a:gd name="connsiteY904" fmla="*/ 87723 h 2101415"/>
                    <a:gd name="connsiteX905" fmla="*/ 1995574 w 2508075"/>
                    <a:gd name="connsiteY905" fmla="*/ 82265 h 2101415"/>
                    <a:gd name="connsiteX906" fmla="*/ 2004070 w 2508075"/>
                    <a:gd name="connsiteY906" fmla="*/ 78382 h 2101415"/>
                    <a:gd name="connsiteX907" fmla="*/ 2018475 w 2508075"/>
                    <a:gd name="connsiteY907" fmla="*/ 61108 h 2101415"/>
                    <a:gd name="connsiteX908" fmla="*/ 2028547 w 2508075"/>
                    <a:gd name="connsiteY908" fmla="*/ 46984 h 2101415"/>
                    <a:gd name="connsiteX909" fmla="*/ 2035750 w 2508075"/>
                    <a:gd name="connsiteY909" fmla="*/ 38263 h 2101415"/>
                    <a:gd name="connsiteX910" fmla="*/ 2035806 w 2508075"/>
                    <a:gd name="connsiteY910" fmla="*/ 38094 h 2101415"/>
                    <a:gd name="connsiteX911" fmla="*/ 2040757 w 2508075"/>
                    <a:gd name="connsiteY911" fmla="*/ 28810 h 2101415"/>
                    <a:gd name="connsiteX912" fmla="*/ 2047228 w 2508075"/>
                    <a:gd name="connsiteY912" fmla="*/ 17106 h 2101415"/>
                    <a:gd name="connsiteX913" fmla="*/ 2063096 w 2508075"/>
                    <a:gd name="connsiteY913" fmla="*/ 10972 h 2101415"/>
                    <a:gd name="connsiteX914" fmla="*/ 2065459 w 2508075"/>
                    <a:gd name="connsiteY914" fmla="*/ 10916 h 2101415"/>
                    <a:gd name="connsiteX915" fmla="*/ 2071874 w 2508075"/>
                    <a:gd name="connsiteY915" fmla="*/ 11310 h 2101415"/>
                    <a:gd name="connsiteX916" fmla="*/ 2075532 w 2508075"/>
                    <a:gd name="connsiteY916" fmla="*/ 11591 h 2101415"/>
                    <a:gd name="connsiteX917" fmla="*/ 2075813 w 2508075"/>
                    <a:gd name="connsiteY917" fmla="*/ 11591 h 2101415"/>
                    <a:gd name="connsiteX918" fmla="*/ 2092243 w 2508075"/>
                    <a:gd name="connsiteY918" fmla="*/ 6246 h 2101415"/>
                    <a:gd name="connsiteX919" fmla="*/ 2106648 w 2508075"/>
                    <a:gd name="connsiteY919" fmla="*/ 0 h 2101415"/>
                    <a:gd name="connsiteX920" fmla="*/ 2105073 w 2508075"/>
                    <a:gd name="connsiteY920" fmla="*/ 3601 h 2101415"/>
                    <a:gd name="connsiteX921" fmla="*/ 2106817 w 2508075"/>
                    <a:gd name="connsiteY921" fmla="*/ 5571 h 2101415"/>
                    <a:gd name="connsiteX922" fmla="*/ 2121334 w 2508075"/>
                    <a:gd name="connsiteY922" fmla="*/ 20763 h 2101415"/>
                    <a:gd name="connsiteX923" fmla="*/ 2118465 w 2508075"/>
                    <a:gd name="connsiteY923" fmla="*/ 50698 h 2101415"/>
                    <a:gd name="connsiteX924" fmla="*/ 2097251 w 2508075"/>
                    <a:gd name="connsiteY924" fmla="*/ 87104 h 2101415"/>
                    <a:gd name="connsiteX925" fmla="*/ 2105411 w 2508075"/>
                    <a:gd name="connsiteY925" fmla="*/ 105054 h 2101415"/>
                    <a:gd name="connsiteX926" fmla="*/ 2134332 w 2508075"/>
                    <a:gd name="connsiteY926" fmla="*/ 122553 h 2101415"/>
                    <a:gd name="connsiteX927" fmla="*/ 2161342 w 2508075"/>
                    <a:gd name="connsiteY927" fmla="*/ 105054 h 2101415"/>
                    <a:gd name="connsiteX928" fmla="*/ 2196453 w 2508075"/>
                    <a:gd name="connsiteY928" fmla="*/ 116758 h 2101415"/>
                    <a:gd name="connsiteX929" fmla="*/ 2211027 w 2508075"/>
                    <a:gd name="connsiteY929" fmla="*/ 119009 h 2101415"/>
                    <a:gd name="connsiteX930" fmla="*/ 2219186 w 2508075"/>
                    <a:gd name="connsiteY930" fmla="*/ 133019 h 2101415"/>
                    <a:gd name="connsiteX931" fmla="*/ 2216766 w 2508075"/>
                    <a:gd name="connsiteY931" fmla="*/ 153895 h 2101415"/>
                    <a:gd name="connsiteX932" fmla="*/ 2242369 w 2508075"/>
                    <a:gd name="connsiteY932" fmla="*/ 224175 h 2101415"/>
                    <a:gd name="connsiteX933" fmla="*/ 2270841 w 2508075"/>
                    <a:gd name="connsiteY933" fmla="*/ 239649 h 2101415"/>
                    <a:gd name="connsiteX934" fmla="*/ 2304096 w 2508075"/>
                    <a:gd name="connsiteY934" fmla="*/ 227664 h 2101415"/>
                    <a:gd name="connsiteX935" fmla="*/ 2320976 w 2508075"/>
                    <a:gd name="connsiteY935" fmla="*/ 223669 h 2101415"/>
                    <a:gd name="connsiteX936" fmla="*/ 2345566 w 2508075"/>
                    <a:gd name="connsiteY936" fmla="*/ 217704 h 2101415"/>
                    <a:gd name="connsiteX937" fmla="*/ 2366329 w 2508075"/>
                    <a:gd name="connsiteY937" fmla="*/ 217198 h 2101415"/>
                    <a:gd name="connsiteX938" fmla="*/ 2380790 w 2508075"/>
                    <a:gd name="connsiteY938" fmla="*/ 213259 h 2101415"/>
                    <a:gd name="connsiteX939" fmla="*/ 2392831 w 2508075"/>
                    <a:gd name="connsiteY939" fmla="*/ 204762 h 2101415"/>
                    <a:gd name="connsiteX940" fmla="*/ 2402510 w 2508075"/>
                    <a:gd name="connsiteY940" fmla="*/ 190808 h 2101415"/>
                    <a:gd name="connsiteX941" fmla="*/ 2409712 w 2508075"/>
                    <a:gd name="connsiteY941" fmla="*/ 172351 h 2101415"/>
                    <a:gd name="connsiteX942" fmla="*/ 2437734 w 2508075"/>
                    <a:gd name="connsiteY942" fmla="*/ 171395 h 2101415"/>
                    <a:gd name="connsiteX943" fmla="*/ 2491302 w 2508075"/>
                    <a:gd name="connsiteY943" fmla="*/ 222206 h 2101415"/>
                    <a:gd name="connsiteX944" fmla="*/ 2496422 w 2508075"/>
                    <a:gd name="connsiteY944" fmla="*/ 229577 h 2101415"/>
                    <a:gd name="connsiteX945" fmla="*/ 2507507 w 2508075"/>
                    <a:gd name="connsiteY945" fmla="*/ 242294 h 2101415"/>
                    <a:gd name="connsiteX946" fmla="*/ 2505482 w 2508075"/>
                    <a:gd name="connsiteY946" fmla="*/ 253266 h 2101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</a:cxnLst>
                  <a:rect l="l" t="t" r="r" b="b"/>
                  <a:pathLst>
                    <a:path w="2508075" h="2101415">
                      <a:moveTo>
                        <a:pt x="2505482" y="253266"/>
                      </a:moveTo>
                      <a:cubicBezTo>
                        <a:pt x="2501768" y="259118"/>
                        <a:pt x="2501318" y="261819"/>
                        <a:pt x="2501318" y="261819"/>
                      </a:cubicBezTo>
                      <a:cubicBezTo>
                        <a:pt x="2501318" y="261819"/>
                        <a:pt x="2498786" y="265533"/>
                        <a:pt x="2497154" y="268121"/>
                      </a:cubicBezTo>
                      <a:cubicBezTo>
                        <a:pt x="2495522" y="270653"/>
                        <a:pt x="2491414" y="271835"/>
                        <a:pt x="2492315" y="278981"/>
                      </a:cubicBezTo>
                      <a:cubicBezTo>
                        <a:pt x="2493215" y="286183"/>
                        <a:pt x="2495072" y="290347"/>
                        <a:pt x="2495353" y="292935"/>
                      </a:cubicBezTo>
                      <a:cubicBezTo>
                        <a:pt x="2495522" y="295468"/>
                        <a:pt x="2497210" y="297324"/>
                        <a:pt x="2494453" y="303120"/>
                      </a:cubicBezTo>
                      <a:cubicBezTo>
                        <a:pt x="2491639" y="308972"/>
                        <a:pt x="2487926" y="313305"/>
                        <a:pt x="2483312" y="314712"/>
                      </a:cubicBezTo>
                      <a:cubicBezTo>
                        <a:pt x="2478641" y="316062"/>
                        <a:pt x="2476559" y="318875"/>
                        <a:pt x="2476785" y="322645"/>
                      </a:cubicBezTo>
                      <a:cubicBezTo>
                        <a:pt x="2477066" y="326303"/>
                        <a:pt x="2478867" y="332155"/>
                        <a:pt x="2477235" y="336319"/>
                      </a:cubicBezTo>
                      <a:cubicBezTo>
                        <a:pt x="2475659" y="340426"/>
                        <a:pt x="2470764" y="350442"/>
                        <a:pt x="2469132" y="353481"/>
                      </a:cubicBezTo>
                      <a:cubicBezTo>
                        <a:pt x="2467557" y="356519"/>
                        <a:pt x="2465418" y="367042"/>
                        <a:pt x="2464574" y="369517"/>
                      </a:cubicBezTo>
                      <a:cubicBezTo>
                        <a:pt x="2463730" y="372049"/>
                        <a:pt x="2462042" y="375201"/>
                        <a:pt x="2462042" y="378577"/>
                      </a:cubicBezTo>
                      <a:cubicBezTo>
                        <a:pt x="2462042" y="381953"/>
                        <a:pt x="2462886" y="391856"/>
                        <a:pt x="2462886" y="394670"/>
                      </a:cubicBezTo>
                      <a:cubicBezTo>
                        <a:pt x="2462886" y="397483"/>
                        <a:pt x="2462436" y="399396"/>
                        <a:pt x="2462942" y="402266"/>
                      </a:cubicBezTo>
                      <a:cubicBezTo>
                        <a:pt x="2463449" y="405079"/>
                        <a:pt x="2465812" y="409524"/>
                        <a:pt x="2465587" y="413126"/>
                      </a:cubicBezTo>
                      <a:cubicBezTo>
                        <a:pt x="2465306" y="416783"/>
                        <a:pt x="2466656" y="419878"/>
                        <a:pt x="2464012" y="420891"/>
                      </a:cubicBezTo>
                      <a:cubicBezTo>
                        <a:pt x="2461367" y="421960"/>
                        <a:pt x="2458553" y="423760"/>
                        <a:pt x="2461930" y="426124"/>
                      </a:cubicBezTo>
                      <a:cubicBezTo>
                        <a:pt x="2465306" y="428431"/>
                        <a:pt x="2466881" y="429725"/>
                        <a:pt x="2469695" y="436477"/>
                      </a:cubicBezTo>
                      <a:cubicBezTo>
                        <a:pt x="2472565" y="443286"/>
                        <a:pt x="2477460" y="452064"/>
                        <a:pt x="2476672" y="458872"/>
                      </a:cubicBezTo>
                      <a:cubicBezTo>
                        <a:pt x="2475941" y="465624"/>
                        <a:pt x="2476222" y="473390"/>
                        <a:pt x="2474365" y="477779"/>
                      </a:cubicBezTo>
                      <a:cubicBezTo>
                        <a:pt x="2472508" y="482224"/>
                        <a:pt x="2472283" y="485037"/>
                        <a:pt x="2465531" y="486894"/>
                      </a:cubicBezTo>
                      <a:cubicBezTo>
                        <a:pt x="2458779" y="488751"/>
                        <a:pt x="2456978" y="485037"/>
                        <a:pt x="2453039" y="487175"/>
                      </a:cubicBezTo>
                      <a:cubicBezTo>
                        <a:pt x="2449157" y="489257"/>
                        <a:pt x="2446287" y="489820"/>
                        <a:pt x="2444711" y="498092"/>
                      </a:cubicBezTo>
                      <a:cubicBezTo>
                        <a:pt x="2443192" y="506419"/>
                        <a:pt x="2441898" y="512103"/>
                        <a:pt x="2439535" y="518855"/>
                      </a:cubicBezTo>
                      <a:cubicBezTo>
                        <a:pt x="2437171" y="525663"/>
                        <a:pt x="2433289" y="539393"/>
                        <a:pt x="2432951" y="547271"/>
                      </a:cubicBezTo>
                      <a:cubicBezTo>
                        <a:pt x="2432557" y="555036"/>
                        <a:pt x="2432557" y="574055"/>
                        <a:pt x="2434583" y="582270"/>
                      </a:cubicBezTo>
                      <a:cubicBezTo>
                        <a:pt x="2436665" y="590541"/>
                        <a:pt x="2440491" y="597350"/>
                        <a:pt x="2440491" y="601176"/>
                      </a:cubicBezTo>
                      <a:cubicBezTo>
                        <a:pt x="2440491" y="604946"/>
                        <a:pt x="2440604" y="607084"/>
                        <a:pt x="2439197" y="609954"/>
                      </a:cubicBezTo>
                      <a:cubicBezTo>
                        <a:pt x="2437734" y="612824"/>
                        <a:pt x="2437453" y="614456"/>
                        <a:pt x="2437284" y="616706"/>
                      </a:cubicBezTo>
                      <a:cubicBezTo>
                        <a:pt x="2437171" y="619013"/>
                        <a:pt x="2437171" y="621883"/>
                        <a:pt x="2436327" y="623965"/>
                      </a:cubicBezTo>
                      <a:cubicBezTo>
                        <a:pt x="2435540" y="626047"/>
                        <a:pt x="2432782" y="627285"/>
                        <a:pt x="2431094" y="625090"/>
                      </a:cubicBezTo>
                      <a:cubicBezTo>
                        <a:pt x="2429350" y="622783"/>
                        <a:pt x="2427549" y="620251"/>
                        <a:pt x="2426593" y="618338"/>
                      </a:cubicBezTo>
                      <a:cubicBezTo>
                        <a:pt x="2425693" y="616369"/>
                        <a:pt x="2422598" y="608716"/>
                        <a:pt x="2420234" y="604834"/>
                      </a:cubicBezTo>
                      <a:cubicBezTo>
                        <a:pt x="2417815" y="600951"/>
                        <a:pt x="2412076" y="586828"/>
                        <a:pt x="2411062" y="584633"/>
                      </a:cubicBezTo>
                      <a:cubicBezTo>
                        <a:pt x="2410162" y="582382"/>
                        <a:pt x="2406899" y="574111"/>
                        <a:pt x="2401497" y="577543"/>
                      </a:cubicBezTo>
                      <a:cubicBezTo>
                        <a:pt x="2396376" y="580863"/>
                        <a:pt x="2391425" y="587503"/>
                        <a:pt x="2384110" y="598250"/>
                      </a:cubicBezTo>
                      <a:cubicBezTo>
                        <a:pt x="2376795" y="609054"/>
                        <a:pt x="2371393" y="619238"/>
                        <a:pt x="2367792" y="625540"/>
                      </a:cubicBezTo>
                      <a:cubicBezTo>
                        <a:pt x="2364247" y="631843"/>
                        <a:pt x="2358170" y="640789"/>
                        <a:pt x="2354231" y="644616"/>
                      </a:cubicBezTo>
                      <a:cubicBezTo>
                        <a:pt x="2350292" y="648329"/>
                        <a:pt x="2346522" y="651030"/>
                        <a:pt x="2343652" y="652887"/>
                      </a:cubicBezTo>
                      <a:cubicBezTo>
                        <a:pt x="2340839" y="654632"/>
                        <a:pt x="2337744" y="656263"/>
                        <a:pt x="2336338" y="660202"/>
                      </a:cubicBezTo>
                      <a:cubicBezTo>
                        <a:pt x="2334987" y="664141"/>
                        <a:pt x="2335493" y="666786"/>
                        <a:pt x="2335493" y="668980"/>
                      </a:cubicBezTo>
                      <a:cubicBezTo>
                        <a:pt x="2335493" y="671118"/>
                        <a:pt x="2334031" y="674719"/>
                        <a:pt x="2330317" y="678321"/>
                      </a:cubicBezTo>
                      <a:cubicBezTo>
                        <a:pt x="2326547" y="681922"/>
                        <a:pt x="2316531" y="688899"/>
                        <a:pt x="2312761" y="691431"/>
                      </a:cubicBezTo>
                      <a:cubicBezTo>
                        <a:pt x="2309047" y="693907"/>
                        <a:pt x="2301282" y="697733"/>
                        <a:pt x="2297006" y="701110"/>
                      </a:cubicBezTo>
                      <a:cubicBezTo>
                        <a:pt x="2292729" y="704486"/>
                        <a:pt x="2288284" y="709887"/>
                        <a:pt x="2285752" y="713995"/>
                      </a:cubicBezTo>
                      <a:cubicBezTo>
                        <a:pt x="2283276" y="718103"/>
                        <a:pt x="2276299" y="732001"/>
                        <a:pt x="2274892" y="735940"/>
                      </a:cubicBezTo>
                      <a:cubicBezTo>
                        <a:pt x="2273429" y="739879"/>
                        <a:pt x="2271797" y="745224"/>
                        <a:pt x="2274386" y="749557"/>
                      </a:cubicBezTo>
                      <a:cubicBezTo>
                        <a:pt x="2276861" y="753890"/>
                        <a:pt x="2279337" y="756028"/>
                        <a:pt x="2284908" y="760867"/>
                      </a:cubicBezTo>
                      <a:cubicBezTo>
                        <a:pt x="2290478" y="765706"/>
                        <a:pt x="2296893" y="768745"/>
                        <a:pt x="2301001" y="770883"/>
                      </a:cubicBezTo>
                      <a:cubicBezTo>
                        <a:pt x="2305052" y="773021"/>
                        <a:pt x="2310454" y="775216"/>
                        <a:pt x="2309160" y="778817"/>
                      </a:cubicBezTo>
                      <a:cubicBezTo>
                        <a:pt x="2307922" y="782418"/>
                        <a:pt x="2307021" y="786132"/>
                        <a:pt x="2309160" y="788833"/>
                      </a:cubicBezTo>
                      <a:cubicBezTo>
                        <a:pt x="2311298" y="791590"/>
                        <a:pt x="2317938" y="792603"/>
                        <a:pt x="2316700" y="796541"/>
                      </a:cubicBezTo>
                      <a:cubicBezTo>
                        <a:pt x="2315462" y="800537"/>
                        <a:pt x="2313999" y="808977"/>
                        <a:pt x="2313999" y="808977"/>
                      </a:cubicBezTo>
                      <a:cubicBezTo>
                        <a:pt x="2313999" y="808977"/>
                        <a:pt x="2316081" y="809371"/>
                        <a:pt x="2318950" y="810440"/>
                      </a:cubicBezTo>
                      <a:cubicBezTo>
                        <a:pt x="2321820" y="811509"/>
                        <a:pt x="2323452" y="815223"/>
                        <a:pt x="2328460" y="814998"/>
                      </a:cubicBezTo>
                      <a:cubicBezTo>
                        <a:pt x="2333355" y="814829"/>
                        <a:pt x="2342077" y="812916"/>
                        <a:pt x="2343540" y="810215"/>
                      </a:cubicBezTo>
                      <a:cubicBezTo>
                        <a:pt x="2345003" y="807514"/>
                        <a:pt x="2347479" y="799693"/>
                        <a:pt x="2352824" y="799017"/>
                      </a:cubicBezTo>
                      <a:cubicBezTo>
                        <a:pt x="2358170" y="798455"/>
                        <a:pt x="2360027" y="797160"/>
                        <a:pt x="2360196" y="795472"/>
                      </a:cubicBezTo>
                      <a:cubicBezTo>
                        <a:pt x="2360477" y="793841"/>
                        <a:pt x="2359239" y="789227"/>
                        <a:pt x="2361265" y="786751"/>
                      </a:cubicBezTo>
                      <a:cubicBezTo>
                        <a:pt x="2363347" y="784275"/>
                        <a:pt x="2367004" y="783037"/>
                        <a:pt x="2369536" y="783262"/>
                      </a:cubicBezTo>
                      <a:cubicBezTo>
                        <a:pt x="2372012" y="783431"/>
                        <a:pt x="2374994" y="784894"/>
                        <a:pt x="2375445" y="786807"/>
                      </a:cubicBezTo>
                      <a:cubicBezTo>
                        <a:pt x="2375951" y="788720"/>
                        <a:pt x="2373531" y="797948"/>
                        <a:pt x="2376232" y="797948"/>
                      </a:cubicBezTo>
                      <a:cubicBezTo>
                        <a:pt x="2378989" y="797948"/>
                        <a:pt x="2380734" y="797385"/>
                        <a:pt x="2381859" y="796373"/>
                      </a:cubicBezTo>
                      <a:cubicBezTo>
                        <a:pt x="2382984" y="795416"/>
                        <a:pt x="2384222" y="794291"/>
                        <a:pt x="2385348" y="796710"/>
                      </a:cubicBezTo>
                      <a:cubicBezTo>
                        <a:pt x="2386473" y="799074"/>
                        <a:pt x="2387767" y="800818"/>
                        <a:pt x="2386642" y="803069"/>
                      </a:cubicBezTo>
                      <a:cubicBezTo>
                        <a:pt x="2385516" y="805376"/>
                        <a:pt x="2383322" y="808358"/>
                        <a:pt x="2381353" y="810609"/>
                      </a:cubicBezTo>
                      <a:cubicBezTo>
                        <a:pt x="2379439" y="812859"/>
                        <a:pt x="2375669" y="816517"/>
                        <a:pt x="2372012" y="817586"/>
                      </a:cubicBezTo>
                      <a:cubicBezTo>
                        <a:pt x="2368298" y="818711"/>
                        <a:pt x="2359520" y="822256"/>
                        <a:pt x="2357495" y="824113"/>
                      </a:cubicBezTo>
                      <a:cubicBezTo>
                        <a:pt x="2355413" y="826026"/>
                        <a:pt x="2353950" y="827208"/>
                        <a:pt x="2353331" y="828277"/>
                      </a:cubicBezTo>
                      <a:cubicBezTo>
                        <a:pt x="2352768" y="829402"/>
                        <a:pt x="2351755" y="830978"/>
                        <a:pt x="2349054" y="830640"/>
                      </a:cubicBezTo>
                      <a:cubicBezTo>
                        <a:pt x="2346297" y="830303"/>
                        <a:pt x="2344103" y="829065"/>
                        <a:pt x="2340558" y="832103"/>
                      </a:cubicBezTo>
                      <a:cubicBezTo>
                        <a:pt x="2337069" y="835142"/>
                        <a:pt x="2334650" y="837224"/>
                        <a:pt x="2334650" y="837224"/>
                      </a:cubicBezTo>
                      <a:cubicBezTo>
                        <a:pt x="2334650" y="837224"/>
                        <a:pt x="2329979" y="841557"/>
                        <a:pt x="2332286" y="847915"/>
                      </a:cubicBezTo>
                      <a:cubicBezTo>
                        <a:pt x="2334537" y="854329"/>
                        <a:pt x="2335662" y="857593"/>
                        <a:pt x="2341177" y="863445"/>
                      </a:cubicBezTo>
                      <a:cubicBezTo>
                        <a:pt x="2346747" y="869353"/>
                        <a:pt x="2347254" y="868340"/>
                        <a:pt x="2348379" y="869803"/>
                      </a:cubicBezTo>
                      <a:cubicBezTo>
                        <a:pt x="2349336" y="871098"/>
                        <a:pt x="2350461" y="873517"/>
                        <a:pt x="2351136" y="876162"/>
                      </a:cubicBezTo>
                      <a:cubicBezTo>
                        <a:pt x="2350967" y="876443"/>
                        <a:pt x="2350742" y="876612"/>
                        <a:pt x="2350573" y="876950"/>
                      </a:cubicBezTo>
                      <a:cubicBezTo>
                        <a:pt x="2350011" y="878131"/>
                        <a:pt x="2350124" y="880326"/>
                        <a:pt x="2349111" y="882126"/>
                      </a:cubicBezTo>
                      <a:cubicBezTo>
                        <a:pt x="2347479" y="885052"/>
                        <a:pt x="2346579" y="886909"/>
                        <a:pt x="2343596" y="889835"/>
                      </a:cubicBezTo>
                      <a:cubicBezTo>
                        <a:pt x="2341627" y="891748"/>
                        <a:pt x="2339883" y="892930"/>
                        <a:pt x="2338251" y="893887"/>
                      </a:cubicBezTo>
                      <a:cubicBezTo>
                        <a:pt x="2335550" y="895518"/>
                        <a:pt x="2333187" y="896306"/>
                        <a:pt x="2330711" y="897206"/>
                      </a:cubicBezTo>
                      <a:cubicBezTo>
                        <a:pt x="2328235" y="898107"/>
                        <a:pt x="2323115" y="901933"/>
                        <a:pt x="2322552" y="905759"/>
                      </a:cubicBezTo>
                      <a:cubicBezTo>
                        <a:pt x="2321876" y="909642"/>
                        <a:pt x="2321876" y="913130"/>
                        <a:pt x="2323283" y="918982"/>
                      </a:cubicBezTo>
                      <a:cubicBezTo>
                        <a:pt x="2324634" y="924834"/>
                        <a:pt x="2328966" y="935300"/>
                        <a:pt x="2328235" y="939802"/>
                      </a:cubicBezTo>
                      <a:cubicBezTo>
                        <a:pt x="2327447" y="944247"/>
                        <a:pt x="2325309" y="945766"/>
                        <a:pt x="2323115" y="945766"/>
                      </a:cubicBezTo>
                      <a:cubicBezTo>
                        <a:pt x="2320976" y="945766"/>
                        <a:pt x="2317094" y="945035"/>
                        <a:pt x="2315124" y="943797"/>
                      </a:cubicBezTo>
                      <a:cubicBezTo>
                        <a:pt x="2313099" y="942559"/>
                        <a:pt x="2310004" y="939802"/>
                        <a:pt x="2307866" y="939127"/>
                      </a:cubicBezTo>
                      <a:cubicBezTo>
                        <a:pt x="2305727" y="938564"/>
                        <a:pt x="2300945" y="937889"/>
                        <a:pt x="2299425" y="934344"/>
                      </a:cubicBezTo>
                      <a:cubicBezTo>
                        <a:pt x="2297850" y="930799"/>
                        <a:pt x="2294924" y="926241"/>
                        <a:pt x="2291716" y="927423"/>
                      </a:cubicBezTo>
                      <a:cubicBezTo>
                        <a:pt x="2288509" y="928661"/>
                        <a:pt x="2287271" y="931136"/>
                        <a:pt x="2285583" y="933894"/>
                      </a:cubicBezTo>
                      <a:cubicBezTo>
                        <a:pt x="2283895" y="936707"/>
                        <a:pt x="2282939" y="941490"/>
                        <a:pt x="2277593" y="939802"/>
                      </a:cubicBezTo>
                      <a:cubicBezTo>
                        <a:pt x="2272135" y="938114"/>
                        <a:pt x="2269434" y="937439"/>
                        <a:pt x="2264932" y="934850"/>
                      </a:cubicBezTo>
                      <a:cubicBezTo>
                        <a:pt x="2260431" y="932206"/>
                        <a:pt x="2254016" y="925960"/>
                        <a:pt x="2249965" y="923653"/>
                      </a:cubicBezTo>
                      <a:cubicBezTo>
                        <a:pt x="2245970" y="921289"/>
                        <a:pt x="2242875" y="918420"/>
                        <a:pt x="2239049" y="920389"/>
                      </a:cubicBezTo>
                      <a:cubicBezTo>
                        <a:pt x="2235279" y="922415"/>
                        <a:pt x="2234547" y="924778"/>
                        <a:pt x="2235842" y="927760"/>
                      </a:cubicBezTo>
                      <a:cubicBezTo>
                        <a:pt x="2237192" y="931024"/>
                        <a:pt x="2240005" y="931755"/>
                        <a:pt x="2238599" y="935300"/>
                      </a:cubicBezTo>
                      <a:cubicBezTo>
                        <a:pt x="2237248" y="938902"/>
                        <a:pt x="2232465" y="945485"/>
                        <a:pt x="2231396" y="950268"/>
                      </a:cubicBezTo>
                      <a:cubicBezTo>
                        <a:pt x="2230271" y="955051"/>
                        <a:pt x="2229708" y="960115"/>
                        <a:pt x="2232297" y="961803"/>
                      </a:cubicBezTo>
                      <a:cubicBezTo>
                        <a:pt x="2234941" y="963491"/>
                        <a:pt x="2239218" y="962591"/>
                        <a:pt x="2240624" y="961916"/>
                      </a:cubicBezTo>
                      <a:cubicBezTo>
                        <a:pt x="2241975" y="961353"/>
                        <a:pt x="2247377" y="959496"/>
                        <a:pt x="2250753" y="961634"/>
                      </a:cubicBezTo>
                      <a:cubicBezTo>
                        <a:pt x="2254129" y="963772"/>
                        <a:pt x="2258461" y="966530"/>
                        <a:pt x="2259531" y="970750"/>
                      </a:cubicBezTo>
                      <a:cubicBezTo>
                        <a:pt x="2260656" y="974857"/>
                        <a:pt x="2259531" y="980428"/>
                        <a:pt x="2263695" y="984310"/>
                      </a:cubicBezTo>
                      <a:cubicBezTo>
                        <a:pt x="2267802" y="988080"/>
                        <a:pt x="2272473" y="989093"/>
                        <a:pt x="2275680" y="996296"/>
                      </a:cubicBezTo>
                      <a:cubicBezTo>
                        <a:pt x="2278943" y="1003554"/>
                        <a:pt x="2281588" y="1007099"/>
                        <a:pt x="2282882" y="1009013"/>
                      </a:cubicBezTo>
                      <a:cubicBezTo>
                        <a:pt x="2283670" y="1010082"/>
                        <a:pt x="2285527" y="1012276"/>
                        <a:pt x="2285808" y="1014527"/>
                      </a:cubicBezTo>
                      <a:cubicBezTo>
                        <a:pt x="2286090" y="1016609"/>
                        <a:pt x="2285752" y="1018578"/>
                        <a:pt x="2285020" y="1020941"/>
                      </a:cubicBezTo>
                      <a:cubicBezTo>
                        <a:pt x="2284233" y="1023305"/>
                        <a:pt x="2278212" y="1034952"/>
                        <a:pt x="2278437" y="1045756"/>
                      </a:cubicBezTo>
                      <a:cubicBezTo>
                        <a:pt x="2278606" y="1056616"/>
                        <a:pt x="2281251" y="1068545"/>
                        <a:pt x="2282376" y="1074735"/>
                      </a:cubicBezTo>
                      <a:cubicBezTo>
                        <a:pt x="2283501" y="1080868"/>
                        <a:pt x="2285020" y="1088745"/>
                        <a:pt x="2285133" y="1092290"/>
                      </a:cubicBezTo>
                      <a:cubicBezTo>
                        <a:pt x="2285302" y="1095835"/>
                        <a:pt x="2285302" y="1098255"/>
                        <a:pt x="2288340" y="1101462"/>
                      </a:cubicBezTo>
                      <a:cubicBezTo>
                        <a:pt x="2291266" y="1104613"/>
                        <a:pt x="2299144" y="1111140"/>
                        <a:pt x="2301901" y="1118062"/>
                      </a:cubicBezTo>
                      <a:cubicBezTo>
                        <a:pt x="2304715" y="1124926"/>
                        <a:pt x="2304321" y="1129034"/>
                        <a:pt x="2305108" y="1132072"/>
                      </a:cubicBezTo>
                      <a:cubicBezTo>
                        <a:pt x="2305840" y="1135111"/>
                        <a:pt x="2308034" y="1143664"/>
                        <a:pt x="2313492" y="1144958"/>
                      </a:cubicBezTo>
                      <a:cubicBezTo>
                        <a:pt x="2318838" y="1146252"/>
                        <a:pt x="2322214" y="1144958"/>
                        <a:pt x="2326322" y="1143664"/>
                      </a:cubicBezTo>
                      <a:cubicBezTo>
                        <a:pt x="2330429" y="1142370"/>
                        <a:pt x="2333412" y="1140625"/>
                        <a:pt x="2337857" y="1136405"/>
                      </a:cubicBezTo>
                      <a:cubicBezTo>
                        <a:pt x="2342302" y="1132072"/>
                        <a:pt x="2351249" y="1122732"/>
                        <a:pt x="2355413" y="1118287"/>
                      </a:cubicBezTo>
                      <a:cubicBezTo>
                        <a:pt x="2359464" y="1113785"/>
                        <a:pt x="2366948" y="1104276"/>
                        <a:pt x="2370268" y="1102588"/>
                      </a:cubicBezTo>
                      <a:cubicBezTo>
                        <a:pt x="2373588" y="1100900"/>
                        <a:pt x="2377751" y="1099380"/>
                        <a:pt x="2380340" y="1101856"/>
                      </a:cubicBezTo>
                      <a:cubicBezTo>
                        <a:pt x="2382872" y="1104276"/>
                        <a:pt x="2383266" y="1106301"/>
                        <a:pt x="2383660" y="1109340"/>
                      </a:cubicBezTo>
                      <a:cubicBezTo>
                        <a:pt x="2384053" y="1112266"/>
                        <a:pt x="2385516" y="1118512"/>
                        <a:pt x="2388724" y="1120931"/>
                      </a:cubicBezTo>
                      <a:cubicBezTo>
                        <a:pt x="2391875" y="1123351"/>
                        <a:pt x="2393169" y="1122563"/>
                        <a:pt x="2396883" y="1127064"/>
                      </a:cubicBezTo>
                      <a:cubicBezTo>
                        <a:pt x="2400596" y="1131510"/>
                        <a:pt x="2406786" y="1139162"/>
                        <a:pt x="2407686" y="1143495"/>
                      </a:cubicBezTo>
                      <a:cubicBezTo>
                        <a:pt x="2408587" y="1147828"/>
                        <a:pt x="2408193" y="1148953"/>
                        <a:pt x="2407518" y="1150247"/>
                      </a:cubicBezTo>
                      <a:cubicBezTo>
                        <a:pt x="2406786" y="1151541"/>
                        <a:pt x="2405436" y="1154693"/>
                        <a:pt x="2407518" y="1156774"/>
                      </a:cubicBezTo>
                      <a:cubicBezTo>
                        <a:pt x="2409543" y="1158800"/>
                        <a:pt x="2412694" y="1160713"/>
                        <a:pt x="2414382" y="1162908"/>
                      </a:cubicBezTo>
                      <a:cubicBezTo>
                        <a:pt x="2416070" y="1165159"/>
                        <a:pt x="2421247" y="1174668"/>
                        <a:pt x="2424286" y="1183446"/>
                      </a:cubicBezTo>
                      <a:cubicBezTo>
                        <a:pt x="2427212" y="1192224"/>
                        <a:pt x="2430250" y="1202521"/>
                        <a:pt x="2430757" y="1205503"/>
                      </a:cubicBezTo>
                      <a:cubicBezTo>
                        <a:pt x="2431319" y="1208429"/>
                        <a:pt x="2432839" y="1211862"/>
                        <a:pt x="2426705" y="1214450"/>
                      </a:cubicBezTo>
                      <a:cubicBezTo>
                        <a:pt x="2420572" y="1216982"/>
                        <a:pt x="2414214" y="1219796"/>
                        <a:pt x="2417421" y="1224522"/>
                      </a:cubicBezTo>
                      <a:cubicBezTo>
                        <a:pt x="2420572" y="1229192"/>
                        <a:pt x="2423385" y="1230881"/>
                        <a:pt x="2428731" y="1233300"/>
                      </a:cubicBezTo>
                      <a:cubicBezTo>
                        <a:pt x="2434189" y="1235720"/>
                        <a:pt x="2440097" y="1237408"/>
                        <a:pt x="2443079" y="1237970"/>
                      </a:cubicBezTo>
                      <a:cubicBezTo>
                        <a:pt x="2446118" y="1238533"/>
                        <a:pt x="2449775" y="1237802"/>
                        <a:pt x="2452026" y="1240221"/>
                      </a:cubicBezTo>
                      <a:cubicBezTo>
                        <a:pt x="2453208" y="1241515"/>
                        <a:pt x="2454108" y="1242359"/>
                        <a:pt x="2454952" y="1243372"/>
                      </a:cubicBezTo>
                      <a:cubicBezTo>
                        <a:pt x="2454952" y="1248211"/>
                        <a:pt x="2454952" y="1252938"/>
                        <a:pt x="2454896" y="1254288"/>
                      </a:cubicBezTo>
                      <a:cubicBezTo>
                        <a:pt x="2454615" y="1257327"/>
                        <a:pt x="2452983" y="1269762"/>
                        <a:pt x="2452814" y="1272463"/>
                      </a:cubicBezTo>
                      <a:cubicBezTo>
                        <a:pt x="2452533" y="1275220"/>
                        <a:pt x="2453489" y="1282985"/>
                        <a:pt x="2451632" y="1284899"/>
                      </a:cubicBezTo>
                      <a:cubicBezTo>
                        <a:pt x="2449775" y="1286755"/>
                        <a:pt x="2449607" y="1287825"/>
                        <a:pt x="2449607" y="1289006"/>
                      </a:cubicBezTo>
                      <a:cubicBezTo>
                        <a:pt x="2449607" y="1290132"/>
                        <a:pt x="2448763" y="1294746"/>
                        <a:pt x="2444824" y="1292664"/>
                      </a:cubicBezTo>
                      <a:cubicBezTo>
                        <a:pt x="2440829" y="1290525"/>
                        <a:pt x="2435933" y="1287431"/>
                        <a:pt x="2432670" y="1287431"/>
                      </a:cubicBezTo>
                      <a:cubicBezTo>
                        <a:pt x="2429462" y="1287431"/>
                        <a:pt x="2426930" y="1289119"/>
                        <a:pt x="2424623" y="1291370"/>
                      </a:cubicBezTo>
                      <a:cubicBezTo>
                        <a:pt x="2422373" y="1293676"/>
                        <a:pt x="2419053" y="1299247"/>
                        <a:pt x="2417758" y="1304874"/>
                      </a:cubicBezTo>
                      <a:cubicBezTo>
                        <a:pt x="2416408" y="1310501"/>
                        <a:pt x="2416127" y="1314496"/>
                        <a:pt x="2415789" y="1316409"/>
                      </a:cubicBezTo>
                      <a:cubicBezTo>
                        <a:pt x="2415508" y="1318378"/>
                        <a:pt x="2413876" y="1320517"/>
                        <a:pt x="2412132" y="1321755"/>
                      </a:cubicBezTo>
                      <a:cubicBezTo>
                        <a:pt x="2410387" y="1322936"/>
                        <a:pt x="2405548" y="1323893"/>
                        <a:pt x="2402003" y="1325300"/>
                      </a:cubicBezTo>
                      <a:cubicBezTo>
                        <a:pt x="2398402" y="1326594"/>
                        <a:pt x="2394857" y="1328226"/>
                        <a:pt x="2391312" y="1330026"/>
                      </a:cubicBezTo>
                      <a:cubicBezTo>
                        <a:pt x="2387767" y="1331770"/>
                        <a:pt x="2383772" y="1333571"/>
                        <a:pt x="2379552" y="1332277"/>
                      </a:cubicBezTo>
                      <a:cubicBezTo>
                        <a:pt x="2375276" y="1330983"/>
                        <a:pt x="2369874" y="1328000"/>
                        <a:pt x="2363797" y="1326369"/>
                      </a:cubicBezTo>
                      <a:cubicBezTo>
                        <a:pt x="2357776" y="1324737"/>
                        <a:pt x="2351530" y="1324737"/>
                        <a:pt x="2348604" y="1325187"/>
                      </a:cubicBezTo>
                      <a:cubicBezTo>
                        <a:pt x="2345678" y="1325581"/>
                        <a:pt x="2337519" y="1325750"/>
                        <a:pt x="2341064" y="1330026"/>
                      </a:cubicBezTo>
                      <a:cubicBezTo>
                        <a:pt x="2344609" y="1334359"/>
                        <a:pt x="2347141" y="1338579"/>
                        <a:pt x="2346353" y="1340942"/>
                      </a:cubicBezTo>
                      <a:cubicBezTo>
                        <a:pt x="2345622" y="1343362"/>
                        <a:pt x="2343878" y="1346006"/>
                        <a:pt x="2339883" y="1346175"/>
                      </a:cubicBezTo>
                      <a:cubicBezTo>
                        <a:pt x="2335887" y="1346288"/>
                        <a:pt x="2327503" y="1346175"/>
                        <a:pt x="2324577" y="1346175"/>
                      </a:cubicBezTo>
                      <a:cubicBezTo>
                        <a:pt x="2321652" y="1346175"/>
                        <a:pt x="2313492" y="1345838"/>
                        <a:pt x="2309047" y="1349720"/>
                      </a:cubicBezTo>
                      <a:cubicBezTo>
                        <a:pt x="2304658" y="1353603"/>
                        <a:pt x="2301395" y="1359005"/>
                        <a:pt x="2298750" y="1365082"/>
                      </a:cubicBezTo>
                      <a:cubicBezTo>
                        <a:pt x="2296049" y="1371159"/>
                        <a:pt x="2294023" y="1374816"/>
                        <a:pt x="2291491" y="1377517"/>
                      </a:cubicBezTo>
                      <a:cubicBezTo>
                        <a:pt x="2289016" y="1380218"/>
                        <a:pt x="2286033" y="1384213"/>
                        <a:pt x="2286033" y="1384213"/>
                      </a:cubicBezTo>
                      <a:cubicBezTo>
                        <a:pt x="2286033" y="1384213"/>
                        <a:pt x="2283332" y="1386689"/>
                        <a:pt x="2280969" y="1383650"/>
                      </a:cubicBezTo>
                      <a:cubicBezTo>
                        <a:pt x="2278606" y="1380499"/>
                        <a:pt x="2277312" y="1380387"/>
                        <a:pt x="2274836" y="1380387"/>
                      </a:cubicBezTo>
                      <a:cubicBezTo>
                        <a:pt x="2272360" y="1380387"/>
                        <a:pt x="2266958" y="1380949"/>
                        <a:pt x="2264932" y="1381456"/>
                      </a:cubicBezTo>
                      <a:cubicBezTo>
                        <a:pt x="2262851" y="1381850"/>
                        <a:pt x="2259306" y="1382019"/>
                        <a:pt x="2255367" y="1385113"/>
                      </a:cubicBezTo>
                      <a:cubicBezTo>
                        <a:pt x="2251372" y="1388264"/>
                        <a:pt x="2247827" y="1392485"/>
                        <a:pt x="2245182" y="1396367"/>
                      </a:cubicBezTo>
                      <a:cubicBezTo>
                        <a:pt x="2242538" y="1400250"/>
                        <a:pt x="2240118" y="1404357"/>
                        <a:pt x="2238711" y="1406721"/>
                      </a:cubicBezTo>
                      <a:cubicBezTo>
                        <a:pt x="2237192" y="1409084"/>
                        <a:pt x="2231903" y="1413529"/>
                        <a:pt x="2229427" y="1414598"/>
                      </a:cubicBezTo>
                      <a:cubicBezTo>
                        <a:pt x="2226951" y="1415667"/>
                        <a:pt x="2224869" y="1415780"/>
                        <a:pt x="2222506" y="1415498"/>
                      </a:cubicBezTo>
                      <a:cubicBezTo>
                        <a:pt x="2220142" y="1415161"/>
                        <a:pt x="2218848" y="1413979"/>
                        <a:pt x="2214234" y="1415611"/>
                      </a:cubicBezTo>
                      <a:cubicBezTo>
                        <a:pt x="2209676" y="1417243"/>
                        <a:pt x="2203037" y="1422307"/>
                        <a:pt x="2200561" y="1423489"/>
                      </a:cubicBezTo>
                      <a:cubicBezTo>
                        <a:pt x="2198029" y="1424670"/>
                        <a:pt x="2195215" y="1425739"/>
                        <a:pt x="2191839" y="1427484"/>
                      </a:cubicBezTo>
                      <a:cubicBezTo>
                        <a:pt x="2188463" y="1429228"/>
                        <a:pt x="2182217" y="1433392"/>
                        <a:pt x="2179573" y="1437500"/>
                      </a:cubicBezTo>
                      <a:cubicBezTo>
                        <a:pt x="2176872" y="1441664"/>
                        <a:pt x="2176422" y="1443577"/>
                        <a:pt x="2176028" y="1446390"/>
                      </a:cubicBezTo>
                      <a:cubicBezTo>
                        <a:pt x="2175578" y="1449204"/>
                        <a:pt x="2175690" y="1450723"/>
                        <a:pt x="2174508" y="1452749"/>
                      </a:cubicBezTo>
                      <a:cubicBezTo>
                        <a:pt x="2173327" y="1454830"/>
                        <a:pt x="2168600" y="1458994"/>
                        <a:pt x="2167306" y="1460120"/>
                      </a:cubicBezTo>
                      <a:cubicBezTo>
                        <a:pt x="2165955" y="1461301"/>
                        <a:pt x="2158753" y="1468898"/>
                        <a:pt x="2155659" y="1473455"/>
                      </a:cubicBezTo>
                      <a:cubicBezTo>
                        <a:pt x="2152564" y="1478013"/>
                        <a:pt x="2149581" y="1482740"/>
                        <a:pt x="2148400" y="1486285"/>
                      </a:cubicBezTo>
                      <a:cubicBezTo>
                        <a:pt x="2147218" y="1489886"/>
                        <a:pt x="2145755" y="1495175"/>
                        <a:pt x="2144011" y="1496244"/>
                      </a:cubicBezTo>
                      <a:cubicBezTo>
                        <a:pt x="2142267" y="1497313"/>
                        <a:pt x="2138384" y="1497426"/>
                        <a:pt x="2137315" y="1492249"/>
                      </a:cubicBezTo>
                      <a:cubicBezTo>
                        <a:pt x="2136358" y="1487072"/>
                        <a:pt x="2137315" y="1483921"/>
                        <a:pt x="2135289" y="1479926"/>
                      </a:cubicBezTo>
                      <a:cubicBezTo>
                        <a:pt x="2133207" y="1475931"/>
                        <a:pt x="2127749" y="1468053"/>
                        <a:pt x="2126005" y="1465578"/>
                      </a:cubicBezTo>
                      <a:cubicBezTo>
                        <a:pt x="2124260" y="1463046"/>
                        <a:pt x="2118803" y="1455055"/>
                        <a:pt x="2117283" y="1448247"/>
                      </a:cubicBezTo>
                      <a:cubicBezTo>
                        <a:pt x="2115820" y="1441438"/>
                        <a:pt x="2116101" y="1437049"/>
                        <a:pt x="2111262" y="1435080"/>
                      </a:cubicBezTo>
                      <a:cubicBezTo>
                        <a:pt x="2106367" y="1433167"/>
                        <a:pt x="2101528" y="1433167"/>
                        <a:pt x="2098996" y="1431704"/>
                      </a:cubicBezTo>
                      <a:cubicBezTo>
                        <a:pt x="2096464" y="1430241"/>
                        <a:pt x="2092750" y="1427821"/>
                        <a:pt x="2090274" y="1425458"/>
                      </a:cubicBezTo>
                      <a:cubicBezTo>
                        <a:pt x="2087798" y="1423095"/>
                        <a:pt x="2086617" y="1421801"/>
                        <a:pt x="2086166" y="1420732"/>
                      </a:cubicBezTo>
                      <a:cubicBezTo>
                        <a:pt x="2085716" y="1419662"/>
                        <a:pt x="2085097" y="1416174"/>
                        <a:pt x="2083353" y="1416736"/>
                      </a:cubicBezTo>
                      <a:cubicBezTo>
                        <a:pt x="2081609" y="1417299"/>
                        <a:pt x="2081440" y="1420619"/>
                        <a:pt x="2079696" y="1422251"/>
                      </a:cubicBezTo>
                      <a:cubicBezTo>
                        <a:pt x="2077951" y="1423826"/>
                        <a:pt x="2073618" y="1428272"/>
                        <a:pt x="2071705" y="1429622"/>
                      </a:cubicBezTo>
                      <a:cubicBezTo>
                        <a:pt x="2069792" y="1430916"/>
                        <a:pt x="2061971" y="1434292"/>
                        <a:pt x="2063940" y="1440313"/>
                      </a:cubicBezTo>
                      <a:cubicBezTo>
                        <a:pt x="2065853" y="1446390"/>
                        <a:pt x="2067823" y="1446390"/>
                        <a:pt x="2069961" y="1450048"/>
                      </a:cubicBezTo>
                      <a:cubicBezTo>
                        <a:pt x="2072099" y="1453649"/>
                        <a:pt x="2075532" y="1459219"/>
                        <a:pt x="2074800" y="1464340"/>
                      </a:cubicBezTo>
                      <a:cubicBezTo>
                        <a:pt x="2074069" y="1469460"/>
                        <a:pt x="2072381" y="1474525"/>
                        <a:pt x="2072831" y="1477676"/>
                      </a:cubicBezTo>
                      <a:cubicBezTo>
                        <a:pt x="2073337" y="1480827"/>
                        <a:pt x="2074350" y="1485666"/>
                        <a:pt x="2073562" y="1487635"/>
                      </a:cubicBezTo>
                      <a:cubicBezTo>
                        <a:pt x="2072831" y="1489548"/>
                        <a:pt x="2072099" y="1493656"/>
                        <a:pt x="2072381" y="1498776"/>
                      </a:cubicBezTo>
                      <a:cubicBezTo>
                        <a:pt x="2072662" y="1503897"/>
                        <a:pt x="2071930" y="1507048"/>
                        <a:pt x="2071930" y="1508736"/>
                      </a:cubicBezTo>
                      <a:cubicBezTo>
                        <a:pt x="2071930" y="1510424"/>
                        <a:pt x="2071649" y="1513294"/>
                        <a:pt x="2073843" y="1517176"/>
                      </a:cubicBezTo>
                      <a:cubicBezTo>
                        <a:pt x="2075982" y="1521115"/>
                        <a:pt x="2080371" y="1527361"/>
                        <a:pt x="2079133" y="1533944"/>
                      </a:cubicBezTo>
                      <a:cubicBezTo>
                        <a:pt x="2077951" y="1540472"/>
                        <a:pt x="2075588" y="1546380"/>
                        <a:pt x="2071761" y="1552457"/>
                      </a:cubicBezTo>
                      <a:cubicBezTo>
                        <a:pt x="2070636" y="1554145"/>
                        <a:pt x="2069455" y="1556170"/>
                        <a:pt x="2068273" y="1557915"/>
                      </a:cubicBezTo>
                      <a:cubicBezTo>
                        <a:pt x="2068104" y="1558196"/>
                        <a:pt x="2067992" y="1558421"/>
                        <a:pt x="2067879" y="1558646"/>
                      </a:cubicBezTo>
                      <a:cubicBezTo>
                        <a:pt x="2067767" y="1558815"/>
                        <a:pt x="2067598" y="1558928"/>
                        <a:pt x="2067373" y="1559153"/>
                      </a:cubicBezTo>
                      <a:cubicBezTo>
                        <a:pt x="2064222" y="1563429"/>
                        <a:pt x="2058313" y="1563429"/>
                        <a:pt x="2047847" y="1561572"/>
                      </a:cubicBezTo>
                      <a:cubicBezTo>
                        <a:pt x="2042333" y="1560672"/>
                        <a:pt x="2038563" y="1553582"/>
                        <a:pt x="2032936" y="1552007"/>
                      </a:cubicBezTo>
                      <a:cubicBezTo>
                        <a:pt x="2027984" y="1550656"/>
                        <a:pt x="2018644" y="1555608"/>
                        <a:pt x="2014424" y="1555889"/>
                      </a:cubicBezTo>
                      <a:cubicBezTo>
                        <a:pt x="2007334" y="1556339"/>
                        <a:pt x="2000356" y="1558815"/>
                        <a:pt x="1990735" y="1560672"/>
                      </a:cubicBezTo>
                      <a:cubicBezTo>
                        <a:pt x="1975261" y="1563710"/>
                        <a:pt x="1978637" y="1550206"/>
                        <a:pt x="1977174" y="1541766"/>
                      </a:cubicBezTo>
                      <a:cubicBezTo>
                        <a:pt x="1975711" y="1533269"/>
                        <a:pt x="1966595" y="1527811"/>
                        <a:pt x="1959843" y="1512844"/>
                      </a:cubicBezTo>
                      <a:cubicBezTo>
                        <a:pt x="1953091" y="1497932"/>
                        <a:pt x="1969015" y="1504403"/>
                        <a:pt x="1973854" y="1498889"/>
                      </a:cubicBezTo>
                      <a:cubicBezTo>
                        <a:pt x="1978637" y="1493374"/>
                        <a:pt x="1970984" y="1483978"/>
                        <a:pt x="1968002" y="1472499"/>
                      </a:cubicBezTo>
                      <a:cubicBezTo>
                        <a:pt x="1965132" y="1460964"/>
                        <a:pt x="1958830" y="1469460"/>
                        <a:pt x="1955510" y="1469967"/>
                      </a:cubicBezTo>
                      <a:cubicBezTo>
                        <a:pt x="1952134" y="1470473"/>
                        <a:pt x="1950221" y="1460513"/>
                        <a:pt x="1944932" y="1452017"/>
                      </a:cubicBezTo>
                      <a:cubicBezTo>
                        <a:pt x="1939642" y="1443577"/>
                        <a:pt x="1940543" y="1439075"/>
                        <a:pt x="1943975" y="1434630"/>
                      </a:cubicBezTo>
                      <a:cubicBezTo>
                        <a:pt x="1947295" y="1430128"/>
                        <a:pt x="1933847" y="1422645"/>
                        <a:pt x="1929514" y="1411222"/>
                      </a:cubicBezTo>
                      <a:cubicBezTo>
                        <a:pt x="1925125" y="1399743"/>
                        <a:pt x="1900029" y="1404751"/>
                        <a:pt x="1889000" y="1404751"/>
                      </a:cubicBezTo>
                      <a:cubicBezTo>
                        <a:pt x="1877859" y="1404751"/>
                        <a:pt x="1881742" y="1417187"/>
                        <a:pt x="1876453" y="1421182"/>
                      </a:cubicBezTo>
                      <a:cubicBezTo>
                        <a:pt x="1871163" y="1425177"/>
                        <a:pt x="1864411" y="1420225"/>
                        <a:pt x="1853270" y="1421688"/>
                      </a:cubicBezTo>
                      <a:cubicBezTo>
                        <a:pt x="1842185" y="1423207"/>
                        <a:pt x="1833519" y="1433673"/>
                        <a:pt x="1834926" y="1443633"/>
                      </a:cubicBezTo>
                      <a:cubicBezTo>
                        <a:pt x="1836389" y="1453593"/>
                        <a:pt x="1838302" y="1455618"/>
                        <a:pt x="1832056" y="1457588"/>
                      </a:cubicBezTo>
                      <a:cubicBezTo>
                        <a:pt x="1825754" y="1459557"/>
                        <a:pt x="1825304" y="1464058"/>
                        <a:pt x="1833969" y="1468560"/>
                      </a:cubicBezTo>
                      <a:cubicBezTo>
                        <a:pt x="1842691" y="1473005"/>
                        <a:pt x="1834926" y="1480039"/>
                        <a:pt x="1825811" y="1489436"/>
                      </a:cubicBezTo>
                      <a:cubicBezTo>
                        <a:pt x="1816639" y="1498945"/>
                        <a:pt x="1799758" y="1492981"/>
                        <a:pt x="1792556" y="1488479"/>
                      </a:cubicBezTo>
                      <a:cubicBezTo>
                        <a:pt x="1785297" y="1484034"/>
                        <a:pt x="1784284" y="1488029"/>
                        <a:pt x="1779501" y="1495963"/>
                      </a:cubicBezTo>
                      <a:cubicBezTo>
                        <a:pt x="1774662" y="1503953"/>
                        <a:pt x="1766953" y="1504910"/>
                        <a:pt x="1764534" y="1513969"/>
                      </a:cubicBezTo>
                      <a:cubicBezTo>
                        <a:pt x="1762114" y="1522916"/>
                        <a:pt x="1753955" y="1517908"/>
                        <a:pt x="1749622" y="1504459"/>
                      </a:cubicBezTo>
                      <a:cubicBezTo>
                        <a:pt x="1745234" y="1490955"/>
                        <a:pt x="1721150" y="1516895"/>
                        <a:pt x="1712991" y="1522916"/>
                      </a:cubicBezTo>
                      <a:cubicBezTo>
                        <a:pt x="1704720" y="1528880"/>
                        <a:pt x="1689359" y="1535351"/>
                        <a:pt x="1696561" y="1539346"/>
                      </a:cubicBezTo>
                      <a:cubicBezTo>
                        <a:pt x="1703820" y="1543341"/>
                        <a:pt x="1691272" y="1546267"/>
                        <a:pt x="1683507" y="1549306"/>
                      </a:cubicBezTo>
                      <a:cubicBezTo>
                        <a:pt x="1675798" y="1552344"/>
                        <a:pt x="1662743" y="1549306"/>
                        <a:pt x="1655541" y="1544354"/>
                      </a:cubicBezTo>
                      <a:cubicBezTo>
                        <a:pt x="1648282" y="1539402"/>
                        <a:pt x="1650252" y="1526967"/>
                        <a:pt x="1653122" y="1519933"/>
                      </a:cubicBezTo>
                      <a:cubicBezTo>
                        <a:pt x="1655991" y="1512956"/>
                        <a:pt x="1653122" y="1499508"/>
                        <a:pt x="1650252" y="1488029"/>
                      </a:cubicBezTo>
                      <a:cubicBezTo>
                        <a:pt x="1648789" y="1482290"/>
                        <a:pt x="1646088" y="1469291"/>
                        <a:pt x="1642655" y="1466759"/>
                      </a:cubicBezTo>
                      <a:cubicBezTo>
                        <a:pt x="1641361" y="1465803"/>
                        <a:pt x="1637816" y="1468841"/>
                        <a:pt x="1639054" y="1473624"/>
                      </a:cubicBezTo>
                      <a:cubicBezTo>
                        <a:pt x="1640911" y="1480489"/>
                        <a:pt x="1632640" y="1483471"/>
                        <a:pt x="1625100" y="1482515"/>
                      </a:cubicBezTo>
                      <a:cubicBezTo>
                        <a:pt x="1611201" y="1480827"/>
                        <a:pt x="1608725" y="1490955"/>
                        <a:pt x="1612608" y="1497989"/>
                      </a:cubicBezTo>
                      <a:cubicBezTo>
                        <a:pt x="1616491" y="1504910"/>
                        <a:pt x="1604899" y="1502940"/>
                        <a:pt x="1598147" y="1506935"/>
                      </a:cubicBezTo>
                      <a:cubicBezTo>
                        <a:pt x="1591395" y="1510930"/>
                        <a:pt x="1586105" y="1524885"/>
                        <a:pt x="1590438" y="1544861"/>
                      </a:cubicBezTo>
                      <a:cubicBezTo>
                        <a:pt x="1594771" y="1564780"/>
                        <a:pt x="1575470" y="1563767"/>
                        <a:pt x="1567255" y="1565736"/>
                      </a:cubicBezTo>
                      <a:cubicBezTo>
                        <a:pt x="1559096" y="1567762"/>
                        <a:pt x="1559547" y="1587231"/>
                        <a:pt x="1565792" y="1595221"/>
                      </a:cubicBezTo>
                      <a:cubicBezTo>
                        <a:pt x="1572094" y="1603211"/>
                        <a:pt x="1572094" y="1604168"/>
                        <a:pt x="1563373" y="1612608"/>
                      </a:cubicBezTo>
                      <a:cubicBezTo>
                        <a:pt x="1554708" y="1621105"/>
                        <a:pt x="1562923" y="1626113"/>
                        <a:pt x="1568662" y="1633034"/>
                      </a:cubicBezTo>
                      <a:cubicBezTo>
                        <a:pt x="1574514" y="1640011"/>
                        <a:pt x="1576371" y="1647045"/>
                        <a:pt x="1578790" y="1657004"/>
                      </a:cubicBezTo>
                      <a:cubicBezTo>
                        <a:pt x="1578790" y="1657004"/>
                        <a:pt x="1579353" y="1658861"/>
                        <a:pt x="1580141" y="1661393"/>
                      </a:cubicBezTo>
                      <a:cubicBezTo>
                        <a:pt x="1580029" y="1663419"/>
                        <a:pt x="1579353" y="1675404"/>
                        <a:pt x="1579466" y="1679343"/>
                      </a:cubicBezTo>
                      <a:cubicBezTo>
                        <a:pt x="1579578" y="1683676"/>
                        <a:pt x="1580760" y="1690540"/>
                        <a:pt x="1578790" y="1691328"/>
                      </a:cubicBezTo>
                      <a:cubicBezTo>
                        <a:pt x="1576877" y="1692116"/>
                        <a:pt x="1572094" y="1690540"/>
                        <a:pt x="1569225" y="1694029"/>
                      </a:cubicBezTo>
                      <a:cubicBezTo>
                        <a:pt x="1566355" y="1697574"/>
                        <a:pt x="1563654" y="1700781"/>
                        <a:pt x="1560447" y="1698981"/>
                      </a:cubicBezTo>
                      <a:cubicBezTo>
                        <a:pt x="1557239" y="1697236"/>
                        <a:pt x="1554539" y="1695661"/>
                        <a:pt x="1551500" y="1697349"/>
                      </a:cubicBezTo>
                      <a:cubicBezTo>
                        <a:pt x="1548461" y="1699093"/>
                        <a:pt x="1540415" y="1707534"/>
                        <a:pt x="1539065" y="1711247"/>
                      </a:cubicBezTo>
                      <a:cubicBezTo>
                        <a:pt x="1537602" y="1714961"/>
                        <a:pt x="1538389" y="1726102"/>
                        <a:pt x="1533438" y="1729647"/>
                      </a:cubicBezTo>
                      <a:cubicBezTo>
                        <a:pt x="1528486" y="1733136"/>
                        <a:pt x="1522297" y="1734543"/>
                        <a:pt x="1518583" y="1734993"/>
                      </a:cubicBezTo>
                      <a:cubicBezTo>
                        <a:pt x="1514869" y="1735387"/>
                        <a:pt x="1508623" y="1734149"/>
                        <a:pt x="1504516" y="1732911"/>
                      </a:cubicBezTo>
                      <a:cubicBezTo>
                        <a:pt x="1500408" y="1731673"/>
                        <a:pt x="1497707" y="1729366"/>
                        <a:pt x="1495850" y="1729647"/>
                      </a:cubicBezTo>
                      <a:cubicBezTo>
                        <a:pt x="1493937" y="1729816"/>
                        <a:pt x="1483190" y="1731392"/>
                        <a:pt x="1483190" y="1731392"/>
                      </a:cubicBezTo>
                      <a:cubicBezTo>
                        <a:pt x="1483190" y="1731392"/>
                        <a:pt x="1460457" y="1732292"/>
                        <a:pt x="1447459" y="1729366"/>
                      </a:cubicBezTo>
                      <a:cubicBezTo>
                        <a:pt x="1434405" y="1726440"/>
                        <a:pt x="1433336" y="1725990"/>
                        <a:pt x="1428722" y="1724414"/>
                      </a:cubicBezTo>
                      <a:cubicBezTo>
                        <a:pt x="1424164" y="1722895"/>
                        <a:pt x="1420338" y="1719463"/>
                        <a:pt x="1413810" y="1719856"/>
                      </a:cubicBezTo>
                      <a:cubicBezTo>
                        <a:pt x="1407340" y="1720250"/>
                        <a:pt x="1403738" y="1721770"/>
                        <a:pt x="1401037" y="1724639"/>
                      </a:cubicBezTo>
                      <a:cubicBezTo>
                        <a:pt x="1398336" y="1727509"/>
                        <a:pt x="1392091" y="1737075"/>
                        <a:pt x="1389164" y="1745459"/>
                      </a:cubicBezTo>
                      <a:cubicBezTo>
                        <a:pt x="1386295" y="1753899"/>
                        <a:pt x="1386070" y="1755362"/>
                        <a:pt x="1386070" y="1769654"/>
                      </a:cubicBezTo>
                      <a:cubicBezTo>
                        <a:pt x="1386070" y="1777701"/>
                        <a:pt x="1387701" y="1793344"/>
                        <a:pt x="1387983" y="1805554"/>
                      </a:cubicBezTo>
                      <a:cubicBezTo>
                        <a:pt x="1388152" y="1815007"/>
                        <a:pt x="1387139" y="1821816"/>
                        <a:pt x="1386464" y="1824629"/>
                      </a:cubicBezTo>
                      <a:cubicBezTo>
                        <a:pt x="1384944" y="1831100"/>
                        <a:pt x="1383200" y="1833970"/>
                        <a:pt x="1378192" y="1833576"/>
                      </a:cubicBezTo>
                      <a:cubicBezTo>
                        <a:pt x="1373241" y="1833238"/>
                        <a:pt x="1368120" y="1831156"/>
                        <a:pt x="1362662" y="1830087"/>
                      </a:cubicBezTo>
                      <a:cubicBezTo>
                        <a:pt x="1357204" y="1828962"/>
                        <a:pt x="1350564" y="1828061"/>
                        <a:pt x="1347807" y="1828061"/>
                      </a:cubicBezTo>
                      <a:cubicBezTo>
                        <a:pt x="1345106" y="1828061"/>
                        <a:pt x="1333459" y="1827780"/>
                        <a:pt x="1333459" y="1827780"/>
                      </a:cubicBezTo>
                      <a:cubicBezTo>
                        <a:pt x="1333459" y="1827780"/>
                        <a:pt x="1332783" y="1843423"/>
                        <a:pt x="1329970" y="1847305"/>
                      </a:cubicBezTo>
                      <a:cubicBezTo>
                        <a:pt x="1327156" y="1851075"/>
                        <a:pt x="1322599" y="1851976"/>
                        <a:pt x="1320742" y="1850907"/>
                      </a:cubicBezTo>
                      <a:cubicBezTo>
                        <a:pt x="1318997" y="1849950"/>
                        <a:pt x="1312301" y="1846912"/>
                        <a:pt x="1309094" y="1848656"/>
                      </a:cubicBezTo>
                      <a:cubicBezTo>
                        <a:pt x="1306281" y="1850231"/>
                        <a:pt x="1304142" y="1850288"/>
                        <a:pt x="1301442" y="1855071"/>
                      </a:cubicBezTo>
                      <a:cubicBezTo>
                        <a:pt x="1301891" y="1853776"/>
                        <a:pt x="1302285" y="1852707"/>
                        <a:pt x="1302285" y="1852707"/>
                      </a:cubicBezTo>
                      <a:cubicBezTo>
                        <a:pt x="1297446" y="1851188"/>
                        <a:pt x="1301442" y="1836333"/>
                        <a:pt x="1303861" y="1829356"/>
                      </a:cubicBezTo>
                      <a:cubicBezTo>
                        <a:pt x="1306281" y="1822435"/>
                        <a:pt x="1292551" y="1834532"/>
                        <a:pt x="1281916" y="1837458"/>
                      </a:cubicBezTo>
                      <a:cubicBezTo>
                        <a:pt x="1271225" y="1840497"/>
                        <a:pt x="1270325" y="1845449"/>
                        <a:pt x="1262616" y="1862948"/>
                      </a:cubicBezTo>
                      <a:cubicBezTo>
                        <a:pt x="1254907" y="1880335"/>
                        <a:pt x="1249562" y="1868913"/>
                        <a:pt x="1245735" y="1862442"/>
                      </a:cubicBezTo>
                      <a:cubicBezTo>
                        <a:pt x="1241853" y="1855971"/>
                        <a:pt x="1240896" y="1857490"/>
                        <a:pt x="1232231" y="1861485"/>
                      </a:cubicBezTo>
                      <a:cubicBezTo>
                        <a:pt x="1223509" y="1865480"/>
                        <a:pt x="1229811" y="1859460"/>
                        <a:pt x="1214337" y="1851976"/>
                      </a:cubicBezTo>
                      <a:cubicBezTo>
                        <a:pt x="1198863" y="1844492"/>
                        <a:pt x="1206179" y="1858447"/>
                        <a:pt x="1208035" y="1867956"/>
                      </a:cubicBezTo>
                      <a:cubicBezTo>
                        <a:pt x="1210005" y="1877465"/>
                        <a:pt x="1200326" y="1877916"/>
                        <a:pt x="1189242" y="1877409"/>
                      </a:cubicBezTo>
                      <a:cubicBezTo>
                        <a:pt x="1178100" y="1876959"/>
                        <a:pt x="1181983" y="1880448"/>
                        <a:pt x="1184402" y="1884387"/>
                      </a:cubicBezTo>
                      <a:cubicBezTo>
                        <a:pt x="1186822" y="1888382"/>
                        <a:pt x="1180070" y="1889901"/>
                        <a:pt x="1172811" y="1895359"/>
                      </a:cubicBezTo>
                      <a:cubicBezTo>
                        <a:pt x="1165609" y="1900817"/>
                        <a:pt x="1156887" y="1915278"/>
                        <a:pt x="1154467" y="1926701"/>
                      </a:cubicBezTo>
                      <a:cubicBezTo>
                        <a:pt x="1152048" y="1938180"/>
                        <a:pt x="1146759" y="1929177"/>
                        <a:pt x="1140963" y="1933172"/>
                      </a:cubicBezTo>
                      <a:cubicBezTo>
                        <a:pt x="1135111" y="1937167"/>
                        <a:pt x="1125489" y="1947633"/>
                        <a:pt x="1127402" y="1950671"/>
                      </a:cubicBezTo>
                      <a:cubicBezTo>
                        <a:pt x="1129371" y="1953710"/>
                        <a:pt x="1127402" y="1960181"/>
                        <a:pt x="1124532" y="1959618"/>
                      </a:cubicBezTo>
                      <a:cubicBezTo>
                        <a:pt x="1121663" y="1959112"/>
                        <a:pt x="1120650" y="1961137"/>
                        <a:pt x="1114910" y="1965132"/>
                      </a:cubicBezTo>
                      <a:cubicBezTo>
                        <a:pt x="1109058" y="1969127"/>
                        <a:pt x="1112491" y="1966652"/>
                        <a:pt x="1098986" y="1984601"/>
                      </a:cubicBezTo>
                      <a:cubicBezTo>
                        <a:pt x="1097298" y="1986852"/>
                        <a:pt x="1095948" y="1988990"/>
                        <a:pt x="1094935" y="1991072"/>
                      </a:cubicBezTo>
                      <a:cubicBezTo>
                        <a:pt x="1092965" y="1995124"/>
                        <a:pt x="1087395" y="1999794"/>
                        <a:pt x="1086889" y="2003564"/>
                      </a:cubicBezTo>
                      <a:cubicBezTo>
                        <a:pt x="1086382" y="2007446"/>
                        <a:pt x="1090940" y="2010485"/>
                        <a:pt x="1091390" y="2014480"/>
                      </a:cubicBezTo>
                      <a:cubicBezTo>
                        <a:pt x="1092909" y="2026803"/>
                        <a:pt x="1100843" y="2022977"/>
                        <a:pt x="1091728" y="2044865"/>
                      </a:cubicBezTo>
                      <a:cubicBezTo>
                        <a:pt x="1087395" y="2055331"/>
                        <a:pt x="1082556" y="2036425"/>
                        <a:pt x="1076816" y="2032880"/>
                      </a:cubicBezTo>
                      <a:cubicBezTo>
                        <a:pt x="1070964" y="2029391"/>
                        <a:pt x="1071977" y="2051843"/>
                        <a:pt x="1072934" y="2066810"/>
                      </a:cubicBezTo>
                      <a:cubicBezTo>
                        <a:pt x="1073834" y="2081721"/>
                        <a:pt x="1063762" y="2084310"/>
                        <a:pt x="1055040" y="2082790"/>
                      </a:cubicBezTo>
                      <a:cubicBezTo>
                        <a:pt x="1046319" y="2081271"/>
                        <a:pt x="1038160" y="2087236"/>
                        <a:pt x="1026118" y="2086279"/>
                      </a:cubicBezTo>
                      <a:cubicBezTo>
                        <a:pt x="1014020" y="2085323"/>
                        <a:pt x="1012557" y="2086786"/>
                        <a:pt x="1007775" y="2089318"/>
                      </a:cubicBezTo>
                      <a:cubicBezTo>
                        <a:pt x="1002935" y="2091793"/>
                        <a:pt x="997646" y="2085773"/>
                        <a:pt x="995226" y="2073844"/>
                      </a:cubicBezTo>
                      <a:cubicBezTo>
                        <a:pt x="992920" y="2062590"/>
                        <a:pt x="980540" y="2060958"/>
                        <a:pt x="970243" y="2056288"/>
                      </a:cubicBezTo>
                      <a:cubicBezTo>
                        <a:pt x="969568" y="2055950"/>
                        <a:pt x="968949" y="2055556"/>
                        <a:pt x="968217" y="2055331"/>
                      </a:cubicBezTo>
                      <a:cubicBezTo>
                        <a:pt x="966980" y="2054769"/>
                        <a:pt x="965798" y="2054937"/>
                        <a:pt x="964729" y="2055444"/>
                      </a:cubicBezTo>
                      <a:cubicBezTo>
                        <a:pt x="964391" y="2055275"/>
                        <a:pt x="964223" y="2054994"/>
                        <a:pt x="963941" y="2054881"/>
                      </a:cubicBezTo>
                      <a:cubicBezTo>
                        <a:pt x="960790" y="2053418"/>
                        <a:pt x="951562" y="2050380"/>
                        <a:pt x="946610" y="2048185"/>
                      </a:cubicBezTo>
                      <a:cubicBezTo>
                        <a:pt x="941546" y="2046103"/>
                        <a:pt x="935863" y="2033724"/>
                        <a:pt x="932599" y="2028266"/>
                      </a:cubicBezTo>
                      <a:cubicBezTo>
                        <a:pt x="929280" y="2022752"/>
                        <a:pt x="925678" y="2020163"/>
                        <a:pt x="919263" y="2018250"/>
                      </a:cubicBezTo>
                      <a:cubicBezTo>
                        <a:pt x="912849" y="2016337"/>
                        <a:pt x="907897" y="2018081"/>
                        <a:pt x="900976" y="2018531"/>
                      </a:cubicBezTo>
                      <a:cubicBezTo>
                        <a:pt x="894111" y="2018982"/>
                        <a:pt x="886515" y="2016618"/>
                        <a:pt x="877906" y="2012567"/>
                      </a:cubicBezTo>
                      <a:cubicBezTo>
                        <a:pt x="869353" y="2008516"/>
                        <a:pt x="855342" y="2001426"/>
                        <a:pt x="850334" y="1995461"/>
                      </a:cubicBezTo>
                      <a:cubicBezTo>
                        <a:pt x="845383" y="1989497"/>
                        <a:pt x="853654" y="1986402"/>
                        <a:pt x="856468" y="1983589"/>
                      </a:cubicBezTo>
                      <a:cubicBezTo>
                        <a:pt x="859337" y="1980719"/>
                        <a:pt x="861982" y="1974754"/>
                        <a:pt x="863389" y="1968846"/>
                      </a:cubicBezTo>
                      <a:cubicBezTo>
                        <a:pt x="864739" y="1962882"/>
                        <a:pt x="866202" y="1956186"/>
                        <a:pt x="869297" y="1946958"/>
                      </a:cubicBezTo>
                      <a:cubicBezTo>
                        <a:pt x="872448" y="1937673"/>
                        <a:pt x="883083" y="1925800"/>
                        <a:pt x="887191" y="1920117"/>
                      </a:cubicBezTo>
                      <a:cubicBezTo>
                        <a:pt x="891185" y="1914434"/>
                        <a:pt x="894956" y="1907457"/>
                        <a:pt x="896137" y="1902055"/>
                      </a:cubicBezTo>
                      <a:cubicBezTo>
                        <a:pt x="897375" y="1896597"/>
                        <a:pt x="891411" y="1893502"/>
                        <a:pt x="888541" y="1890407"/>
                      </a:cubicBezTo>
                      <a:cubicBezTo>
                        <a:pt x="885727" y="1887313"/>
                        <a:pt x="883814" y="1883092"/>
                        <a:pt x="881957" y="1877578"/>
                      </a:cubicBezTo>
                      <a:cubicBezTo>
                        <a:pt x="880044" y="1872120"/>
                        <a:pt x="881001" y="1864467"/>
                        <a:pt x="879650" y="1858672"/>
                      </a:cubicBezTo>
                      <a:cubicBezTo>
                        <a:pt x="878300" y="1852876"/>
                        <a:pt x="877625" y="1855183"/>
                        <a:pt x="872673" y="1854395"/>
                      </a:cubicBezTo>
                      <a:cubicBezTo>
                        <a:pt x="866371" y="1853439"/>
                        <a:pt x="863051" y="1851919"/>
                        <a:pt x="856299" y="1858897"/>
                      </a:cubicBezTo>
                      <a:cubicBezTo>
                        <a:pt x="849490" y="1865818"/>
                        <a:pt x="846170" y="1863342"/>
                        <a:pt x="839418" y="1863849"/>
                      </a:cubicBezTo>
                      <a:cubicBezTo>
                        <a:pt x="832610" y="1864355"/>
                        <a:pt x="830247" y="1866324"/>
                        <a:pt x="829740" y="1873808"/>
                      </a:cubicBezTo>
                      <a:cubicBezTo>
                        <a:pt x="829290" y="1881292"/>
                        <a:pt x="825857" y="1882755"/>
                        <a:pt x="820568" y="1881292"/>
                      </a:cubicBezTo>
                      <a:cubicBezTo>
                        <a:pt x="815279" y="1879829"/>
                        <a:pt x="808077" y="1891308"/>
                        <a:pt x="802224" y="1903237"/>
                      </a:cubicBezTo>
                      <a:cubicBezTo>
                        <a:pt x="796485" y="1915222"/>
                        <a:pt x="793503" y="1921693"/>
                        <a:pt x="789170" y="1929177"/>
                      </a:cubicBezTo>
                      <a:cubicBezTo>
                        <a:pt x="784838" y="1936717"/>
                        <a:pt x="781011" y="1964570"/>
                        <a:pt x="781461" y="1976049"/>
                      </a:cubicBezTo>
                      <a:cubicBezTo>
                        <a:pt x="781968" y="1987527"/>
                        <a:pt x="784331" y="1992985"/>
                        <a:pt x="779042" y="2000019"/>
                      </a:cubicBezTo>
                      <a:cubicBezTo>
                        <a:pt x="773752" y="2006940"/>
                        <a:pt x="774709" y="2010485"/>
                        <a:pt x="778591" y="2023933"/>
                      </a:cubicBezTo>
                      <a:cubicBezTo>
                        <a:pt x="782474" y="2037438"/>
                        <a:pt x="773302" y="2055894"/>
                        <a:pt x="766044" y="2057863"/>
                      </a:cubicBezTo>
                      <a:cubicBezTo>
                        <a:pt x="758841" y="2059833"/>
                        <a:pt x="759798" y="2059833"/>
                        <a:pt x="758841" y="2064841"/>
                      </a:cubicBezTo>
                      <a:cubicBezTo>
                        <a:pt x="757885" y="2069792"/>
                        <a:pt x="744380" y="2067316"/>
                        <a:pt x="739091" y="2065797"/>
                      </a:cubicBezTo>
                      <a:cubicBezTo>
                        <a:pt x="733802" y="2064278"/>
                        <a:pt x="715908" y="2072718"/>
                        <a:pt x="697565" y="2081271"/>
                      </a:cubicBezTo>
                      <a:cubicBezTo>
                        <a:pt x="679221" y="2089711"/>
                        <a:pt x="653168" y="2087742"/>
                        <a:pt x="642590" y="2088755"/>
                      </a:cubicBezTo>
                      <a:cubicBezTo>
                        <a:pt x="632011" y="2089711"/>
                        <a:pt x="627116" y="2098264"/>
                        <a:pt x="627116" y="2098264"/>
                      </a:cubicBezTo>
                      <a:cubicBezTo>
                        <a:pt x="627116" y="2098264"/>
                        <a:pt x="627172" y="2098771"/>
                        <a:pt x="627229" y="2099559"/>
                      </a:cubicBezTo>
                      <a:cubicBezTo>
                        <a:pt x="623965" y="2100009"/>
                        <a:pt x="623290" y="2101416"/>
                        <a:pt x="619576" y="2101416"/>
                      </a:cubicBezTo>
                      <a:cubicBezTo>
                        <a:pt x="615018" y="2101416"/>
                        <a:pt x="602920" y="2094438"/>
                        <a:pt x="598419" y="2089824"/>
                      </a:cubicBezTo>
                      <a:cubicBezTo>
                        <a:pt x="593917" y="2085323"/>
                        <a:pt x="564714" y="2057695"/>
                        <a:pt x="561675" y="2055106"/>
                      </a:cubicBezTo>
                      <a:cubicBezTo>
                        <a:pt x="558637" y="2052630"/>
                        <a:pt x="551603" y="2047566"/>
                        <a:pt x="546089" y="2043571"/>
                      </a:cubicBezTo>
                      <a:cubicBezTo>
                        <a:pt x="540518" y="2039520"/>
                        <a:pt x="529489" y="2029504"/>
                        <a:pt x="529489" y="2024440"/>
                      </a:cubicBezTo>
                      <a:cubicBezTo>
                        <a:pt x="529489" y="2019375"/>
                        <a:pt x="526451" y="2009866"/>
                        <a:pt x="531065" y="2006321"/>
                      </a:cubicBezTo>
                      <a:cubicBezTo>
                        <a:pt x="535567" y="2002776"/>
                        <a:pt x="542600" y="2003283"/>
                        <a:pt x="544626" y="1999344"/>
                      </a:cubicBezTo>
                      <a:cubicBezTo>
                        <a:pt x="546652" y="1995292"/>
                        <a:pt x="546652" y="1987752"/>
                        <a:pt x="544119" y="1983251"/>
                      </a:cubicBezTo>
                      <a:cubicBezTo>
                        <a:pt x="541644" y="1978749"/>
                        <a:pt x="536073" y="1967158"/>
                        <a:pt x="540124" y="1961587"/>
                      </a:cubicBezTo>
                      <a:cubicBezTo>
                        <a:pt x="544119" y="1956073"/>
                        <a:pt x="546145" y="1955567"/>
                        <a:pt x="552672" y="1954047"/>
                      </a:cubicBezTo>
                      <a:cubicBezTo>
                        <a:pt x="559199" y="1952528"/>
                        <a:pt x="576812" y="1939980"/>
                        <a:pt x="583845" y="1933453"/>
                      </a:cubicBezTo>
                      <a:cubicBezTo>
                        <a:pt x="590935" y="1926926"/>
                        <a:pt x="596393" y="1921411"/>
                        <a:pt x="598981" y="1916910"/>
                      </a:cubicBezTo>
                      <a:cubicBezTo>
                        <a:pt x="601457" y="1912408"/>
                        <a:pt x="608041" y="1905825"/>
                        <a:pt x="612542" y="1901774"/>
                      </a:cubicBezTo>
                      <a:cubicBezTo>
                        <a:pt x="617044" y="1897779"/>
                        <a:pt x="618563" y="1883205"/>
                        <a:pt x="617044" y="1877184"/>
                      </a:cubicBezTo>
                      <a:cubicBezTo>
                        <a:pt x="615525" y="1871163"/>
                        <a:pt x="608997" y="1855071"/>
                        <a:pt x="610067" y="1849500"/>
                      </a:cubicBezTo>
                      <a:cubicBezTo>
                        <a:pt x="611023" y="1843986"/>
                        <a:pt x="606972" y="1831438"/>
                        <a:pt x="599994" y="1831438"/>
                      </a:cubicBezTo>
                      <a:cubicBezTo>
                        <a:pt x="592904" y="1831438"/>
                        <a:pt x="580357" y="1829918"/>
                        <a:pt x="569834" y="1833463"/>
                      </a:cubicBezTo>
                      <a:cubicBezTo>
                        <a:pt x="559312" y="1836952"/>
                        <a:pt x="533653" y="1844548"/>
                        <a:pt x="529096" y="1848543"/>
                      </a:cubicBezTo>
                      <a:cubicBezTo>
                        <a:pt x="524594" y="1852595"/>
                        <a:pt x="518517" y="1856083"/>
                        <a:pt x="513959" y="1860585"/>
                      </a:cubicBezTo>
                      <a:cubicBezTo>
                        <a:pt x="509458" y="1865143"/>
                        <a:pt x="505463" y="1866155"/>
                        <a:pt x="499892" y="1866662"/>
                      </a:cubicBezTo>
                      <a:cubicBezTo>
                        <a:pt x="494378" y="1867112"/>
                        <a:pt x="487344" y="1864636"/>
                        <a:pt x="477779" y="1859572"/>
                      </a:cubicBezTo>
                      <a:cubicBezTo>
                        <a:pt x="468213" y="1854508"/>
                        <a:pt x="459210" y="1849500"/>
                        <a:pt x="455665" y="1848487"/>
                      </a:cubicBezTo>
                      <a:cubicBezTo>
                        <a:pt x="452120" y="1847530"/>
                        <a:pt x="449644" y="1847981"/>
                        <a:pt x="445143" y="1848487"/>
                      </a:cubicBezTo>
                      <a:cubicBezTo>
                        <a:pt x="440641" y="1848993"/>
                        <a:pt x="423029" y="1855014"/>
                        <a:pt x="417008" y="1855577"/>
                      </a:cubicBezTo>
                      <a:cubicBezTo>
                        <a:pt x="410987" y="1856027"/>
                        <a:pt x="394895" y="1859066"/>
                        <a:pt x="395851" y="1864073"/>
                      </a:cubicBezTo>
                      <a:cubicBezTo>
                        <a:pt x="396808" y="1869138"/>
                        <a:pt x="400915" y="1876621"/>
                        <a:pt x="404910" y="1882642"/>
                      </a:cubicBezTo>
                      <a:cubicBezTo>
                        <a:pt x="408962" y="1888719"/>
                        <a:pt x="407949" y="1889732"/>
                        <a:pt x="404910" y="1894234"/>
                      </a:cubicBezTo>
                      <a:cubicBezTo>
                        <a:pt x="401872" y="1898735"/>
                        <a:pt x="393825" y="1908301"/>
                        <a:pt x="390843" y="1913365"/>
                      </a:cubicBezTo>
                      <a:cubicBezTo>
                        <a:pt x="387805" y="1918429"/>
                        <a:pt x="385329" y="1922931"/>
                        <a:pt x="378295" y="1921411"/>
                      </a:cubicBezTo>
                      <a:cubicBezTo>
                        <a:pt x="371318" y="1919892"/>
                        <a:pt x="369236" y="1922931"/>
                        <a:pt x="366760" y="1919892"/>
                      </a:cubicBezTo>
                      <a:cubicBezTo>
                        <a:pt x="364228" y="1916854"/>
                        <a:pt x="343127" y="1901323"/>
                        <a:pt x="341552" y="1897779"/>
                      </a:cubicBezTo>
                      <a:cubicBezTo>
                        <a:pt x="340032" y="1894234"/>
                        <a:pt x="341552" y="1894234"/>
                        <a:pt x="338513" y="1889226"/>
                      </a:cubicBezTo>
                      <a:cubicBezTo>
                        <a:pt x="335475" y="1884161"/>
                        <a:pt x="334518" y="1877184"/>
                        <a:pt x="334518" y="1877184"/>
                      </a:cubicBezTo>
                      <a:cubicBezTo>
                        <a:pt x="334518" y="1877184"/>
                        <a:pt x="332492" y="1872120"/>
                        <a:pt x="327428" y="1873133"/>
                      </a:cubicBezTo>
                      <a:cubicBezTo>
                        <a:pt x="322477" y="1874202"/>
                        <a:pt x="313361" y="1878197"/>
                        <a:pt x="309366" y="1877184"/>
                      </a:cubicBezTo>
                      <a:cubicBezTo>
                        <a:pt x="305314" y="1876228"/>
                        <a:pt x="307847" y="1876678"/>
                        <a:pt x="302839" y="1871163"/>
                      </a:cubicBezTo>
                      <a:cubicBezTo>
                        <a:pt x="297774" y="1865593"/>
                        <a:pt x="294286" y="1865143"/>
                        <a:pt x="295299" y="1858053"/>
                      </a:cubicBezTo>
                      <a:cubicBezTo>
                        <a:pt x="296255" y="1850963"/>
                        <a:pt x="298787" y="1841510"/>
                        <a:pt x="298787" y="1841510"/>
                      </a:cubicBezTo>
                      <a:cubicBezTo>
                        <a:pt x="298787" y="1841510"/>
                        <a:pt x="300813" y="1828399"/>
                        <a:pt x="300813" y="1824348"/>
                      </a:cubicBezTo>
                      <a:cubicBezTo>
                        <a:pt x="300813" y="1820353"/>
                        <a:pt x="298337" y="1815289"/>
                        <a:pt x="294286" y="1815289"/>
                      </a:cubicBezTo>
                      <a:cubicBezTo>
                        <a:pt x="290291" y="1815289"/>
                        <a:pt x="281288" y="1813769"/>
                        <a:pt x="275154" y="1812250"/>
                      </a:cubicBezTo>
                      <a:cubicBezTo>
                        <a:pt x="269134" y="1810731"/>
                        <a:pt x="266095" y="1804710"/>
                        <a:pt x="266095" y="1804710"/>
                      </a:cubicBezTo>
                      <a:cubicBezTo>
                        <a:pt x="266095" y="1804710"/>
                        <a:pt x="263619" y="1798183"/>
                        <a:pt x="258049" y="1794131"/>
                      </a:cubicBezTo>
                      <a:cubicBezTo>
                        <a:pt x="252534" y="1790136"/>
                        <a:pt x="252534" y="1787154"/>
                        <a:pt x="252534" y="1782596"/>
                      </a:cubicBezTo>
                      <a:cubicBezTo>
                        <a:pt x="252534" y="1778095"/>
                        <a:pt x="255573" y="1771511"/>
                        <a:pt x="246514" y="1769486"/>
                      </a:cubicBezTo>
                      <a:cubicBezTo>
                        <a:pt x="237398" y="1767460"/>
                        <a:pt x="231940" y="1763465"/>
                        <a:pt x="224850" y="1755925"/>
                      </a:cubicBezTo>
                      <a:cubicBezTo>
                        <a:pt x="217873" y="1748329"/>
                        <a:pt x="216804" y="1739832"/>
                        <a:pt x="208307" y="1739832"/>
                      </a:cubicBezTo>
                      <a:cubicBezTo>
                        <a:pt x="199754" y="1739832"/>
                        <a:pt x="179104" y="1738763"/>
                        <a:pt x="178654" y="1734768"/>
                      </a:cubicBezTo>
                      <a:cubicBezTo>
                        <a:pt x="178147" y="1730773"/>
                        <a:pt x="177078" y="1731729"/>
                        <a:pt x="183605" y="1728747"/>
                      </a:cubicBezTo>
                      <a:cubicBezTo>
                        <a:pt x="190132" y="1725708"/>
                        <a:pt x="196153" y="1725202"/>
                        <a:pt x="200711" y="1721657"/>
                      </a:cubicBezTo>
                      <a:cubicBezTo>
                        <a:pt x="205269" y="1718112"/>
                        <a:pt x="205775" y="1717156"/>
                        <a:pt x="211852" y="1715130"/>
                      </a:cubicBezTo>
                      <a:cubicBezTo>
                        <a:pt x="217873" y="1713161"/>
                        <a:pt x="221362" y="1710178"/>
                        <a:pt x="224400" y="1706633"/>
                      </a:cubicBezTo>
                      <a:cubicBezTo>
                        <a:pt x="227438" y="1703088"/>
                        <a:pt x="225357" y="1696055"/>
                        <a:pt x="232390" y="1693016"/>
                      </a:cubicBezTo>
                      <a:cubicBezTo>
                        <a:pt x="239480" y="1689978"/>
                        <a:pt x="248483" y="1683451"/>
                        <a:pt x="249552" y="1678949"/>
                      </a:cubicBezTo>
                      <a:cubicBezTo>
                        <a:pt x="250509" y="1674448"/>
                        <a:pt x="252591" y="1662856"/>
                        <a:pt x="253547" y="1658861"/>
                      </a:cubicBezTo>
                      <a:cubicBezTo>
                        <a:pt x="254504" y="1654866"/>
                        <a:pt x="259118" y="1639223"/>
                        <a:pt x="260637" y="1634722"/>
                      </a:cubicBezTo>
                      <a:cubicBezTo>
                        <a:pt x="262156" y="1630220"/>
                        <a:pt x="263113" y="1627744"/>
                        <a:pt x="260637" y="1624706"/>
                      </a:cubicBezTo>
                      <a:cubicBezTo>
                        <a:pt x="258105" y="1621667"/>
                        <a:pt x="251522" y="1613621"/>
                        <a:pt x="248539" y="1609119"/>
                      </a:cubicBezTo>
                      <a:cubicBezTo>
                        <a:pt x="245501" y="1604562"/>
                        <a:pt x="230477" y="1593983"/>
                        <a:pt x="224906" y="1593983"/>
                      </a:cubicBezTo>
                      <a:cubicBezTo>
                        <a:pt x="219392" y="1593983"/>
                        <a:pt x="212358" y="1595503"/>
                        <a:pt x="204312" y="1597528"/>
                      </a:cubicBezTo>
                      <a:cubicBezTo>
                        <a:pt x="196265" y="1599554"/>
                        <a:pt x="190245" y="1603549"/>
                        <a:pt x="184224" y="1606587"/>
                      </a:cubicBezTo>
                      <a:cubicBezTo>
                        <a:pt x="178203" y="1609626"/>
                        <a:pt x="171113" y="1603043"/>
                        <a:pt x="166612" y="1607544"/>
                      </a:cubicBezTo>
                      <a:cubicBezTo>
                        <a:pt x="162110" y="1612102"/>
                        <a:pt x="162617" y="1616097"/>
                        <a:pt x="158565" y="1619642"/>
                      </a:cubicBezTo>
                      <a:cubicBezTo>
                        <a:pt x="154570" y="1623187"/>
                        <a:pt x="147481" y="1623637"/>
                        <a:pt x="146017" y="1620148"/>
                      </a:cubicBezTo>
                      <a:cubicBezTo>
                        <a:pt x="144498" y="1616603"/>
                        <a:pt x="136452" y="1609063"/>
                        <a:pt x="133470" y="1612552"/>
                      </a:cubicBezTo>
                      <a:cubicBezTo>
                        <a:pt x="130431" y="1616097"/>
                        <a:pt x="125423" y="1622118"/>
                        <a:pt x="122385" y="1625663"/>
                      </a:cubicBezTo>
                      <a:cubicBezTo>
                        <a:pt x="119346" y="1629207"/>
                        <a:pt x="115407" y="1627688"/>
                        <a:pt x="115407" y="1622624"/>
                      </a:cubicBezTo>
                      <a:cubicBezTo>
                        <a:pt x="115407" y="1617560"/>
                        <a:pt x="116364" y="1612102"/>
                        <a:pt x="111862" y="1612552"/>
                      </a:cubicBezTo>
                      <a:cubicBezTo>
                        <a:pt x="107361" y="1613058"/>
                        <a:pt x="105842" y="1613058"/>
                        <a:pt x="104322" y="1619642"/>
                      </a:cubicBezTo>
                      <a:cubicBezTo>
                        <a:pt x="102803" y="1626169"/>
                        <a:pt x="101790" y="1632190"/>
                        <a:pt x="98245" y="1632190"/>
                      </a:cubicBezTo>
                      <a:cubicBezTo>
                        <a:pt x="94757" y="1632190"/>
                        <a:pt x="90705" y="1636185"/>
                        <a:pt x="84685" y="1634215"/>
                      </a:cubicBezTo>
                      <a:cubicBezTo>
                        <a:pt x="78664" y="1632190"/>
                        <a:pt x="75625" y="1632696"/>
                        <a:pt x="78157" y="1625663"/>
                      </a:cubicBezTo>
                      <a:cubicBezTo>
                        <a:pt x="80689" y="1618573"/>
                        <a:pt x="81196" y="1591507"/>
                        <a:pt x="81196" y="1588469"/>
                      </a:cubicBezTo>
                      <a:cubicBezTo>
                        <a:pt x="81196" y="1585374"/>
                        <a:pt x="73656" y="1574345"/>
                        <a:pt x="69661" y="1570350"/>
                      </a:cubicBezTo>
                      <a:cubicBezTo>
                        <a:pt x="65609" y="1566355"/>
                        <a:pt x="53061" y="1564330"/>
                        <a:pt x="47997" y="1555270"/>
                      </a:cubicBezTo>
                      <a:cubicBezTo>
                        <a:pt x="42933" y="1546155"/>
                        <a:pt x="19863" y="1514025"/>
                        <a:pt x="19863" y="1514025"/>
                      </a:cubicBezTo>
                      <a:cubicBezTo>
                        <a:pt x="19863" y="1514025"/>
                        <a:pt x="34436" y="1504459"/>
                        <a:pt x="38432" y="1501927"/>
                      </a:cubicBezTo>
                      <a:cubicBezTo>
                        <a:pt x="42483" y="1499452"/>
                        <a:pt x="50529" y="1495907"/>
                        <a:pt x="49516" y="1491405"/>
                      </a:cubicBezTo>
                      <a:cubicBezTo>
                        <a:pt x="48560" y="1486904"/>
                        <a:pt x="38432" y="1454662"/>
                        <a:pt x="38432" y="1454662"/>
                      </a:cubicBezTo>
                      <a:lnTo>
                        <a:pt x="12773" y="1373241"/>
                      </a:lnTo>
                      <a:lnTo>
                        <a:pt x="1576" y="1333233"/>
                      </a:lnTo>
                      <a:lnTo>
                        <a:pt x="0" y="1327550"/>
                      </a:lnTo>
                      <a:lnTo>
                        <a:pt x="169" y="1327550"/>
                      </a:lnTo>
                      <a:cubicBezTo>
                        <a:pt x="5683" y="1327719"/>
                        <a:pt x="12098" y="1329689"/>
                        <a:pt x="15699" y="1331939"/>
                      </a:cubicBezTo>
                      <a:lnTo>
                        <a:pt x="19413" y="1333515"/>
                      </a:lnTo>
                      <a:cubicBezTo>
                        <a:pt x="19413" y="1333515"/>
                        <a:pt x="25096" y="1336553"/>
                        <a:pt x="29597" y="1337904"/>
                      </a:cubicBezTo>
                      <a:cubicBezTo>
                        <a:pt x="35449" y="1339761"/>
                        <a:pt x="40513" y="1341111"/>
                        <a:pt x="45746" y="1343756"/>
                      </a:cubicBezTo>
                      <a:cubicBezTo>
                        <a:pt x="47378" y="1344600"/>
                        <a:pt x="49010" y="1345500"/>
                        <a:pt x="50698" y="1346625"/>
                      </a:cubicBezTo>
                      <a:cubicBezTo>
                        <a:pt x="52330" y="1347188"/>
                        <a:pt x="59476" y="1349495"/>
                        <a:pt x="63809" y="1350789"/>
                      </a:cubicBezTo>
                      <a:cubicBezTo>
                        <a:pt x="69323" y="1352534"/>
                        <a:pt x="73993" y="1354672"/>
                        <a:pt x="78664" y="1356472"/>
                      </a:cubicBezTo>
                      <a:cubicBezTo>
                        <a:pt x="82715" y="1358048"/>
                        <a:pt x="86766" y="1359399"/>
                        <a:pt x="91324" y="1360243"/>
                      </a:cubicBezTo>
                      <a:cubicBezTo>
                        <a:pt x="96445" y="1361143"/>
                        <a:pt x="101621" y="1361931"/>
                        <a:pt x="106798" y="1362887"/>
                      </a:cubicBezTo>
                      <a:cubicBezTo>
                        <a:pt x="110849" y="1363619"/>
                        <a:pt x="114901" y="1364463"/>
                        <a:pt x="118896" y="1365532"/>
                      </a:cubicBezTo>
                      <a:cubicBezTo>
                        <a:pt x="118896" y="1365532"/>
                        <a:pt x="120640" y="1365926"/>
                        <a:pt x="122947" y="1366376"/>
                      </a:cubicBezTo>
                      <a:cubicBezTo>
                        <a:pt x="125254" y="1366882"/>
                        <a:pt x="128012" y="1367501"/>
                        <a:pt x="130150" y="1367951"/>
                      </a:cubicBezTo>
                      <a:cubicBezTo>
                        <a:pt x="135326" y="1369077"/>
                        <a:pt x="140559" y="1369808"/>
                        <a:pt x="145849" y="1370709"/>
                      </a:cubicBezTo>
                      <a:cubicBezTo>
                        <a:pt x="149731" y="1371440"/>
                        <a:pt x="153557" y="1372284"/>
                        <a:pt x="157102" y="1373522"/>
                      </a:cubicBezTo>
                      <a:cubicBezTo>
                        <a:pt x="157102" y="1373522"/>
                        <a:pt x="159072" y="1373972"/>
                        <a:pt x="161548" y="1374591"/>
                      </a:cubicBezTo>
                      <a:cubicBezTo>
                        <a:pt x="163967" y="1375097"/>
                        <a:pt x="166837" y="1375829"/>
                        <a:pt x="168750" y="1376279"/>
                      </a:cubicBezTo>
                      <a:cubicBezTo>
                        <a:pt x="172351" y="1377236"/>
                        <a:pt x="179666" y="1379318"/>
                        <a:pt x="182874" y="1379318"/>
                      </a:cubicBezTo>
                      <a:cubicBezTo>
                        <a:pt x="182930" y="1379318"/>
                        <a:pt x="182930" y="1379318"/>
                        <a:pt x="182986" y="1379318"/>
                      </a:cubicBezTo>
                      <a:cubicBezTo>
                        <a:pt x="189345" y="1379318"/>
                        <a:pt x="193565" y="1380443"/>
                        <a:pt x="198966" y="1382469"/>
                      </a:cubicBezTo>
                      <a:cubicBezTo>
                        <a:pt x="200430" y="1382637"/>
                        <a:pt x="207126" y="1383650"/>
                        <a:pt x="211402" y="1383650"/>
                      </a:cubicBezTo>
                      <a:cubicBezTo>
                        <a:pt x="218379" y="1383650"/>
                        <a:pt x="225019" y="1382694"/>
                        <a:pt x="232390" y="1382075"/>
                      </a:cubicBezTo>
                      <a:cubicBezTo>
                        <a:pt x="232390" y="1382075"/>
                        <a:pt x="234528" y="1382019"/>
                        <a:pt x="236948" y="1381793"/>
                      </a:cubicBezTo>
                      <a:cubicBezTo>
                        <a:pt x="239424" y="1381681"/>
                        <a:pt x="242125" y="1381456"/>
                        <a:pt x="243194" y="1381231"/>
                      </a:cubicBezTo>
                      <a:cubicBezTo>
                        <a:pt x="247301" y="1380331"/>
                        <a:pt x="251184" y="1379712"/>
                        <a:pt x="255179" y="1379712"/>
                      </a:cubicBezTo>
                      <a:cubicBezTo>
                        <a:pt x="257430" y="1379712"/>
                        <a:pt x="259624" y="1379880"/>
                        <a:pt x="261706" y="1380218"/>
                      </a:cubicBezTo>
                      <a:cubicBezTo>
                        <a:pt x="261706" y="1380218"/>
                        <a:pt x="266545" y="1380556"/>
                        <a:pt x="269415" y="1380556"/>
                      </a:cubicBezTo>
                      <a:cubicBezTo>
                        <a:pt x="271328" y="1380556"/>
                        <a:pt x="273973" y="1380837"/>
                        <a:pt x="276392" y="1380837"/>
                      </a:cubicBezTo>
                      <a:lnTo>
                        <a:pt x="276842" y="1380837"/>
                      </a:lnTo>
                      <a:cubicBezTo>
                        <a:pt x="278531" y="1380837"/>
                        <a:pt x="280106" y="1380499"/>
                        <a:pt x="280106" y="1380387"/>
                      </a:cubicBezTo>
                      <a:cubicBezTo>
                        <a:pt x="283145" y="1378474"/>
                        <a:pt x="286352" y="1377630"/>
                        <a:pt x="289390" y="1377348"/>
                      </a:cubicBezTo>
                      <a:cubicBezTo>
                        <a:pt x="290347" y="1377236"/>
                        <a:pt x="291360" y="1377236"/>
                        <a:pt x="292316" y="1377236"/>
                      </a:cubicBezTo>
                      <a:cubicBezTo>
                        <a:pt x="297212" y="1377236"/>
                        <a:pt x="301939" y="1378136"/>
                        <a:pt x="305934" y="1378417"/>
                      </a:cubicBezTo>
                      <a:lnTo>
                        <a:pt x="306496" y="1378417"/>
                      </a:lnTo>
                      <a:cubicBezTo>
                        <a:pt x="310604" y="1378417"/>
                        <a:pt x="314092" y="1378586"/>
                        <a:pt x="317075" y="1378924"/>
                      </a:cubicBezTo>
                      <a:cubicBezTo>
                        <a:pt x="320732" y="1379374"/>
                        <a:pt x="323771" y="1379993"/>
                        <a:pt x="326528" y="1380781"/>
                      </a:cubicBezTo>
                      <a:cubicBezTo>
                        <a:pt x="329173" y="1381512"/>
                        <a:pt x="331480" y="1382356"/>
                        <a:pt x="334012" y="1383200"/>
                      </a:cubicBezTo>
                      <a:cubicBezTo>
                        <a:pt x="336769" y="1384157"/>
                        <a:pt x="339639" y="1385226"/>
                        <a:pt x="342902" y="1386126"/>
                      </a:cubicBezTo>
                      <a:cubicBezTo>
                        <a:pt x="345659" y="1386633"/>
                        <a:pt x="349654" y="1388096"/>
                        <a:pt x="353256" y="1389446"/>
                      </a:cubicBezTo>
                      <a:cubicBezTo>
                        <a:pt x="356857" y="1390797"/>
                        <a:pt x="360064" y="1392091"/>
                        <a:pt x="361246" y="1392260"/>
                      </a:cubicBezTo>
                      <a:lnTo>
                        <a:pt x="361583" y="1392316"/>
                      </a:lnTo>
                      <a:lnTo>
                        <a:pt x="361865" y="1392428"/>
                      </a:lnTo>
                      <a:lnTo>
                        <a:pt x="366423" y="1394398"/>
                      </a:lnTo>
                      <a:cubicBezTo>
                        <a:pt x="366423" y="1394398"/>
                        <a:pt x="371993" y="1397661"/>
                        <a:pt x="377564" y="1399068"/>
                      </a:cubicBezTo>
                      <a:cubicBezTo>
                        <a:pt x="383247" y="1400531"/>
                        <a:pt x="388480" y="1402388"/>
                        <a:pt x="393713" y="1404357"/>
                      </a:cubicBezTo>
                      <a:cubicBezTo>
                        <a:pt x="398552" y="1406214"/>
                        <a:pt x="403335" y="1408015"/>
                        <a:pt x="408230" y="1409534"/>
                      </a:cubicBezTo>
                      <a:cubicBezTo>
                        <a:pt x="412169" y="1410772"/>
                        <a:pt x="416333" y="1411897"/>
                        <a:pt x="419034" y="1411897"/>
                      </a:cubicBezTo>
                      <a:lnTo>
                        <a:pt x="419709" y="1411897"/>
                      </a:lnTo>
                      <a:cubicBezTo>
                        <a:pt x="426124" y="1411897"/>
                        <a:pt x="429162" y="1415555"/>
                        <a:pt x="432032" y="1419494"/>
                      </a:cubicBezTo>
                      <a:cubicBezTo>
                        <a:pt x="432088" y="1419550"/>
                        <a:pt x="434564" y="1422982"/>
                        <a:pt x="437096" y="1427428"/>
                      </a:cubicBezTo>
                      <a:cubicBezTo>
                        <a:pt x="439572" y="1431817"/>
                        <a:pt x="443117" y="1437612"/>
                        <a:pt x="444017" y="1439863"/>
                      </a:cubicBezTo>
                      <a:lnTo>
                        <a:pt x="445705" y="1444421"/>
                      </a:lnTo>
                      <a:cubicBezTo>
                        <a:pt x="450432" y="1453086"/>
                        <a:pt x="448575" y="1452186"/>
                        <a:pt x="457240" y="1456744"/>
                      </a:cubicBezTo>
                      <a:cubicBezTo>
                        <a:pt x="464218" y="1460232"/>
                        <a:pt x="468044" y="1460907"/>
                        <a:pt x="472152" y="1461301"/>
                      </a:cubicBezTo>
                      <a:cubicBezTo>
                        <a:pt x="477216" y="1461751"/>
                        <a:pt x="483799" y="1461695"/>
                        <a:pt x="490214" y="1462145"/>
                      </a:cubicBezTo>
                      <a:cubicBezTo>
                        <a:pt x="494603" y="1462483"/>
                        <a:pt x="498936" y="1463046"/>
                        <a:pt x="502706" y="1464227"/>
                      </a:cubicBezTo>
                      <a:cubicBezTo>
                        <a:pt x="507601" y="1465803"/>
                        <a:pt x="511990" y="1467772"/>
                        <a:pt x="516210" y="1470192"/>
                      </a:cubicBezTo>
                      <a:cubicBezTo>
                        <a:pt x="519924" y="1472274"/>
                        <a:pt x="523469" y="1474637"/>
                        <a:pt x="527070" y="1477282"/>
                      </a:cubicBezTo>
                      <a:cubicBezTo>
                        <a:pt x="530334" y="1479701"/>
                        <a:pt x="535792" y="1483359"/>
                        <a:pt x="535961" y="1483527"/>
                      </a:cubicBezTo>
                      <a:cubicBezTo>
                        <a:pt x="539956" y="1486679"/>
                        <a:pt x="543838" y="1488761"/>
                        <a:pt x="548508" y="1491630"/>
                      </a:cubicBezTo>
                      <a:cubicBezTo>
                        <a:pt x="551434" y="1493374"/>
                        <a:pt x="554585" y="1494894"/>
                        <a:pt x="557793" y="1496694"/>
                      </a:cubicBezTo>
                      <a:cubicBezTo>
                        <a:pt x="560325" y="1498214"/>
                        <a:pt x="563026" y="1499902"/>
                        <a:pt x="565277" y="1501927"/>
                      </a:cubicBezTo>
                      <a:cubicBezTo>
                        <a:pt x="565277" y="1501927"/>
                        <a:pt x="566908" y="1503165"/>
                        <a:pt x="568878" y="1504628"/>
                      </a:cubicBezTo>
                      <a:cubicBezTo>
                        <a:pt x="570903" y="1505979"/>
                        <a:pt x="573323" y="1507667"/>
                        <a:pt x="574899" y="1508398"/>
                      </a:cubicBezTo>
                      <a:cubicBezTo>
                        <a:pt x="580132" y="1511043"/>
                        <a:pt x="585308" y="1512956"/>
                        <a:pt x="591273" y="1515601"/>
                      </a:cubicBezTo>
                      <a:cubicBezTo>
                        <a:pt x="591385" y="1515601"/>
                        <a:pt x="596956" y="1518808"/>
                        <a:pt x="601345" y="1519540"/>
                      </a:cubicBezTo>
                      <a:cubicBezTo>
                        <a:pt x="604890" y="1520215"/>
                        <a:pt x="608885" y="1520609"/>
                        <a:pt x="612936" y="1520834"/>
                      </a:cubicBezTo>
                      <a:cubicBezTo>
                        <a:pt x="614680" y="1520890"/>
                        <a:pt x="616537" y="1520946"/>
                        <a:pt x="618394" y="1520946"/>
                      </a:cubicBezTo>
                      <a:cubicBezTo>
                        <a:pt x="621770" y="1520946"/>
                        <a:pt x="625090" y="1520778"/>
                        <a:pt x="628072" y="1520440"/>
                      </a:cubicBezTo>
                      <a:cubicBezTo>
                        <a:pt x="633531" y="1519877"/>
                        <a:pt x="638933" y="1518470"/>
                        <a:pt x="644897" y="1517683"/>
                      </a:cubicBezTo>
                      <a:cubicBezTo>
                        <a:pt x="644897" y="1517683"/>
                        <a:pt x="646416" y="1517570"/>
                        <a:pt x="648667" y="1517233"/>
                      </a:cubicBezTo>
                      <a:cubicBezTo>
                        <a:pt x="650974" y="1516895"/>
                        <a:pt x="654013" y="1516501"/>
                        <a:pt x="657164" y="1515882"/>
                      </a:cubicBezTo>
                      <a:cubicBezTo>
                        <a:pt x="663240" y="1514757"/>
                        <a:pt x="668755" y="1514363"/>
                        <a:pt x="669261" y="1514363"/>
                      </a:cubicBezTo>
                      <a:cubicBezTo>
                        <a:pt x="669318" y="1514363"/>
                        <a:pt x="669318" y="1514363"/>
                        <a:pt x="669318" y="1514363"/>
                      </a:cubicBezTo>
                      <a:cubicBezTo>
                        <a:pt x="671962" y="1513856"/>
                        <a:pt x="673425" y="1513238"/>
                        <a:pt x="675395" y="1513181"/>
                      </a:cubicBezTo>
                      <a:lnTo>
                        <a:pt x="675676" y="1513181"/>
                      </a:lnTo>
                      <a:cubicBezTo>
                        <a:pt x="677026" y="1513181"/>
                        <a:pt x="678996" y="1514419"/>
                        <a:pt x="679389" y="1515882"/>
                      </a:cubicBezTo>
                      <a:cubicBezTo>
                        <a:pt x="679952" y="1517345"/>
                        <a:pt x="679952" y="1518583"/>
                        <a:pt x="679952" y="1520384"/>
                      </a:cubicBezTo>
                      <a:lnTo>
                        <a:pt x="679952" y="1521453"/>
                      </a:lnTo>
                      <a:cubicBezTo>
                        <a:pt x="679952" y="1521453"/>
                        <a:pt x="679896" y="1525223"/>
                        <a:pt x="679840" y="1529218"/>
                      </a:cubicBezTo>
                      <a:cubicBezTo>
                        <a:pt x="679727" y="1533269"/>
                        <a:pt x="679671" y="1537602"/>
                        <a:pt x="679671" y="1538558"/>
                      </a:cubicBezTo>
                      <a:cubicBezTo>
                        <a:pt x="679671" y="1541259"/>
                        <a:pt x="679952" y="1543060"/>
                        <a:pt x="680346" y="1543623"/>
                      </a:cubicBezTo>
                      <a:cubicBezTo>
                        <a:pt x="680684" y="1544073"/>
                        <a:pt x="680909" y="1544523"/>
                        <a:pt x="683610" y="1544579"/>
                      </a:cubicBezTo>
                      <a:cubicBezTo>
                        <a:pt x="684398" y="1544579"/>
                        <a:pt x="685298" y="1544523"/>
                        <a:pt x="686367" y="1544410"/>
                      </a:cubicBezTo>
                      <a:cubicBezTo>
                        <a:pt x="688787" y="1544129"/>
                        <a:pt x="691938" y="1543735"/>
                        <a:pt x="694470" y="1543454"/>
                      </a:cubicBezTo>
                      <a:cubicBezTo>
                        <a:pt x="697002" y="1543116"/>
                        <a:pt x="698971" y="1542947"/>
                        <a:pt x="699028" y="1542947"/>
                      </a:cubicBezTo>
                      <a:lnTo>
                        <a:pt x="703867" y="1542610"/>
                      </a:lnTo>
                      <a:cubicBezTo>
                        <a:pt x="704148" y="1542779"/>
                        <a:pt x="710844" y="1542497"/>
                        <a:pt x="715008" y="1546605"/>
                      </a:cubicBezTo>
                      <a:cubicBezTo>
                        <a:pt x="717540" y="1549531"/>
                        <a:pt x="719116" y="1551950"/>
                        <a:pt x="719903" y="1553076"/>
                      </a:cubicBezTo>
                      <a:cubicBezTo>
                        <a:pt x="720016" y="1553019"/>
                        <a:pt x="720072" y="1552963"/>
                        <a:pt x="720241" y="1552907"/>
                      </a:cubicBezTo>
                      <a:cubicBezTo>
                        <a:pt x="721141" y="1552175"/>
                        <a:pt x="722548" y="1550881"/>
                        <a:pt x="724630" y="1549137"/>
                      </a:cubicBezTo>
                      <a:lnTo>
                        <a:pt x="729582" y="1545086"/>
                      </a:lnTo>
                      <a:cubicBezTo>
                        <a:pt x="729582" y="1545086"/>
                        <a:pt x="734758" y="1541090"/>
                        <a:pt x="736896" y="1538840"/>
                      </a:cubicBezTo>
                      <a:cubicBezTo>
                        <a:pt x="740160" y="1535576"/>
                        <a:pt x="744268" y="1533607"/>
                        <a:pt x="748431" y="1531581"/>
                      </a:cubicBezTo>
                      <a:cubicBezTo>
                        <a:pt x="753383" y="1529162"/>
                        <a:pt x="758054" y="1526517"/>
                        <a:pt x="762893" y="1523985"/>
                      </a:cubicBezTo>
                      <a:cubicBezTo>
                        <a:pt x="766662" y="1522015"/>
                        <a:pt x="770545" y="1520046"/>
                        <a:pt x="774765" y="1518302"/>
                      </a:cubicBezTo>
                      <a:cubicBezTo>
                        <a:pt x="776791" y="1517401"/>
                        <a:pt x="780111" y="1515770"/>
                        <a:pt x="782868" y="1514306"/>
                      </a:cubicBezTo>
                      <a:cubicBezTo>
                        <a:pt x="785681" y="1512844"/>
                        <a:pt x="787989" y="1511606"/>
                        <a:pt x="787989" y="1511606"/>
                      </a:cubicBezTo>
                      <a:lnTo>
                        <a:pt x="794009" y="1508342"/>
                      </a:lnTo>
                      <a:cubicBezTo>
                        <a:pt x="798173" y="1506654"/>
                        <a:pt x="804926" y="1503897"/>
                        <a:pt x="807795" y="1503109"/>
                      </a:cubicBezTo>
                      <a:cubicBezTo>
                        <a:pt x="809146" y="1502715"/>
                        <a:pt x="812972" y="1501027"/>
                        <a:pt x="816517" y="1499395"/>
                      </a:cubicBezTo>
                      <a:cubicBezTo>
                        <a:pt x="820062" y="1497764"/>
                        <a:pt x="823325" y="1496188"/>
                        <a:pt x="823382" y="1496132"/>
                      </a:cubicBezTo>
                      <a:lnTo>
                        <a:pt x="830247" y="1493318"/>
                      </a:lnTo>
                      <a:cubicBezTo>
                        <a:pt x="830247" y="1493318"/>
                        <a:pt x="842344" y="1489211"/>
                        <a:pt x="844426" y="1488029"/>
                      </a:cubicBezTo>
                      <a:cubicBezTo>
                        <a:pt x="846002" y="1487185"/>
                        <a:pt x="849378" y="1485610"/>
                        <a:pt x="852585" y="1484146"/>
                      </a:cubicBezTo>
                      <a:cubicBezTo>
                        <a:pt x="855792" y="1482683"/>
                        <a:pt x="858887" y="1481389"/>
                        <a:pt x="859675" y="1481052"/>
                      </a:cubicBezTo>
                      <a:lnTo>
                        <a:pt x="865021" y="1478801"/>
                      </a:lnTo>
                      <a:cubicBezTo>
                        <a:pt x="865021" y="1478801"/>
                        <a:pt x="870479" y="1476944"/>
                        <a:pt x="875149" y="1474918"/>
                      </a:cubicBezTo>
                      <a:cubicBezTo>
                        <a:pt x="880438" y="1472611"/>
                        <a:pt x="887640" y="1470136"/>
                        <a:pt x="891017" y="1470079"/>
                      </a:cubicBezTo>
                      <a:lnTo>
                        <a:pt x="897094" y="1469404"/>
                      </a:lnTo>
                      <a:cubicBezTo>
                        <a:pt x="897094" y="1469404"/>
                        <a:pt x="903846" y="1469291"/>
                        <a:pt x="905816" y="1468447"/>
                      </a:cubicBezTo>
                      <a:cubicBezTo>
                        <a:pt x="909023" y="1467209"/>
                        <a:pt x="913862" y="1464959"/>
                        <a:pt x="917575" y="1464846"/>
                      </a:cubicBezTo>
                      <a:cubicBezTo>
                        <a:pt x="917632" y="1464846"/>
                        <a:pt x="917632" y="1464846"/>
                        <a:pt x="917688" y="1464846"/>
                      </a:cubicBezTo>
                      <a:cubicBezTo>
                        <a:pt x="919939" y="1464846"/>
                        <a:pt x="924497" y="1463214"/>
                        <a:pt x="927816" y="1462202"/>
                      </a:cubicBezTo>
                      <a:cubicBezTo>
                        <a:pt x="928886" y="1461695"/>
                        <a:pt x="934175" y="1458938"/>
                        <a:pt x="935751" y="1457306"/>
                      </a:cubicBezTo>
                      <a:cubicBezTo>
                        <a:pt x="938226" y="1454830"/>
                        <a:pt x="941039" y="1452186"/>
                        <a:pt x="945204" y="1451060"/>
                      </a:cubicBezTo>
                      <a:cubicBezTo>
                        <a:pt x="948129" y="1450273"/>
                        <a:pt x="950493" y="1448810"/>
                        <a:pt x="954319" y="1448810"/>
                      </a:cubicBezTo>
                      <a:cubicBezTo>
                        <a:pt x="955219" y="1448810"/>
                        <a:pt x="956288" y="1448922"/>
                        <a:pt x="957358" y="1449147"/>
                      </a:cubicBezTo>
                      <a:cubicBezTo>
                        <a:pt x="961240" y="1450216"/>
                        <a:pt x="961015" y="1451511"/>
                        <a:pt x="965010" y="1453424"/>
                      </a:cubicBezTo>
                      <a:cubicBezTo>
                        <a:pt x="966923" y="1454324"/>
                        <a:pt x="968499" y="1455055"/>
                        <a:pt x="971312" y="1455112"/>
                      </a:cubicBezTo>
                      <a:cubicBezTo>
                        <a:pt x="971987" y="1455112"/>
                        <a:pt x="972663" y="1455055"/>
                        <a:pt x="973450" y="1454999"/>
                      </a:cubicBezTo>
                      <a:cubicBezTo>
                        <a:pt x="974576" y="1454830"/>
                        <a:pt x="975701" y="1454718"/>
                        <a:pt x="976714" y="1454718"/>
                      </a:cubicBezTo>
                      <a:cubicBezTo>
                        <a:pt x="981666" y="1454774"/>
                        <a:pt x="985436" y="1455956"/>
                        <a:pt x="989544" y="1455956"/>
                      </a:cubicBezTo>
                      <a:lnTo>
                        <a:pt x="989881" y="1455956"/>
                      </a:lnTo>
                      <a:cubicBezTo>
                        <a:pt x="991175" y="1455956"/>
                        <a:pt x="992582" y="1455900"/>
                        <a:pt x="994045" y="1455562"/>
                      </a:cubicBezTo>
                      <a:cubicBezTo>
                        <a:pt x="997421" y="1454999"/>
                        <a:pt x="998603" y="1454774"/>
                        <a:pt x="1001810" y="1453593"/>
                      </a:cubicBezTo>
                      <a:cubicBezTo>
                        <a:pt x="1004736" y="1452467"/>
                        <a:pt x="1008112" y="1452467"/>
                        <a:pt x="1010532" y="1452411"/>
                      </a:cubicBezTo>
                      <a:lnTo>
                        <a:pt x="1012107" y="1452411"/>
                      </a:lnTo>
                      <a:cubicBezTo>
                        <a:pt x="1015990" y="1452411"/>
                        <a:pt x="1017678" y="1449710"/>
                        <a:pt x="1023811" y="1449485"/>
                      </a:cubicBezTo>
                      <a:cubicBezTo>
                        <a:pt x="1025837" y="1449485"/>
                        <a:pt x="1028088" y="1449879"/>
                        <a:pt x="1030901" y="1450779"/>
                      </a:cubicBezTo>
                      <a:cubicBezTo>
                        <a:pt x="1036415" y="1452692"/>
                        <a:pt x="1042605" y="1451623"/>
                        <a:pt x="1049582" y="1453086"/>
                      </a:cubicBezTo>
                      <a:cubicBezTo>
                        <a:pt x="1049695" y="1453142"/>
                        <a:pt x="1052902" y="1453480"/>
                        <a:pt x="1058641" y="1455055"/>
                      </a:cubicBezTo>
                      <a:cubicBezTo>
                        <a:pt x="1063424" y="1456406"/>
                        <a:pt x="1068658" y="1457756"/>
                        <a:pt x="1071021" y="1457756"/>
                      </a:cubicBezTo>
                      <a:cubicBezTo>
                        <a:pt x="1071021" y="1457756"/>
                        <a:pt x="1071077" y="1457756"/>
                        <a:pt x="1071133" y="1457756"/>
                      </a:cubicBezTo>
                      <a:lnTo>
                        <a:pt x="1071809" y="1457756"/>
                      </a:lnTo>
                      <a:cubicBezTo>
                        <a:pt x="1075354" y="1457588"/>
                        <a:pt x="1077266" y="1457419"/>
                        <a:pt x="1079067" y="1456969"/>
                      </a:cubicBezTo>
                      <a:cubicBezTo>
                        <a:pt x="1080924" y="1456462"/>
                        <a:pt x="1082668" y="1455674"/>
                        <a:pt x="1085932" y="1454043"/>
                      </a:cubicBezTo>
                      <a:cubicBezTo>
                        <a:pt x="1088858" y="1452580"/>
                        <a:pt x="1092178" y="1450498"/>
                        <a:pt x="1096342" y="1450048"/>
                      </a:cubicBezTo>
                      <a:cubicBezTo>
                        <a:pt x="1097130" y="1449991"/>
                        <a:pt x="1097861" y="1449991"/>
                        <a:pt x="1098424" y="1449991"/>
                      </a:cubicBezTo>
                      <a:cubicBezTo>
                        <a:pt x="1100337" y="1449991"/>
                        <a:pt x="1101575" y="1450273"/>
                        <a:pt x="1102137" y="1450441"/>
                      </a:cubicBezTo>
                      <a:lnTo>
                        <a:pt x="1106583" y="1450948"/>
                      </a:lnTo>
                      <a:cubicBezTo>
                        <a:pt x="1106583" y="1451004"/>
                        <a:pt x="1111534" y="1451285"/>
                        <a:pt x="1115698" y="1451904"/>
                      </a:cubicBezTo>
                      <a:cubicBezTo>
                        <a:pt x="1117555" y="1452242"/>
                        <a:pt x="1120594" y="1452749"/>
                        <a:pt x="1123463" y="1453199"/>
                      </a:cubicBezTo>
                      <a:cubicBezTo>
                        <a:pt x="1126333" y="1453649"/>
                        <a:pt x="1129090" y="1454043"/>
                        <a:pt x="1130216" y="1454043"/>
                      </a:cubicBezTo>
                      <a:cubicBezTo>
                        <a:pt x="1130384" y="1454043"/>
                        <a:pt x="1130497" y="1454043"/>
                        <a:pt x="1130778" y="1453986"/>
                      </a:cubicBezTo>
                      <a:lnTo>
                        <a:pt x="1133592" y="1453986"/>
                      </a:lnTo>
                      <a:cubicBezTo>
                        <a:pt x="1133592" y="1453986"/>
                        <a:pt x="1135336" y="1453986"/>
                        <a:pt x="1137474" y="1453705"/>
                      </a:cubicBezTo>
                      <a:cubicBezTo>
                        <a:pt x="1139556" y="1453536"/>
                        <a:pt x="1141863" y="1452636"/>
                        <a:pt x="1141976" y="1452355"/>
                      </a:cubicBezTo>
                      <a:cubicBezTo>
                        <a:pt x="1144451" y="1449879"/>
                        <a:pt x="1150416" y="1443858"/>
                        <a:pt x="1152386" y="1442282"/>
                      </a:cubicBezTo>
                      <a:lnTo>
                        <a:pt x="1155705" y="1439750"/>
                      </a:lnTo>
                      <a:cubicBezTo>
                        <a:pt x="1157956" y="1437049"/>
                        <a:pt x="1161163" y="1433730"/>
                        <a:pt x="1164821" y="1430691"/>
                      </a:cubicBezTo>
                      <a:cubicBezTo>
                        <a:pt x="1169378" y="1426977"/>
                        <a:pt x="1174611" y="1423714"/>
                        <a:pt x="1180182" y="1423601"/>
                      </a:cubicBezTo>
                      <a:cubicBezTo>
                        <a:pt x="1180970" y="1423601"/>
                        <a:pt x="1181701" y="1423657"/>
                        <a:pt x="1182489" y="1423770"/>
                      </a:cubicBezTo>
                      <a:cubicBezTo>
                        <a:pt x="1184402" y="1424164"/>
                        <a:pt x="1186372" y="1424445"/>
                        <a:pt x="1188397" y="1424445"/>
                      </a:cubicBezTo>
                      <a:cubicBezTo>
                        <a:pt x="1192393" y="1424445"/>
                        <a:pt x="1196500" y="1423489"/>
                        <a:pt x="1200439" y="1420563"/>
                      </a:cubicBezTo>
                      <a:cubicBezTo>
                        <a:pt x="1207360" y="1415498"/>
                        <a:pt x="1215800" y="1410265"/>
                        <a:pt x="1220752" y="1408521"/>
                      </a:cubicBezTo>
                      <a:cubicBezTo>
                        <a:pt x="1225028" y="1406946"/>
                        <a:pt x="1228911" y="1405258"/>
                        <a:pt x="1229980" y="1400925"/>
                      </a:cubicBezTo>
                      <a:cubicBezTo>
                        <a:pt x="1231218" y="1396986"/>
                        <a:pt x="1235044" y="1393385"/>
                        <a:pt x="1238533" y="1390234"/>
                      </a:cubicBezTo>
                      <a:cubicBezTo>
                        <a:pt x="1242078" y="1387139"/>
                        <a:pt x="1245454" y="1384607"/>
                        <a:pt x="1246017" y="1382694"/>
                      </a:cubicBezTo>
                      <a:cubicBezTo>
                        <a:pt x="1248436" y="1376786"/>
                        <a:pt x="1254570" y="1368964"/>
                        <a:pt x="1257777" y="1365307"/>
                      </a:cubicBezTo>
                      <a:cubicBezTo>
                        <a:pt x="1259127" y="1363787"/>
                        <a:pt x="1262222" y="1359736"/>
                        <a:pt x="1264979" y="1355797"/>
                      </a:cubicBezTo>
                      <a:cubicBezTo>
                        <a:pt x="1267793" y="1351859"/>
                        <a:pt x="1270325" y="1348088"/>
                        <a:pt x="1270831" y="1347132"/>
                      </a:cubicBezTo>
                      <a:cubicBezTo>
                        <a:pt x="1272350" y="1344206"/>
                        <a:pt x="1277415" y="1336441"/>
                        <a:pt x="1287149" y="1331996"/>
                      </a:cubicBezTo>
                      <a:cubicBezTo>
                        <a:pt x="1291707" y="1329970"/>
                        <a:pt x="1294802" y="1328844"/>
                        <a:pt x="1297334" y="1327832"/>
                      </a:cubicBezTo>
                      <a:cubicBezTo>
                        <a:pt x="1299979" y="1326875"/>
                        <a:pt x="1302004" y="1325919"/>
                        <a:pt x="1304480" y="1324230"/>
                      </a:cubicBezTo>
                      <a:cubicBezTo>
                        <a:pt x="1307181" y="1322542"/>
                        <a:pt x="1310388" y="1319898"/>
                        <a:pt x="1313652" y="1317591"/>
                      </a:cubicBezTo>
                      <a:cubicBezTo>
                        <a:pt x="1316972" y="1315284"/>
                        <a:pt x="1320404" y="1313258"/>
                        <a:pt x="1323667" y="1312752"/>
                      </a:cubicBezTo>
                      <a:cubicBezTo>
                        <a:pt x="1324174" y="1312639"/>
                        <a:pt x="1324793" y="1312639"/>
                        <a:pt x="1325299" y="1312639"/>
                      </a:cubicBezTo>
                      <a:cubicBezTo>
                        <a:pt x="1327719" y="1312639"/>
                        <a:pt x="1329407" y="1313202"/>
                        <a:pt x="1330251" y="1313202"/>
                      </a:cubicBezTo>
                      <a:cubicBezTo>
                        <a:pt x="1330307" y="1313202"/>
                        <a:pt x="1330307" y="1313202"/>
                        <a:pt x="1330363" y="1313202"/>
                      </a:cubicBezTo>
                      <a:cubicBezTo>
                        <a:pt x="1331151" y="1313146"/>
                        <a:pt x="1331658" y="1313202"/>
                        <a:pt x="1333515" y="1311176"/>
                      </a:cubicBezTo>
                      <a:cubicBezTo>
                        <a:pt x="1338241" y="1305831"/>
                        <a:pt x="1345500" y="1298516"/>
                        <a:pt x="1347863" y="1296434"/>
                      </a:cubicBezTo>
                      <a:cubicBezTo>
                        <a:pt x="1349889" y="1294746"/>
                        <a:pt x="1355122" y="1289288"/>
                        <a:pt x="1360580" y="1287093"/>
                      </a:cubicBezTo>
                      <a:cubicBezTo>
                        <a:pt x="1365363" y="1285067"/>
                        <a:pt x="1369020" y="1283773"/>
                        <a:pt x="1369527" y="1278259"/>
                      </a:cubicBezTo>
                      <a:lnTo>
                        <a:pt x="1369527" y="1277190"/>
                      </a:lnTo>
                      <a:cubicBezTo>
                        <a:pt x="1369527" y="1271563"/>
                        <a:pt x="1363562" y="1264811"/>
                        <a:pt x="1361987" y="1260647"/>
                      </a:cubicBezTo>
                      <a:cubicBezTo>
                        <a:pt x="1361931" y="1259859"/>
                        <a:pt x="1359961" y="1257158"/>
                        <a:pt x="1357316" y="1254570"/>
                      </a:cubicBezTo>
                      <a:cubicBezTo>
                        <a:pt x="1354615" y="1251869"/>
                        <a:pt x="1351296" y="1249224"/>
                        <a:pt x="1348426" y="1248324"/>
                      </a:cubicBezTo>
                      <a:cubicBezTo>
                        <a:pt x="1345331" y="1247086"/>
                        <a:pt x="1342011" y="1244385"/>
                        <a:pt x="1338916" y="1241403"/>
                      </a:cubicBezTo>
                      <a:cubicBezTo>
                        <a:pt x="1335878" y="1238308"/>
                        <a:pt x="1333177" y="1234932"/>
                        <a:pt x="1331208" y="1232287"/>
                      </a:cubicBezTo>
                      <a:cubicBezTo>
                        <a:pt x="1330026" y="1230262"/>
                        <a:pt x="1329126" y="1229586"/>
                        <a:pt x="1328844" y="1227223"/>
                      </a:cubicBezTo>
                      <a:lnTo>
                        <a:pt x="1328844" y="1226323"/>
                      </a:lnTo>
                      <a:cubicBezTo>
                        <a:pt x="1328844" y="1223228"/>
                        <a:pt x="1328338" y="1216476"/>
                        <a:pt x="1326425" y="1214563"/>
                      </a:cubicBezTo>
                      <a:cubicBezTo>
                        <a:pt x="1325468" y="1213212"/>
                        <a:pt x="1323161" y="1211749"/>
                        <a:pt x="1321136" y="1209611"/>
                      </a:cubicBezTo>
                      <a:cubicBezTo>
                        <a:pt x="1319110" y="1207473"/>
                        <a:pt x="1317253" y="1204547"/>
                        <a:pt x="1317197" y="1200101"/>
                      </a:cubicBezTo>
                      <a:cubicBezTo>
                        <a:pt x="1317197" y="1199820"/>
                        <a:pt x="1317253" y="1199595"/>
                        <a:pt x="1317253" y="1199426"/>
                      </a:cubicBezTo>
                      <a:cubicBezTo>
                        <a:pt x="1317422" y="1195262"/>
                        <a:pt x="1318716" y="1190367"/>
                        <a:pt x="1320348" y="1185922"/>
                      </a:cubicBezTo>
                      <a:cubicBezTo>
                        <a:pt x="1321979" y="1181476"/>
                        <a:pt x="1324005" y="1177538"/>
                        <a:pt x="1325806" y="1175118"/>
                      </a:cubicBezTo>
                      <a:cubicBezTo>
                        <a:pt x="1328169" y="1172192"/>
                        <a:pt x="1329914" y="1163864"/>
                        <a:pt x="1330139" y="1160263"/>
                      </a:cubicBezTo>
                      <a:cubicBezTo>
                        <a:pt x="1330420" y="1157787"/>
                        <a:pt x="1332052" y="1150810"/>
                        <a:pt x="1334640" y="1143270"/>
                      </a:cubicBezTo>
                      <a:cubicBezTo>
                        <a:pt x="1337285" y="1135617"/>
                        <a:pt x="1340773" y="1127290"/>
                        <a:pt x="1344712" y="1121944"/>
                      </a:cubicBezTo>
                      <a:cubicBezTo>
                        <a:pt x="1348257" y="1117274"/>
                        <a:pt x="1350733" y="1113898"/>
                        <a:pt x="1353434" y="1111140"/>
                      </a:cubicBezTo>
                      <a:cubicBezTo>
                        <a:pt x="1356191" y="1108327"/>
                        <a:pt x="1359286" y="1106076"/>
                        <a:pt x="1364125" y="1103882"/>
                      </a:cubicBezTo>
                      <a:cubicBezTo>
                        <a:pt x="1368176" y="1101969"/>
                        <a:pt x="1370933" y="1101237"/>
                        <a:pt x="1373297" y="1101237"/>
                      </a:cubicBezTo>
                      <a:cubicBezTo>
                        <a:pt x="1376617" y="1101293"/>
                        <a:pt x="1378023" y="1102306"/>
                        <a:pt x="1380668" y="1102419"/>
                      </a:cubicBezTo>
                      <a:cubicBezTo>
                        <a:pt x="1385732" y="1102700"/>
                        <a:pt x="1395410" y="1103769"/>
                        <a:pt x="1401431" y="1103769"/>
                      </a:cubicBezTo>
                      <a:cubicBezTo>
                        <a:pt x="1402669" y="1103769"/>
                        <a:pt x="1403682" y="1103713"/>
                        <a:pt x="1404357" y="1103657"/>
                      </a:cubicBezTo>
                      <a:cubicBezTo>
                        <a:pt x="1405089" y="1103600"/>
                        <a:pt x="1405820" y="1103544"/>
                        <a:pt x="1406439" y="1103544"/>
                      </a:cubicBezTo>
                      <a:lnTo>
                        <a:pt x="1406608" y="1103544"/>
                      </a:lnTo>
                      <a:cubicBezTo>
                        <a:pt x="1412347" y="1103544"/>
                        <a:pt x="1418481" y="1106639"/>
                        <a:pt x="1422082" y="1113447"/>
                      </a:cubicBezTo>
                      <a:cubicBezTo>
                        <a:pt x="1424051" y="1116992"/>
                        <a:pt x="1425120" y="1119468"/>
                        <a:pt x="1427202" y="1121550"/>
                      </a:cubicBezTo>
                      <a:cubicBezTo>
                        <a:pt x="1429284" y="1123801"/>
                        <a:pt x="1432435" y="1125602"/>
                        <a:pt x="1438569" y="1127796"/>
                      </a:cubicBezTo>
                      <a:cubicBezTo>
                        <a:pt x="1444927" y="1129934"/>
                        <a:pt x="1450498" y="1131397"/>
                        <a:pt x="1454718" y="1132523"/>
                      </a:cubicBezTo>
                      <a:cubicBezTo>
                        <a:pt x="1459051" y="1133592"/>
                        <a:pt x="1462089" y="1134154"/>
                        <a:pt x="1463439" y="1134492"/>
                      </a:cubicBezTo>
                      <a:cubicBezTo>
                        <a:pt x="1464340" y="1134773"/>
                        <a:pt x="1467491" y="1135224"/>
                        <a:pt x="1470980" y="1135674"/>
                      </a:cubicBezTo>
                      <a:cubicBezTo>
                        <a:pt x="1474468" y="1136124"/>
                        <a:pt x="1478238" y="1136630"/>
                        <a:pt x="1480545" y="1136912"/>
                      </a:cubicBezTo>
                      <a:cubicBezTo>
                        <a:pt x="1482515" y="1137193"/>
                        <a:pt x="1487804" y="1137418"/>
                        <a:pt x="1492699" y="1137756"/>
                      </a:cubicBezTo>
                      <a:cubicBezTo>
                        <a:pt x="1497820" y="1138262"/>
                        <a:pt x="1501646" y="1138206"/>
                        <a:pt x="1504628" y="1139838"/>
                      </a:cubicBezTo>
                      <a:lnTo>
                        <a:pt x="1504628" y="1139781"/>
                      </a:lnTo>
                      <a:cubicBezTo>
                        <a:pt x="1504685" y="1139838"/>
                        <a:pt x="1504909" y="1139894"/>
                        <a:pt x="1505134" y="1139950"/>
                      </a:cubicBezTo>
                      <a:cubicBezTo>
                        <a:pt x="1505641" y="1140063"/>
                        <a:pt x="1506429" y="1140231"/>
                        <a:pt x="1507385" y="1140288"/>
                      </a:cubicBezTo>
                      <a:cubicBezTo>
                        <a:pt x="1509242" y="1140569"/>
                        <a:pt x="1511493" y="1140682"/>
                        <a:pt x="1513800" y="1140682"/>
                      </a:cubicBezTo>
                      <a:lnTo>
                        <a:pt x="1514644" y="1140682"/>
                      </a:lnTo>
                      <a:cubicBezTo>
                        <a:pt x="1518583" y="1140682"/>
                        <a:pt x="1522691" y="1139894"/>
                        <a:pt x="1522803" y="1139556"/>
                      </a:cubicBezTo>
                      <a:cubicBezTo>
                        <a:pt x="1524041" y="1138825"/>
                        <a:pt x="1526967" y="1134661"/>
                        <a:pt x="1531075" y="1130103"/>
                      </a:cubicBezTo>
                      <a:cubicBezTo>
                        <a:pt x="1535126" y="1125658"/>
                        <a:pt x="1540302" y="1120875"/>
                        <a:pt x="1545873" y="1118849"/>
                      </a:cubicBezTo>
                      <a:cubicBezTo>
                        <a:pt x="1550656" y="1117161"/>
                        <a:pt x="1553582" y="1115698"/>
                        <a:pt x="1555833" y="1114123"/>
                      </a:cubicBezTo>
                      <a:cubicBezTo>
                        <a:pt x="1558084" y="1112491"/>
                        <a:pt x="1559547" y="1110803"/>
                        <a:pt x="1561347" y="1108440"/>
                      </a:cubicBezTo>
                      <a:cubicBezTo>
                        <a:pt x="1565286" y="1103207"/>
                        <a:pt x="1572826" y="1095329"/>
                        <a:pt x="1576202" y="1092515"/>
                      </a:cubicBezTo>
                      <a:cubicBezTo>
                        <a:pt x="1577384" y="1091784"/>
                        <a:pt x="1581154" y="1087226"/>
                        <a:pt x="1584868" y="1082556"/>
                      </a:cubicBezTo>
                      <a:cubicBezTo>
                        <a:pt x="1588469" y="1077829"/>
                        <a:pt x="1591845" y="1072990"/>
                        <a:pt x="1592070" y="1071583"/>
                      </a:cubicBezTo>
                      <a:cubicBezTo>
                        <a:pt x="1592576" y="1069614"/>
                        <a:pt x="1592858" y="1066801"/>
                        <a:pt x="1593139" y="1064100"/>
                      </a:cubicBezTo>
                      <a:cubicBezTo>
                        <a:pt x="1593589" y="1061399"/>
                        <a:pt x="1593589" y="1059036"/>
                        <a:pt x="1595558" y="1056785"/>
                      </a:cubicBezTo>
                      <a:cubicBezTo>
                        <a:pt x="1596909" y="1055547"/>
                        <a:pt x="1599835" y="1053521"/>
                        <a:pt x="1603099" y="1051721"/>
                      </a:cubicBezTo>
                      <a:cubicBezTo>
                        <a:pt x="1606306" y="1049864"/>
                        <a:pt x="1609907" y="1048344"/>
                        <a:pt x="1612889" y="1048007"/>
                      </a:cubicBezTo>
                      <a:cubicBezTo>
                        <a:pt x="1613846" y="1047894"/>
                        <a:pt x="1614859" y="1047894"/>
                        <a:pt x="1615759" y="1047894"/>
                      </a:cubicBezTo>
                      <a:cubicBezTo>
                        <a:pt x="1619023" y="1047951"/>
                        <a:pt x="1622230" y="1048288"/>
                        <a:pt x="1624706" y="1050539"/>
                      </a:cubicBezTo>
                      <a:cubicBezTo>
                        <a:pt x="1624762" y="1050595"/>
                        <a:pt x="1625100" y="1050651"/>
                        <a:pt x="1625493" y="1050708"/>
                      </a:cubicBezTo>
                      <a:cubicBezTo>
                        <a:pt x="1626338" y="1050764"/>
                        <a:pt x="1627519" y="1050820"/>
                        <a:pt x="1628813" y="1050877"/>
                      </a:cubicBezTo>
                      <a:cubicBezTo>
                        <a:pt x="1631458" y="1051158"/>
                        <a:pt x="1634665" y="1051214"/>
                        <a:pt x="1637310" y="1053690"/>
                      </a:cubicBezTo>
                      <a:cubicBezTo>
                        <a:pt x="1637366" y="1053690"/>
                        <a:pt x="1637479" y="1053746"/>
                        <a:pt x="1637873" y="1053859"/>
                      </a:cubicBezTo>
                      <a:cubicBezTo>
                        <a:pt x="1638210" y="1053915"/>
                        <a:pt x="1638773" y="1054028"/>
                        <a:pt x="1639617" y="1054028"/>
                      </a:cubicBezTo>
                      <a:cubicBezTo>
                        <a:pt x="1643725" y="1054028"/>
                        <a:pt x="1650871" y="1051889"/>
                        <a:pt x="1653178" y="1050877"/>
                      </a:cubicBezTo>
                      <a:cubicBezTo>
                        <a:pt x="1655653" y="1049976"/>
                        <a:pt x="1661224" y="1049301"/>
                        <a:pt x="1666907" y="1048738"/>
                      </a:cubicBezTo>
                      <a:cubicBezTo>
                        <a:pt x="1672590" y="1048063"/>
                        <a:pt x="1678386" y="1047388"/>
                        <a:pt x="1681368" y="1046262"/>
                      </a:cubicBezTo>
                      <a:cubicBezTo>
                        <a:pt x="1684632" y="1045081"/>
                        <a:pt x="1689077" y="1043168"/>
                        <a:pt x="1692847" y="1041142"/>
                      </a:cubicBezTo>
                      <a:cubicBezTo>
                        <a:pt x="1696392" y="1039285"/>
                        <a:pt x="1698868" y="1036753"/>
                        <a:pt x="1698868" y="1036359"/>
                      </a:cubicBezTo>
                      <a:cubicBezTo>
                        <a:pt x="1698868" y="1036303"/>
                        <a:pt x="1698868" y="1036303"/>
                        <a:pt x="1698868" y="1036303"/>
                      </a:cubicBezTo>
                      <a:cubicBezTo>
                        <a:pt x="1700331" y="1031914"/>
                        <a:pt x="1705620" y="1027975"/>
                        <a:pt x="1711303" y="1022742"/>
                      </a:cubicBezTo>
                      <a:cubicBezTo>
                        <a:pt x="1714061" y="1020379"/>
                        <a:pt x="1716930" y="1017903"/>
                        <a:pt x="1719181" y="1015934"/>
                      </a:cubicBezTo>
                      <a:cubicBezTo>
                        <a:pt x="1721488" y="1013964"/>
                        <a:pt x="1723064" y="1012557"/>
                        <a:pt x="1723120" y="1012276"/>
                      </a:cubicBezTo>
                      <a:cubicBezTo>
                        <a:pt x="1725596" y="1008675"/>
                        <a:pt x="1729534" y="1008506"/>
                        <a:pt x="1732067" y="1008281"/>
                      </a:cubicBezTo>
                      <a:cubicBezTo>
                        <a:pt x="1734936" y="1008000"/>
                        <a:pt x="1736850" y="1007775"/>
                        <a:pt x="1738087" y="1006368"/>
                      </a:cubicBezTo>
                      <a:cubicBezTo>
                        <a:pt x="1741576" y="1002710"/>
                        <a:pt x="1745234" y="998434"/>
                        <a:pt x="1745234" y="995452"/>
                      </a:cubicBezTo>
                      <a:lnTo>
                        <a:pt x="1745234" y="995170"/>
                      </a:lnTo>
                      <a:cubicBezTo>
                        <a:pt x="1745234" y="994439"/>
                        <a:pt x="1745121" y="993707"/>
                        <a:pt x="1744671" y="992863"/>
                      </a:cubicBezTo>
                      <a:cubicBezTo>
                        <a:pt x="1742814" y="989150"/>
                        <a:pt x="1741745" y="985211"/>
                        <a:pt x="1741745" y="981216"/>
                      </a:cubicBezTo>
                      <a:cubicBezTo>
                        <a:pt x="1741745" y="978121"/>
                        <a:pt x="1742420" y="975082"/>
                        <a:pt x="1743771" y="972044"/>
                      </a:cubicBezTo>
                      <a:cubicBezTo>
                        <a:pt x="1746640" y="965573"/>
                        <a:pt x="1752492" y="956682"/>
                        <a:pt x="1755869" y="951618"/>
                      </a:cubicBezTo>
                      <a:cubicBezTo>
                        <a:pt x="1757500" y="949311"/>
                        <a:pt x="1760257" y="944135"/>
                        <a:pt x="1763577" y="938902"/>
                      </a:cubicBezTo>
                      <a:cubicBezTo>
                        <a:pt x="1766897" y="933669"/>
                        <a:pt x="1770892" y="928436"/>
                        <a:pt x="1775112" y="925847"/>
                      </a:cubicBezTo>
                      <a:cubicBezTo>
                        <a:pt x="1778432" y="923990"/>
                        <a:pt x="1782315" y="921402"/>
                        <a:pt x="1786423" y="919208"/>
                      </a:cubicBezTo>
                      <a:cubicBezTo>
                        <a:pt x="1790586" y="917069"/>
                        <a:pt x="1795088" y="915325"/>
                        <a:pt x="1799364" y="915269"/>
                      </a:cubicBezTo>
                      <a:lnTo>
                        <a:pt x="1800546" y="915269"/>
                      </a:lnTo>
                      <a:cubicBezTo>
                        <a:pt x="1803022" y="915437"/>
                        <a:pt x="1807748" y="915663"/>
                        <a:pt x="1812981" y="915663"/>
                      </a:cubicBezTo>
                      <a:lnTo>
                        <a:pt x="1814726" y="915663"/>
                      </a:lnTo>
                      <a:cubicBezTo>
                        <a:pt x="1823616" y="915663"/>
                        <a:pt x="1833913" y="914818"/>
                        <a:pt x="1836333" y="913412"/>
                      </a:cubicBezTo>
                      <a:cubicBezTo>
                        <a:pt x="1838246" y="912737"/>
                        <a:pt x="1839259" y="910036"/>
                        <a:pt x="1840047" y="906434"/>
                      </a:cubicBezTo>
                      <a:cubicBezTo>
                        <a:pt x="1840834" y="902890"/>
                        <a:pt x="1841341" y="898557"/>
                        <a:pt x="1842185" y="894899"/>
                      </a:cubicBezTo>
                      <a:cubicBezTo>
                        <a:pt x="1843029" y="892030"/>
                        <a:pt x="1843367" y="889723"/>
                        <a:pt x="1844267" y="887584"/>
                      </a:cubicBezTo>
                      <a:cubicBezTo>
                        <a:pt x="1845111" y="885446"/>
                        <a:pt x="1847755" y="883533"/>
                        <a:pt x="1850569" y="883533"/>
                      </a:cubicBezTo>
                      <a:lnTo>
                        <a:pt x="1850963" y="883533"/>
                      </a:lnTo>
                      <a:cubicBezTo>
                        <a:pt x="1851469" y="883533"/>
                        <a:pt x="1852032" y="883589"/>
                        <a:pt x="1852426" y="883646"/>
                      </a:cubicBezTo>
                      <a:lnTo>
                        <a:pt x="1852820" y="883646"/>
                      </a:lnTo>
                      <a:cubicBezTo>
                        <a:pt x="1853551" y="883589"/>
                        <a:pt x="1853776" y="883477"/>
                        <a:pt x="1854508" y="882802"/>
                      </a:cubicBezTo>
                      <a:cubicBezTo>
                        <a:pt x="1855239" y="882295"/>
                        <a:pt x="1856083" y="880720"/>
                        <a:pt x="1858840" y="880495"/>
                      </a:cubicBezTo>
                      <a:cubicBezTo>
                        <a:pt x="1861766" y="880776"/>
                        <a:pt x="1863117" y="882576"/>
                        <a:pt x="1865199" y="885390"/>
                      </a:cubicBezTo>
                      <a:cubicBezTo>
                        <a:pt x="1868912" y="890623"/>
                        <a:pt x="1871332" y="891017"/>
                        <a:pt x="1873189" y="891073"/>
                      </a:cubicBezTo>
                      <a:cubicBezTo>
                        <a:pt x="1874033" y="891073"/>
                        <a:pt x="1874877" y="890961"/>
                        <a:pt x="1875721" y="890735"/>
                      </a:cubicBezTo>
                      <a:cubicBezTo>
                        <a:pt x="1879322" y="889666"/>
                        <a:pt x="1879716" y="890679"/>
                        <a:pt x="1880279" y="887528"/>
                      </a:cubicBezTo>
                      <a:cubicBezTo>
                        <a:pt x="1881404" y="882745"/>
                        <a:pt x="1886018" y="879876"/>
                        <a:pt x="1890745" y="876218"/>
                      </a:cubicBezTo>
                      <a:cubicBezTo>
                        <a:pt x="1895472" y="872898"/>
                        <a:pt x="1900423" y="869972"/>
                        <a:pt x="1901886" y="869241"/>
                      </a:cubicBezTo>
                      <a:cubicBezTo>
                        <a:pt x="1903405" y="868397"/>
                        <a:pt x="1907063" y="866709"/>
                        <a:pt x="1910552" y="865133"/>
                      </a:cubicBezTo>
                      <a:cubicBezTo>
                        <a:pt x="1914040" y="863501"/>
                        <a:pt x="1917248" y="861982"/>
                        <a:pt x="1917641" y="861532"/>
                      </a:cubicBezTo>
                      <a:cubicBezTo>
                        <a:pt x="1920061" y="859675"/>
                        <a:pt x="1923718" y="859000"/>
                        <a:pt x="1927938" y="858831"/>
                      </a:cubicBezTo>
                      <a:cubicBezTo>
                        <a:pt x="1930414" y="858831"/>
                        <a:pt x="1933003" y="859225"/>
                        <a:pt x="1935197" y="860800"/>
                      </a:cubicBezTo>
                      <a:cubicBezTo>
                        <a:pt x="1935310" y="860913"/>
                        <a:pt x="1936154" y="861251"/>
                        <a:pt x="1937560" y="861251"/>
                      </a:cubicBezTo>
                      <a:cubicBezTo>
                        <a:pt x="1941049" y="861251"/>
                        <a:pt x="1946001" y="859675"/>
                        <a:pt x="1949152" y="859563"/>
                      </a:cubicBezTo>
                      <a:cubicBezTo>
                        <a:pt x="1949546" y="859563"/>
                        <a:pt x="1949996" y="859619"/>
                        <a:pt x="1950502" y="859731"/>
                      </a:cubicBezTo>
                      <a:cubicBezTo>
                        <a:pt x="1951684" y="860125"/>
                        <a:pt x="1956185" y="861363"/>
                        <a:pt x="1958943" y="861363"/>
                      </a:cubicBezTo>
                      <a:lnTo>
                        <a:pt x="1959674" y="861363"/>
                      </a:lnTo>
                      <a:lnTo>
                        <a:pt x="1959674" y="860913"/>
                      </a:lnTo>
                      <a:cubicBezTo>
                        <a:pt x="1960012" y="857368"/>
                        <a:pt x="1961925" y="855005"/>
                        <a:pt x="1964119" y="853429"/>
                      </a:cubicBezTo>
                      <a:cubicBezTo>
                        <a:pt x="1966426" y="851797"/>
                        <a:pt x="1969015" y="850953"/>
                        <a:pt x="1970703" y="850391"/>
                      </a:cubicBezTo>
                      <a:cubicBezTo>
                        <a:pt x="1971378" y="850278"/>
                        <a:pt x="1971941" y="850278"/>
                        <a:pt x="1972560" y="850278"/>
                      </a:cubicBezTo>
                      <a:cubicBezTo>
                        <a:pt x="1976949" y="850334"/>
                        <a:pt x="1978862" y="853879"/>
                        <a:pt x="1979762" y="855117"/>
                      </a:cubicBezTo>
                      <a:cubicBezTo>
                        <a:pt x="1980719" y="854555"/>
                        <a:pt x="1981844" y="854217"/>
                        <a:pt x="1982969" y="854217"/>
                      </a:cubicBezTo>
                      <a:cubicBezTo>
                        <a:pt x="1987021" y="854498"/>
                        <a:pt x="1989440" y="857312"/>
                        <a:pt x="1991860" y="859675"/>
                      </a:cubicBezTo>
                      <a:cubicBezTo>
                        <a:pt x="1993717" y="861701"/>
                        <a:pt x="1995630" y="863726"/>
                        <a:pt x="1996305" y="864177"/>
                      </a:cubicBezTo>
                      <a:cubicBezTo>
                        <a:pt x="1997824" y="864064"/>
                        <a:pt x="2000019" y="863726"/>
                        <a:pt x="2002382" y="863726"/>
                      </a:cubicBezTo>
                      <a:cubicBezTo>
                        <a:pt x="2004689" y="863726"/>
                        <a:pt x="2007109" y="864008"/>
                        <a:pt x="2009360" y="865189"/>
                      </a:cubicBezTo>
                      <a:cubicBezTo>
                        <a:pt x="2009922" y="865583"/>
                        <a:pt x="2010991" y="865752"/>
                        <a:pt x="2012229" y="865752"/>
                      </a:cubicBezTo>
                      <a:lnTo>
                        <a:pt x="2012511" y="865752"/>
                      </a:lnTo>
                      <a:cubicBezTo>
                        <a:pt x="2014761" y="865752"/>
                        <a:pt x="2017631" y="864852"/>
                        <a:pt x="2019825" y="863276"/>
                      </a:cubicBezTo>
                      <a:cubicBezTo>
                        <a:pt x="2022076" y="861644"/>
                        <a:pt x="2024721" y="861307"/>
                        <a:pt x="2027366" y="861307"/>
                      </a:cubicBezTo>
                      <a:cubicBezTo>
                        <a:pt x="2032542" y="861307"/>
                        <a:pt x="2038225" y="862826"/>
                        <a:pt x="2041489" y="863333"/>
                      </a:cubicBezTo>
                      <a:cubicBezTo>
                        <a:pt x="2044528" y="864008"/>
                        <a:pt x="2046722" y="864852"/>
                        <a:pt x="2047566" y="864852"/>
                      </a:cubicBezTo>
                      <a:lnTo>
                        <a:pt x="2047622" y="864852"/>
                      </a:lnTo>
                      <a:cubicBezTo>
                        <a:pt x="2048128" y="864739"/>
                        <a:pt x="2048128" y="865133"/>
                        <a:pt x="2049535" y="862939"/>
                      </a:cubicBezTo>
                      <a:cubicBezTo>
                        <a:pt x="2050830" y="860519"/>
                        <a:pt x="2051392" y="858662"/>
                        <a:pt x="2051955" y="857087"/>
                      </a:cubicBezTo>
                      <a:cubicBezTo>
                        <a:pt x="2052293" y="855849"/>
                        <a:pt x="2053587" y="853092"/>
                        <a:pt x="2056513" y="853092"/>
                      </a:cubicBezTo>
                      <a:cubicBezTo>
                        <a:pt x="2056850" y="853092"/>
                        <a:pt x="2057075" y="853148"/>
                        <a:pt x="2057075" y="853148"/>
                      </a:cubicBezTo>
                      <a:lnTo>
                        <a:pt x="2057188" y="853148"/>
                      </a:lnTo>
                      <a:cubicBezTo>
                        <a:pt x="2057469" y="853204"/>
                        <a:pt x="2058482" y="852810"/>
                        <a:pt x="2059270" y="852079"/>
                      </a:cubicBezTo>
                      <a:cubicBezTo>
                        <a:pt x="2060001" y="851347"/>
                        <a:pt x="2060451" y="850503"/>
                        <a:pt x="2060451" y="849715"/>
                      </a:cubicBezTo>
                      <a:cubicBezTo>
                        <a:pt x="2060451" y="848027"/>
                        <a:pt x="2060395" y="843807"/>
                        <a:pt x="2060170" y="840037"/>
                      </a:cubicBezTo>
                      <a:cubicBezTo>
                        <a:pt x="2060058" y="836098"/>
                        <a:pt x="2059832" y="832553"/>
                        <a:pt x="2059608" y="832047"/>
                      </a:cubicBezTo>
                      <a:cubicBezTo>
                        <a:pt x="2059101" y="830303"/>
                        <a:pt x="2058651" y="829177"/>
                        <a:pt x="2055725" y="826139"/>
                      </a:cubicBezTo>
                      <a:cubicBezTo>
                        <a:pt x="2052405" y="822650"/>
                        <a:pt x="2047003" y="815729"/>
                        <a:pt x="2046103" y="809202"/>
                      </a:cubicBezTo>
                      <a:cubicBezTo>
                        <a:pt x="2045540" y="804250"/>
                        <a:pt x="2043965" y="799693"/>
                        <a:pt x="2041039" y="797611"/>
                      </a:cubicBezTo>
                      <a:lnTo>
                        <a:pt x="2039182" y="795697"/>
                      </a:lnTo>
                      <a:cubicBezTo>
                        <a:pt x="2037663" y="795022"/>
                        <a:pt x="2035862" y="794178"/>
                        <a:pt x="2033949" y="793278"/>
                      </a:cubicBezTo>
                      <a:cubicBezTo>
                        <a:pt x="2029222" y="790633"/>
                        <a:pt x="2024271" y="788439"/>
                        <a:pt x="2022076" y="784331"/>
                      </a:cubicBezTo>
                      <a:lnTo>
                        <a:pt x="2020838" y="783037"/>
                      </a:lnTo>
                      <a:lnTo>
                        <a:pt x="2020726" y="782756"/>
                      </a:lnTo>
                      <a:cubicBezTo>
                        <a:pt x="2019263" y="780392"/>
                        <a:pt x="2016956" y="778085"/>
                        <a:pt x="2014986" y="776003"/>
                      </a:cubicBezTo>
                      <a:cubicBezTo>
                        <a:pt x="2013861" y="774709"/>
                        <a:pt x="2010485" y="773134"/>
                        <a:pt x="2007278" y="771727"/>
                      </a:cubicBezTo>
                      <a:cubicBezTo>
                        <a:pt x="2004352" y="770151"/>
                        <a:pt x="2000469" y="769364"/>
                        <a:pt x="1999906" y="764581"/>
                      </a:cubicBezTo>
                      <a:cubicBezTo>
                        <a:pt x="1999906" y="764131"/>
                        <a:pt x="1999962" y="763849"/>
                        <a:pt x="2000075" y="763399"/>
                      </a:cubicBezTo>
                      <a:cubicBezTo>
                        <a:pt x="2000188" y="762836"/>
                        <a:pt x="2000356" y="762274"/>
                        <a:pt x="2000356" y="761936"/>
                      </a:cubicBezTo>
                      <a:cubicBezTo>
                        <a:pt x="2000244" y="761542"/>
                        <a:pt x="2000244" y="761373"/>
                        <a:pt x="2000244" y="761261"/>
                      </a:cubicBezTo>
                      <a:cubicBezTo>
                        <a:pt x="2000244" y="761148"/>
                        <a:pt x="2000244" y="761205"/>
                        <a:pt x="1999906" y="761092"/>
                      </a:cubicBezTo>
                      <a:cubicBezTo>
                        <a:pt x="1997205" y="760698"/>
                        <a:pt x="1993210" y="759460"/>
                        <a:pt x="1989496" y="757378"/>
                      </a:cubicBezTo>
                      <a:cubicBezTo>
                        <a:pt x="1985895" y="755296"/>
                        <a:pt x="1982013" y="752596"/>
                        <a:pt x="1981619" y="747756"/>
                      </a:cubicBezTo>
                      <a:cubicBezTo>
                        <a:pt x="1981506" y="745224"/>
                        <a:pt x="1980831" y="742692"/>
                        <a:pt x="1979931" y="741173"/>
                      </a:cubicBezTo>
                      <a:cubicBezTo>
                        <a:pt x="1978974" y="739597"/>
                        <a:pt x="1978074" y="739091"/>
                        <a:pt x="1977061" y="739091"/>
                      </a:cubicBezTo>
                      <a:cubicBezTo>
                        <a:pt x="1973966" y="738978"/>
                        <a:pt x="1970478" y="737459"/>
                        <a:pt x="1967439" y="735884"/>
                      </a:cubicBezTo>
                      <a:cubicBezTo>
                        <a:pt x="1964401" y="734308"/>
                        <a:pt x="1961981" y="732676"/>
                        <a:pt x="1961081" y="732508"/>
                      </a:cubicBezTo>
                      <a:cubicBezTo>
                        <a:pt x="1959168" y="731720"/>
                        <a:pt x="1955454" y="730763"/>
                        <a:pt x="1952584" y="730763"/>
                      </a:cubicBezTo>
                      <a:cubicBezTo>
                        <a:pt x="1952247" y="730763"/>
                        <a:pt x="1951909" y="730763"/>
                        <a:pt x="1951459" y="730819"/>
                      </a:cubicBezTo>
                      <a:lnTo>
                        <a:pt x="1950952" y="730819"/>
                      </a:lnTo>
                      <a:cubicBezTo>
                        <a:pt x="1945326" y="730538"/>
                        <a:pt x="1943187" y="725868"/>
                        <a:pt x="1940993" y="723279"/>
                      </a:cubicBezTo>
                      <a:cubicBezTo>
                        <a:pt x="1939361" y="721254"/>
                        <a:pt x="1935085" y="713826"/>
                        <a:pt x="1930471" y="708424"/>
                      </a:cubicBezTo>
                      <a:cubicBezTo>
                        <a:pt x="1928501" y="705611"/>
                        <a:pt x="1926588" y="703923"/>
                        <a:pt x="1925294" y="702910"/>
                      </a:cubicBezTo>
                      <a:cubicBezTo>
                        <a:pt x="1924731" y="702516"/>
                        <a:pt x="1924337" y="702235"/>
                        <a:pt x="1923999" y="702066"/>
                      </a:cubicBezTo>
                      <a:cubicBezTo>
                        <a:pt x="1922143" y="702629"/>
                        <a:pt x="1920905" y="703360"/>
                        <a:pt x="1918710" y="703417"/>
                      </a:cubicBezTo>
                      <a:cubicBezTo>
                        <a:pt x="1916854" y="703417"/>
                        <a:pt x="1915166" y="702629"/>
                        <a:pt x="1913590" y="701391"/>
                      </a:cubicBezTo>
                      <a:cubicBezTo>
                        <a:pt x="1912521" y="700603"/>
                        <a:pt x="1911564" y="700266"/>
                        <a:pt x="1910889" y="700266"/>
                      </a:cubicBezTo>
                      <a:cubicBezTo>
                        <a:pt x="1910833" y="700266"/>
                        <a:pt x="1910720" y="700266"/>
                        <a:pt x="1910552" y="700322"/>
                      </a:cubicBezTo>
                      <a:cubicBezTo>
                        <a:pt x="1908695" y="700434"/>
                        <a:pt x="1907738" y="701560"/>
                        <a:pt x="1904699" y="701672"/>
                      </a:cubicBezTo>
                      <a:cubicBezTo>
                        <a:pt x="1903011" y="701672"/>
                        <a:pt x="1901323" y="701110"/>
                        <a:pt x="1899241" y="699928"/>
                      </a:cubicBezTo>
                      <a:cubicBezTo>
                        <a:pt x="1898341" y="699478"/>
                        <a:pt x="1897722" y="699365"/>
                        <a:pt x="1897159" y="699365"/>
                      </a:cubicBezTo>
                      <a:cubicBezTo>
                        <a:pt x="1896315" y="699365"/>
                        <a:pt x="1895303" y="699703"/>
                        <a:pt x="1893952" y="700153"/>
                      </a:cubicBezTo>
                      <a:cubicBezTo>
                        <a:pt x="1893108" y="700491"/>
                        <a:pt x="1891983" y="700828"/>
                        <a:pt x="1890688" y="700828"/>
                      </a:cubicBezTo>
                      <a:cubicBezTo>
                        <a:pt x="1890182" y="700828"/>
                        <a:pt x="1889507" y="700772"/>
                        <a:pt x="1888831" y="700547"/>
                      </a:cubicBezTo>
                      <a:cubicBezTo>
                        <a:pt x="1888719" y="700491"/>
                        <a:pt x="1888156" y="700434"/>
                        <a:pt x="1887481" y="700434"/>
                      </a:cubicBezTo>
                      <a:cubicBezTo>
                        <a:pt x="1884105" y="700434"/>
                        <a:pt x="1877465" y="702010"/>
                        <a:pt x="1873358" y="702798"/>
                      </a:cubicBezTo>
                      <a:cubicBezTo>
                        <a:pt x="1869194" y="703642"/>
                        <a:pt x="1869869" y="703248"/>
                        <a:pt x="1865761" y="705724"/>
                      </a:cubicBezTo>
                      <a:lnTo>
                        <a:pt x="1865367" y="706005"/>
                      </a:lnTo>
                      <a:lnTo>
                        <a:pt x="1864974" y="706117"/>
                      </a:lnTo>
                      <a:cubicBezTo>
                        <a:pt x="1863229" y="706455"/>
                        <a:pt x="1860585" y="707637"/>
                        <a:pt x="1859797" y="709494"/>
                      </a:cubicBezTo>
                      <a:cubicBezTo>
                        <a:pt x="1858615" y="711969"/>
                        <a:pt x="1855746" y="716246"/>
                        <a:pt x="1853101" y="720016"/>
                      </a:cubicBezTo>
                      <a:cubicBezTo>
                        <a:pt x="1850456" y="723786"/>
                        <a:pt x="1848149" y="727162"/>
                        <a:pt x="1847981" y="727950"/>
                      </a:cubicBezTo>
                      <a:cubicBezTo>
                        <a:pt x="1847136" y="730369"/>
                        <a:pt x="1846124" y="735827"/>
                        <a:pt x="1840834" y="738753"/>
                      </a:cubicBezTo>
                      <a:cubicBezTo>
                        <a:pt x="1838359" y="739710"/>
                        <a:pt x="1834532" y="746856"/>
                        <a:pt x="1834532" y="747475"/>
                      </a:cubicBezTo>
                      <a:cubicBezTo>
                        <a:pt x="1834363" y="747588"/>
                        <a:pt x="1834251" y="749107"/>
                        <a:pt x="1833576" y="750682"/>
                      </a:cubicBezTo>
                      <a:cubicBezTo>
                        <a:pt x="1832788" y="752258"/>
                        <a:pt x="1831325" y="753890"/>
                        <a:pt x="1828399" y="754227"/>
                      </a:cubicBezTo>
                      <a:cubicBezTo>
                        <a:pt x="1825979" y="754171"/>
                        <a:pt x="1823954" y="752877"/>
                        <a:pt x="1821647" y="750570"/>
                      </a:cubicBezTo>
                      <a:cubicBezTo>
                        <a:pt x="1818552" y="747362"/>
                        <a:pt x="1811687" y="742017"/>
                        <a:pt x="1804710" y="737178"/>
                      </a:cubicBezTo>
                      <a:cubicBezTo>
                        <a:pt x="1797620" y="732339"/>
                        <a:pt x="1790530" y="728006"/>
                        <a:pt x="1786760" y="727049"/>
                      </a:cubicBezTo>
                      <a:cubicBezTo>
                        <a:pt x="1783159" y="725980"/>
                        <a:pt x="1778995" y="725474"/>
                        <a:pt x="1775056" y="725474"/>
                      </a:cubicBezTo>
                      <a:cubicBezTo>
                        <a:pt x="1770386" y="725474"/>
                        <a:pt x="1766109" y="726262"/>
                        <a:pt x="1763802" y="727443"/>
                      </a:cubicBezTo>
                      <a:cubicBezTo>
                        <a:pt x="1758513" y="729919"/>
                        <a:pt x="1753786" y="733914"/>
                        <a:pt x="1748835" y="734252"/>
                      </a:cubicBezTo>
                      <a:cubicBezTo>
                        <a:pt x="1748666" y="734252"/>
                        <a:pt x="1748441" y="734252"/>
                        <a:pt x="1748159" y="734196"/>
                      </a:cubicBezTo>
                      <a:cubicBezTo>
                        <a:pt x="1744952" y="733858"/>
                        <a:pt x="1737806" y="733014"/>
                        <a:pt x="1734430" y="731889"/>
                      </a:cubicBezTo>
                      <a:cubicBezTo>
                        <a:pt x="1734036" y="731776"/>
                        <a:pt x="1733361" y="731607"/>
                        <a:pt x="1732573" y="731607"/>
                      </a:cubicBezTo>
                      <a:cubicBezTo>
                        <a:pt x="1730266" y="731664"/>
                        <a:pt x="1727228" y="732508"/>
                        <a:pt x="1724639" y="735659"/>
                      </a:cubicBezTo>
                      <a:cubicBezTo>
                        <a:pt x="1720307" y="740835"/>
                        <a:pt x="1715017" y="746912"/>
                        <a:pt x="1713892" y="749051"/>
                      </a:cubicBezTo>
                      <a:cubicBezTo>
                        <a:pt x="1712935" y="750120"/>
                        <a:pt x="1712429" y="755690"/>
                        <a:pt x="1706633" y="756197"/>
                      </a:cubicBezTo>
                      <a:cubicBezTo>
                        <a:pt x="1704889" y="756140"/>
                        <a:pt x="1703144" y="755465"/>
                        <a:pt x="1701400" y="754284"/>
                      </a:cubicBezTo>
                      <a:cubicBezTo>
                        <a:pt x="1698362" y="752314"/>
                        <a:pt x="1693748" y="749444"/>
                        <a:pt x="1689021" y="746293"/>
                      </a:cubicBezTo>
                      <a:cubicBezTo>
                        <a:pt x="1684351" y="743086"/>
                        <a:pt x="1679737" y="739485"/>
                        <a:pt x="1676642" y="735940"/>
                      </a:cubicBezTo>
                      <a:cubicBezTo>
                        <a:pt x="1675066" y="734083"/>
                        <a:pt x="1672534" y="732733"/>
                        <a:pt x="1670227" y="729694"/>
                      </a:cubicBezTo>
                      <a:cubicBezTo>
                        <a:pt x="1667864" y="726768"/>
                        <a:pt x="1665782" y="722042"/>
                        <a:pt x="1665051" y="713601"/>
                      </a:cubicBezTo>
                      <a:cubicBezTo>
                        <a:pt x="1664938" y="712926"/>
                        <a:pt x="1664882" y="712420"/>
                        <a:pt x="1664882" y="711913"/>
                      </a:cubicBezTo>
                      <a:cubicBezTo>
                        <a:pt x="1664882" y="711013"/>
                        <a:pt x="1664994" y="710394"/>
                        <a:pt x="1664994" y="710056"/>
                      </a:cubicBezTo>
                      <a:cubicBezTo>
                        <a:pt x="1664994" y="709606"/>
                        <a:pt x="1664938" y="709268"/>
                        <a:pt x="1664600" y="708143"/>
                      </a:cubicBezTo>
                      <a:cubicBezTo>
                        <a:pt x="1664488" y="707862"/>
                        <a:pt x="1664432" y="707637"/>
                        <a:pt x="1664319" y="707468"/>
                      </a:cubicBezTo>
                      <a:cubicBezTo>
                        <a:pt x="1663982" y="707412"/>
                        <a:pt x="1663588" y="707187"/>
                        <a:pt x="1663137" y="706905"/>
                      </a:cubicBezTo>
                      <a:cubicBezTo>
                        <a:pt x="1661787" y="705949"/>
                        <a:pt x="1661393" y="704486"/>
                        <a:pt x="1661393" y="703248"/>
                      </a:cubicBezTo>
                      <a:cubicBezTo>
                        <a:pt x="1661393" y="701110"/>
                        <a:pt x="1662575" y="698859"/>
                        <a:pt x="1664769" y="696946"/>
                      </a:cubicBezTo>
                      <a:cubicBezTo>
                        <a:pt x="1667245" y="694920"/>
                        <a:pt x="1669552" y="691600"/>
                        <a:pt x="1673997" y="689349"/>
                      </a:cubicBezTo>
                      <a:cubicBezTo>
                        <a:pt x="1679455" y="685973"/>
                        <a:pt x="1684745" y="682428"/>
                        <a:pt x="1685870" y="681641"/>
                      </a:cubicBezTo>
                      <a:lnTo>
                        <a:pt x="1685926" y="681528"/>
                      </a:lnTo>
                      <a:cubicBezTo>
                        <a:pt x="1685982" y="681415"/>
                        <a:pt x="1686264" y="681078"/>
                        <a:pt x="1686264" y="680065"/>
                      </a:cubicBezTo>
                      <a:cubicBezTo>
                        <a:pt x="1686264" y="679727"/>
                        <a:pt x="1686208" y="679221"/>
                        <a:pt x="1686151" y="678715"/>
                      </a:cubicBezTo>
                      <a:cubicBezTo>
                        <a:pt x="1684913" y="672469"/>
                        <a:pt x="1683000" y="663916"/>
                        <a:pt x="1683000" y="655813"/>
                      </a:cubicBezTo>
                      <a:cubicBezTo>
                        <a:pt x="1683000" y="650355"/>
                        <a:pt x="1683844" y="645066"/>
                        <a:pt x="1686545" y="640677"/>
                      </a:cubicBezTo>
                      <a:lnTo>
                        <a:pt x="1704664" y="611698"/>
                      </a:lnTo>
                      <a:cubicBezTo>
                        <a:pt x="1704551" y="611023"/>
                        <a:pt x="1704214" y="609729"/>
                        <a:pt x="1703032" y="607703"/>
                      </a:cubicBezTo>
                      <a:cubicBezTo>
                        <a:pt x="1701738" y="605678"/>
                        <a:pt x="1701344" y="603539"/>
                        <a:pt x="1701344" y="601626"/>
                      </a:cubicBezTo>
                      <a:cubicBezTo>
                        <a:pt x="1701344" y="598306"/>
                        <a:pt x="1702526" y="595493"/>
                        <a:pt x="1703032" y="593917"/>
                      </a:cubicBezTo>
                      <a:cubicBezTo>
                        <a:pt x="1703482" y="592736"/>
                        <a:pt x="1713217" y="568371"/>
                        <a:pt x="1723908" y="541700"/>
                      </a:cubicBezTo>
                      <a:cubicBezTo>
                        <a:pt x="1734599" y="514972"/>
                        <a:pt x="1746246" y="485938"/>
                        <a:pt x="1750354" y="475528"/>
                      </a:cubicBezTo>
                      <a:cubicBezTo>
                        <a:pt x="1751310" y="472771"/>
                        <a:pt x="1753674" y="470576"/>
                        <a:pt x="1756375" y="470576"/>
                      </a:cubicBezTo>
                      <a:cubicBezTo>
                        <a:pt x="1756431" y="470576"/>
                        <a:pt x="1756431" y="470576"/>
                        <a:pt x="1756487" y="470576"/>
                      </a:cubicBezTo>
                      <a:cubicBezTo>
                        <a:pt x="1762508" y="471083"/>
                        <a:pt x="1766503" y="476878"/>
                        <a:pt x="1770667" y="479129"/>
                      </a:cubicBezTo>
                      <a:cubicBezTo>
                        <a:pt x="1770667" y="479129"/>
                        <a:pt x="1775450" y="482055"/>
                        <a:pt x="1780796" y="485206"/>
                      </a:cubicBezTo>
                      <a:cubicBezTo>
                        <a:pt x="1786029" y="488357"/>
                        <a:pt x="1792387" y="491621"/>
                        <a:pt x="1793962" y="492015"/>
                      </a:cubicBezTo>
                      <a:cubicBezTo>
                        <a:pt x="1798351" y="493140"/>
                        <a:pt x="1800039" y="494322"/>
                        <a:pt x="1805610" y="494322"/>
                      </a:cubicBezTo>
                      <a:cubicBezTo>
                        <a:pt x="1806848" y="494322"/>
                        <a:pt x="1808367" y="494265"/>
                        <a:pt x="1810111" y="494040"/>
                      </a:cubicBezTo>
                      <a:cubicBezTo>
                        <a:pt x="1811293" y="493984"/>
                        <a:pt x="1812475" y="493928"/>
                        <a:pt x="1813656" y="493928"/>
                      </a:cubicBezTo>
                      <a:cubicBezTo>
                        <a:pt x="1822716" y="493928"/>
                        <a:pt x="1830087" y="497079"/>
                        <a:pt x="1834420" y="500567"/>
                      </a:cubicBezTo>
                      <a:cubicBezTo>
                        <a:pt x="1837458" y="502931"/>
                        <a:pt x="1839371" y="503493"/>
                        <a:pt x="1840665" y="503493"/>
                      </a:cubicBezTo>
                      <a:cubicBezTo>
                        <a:pt x="1841510" y="503493"/>
                        <a:pt x="1842241" y="503212"/>
                        <a:pt x="1843029" y="502762"/>
                      </a:cubicBezTo>
                      <a:cubicBezTo>
                        <a:pt x="1843929" y="502199"/>
                        <a:pt x="1844773" y="502087"/>
                        <a:pt x="1845336" y="502087"/>
                      </a:cubicBezTo>
                      <a:cubicBezTo>
                        <a:pt x="1845617" y="502087"/>
                        <a:pt x="1845786" y="502087"/>
                        <a:pt x="1845899" y="502143"/>
                      </a:cubicBezTo>
                      <a:cubicBezTo>
                        <a:pt x="1848431" y="498654"/>
                        <a:pt x="1852651" y="495841"/>
                        <a:pt x="1858278" y="495841"/>
                      </a:cubicBezTo>
                      <a:cubicBezTo>
                        <a:pt x="1858334" y="495841"/>
                        <a:pt x="1858390" y="495841"/>
                        <a:pt x="1858390" y="495841"/>
                      </a:cubicBezTo>
                      <a:cubicBezTo>
                        <a:pt x="1858503" y="495841"/>
                        <a:pt x="1858503" y="495841"/>
                        <a:pt x="1858559" y="495841"/>
                      </a:cubicBezTo>
                      <a:lnTo>
                        <a:pt x="1858615" y="495841"/>
                      </a:lnTo>
                      <a:cubicBezTo>
                        <a:pt x="1859347" y="495897"/>
                        <a:pt x="1859684" y="495953"/>
                        <a:pt x="1860078" y="496010"/>
                      </a:cubicBezTo>
                      <a:cubicBezTo>
                        <a:pt x="1860135" y="496066"/>
                        <a:pt x="1860247" y="496066"/>
                        <a:pt x="1860359" y="496066"/>
                      </a:cubicBezTo>
                      <a:cubicBezTo>
                        <a:pt x="1862835" y="494603"/>
                        <a:pt x="1865986" y="492915"/>
                        <a:pt x="1868462" y="491508"/>
                      </a:cubicBezTo>
                      <a:cubicBezTo>
                        <a:pt x="1870994" y="490158"/>
                        <a:pt x="1872908" y="489032"/>
                        <a:pt x="1872964" y="488695"/>
                      </a:cubicBezTo>
                      <a:cubicBezTo>
                        <a:pt x="1874877" y="486388"/>
                        <a:pt x="1878253" y="483237"/>
                        <a:pt x="1881292" y="480423"/>
                      </a:cubicBezTo>
                      <a:cubicBezTo>
                        <a:pt x="1884330" y="477554"/>
                        <a:pt x="1886919" y="474965"/>
                        <a:pt x="1887256" y="473952"/>
                      </a:cubicBezTo>
                      <a:cubicBezTo>
                        <a:pt x="1889282" y="469226"/>
                        <a:pt x="1893333" y="467144"/>
                        <a:pt x="1895921" y="465399"/>
                      </a:cubicBezTo>
                      <a:cubicBezTo>
                        <a:pt x="1897553" y="464555"/>
                        <a:pt x="1900704" y="458478"/>
                        <a:pt x="1905262" y="453752"/>
                      </a:cubicBezTo>
                      <a:cubicBezTo>
                        <a:pt x="1908301" y="450938"/>
                        <a:pt x="1912746" y="449644"/>
                        <a:pt x="1917248" y="448800"/>
                      </a:cubicBezTo>
                      <a:cubicBezTo>
                        <a:pt x="1921749" y="447956"/>
                        <a:pt x="1926363" y="447562"/>
                        <a:pt x="1929401" y="446549"/>
                      </a:cubicBezTo>
                      <a:cubicBezTo>
                        <a:pt x="1935479" y="444974"/>
                        <a:pt x="1938855" y="441879"/>
                        <a:pt x="1946676" y="439234"/>
                      </a:cubicBezTo>
                      <a:cubicBezTo>
                        <a:pt x="1949039" y="438503"/>
                        <a:pt x="1951403" y="436477"/>
                        <a:pt x="1953653" y="433889"/>
                      </a:cubicBezTo>
                      <a:cubicBezTo>
                        <a:pt x="1956748" y="430344"/>
                        <a:pt x="1959561" y="425955"/>
                        <a:pt x="1962712" y="422748"/>
                      </a:cubicBezTo>
                      <a:cubicBezTo>
                        <a:pt x="1966201" y="419203"/>
                        <a:pt x="1966989" y="416220"/>
                        <a:pt x="1966989" y="415151"/>
                      </a:cubicBezTo>
                      <a:lnTo>
                        <a:pt x="1966989" y="414983"/>
                      </a:lnTo>
                      <a:cubicBezTo>
                        <a:pt x="1966651" y="414082"/>
                        <a:pt x="1964963" y="411213"/>
                        <a:pt x="1964907" y="407668"/>
                      </a:cubicBezTo>
                      <a:cubicBezTo>
                        <a:pt x="1964907" y="406373"/>
                        <a:pt x="1965188" y="404910"/>
                        <a:pt x="1965976" y="403673"/>
                      </a:cubicBezTo>
                      <a:cubicBezTo>
                        <a:pt x="1966257" y="403222"/>
                        <a:pt x="1966370" y="402716"/>
                        <a:pt x="1966370" y="402153"/>
                      </a:cubicBezTo>
                      <a:cubicBezTo>
                        <a:pt x="1966257" y="400578"/>
                        <a:pt x="1965639" y="399790"/>
                        <a:pt x="1964738" y="399790"/>
                      </a:cubicBezTo>
                      <a:cubicBezTo>
                        <a:pt x="1962994" y="399790"/>
                        <a:pt x="1960462" y="400071"/>
                        <a:pt x="1957873" y="400071"/>
                      </a:cubicBezTo>
                      <a:cubicBezTo>
                        <a:pt x="1955229" y="400071"/>
                        <a:pt x="1952416" y="399903"/>
                        <a:pt x="1949827" y="398608"/>
                      </a:cubicBezTo>
                      <a:cubicBezTo>
                        <a:pt x="1947576" y="397708"/>
                        <a:pt x="1945720" y="395570"/>
                        <a:pt x="1945720" y="393038"/>
                      </a:cubicBezTo>
                      <a:cubicBezTo>
                        <a:pt x="1945888" y="389662"/>
                        <a:pt x="1948195" y="387411"/>
                        <a:pt x="1951290" y="385160"/>
                      </a:cubicBezTo>
                      <a:cubicBezTo>
                        <a:pt x="1954160" y="383191"/>
                        <a:pt x="1955567" y="379533"/>
                        <a:pt x="1955567" y="375482"/>
                      </a:cubicBezTo>
                      <a:cubicBezTo>
                        <a:pt x="1955567" y="374525"/>
                        <a:pt x="1955510" y="373512"/>
                        <a:pt x="1955398" y="372668"/>
                      </a:cubicBezTo>
                      <a:cubicBezTo>
                        <a:pt x="1955229" y="371881"/>
                        <a:pt x="1955229" y="371149"/>
                        <a:pt x="1955229" y="370530"/>
                      </a:cubicBezTo>
                      <a:cubicBezTo>
                        <a:pt x="1955285" y="363890"/>
                        <a:pt x="1959787" y="357420"/>
                        <a:pt x="1966877" y="352355"/>
                      </a:cubicBezTo>
                      <a:cubicBezTo>
                        <a:pt x="1970478" y="350217"/>
                        <a:pt x="1971941" y="341158"/>
                        <a:pt x="1971941" y="334012"/>
                      </a:cubicBezTo>
                      <a:lnTo>
                        <a:pt x="1971941" y="332661"/>
                      </a:lnTo>
                      <a:cubicBezTo>
                        <a:pt x="1971941" y="330185"/>
                        <a:pt x="1971884" y="328160"/>
                        <a:pt x="1971884" y="326697"/>
                      </a:cubicBezTo>
                      <a:cubicBezTo>
                        <a:pt x="1972166" y="322589"/>
                        <a:pt x="1974979" y="318369"/>
                        <a:pt x="1978018" y="314824"/>
                      </a:cubicBezTo>
                      <a:cubicBezTo>
                        <a:pt x="1981112" y="311223"/>
                        <a:pt x="1984432" y="308297"/>
                        <a:pt x="1985670" y="306665"/>
                      </a:cubicBezTo>
                      <a:cubicBezTo>
                        <a:pt x="1987696" y="304414"/>
                        <a:pt x="1990903" y="299519"/>
                        <a:pt x="1990903" y="293554"/>
                      </a:cubicBezTo>
                      <a:cubicBezTo>
                        <a:pt x="1990903" y="292429"/>
                        <a:pt x="1990791" y="291191"/>
                        <a:pt x="1990509" y="290010"/>
                      </a:cubicBezTo>
                      <a:cubicBezTo>
                        <a:pt x="1990059" y="287759"/>
                        <a:pt x="1989834" y="285902"/>
                        <a:pt x="1989834" y="284158"/>
                      </a:cubicBezTo>
                      <a:lnTo>
                        <a:pt x="1989834" y="283820"/>
                      </a:lnTo>
                      <a:cubicBezTo>
                        <a:pt x="1989834" y="278587"/>
                        <a:pt x="1993098" y="275661"/>
                        <a:pt x="1995517" y="274085"/>
                      </a:cubicBezTo>
                      <a:cubicBezTo>
                        <a:pt x="1997824" y="272622"/>
                        <a:pt x="2000807" y="267164"/>
                        <a:pt x="2000807" y="265533"/>
                      </a:cubicBezTo>
                      <a:lnTo>
                        <a:pt x="2000807" y="265364"/>
                      </a:lnTo>
                      <a:cubicBezTo>
                        <a:pt x="2000750" y="264182"/>
                        <a:pt x="2000300" y="262888"/>
                        <a:pt x="2000244" y="261087"/>
                      </a:cubicBezTo>
                      <a:lnTo>
                        <a:pt x="2000244" y="260919"/>
                      </a:lnTo>
                      <a:cubicBezTo>
                        <a:pt x="2000244" y="259343"/>
                        <a:pt x="2001144" y="257205"/>
                        <a:pt x="2002888" y="256023"/>
                      </a:cubicBezTo>
                      <a:cubicBezTo>
                        <a:pt x="2004352" y="254954"/>
                        <a:pt x="2003564" y="255292"/>
                        <a:pt x="2004970" y="250396"/>
                      </a:cubicBezTo>
                      <a:cubicBezTo>
                        <a:pt x="2005533" y="248483"/>
                        <a:pt x="2006546" y="245051"/>
                        <a:pt x="2007390" y="241450"/>
                      </a:cubicBezTo>
                      <a:cubicBezTo>
                        <a:pt x="2008290" y="237792"/>
                        <a:pt x="2009078" y="233966"/>
                        <a:pt x="2009416" y="231265"/>
                      </a:cubicBezTo>
                      <a:cubicBezTo>
                        <a:pt x="2009866" y="228395"/>
                        <a:pt x="2009978" y="225525"/>
                        <a:pt x="2010541" y="222993"/>
                      </a:cubicBezTo>
                      <a:cubicBezTo>
                        <a:pt x="2011216" y="220518"/>
                        <a:pt x="2012229" y="218436"/>
                        <a:pt x="2014874" y="216973"/>
                      </a:cubicBezTo>
                      <a:cubicBezTo>
                        <a:pt x="2016787" y="216241"/>
                        <a:pt x="2019319" y="214497"/>
                        <a:pt x="2021120" y="211402"/>
                      </a:cubicBezTo>
                      <a:cubicBezTo>
                        <a:pt x="2023539" y="207463"/>
                        <a:pt x="2027759" y="200655"/>
                        <a:pt x="2032711" y="198010"/>
                      </a:cubicBezTo>
                      <a:cubicBezTo>
                        <a:pt x="2035468" y="196716"/>
                        <a:pt x="2039182" y="192327"/>
                        <a:pt x="2040870" y="189964"/>
                      </a:cubicBezTo>
                      <a:cubicBezTo>
                        <a:pt x="2043796" y="186306"/>
                        <a:pt x="2049029" y="184843"/>
                        <a:pt x="2052349" y="182761"/>
                      </a:cubicBezTo>
                      <a:cubicBezTo>
                        <a:pt x="2054375" y="181692"/>
                        <a:pt x="2057075" y="178203"/>
                        <a:pt x="2057075" y="177078"/>
                      </a:cubicBezTo>
                      <a:lnTo>
                        <a:pt x="2057075" y="176909"/>
                      </a:lnTo>
                      <a:cubicBezTo>
                        <a:pt x="2057075" y="176853"/>
                        <a:pt x="2057075" y="176797"/>
                        <a:pt x="2057075" y="176797"/>
                      </a:cubicBezTo>
                      <a:cubicBezTo>
                        <a:pt x="2057075" y="176740"/>
                        <a:pt x="2057075" y="176740"/>
                        <a:pt x="2056963" y="176628"/>
                      </a:cubicBezTo>
                      <a:cubicBezTo>
                        <a:pt x="2054824" y="174771"/>
                        <a:pt x="2053024" y="172858"/>
                        <a:pt x="2052968" y="170044"/>
                      </a:cubicBezTo>
                      <a:cubicBezTo>
                        <a:pt x="2052968" y="167906"/>
                        <a:pt x="2054206" y="166106"/>
                        <a:pt x="2055781" y="164924"/>
                      </a:cubicBezTo>
                      <a:cubicBezTo>
                        <a:pt x="2058032" y="163011"/>
                        <a:pt x="2058257" y="162617"/>
                        <a:pt x="2059326" y="157159"/>
                      </a:cubicBezTo>
                      <a:cubicBezTo>
                        <a:pt x="2059439" y="156202"/>
                        <a:pt x="2059608" y="155189"/>
                        <a:pt x="2059608" y="154289"/>
                      </a:cubicBezTo>
                      <a:cubicBezTo>
                        <a:pt x="2059495" y="150407"/>
                        <a:pt x="2058482" y="147312"/>
                        <a:pt x="2052799" y="144780"/>
                      </a:cubicBezTo>
                      <a:cubicBezTo>
                        <a:pt x="2047453" y="142698"/>
                        <a:pt x="2045315" y="137859"/>
                        <a:pt x="2045315" y="133976"/>
                      </a:cubicBezTo>
                      <a:lnTo>
                        <a:pt x="2045315" y="133638"/>
                      </a:lnTo>
                      <a:cubicBezTo>
                        <a:pt x="2045371" y="129981"/>
                        <a:pt x="2046440" y="126942"/>
                        <a:pt x="2048016" y="125086"/>
                      </a:cubicBezTo>
                      <a:cubicBezTo>
                        <a:pt x="2048073" y="125086"/>
                        <a:pt x="2048354" y="124523"/>
                        <a:pt x="2048354" y="123341"/>
                      </a:cubicBezTo>
                      <a:lnTo>
                        <a:pt x="2048354" y="123004"/>
                      </a:lnTo>
                      <a:cubicBezTo>
                        <a:pt x="2048354" y="121372"/>
                        <a:pt x="2048073" y="119234"/>
                        <a:pt x="2048073" y="116983"/>
                      </a:cubicBezTo>
                      <a:cubicBezTo>
                        <a:pt x="2048073" y="116026"/>
                        <a:pt x="2048128" y="114957"/>
                        <a:pt x="2048354" y="114057"/>
                      </a:cubicBezTo>
                      <a:cubicBezTo>
                        <a:pt x="2048466" y="113719"/>
                        <a:pt x="2048466" y="113494"/>
                        <a:pt x="2048466" y="113382"/>
                      </a:cubicBezTo>
                      <a:lnTo>
                        <a:pt x="2048466" y="113325"/>
                      </a:lnTo>
                      <a:cubicBezTo>
                        <a:pt x="2048466" y="112988"/>
                        <a:pt x="2048410" y="112538"/>
                        <a:pt x="2046384" y="111018"/>
                      </a:cubicBezTo>
                      <a:cubicBezTo>
                        <a:pt x="2044359" y="109555"/>
                        <a:pt x="2040645" y="107699"/>
                        <a:pt x="2034737" y="105110"/>
                      </a:cubicBezTo>
                      <a:cubicBezTo>
                        <a:pt x="2031248" y="103535"/>
                        <a:pt x="2029222" y="103028"/>
                        <a:pt x="2028209" y="103028"/>
                      </a:cubicBezTo>
                      <a:lnTo>
                        <a:pt x="2028041" y="103028"/>
                      </a:lnTo>
                      <a:cubicBezTo>
                        <a:pt x="2026972" y="103028"/>
                        <a:pt x="2026521" y="103366"/>
                        <a:pt x="2024271" y="105279"/>
                      </a:cubicBezTo>
                      <a:cubicBezTo>
                        <a:pt x="2022132" y="107023"/>
                        <a:pt x="2018756" y="109612"/>
                        <a:pt x="2012736" y="112031"/>
                      </a:cubicBezTo>
                      <a:cubicBezTo>
                        <a:pt x="2009134" y="113494"/>
                        <a:pt x="2006152" y="114113"/>
                        <a:pt x="2003564" y="114113"/>
                      </a:cubicBezTo>
                      <a:lnTo>
                        <a:pt x="2003282" y="114113"/>
                      </a:lnTo>
                      <a:cubicBezTo>
                        <a:pt x="2000188" y="114113"/>
                        <a:pt x="1997543" y="112819"/>
                        <a:pt x="1996136" y="110850"/>
                      </a:cubicBezTo>
                      <a:cubicBezTo>
                        <a:pt x="1994617" y="108824"/>
                        <a:pt x="1994280" y="106517"/>
                        <a:pt x="1994223" y="104604"/>
                      </a:cubicBezTo>
                      <a:cubicBezTo>
                        <a:pt x="1994223" y="102859"/>
                        <a:pt x="1994561" y="101340"/>
                        <a:pt x="1995011" y="100215"/>
                      </a:cubicBezTo>
                      <a:cubicBezTo>
                        <a:pt x="1995461" y="98752"/>
                        <a:pt x="1996192" y="97683"/>
                        <a:pt x="1996643" y="97007"/>
                      </a:cubicBezTo>
                      <a:cubicBezTo>
                        <a:pt x="1994561" y="94982"/>
                        <a:pt x="1993266" y="92844"/>
                        <a:pt x="1992760" y="89805"/>
                      </a:cubicBezTo>
                      <a:cubicBezTo>
                        <a:pt x="1992591" y="89074"/>
                        <a:pt x="1992479" y="88455"/>
                        <a:pt x="1992479" y="87836"/>
                      </a:cubicBezTo>
                      <a:cubicBezTo>
                        <a:pt x="1992479" y="87779"/>
                        <a:pt x="1992479" y="87723"/>
                        <a:pt x="1992479" y="87723"/>
                      </a:cubicBezTo>
                      <a:cubicBezTo>
                        <a:pt x="1992479" y="85697"/>
                        <a:pt x="1993660" y="83559"/>
                        <a:pt x="1995574" y="82265"/>
                      </a:cubicBezTo>
                      <a:cubicBezTo>
                        <a:pt x="1997487" y="80915"/>
                        <a:pt x="2000019" y="79789"/>
                        <a:pt x="2004070" y="78382"/>
                      </a:cubicBezTo>
                      <a:cubicBezTo>
                        <a:pt x="2011948" y="75850"/>
                        <a:pt x="2016168" y="68198"/>
                        <a:pt x="2018475" y="61108"/>
                      </a:cubicBezTo>
                      <a:cubicBezTo>
                        <a:pt x="2020951" y="53455"/>
                        <a:pt x="2024102" y="49629"/>
                        <a:pt x="2028547" y="46984"/>
                      </a:cubicBezTo>
                      <a:cubicBezTo>
                        <a:pt x="2031079" y="45521"/>
                        <a:pt x="2035018" y="40063"/>
                        <a:pt x="2035750" y="38263"/>
                      </a:cubicBezTo>
                      <a:cubicBezTo>
                        <a:pt x="2035806" y="38094"/>
                        <a:pt x="2035806" y="38094"/>
                        <a:pt x="2035806" y="38094"/>
                      </a:cubicBezTo>
                      <a:cubicBezTo>
                        <a:pt x="2036087" y="36856"/>
                        <a:pt x="2036537" y="32186"/>
                        <a:pt x="2040757" y="28810"/>
                      </a:cubicBezTo>
                      <a:cubicBezTo>
                        <a:pt x="2043008" y="27178"/>
                        <a:pt x="2044077" y="21889"/>
                        <a:pt x="2047228" y="17106"/>
                      </a:cubicBezTo>
                      <a:cubicBezTo>
                        <a:pt x="2050323" y="12942"/>
                        <a:pt x="2056175" y="11423"/>
                        <a:pt x="2063096" y="10972"/>
                      </a:cubicBezTo>
                      <a:cubicBezTo>
                        <a:pt x="2063884" y="10916"/>
                        <a:pt x="2064672" y="10916"/>
                        <a:pt x="2065459" y="10916"/>
                      </a:cubicBezTo>
                      <a:cubicBezTo>
                        <a:pt x="2067541" y="10916"/>
                        <a:pt x="2069623" y="11029"/>
                        <a:pt x="2071874" y="11310"/>
                      </a:cubicBezTo>
                      <a:cubicBezTo>
                        <a:pt x="2073112" y="11479"/>
                        <a:pt x="2074294" y="11591"/>
                        <a:pt x="2075532" y="11591"/>
                      </a:cubicBezTo>
                      <a:lnTo>
                        <a:pt x="2075813" y="11591"/>
                      </a:lnTo>
                      <a:cubicBezTo>
                        <a:pt x="2083353" y="11591"/>
                        <a:pt x="2089824" y="8497"/>
                        <a:pt x="2092243" y="6246"/>
                      </a:cubicBezTo>
                      <a:cubicBezTo>
                        <a:pt x="2095845" y="2757"/>
                        <a:pt x="2098939" y="788"/>
                        <a:pt x="2106648" y="0"/>
                      </a:cubicBezTo>
                      <a:lnTo>
                        <a:pt x="2105073" y="3601"/>
                      </a:lnTo>
                      <a:cubicBezTo>
                        <a:pt x="2105635" y="4164"/>
                        <a:pt x="2106254" y="4839"/>
                        <a:pt x="2106817" y="5571"/>
                      </a:cubicBezTo>
                      <a:cubicBezTo>
                        <a:pt x="2110587" y="9903"/>
                        <a:pt x="2115370" y="15643"/>
                        <a:pt x="2121334" y="20763"/>
                      </a:cubicBezTo>
                      <a:cubicBezTo>
                        <a:pt x="2132476" y="30273"/>
                        <a:pt x="2124204" y="35731"/>
                        <a:pt x="2118465" y="50698"/>
                      </a:cubicBezTo>
                      <a:cubicBezTo>
                        <a:pt x="2112725" y="65666"/>
                        <a:pt x="2109799" y="69830"/>
                        <a:pt x="2097251" y="87104"/>
                      </a:cubicBezTo>
                      <a:cubicBezTo>
                        <a:pt x="2084703" y="104435"/>
                        <a:pt x="2091793" y="98358"/>
                        <a:pt x="2105411" y="105054"/>
                      </a:cubicBezTo>
                      <a:cubicBezTo>
                        <a:pt x="2119027" y="111806"/>
                        <a:pt x="2121334" y="105054"/>
                        <a:pt x="2134332" y="122553"/>
                      </a:cubicBezTo>
                      <a:cubicBezTo>
                        <a:pt x="2147387" y="139941"/>
                        <a:pt x="2158922" y="118052"/>
                        <a:pt x="2161342" y="105054"/>
                      </a:cubicBezTo>
                      <a:cubicBezTo>
                        <a:pt x="2165787" y="81027"/>
                        <a:pt x="2191670" y="114282"/>
                        <a:pt x="2196453" y="116758"/>
                      </a:cubicBezTo>
                      <a:cubicBezTo>
                        <a:pt x="2199604" y="118390"/>
                        <a:pt x="2208382" y="119571"/>
                        <a:pt x="2211027" y="119009"/>
                      </a:cubicBezTo>
                      <a:cubicBezTo>
                        <a:pt x="2218229" y="117546"/>
                        <a:pt x="2224531" y="128518"/>
                        <a:pt x="2219186" y="133019"/>
                      </a:cubicBezTo>
                      <a:cubicBezTo>
                        <a:pt x="2213897" y="137465"/>
                        <a:pt x="2215303" y="135945"/>
                        <a:pt x="2216766" y="153895"/>
                      </a:cubicBezTo>
                      <a:cubicBezTo>
                        <a:pt x="2218229" y="171901"/>
                        <a:pt x="2238036" y="210277"/>
                        <a:pt x="2242369" y="224175"/>
                      </a:cubicBezTo>
                      <a:cubicBezTo>
                        <a:pt x="2246701" y="238130"/>
                        <a:pt x="2263132" y="236610"/>
                        <a:pt x="2270841" y="239649"/>
                      </a:cubicBezTo>
                      <a:cubicBezTo>
                        <a:pt x="2278549" y="242687"/>
                        <a:pt x="2297343" y="238692"/>
                        <a:pt x="2304096" y="227664"/>
                      </a:cubicBezTo>
                      <a:cubicBezTo>
                        <a:pt x="2310848" y="216747"/>
                        <a:pt x="2311804" y="219223"/>
                        <a:pt x="2320976" y="223669"/>
                      </a:cubicBezTo>
                      <a:cubicBezTo>
                        <a:pt x="2330148" y="228170"/>
                        <a:pt x="2334987" y="216185"/>
                        <a:pt x="2345566" y="217704"/>
                      </a:cubicBezTo>
                      <a:cubicBezTo>
                        <a:pt x="2356144" y="219223"/>
                        <a:pt x="2363909" y="223218"/>
                        <a:pt x="2366329" y="217198"/>
                      </a:cubicBezTo>
                      <a:cubicBezTo>
                        <a:pt x="2368748" y="211233"/>
                        <a:pt x="2376457" y="208251"/>
                        <a:pt x="2380790" y="213259"/>
                      </a:cubicBezTo>
                      <a:cubicBezTo>
                        <a:pt x="2385123" y="218211"/>
                        <a:pt x="2387542" y="204762"/>
                        <a:pt x="2392831" y="204762"/>
                      </a:cubicBezTo>
                      <a:cubicBezTo>
                        <a:pt x="2398121" y="204762"/>
                        <a:pt x="2402510" y="197278"/>
                        <a:pt x="2402510" y="190808"/>
                      </a:cubicBezTo>
                      <a:cubicBezTo>
                        <a:pt x="2402510" y="184337"/>
                        <a:pt x="2410669" y="180342"/>
                        <a:pt x="2409712" y="172351"/>
                      </a:cubicBezTo>
                      <a:cubicBezTo>
                        <a:pt x="2408812" y="164361"/>
                        <a:pt x="2430925" y="165880"/>
                        <a:pt x="2437734" y="171395"/>
                      </a:cubicBezTo>
                      <a:cubicBezTo>
                        <a:pt x="2444486" y="176909"/>
                        <a:pt x="2475828" y="209770"/>
                        <a:pt x="2491302" y="222206"/>
                      </a:cubicBezTo>
                      <a:cubicBezTo>
                        <a:pt x="2493215" y="223781"/>
                        <a:pt x="2494959" y="226651"/>
                        <a:pt x="2496422" y="229577"/>
                      </a:cubicBezTo>
                      <a:cubicBezTo>
                        <a:pt x="2497886" y="232447"/>
                        <a:pt x="2507282" y="236048"/>
                        <a:pt x="2507507" y="242294"/>
                      </a:cubicBezTo>
                      <a:cubicBezTo>
                        <a:pt x="2508014" y="248146"/>
                        <a:pt x="2509139" y="247470"/>
                        <a:pt x="2505482" y="25326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>
                  <a:extLst>
                    <a:ext uri="{FF2B5EF4-FFF2-40B4-BE49-F238E27FC236}">
                      <a16:creationId xmlns:a16="http://schemas.microsoft.com/office/drawing/2014/main" id="{C47B9573-B2E3-F455-431D-2CB949639CCA}"/>
                    </a:ext>
                  </a:extLst>
                </p:cNvPr>
                <p:cNvSpPr/>
                <p:nvPr/>
              </p:nvSpPr>
              <p:spPr>
                <a:xfrm>
                  <a:off x="4317406" y="3247199"/>
                  <a:ext cx="1363437" cy="1204343"/>
                </a:xfrm>
                <a:custGeom>
                  <a:avLst/>
                  <a:gdLst>
                    <a:gd name="connsiteX0" fmla="*/ 1573804 w 1592747"/>
                    <a:gd name="connsiteY0" fmla="*/ 992188 h 1406896"/>
                    <a:gd name="connsiteX1" fmla="*/ 1581401 w 1592747"/>
                    <a:gd name="connsiteY1" fmla="*/ 1039960 h 1406896"/>
                    <a:gd name="connsiteX2" fmla="*/ 1576337 w 1592747"/>
                    <a:gd name="connsiteY2" fmla="*/ 1062074 h 1406896"/>
                    <a:gd name="connsiteX3" fmla="*/ 1561200 w 1592747"/>
                    <a:gd name="connsiteY3" fmla="*/ 1069164 h 1406896"/>
                    <a:gd name="connsiteX4" fmla="*/ 1538636 w 1592747"/>
                    <a:gd name="connsiteY4" fmla="*/ 1066632 h 1406896"/>
                    <a:gd name="connsiteX5" fmla="*/ 1519505 w 1592747"/>
                    <a:gd name="connsiteY5" fmla="*/ 1070683 h 1406896"/>
                    <a:gd name="connsiteX6" fmla="*/ 1500374 w 1592747"/>
                    <a:gd name="connsiteY6" fmla="*/ 1068151 h 1406896"/>
                    <a:gd name="connsiteX7" fmla="*/ 1485800 w 1592747"/>
                    <a:gd name="connsiteY7" fmla="*/ 1069670 h 1406896"/>
                    <a:gd name="connsiteX8" fmla="*/ 1495366 w 1592747"/>
                    <a:gd name="connsiteY8" fmla="*/ 1089815 h 1406896"/>
                    <a:gd name="connsiteX9" fmla="*/ 1500936 w 1592747"/>
                    <a:gd name="connsiteY9" fmla="*/ 1105851 h 1406896"/>
                    <a:gd name="connsiteX10" fmla="*/ 1483774 w 1592747"/>
                    <a:gd name="connsiteY10" fmla="*/ 1107877 h 1406896"/>
                    <a:gd name="connsiteX11" fmla="*/ 1469257 w 1592747"/>
                    <a:gd name="connsiteY11" fmla="*/ 1110915 h 1406896"/>
                    <a:gd name="connsiteX12" fmla="*/ 1451645 w 1592747"/>
                    <a:gd name="connsiteY12" fmla="*/ 1111985 h 1406896"/>
                    <a:gd name="connsiteX13" fmla="*/ 1437578 w 1592747"/>
                    <a:gd name="connsiteY13" fmla="*/ 1115980 h 1406896"/>
                    <a:gd name="connsiteX14" fmla="*/ 1418896 w 1592747"/>
                    <a:gd name="connsiteY14" fmla="*/ 1097861 h 1406896"/>
                    <a:gd name="connsiteX15" fmla="*/ 1390199 w 1592747"/>
                    <a:gd name="connsiteY15" fmla="*/ 1087339 h 1406896"/>
                    <a:gd name="connsiteX16" fmla="*/ 1371631 w 1592747"/>
                    <a:gd name="connsiteY16" fmla="*/ 1094879 h 1406896"/>
                    <a:gd name="connsiteX17" fmla="*/ 1375176 w 1592747"/>
                    <a:gd name="connsiteY17" fmla="*/ 1122563 h 1406896"/>
                    <a:gd name="connsiteX18" fmla="*/ 1369155 w 1592747"/>
                    <a:gd name="connsiteY18" fmla="*/ 1132129 h 1406896"/>
                    <a:gd name="connsiteX19" fmla="*/ 1362627 w 1592747"/>
                    <a:gd name="connsiteY19" fmla="*/ 1143214 h 1406896"/>
                    <a:gd name="connsiteX20" fmla="*/ 1350080 w 1592747"/>
                    <a:gd name="connsiteY20" fmla="*/ 1156324 h 1406896"/>
                    <a:gd name="connsiteX21" fmla="*/ 1365160 w 1592747"/>
                    <a:gd name="connsiteY21" fmla="*/ 1164314 h 1406896"/>
                    <a:gd name="connsiteX22" fmla="*/ 1373206 w 1592747"/>
                    <a:gd name="connsiteY22" fmla="*/ 1172361 h 1406896"/>
                    <a:gd name="connsiteX23" fmla="*/ 1377708 w 1592747"/>
                    <a:gd name="connsiteY23" fmla="*/ 1179451 h 1406896"/>
                    <a:gd name="connsiteX24" fmla="*/ 1383278 w 1592747"/>
                    <a:gd name="connsiteY24" fmla="*/ 1193012 h 1406896"/>
                    <a:gd name="connsiteX25" fmla="*/ 1377708 w 1592747"/>
                    <a:gd name="connsiteY25" fmla="*/ 1199089 h 1406896"/>
                    <a:gd name="connsiteX26" fmla="*/ 1368648 w 1592747"/>
                    <a:gd name="connsiteY26" fmla="*/ 1205109 h 1406896"/>
                    <a:gd name="connsiteX27" fmla="*/ 1371687 w 1592747"/>
                    <a:gd name="connsiteY27" fmla="*/ 1210624 h 1406896"/>
                    <a:gd name="connsiteX28" fmla="*/ 1369717 w 1592747"/>
                    <a:gd name="connsiteY28" fmla="*/ 1220189 h 1406896"/>
                    <a:gd name="connsiteX29" fmla="*/ 1358126 w 1592747"/>
                    <a:gd name="connsiteY29" fmla="*/ 1240784 h 1406896"/>
                    <a:gd name="connsiteX30" fmla="*/ 1358576 w 1592747"/>
                    <a:gd name="connsiteY30" fmla="*/ 1252375 h 1406896"/>
                    <a:gd name="connsiteX31" fmla="*/ 1359082 w 1592747"/>
                    <a:gd name="connsiteY31" fmla="*/ 1262898 h 1406896"/>
                    <a:gd name="connsiteX32" fmla="*/ 1367129 w 1592747"/>
                    <a:gd name="connsiteY32" fmla="*/ 1278484 h 1406896"/>
                    <a:gd name="connsiteX33" fmla="*/ 1365103 w 1592747"/>
                    <a:gd name="connsiteY33" fmla="*/ 1292101 h 1406896"/>
                    <a:gd name="connsiteX34" fmla="*/ 1355088 w 1592747"/>
                    <a:gd name="connsiteY34" fmla="*/ 1288556 h 1406896"/>
                    <a:gd name="connsiteX35" fmla="*/ 1346535 w 1592747"/>
                    <a:gd name="connsiteY35" fmla="*/ 1285518 h 1406896"/>
                    <a:gd name="connsiteX36" fmla="*/ 1326953 w 1592747"/>
                    <a:gd name="connsiteY36" fmla="*/ 1289513 h 1406896"/>
                    <a:gd name="connsiteX37" fmla="*/ 1313336 w 1592747"/>
                    <a:gd name="connsiteY37" fmla="*/ 1285011 h 1406896"/>
                    <a:gd name="connsiteX38" fmla="*/ 1299775 w 1592747"/>
                    <a:gd name="connsiteY38" fmla="*/ 1286530 h 1406896"/>
                    <a:gd name="connsiteX39" fmla="*/ 1286158 w 1592747"/>
                    <a:gd name="connsiteY39" fmla="*/ 1307125 h 1406896"/>
                    <a:gd name="connsiteX40" fmla="*/ 1276142 w 1592747"/>
                    <a:gd name="connsiteY40" fmla="*/ 1314215 h 1406896"/>
                    <a:gd name="connsiteX41" fmla="*/ 1290209 w 1592747"/>
                    <a:gd name="connsiteY41" fmla="*/ 1325750 h 1406896"/>
                    <a:gd name="connsiteX42" fmla="*/ 1298256 w 1592747"/>
                    <a:gd name="connsiteY42" fmla="*/ 1331320 h 1406896"/>
                    <a:gd name="connsiteX43" fmla="*/ 1291729 w 1592747"/>
                    <a:gd name="connsiteY43" fmla="*/ 1337341 h 1406896"/>
                    <a:gd name="connsiteX44" fmla="*/ 1289197 w 1592747"/>
                    <a:gd name="connsiteY44" fmla="*/ 1360468 h 1406896"/>
                    <a:gd name="connsiteX45" fmla="*/ 1274679 w 1592747"/>
                    <a:gd name="connsiteY45" fmla="*/ 1373578 h 1406896"/>
                    <a:gd name="connsiteX46" fmla="*/ 1254085 w 1592747"/>
                    <a:gd name="connsiteY46" fmla="*/ 1370033 h 1406896"/>
                    <a:gd name="connsiteX47" fmla="*/ 1253916 w 1592747"/>
                    <a:gd name="connsiteY47" fmla="*/ 1369977 h 1406896"/>
                    <a:gd name="connsiteX48" fmla="*/ 1244576 w 1592747"/>
                    <a:gd name="connsiteY48" fmla="*/ 1375097 h 1406896"/>
                    <a:gd name="connsiteX49" fmla="*/ 1250090 w 1592747"/>
                    <a:gd name="connsiteY49" fmla="*/ 1388715 h 1406896"/>
                    <a:gd name="connsiteX50" fmla="*/ 1243619 w 1592747"/>
                    <a:gd name="connsiteY50" fmla="*/ 1396986 h 1406896"/>
                    <a:gd name="connsiteX51" fmla="*/ 1243113 w 1592747"/>
                    <a:gd name="connsiteY51" fmla="*/ 1397267 h 1406896"/>
                    <a:gd name="connsiteX52" fmla="*/ 1227976 w 1592747"/>
                    <a:gd name="connsiteY52" fmla="*/ 1403795 h 1406896"/>
                    <a:gd name="connsiteX53" fmla="*/ 1213403 w 1592747"/>
                    <a:gd name="connsiteY53" fmla="*/ 1405314 h 1406896"/>
                    <a:gd name="connsiteX54" fmla="*/ 1199842 w 1592747"/>
                    <a:gd name="connsiteY54" fmla="*/ 1405820 h 1406896"/>
                    <a:gd name="connsiteX55" fmla="*/ 1187294 w 1592747"/>
                    <a:gd name="connsiteY55" fmla="*/ 1402782 h 1406896"/>
                    <a:gd name="connsiteX56" fmla="*/ 1174746 w 1592747"/>
                    <a:gd name="connsiteY56" fmla="*/ 1404301 h 1406896"/>
                    <a:gd name="connsiteX57" fmla="*/ 1150044 w 1592747"/>
                    <a:gd name="connsiteY57" fmla="*/ 1388715 h 1406896"/>
                    <a:gd name="connsiteX58" fmla="*/ 1127480 w 1592747"/>
                    <a:gd name="connsiteY58" fmla="*/ 1374141 h 1406896"/>
                    <a:gd name="connsiteX59" fmla="*/ 1123935 w 1592747"/>
                    <a:gd name="connsiteY59" fmla="*/ 1362043 h 1406896"/>
                    <a:gd name="connsiteX60" fmla="*/ 1131982 w 1592747"/>
                    <a:gd name="connsiteY60" fmla="*/ 1354053 h 1406896"/>
                    <a:gd name="connsiteX61" fmla="*/ 1129506 w 1592747"/>
                    <a:gd name="connsiteY61" fmla="*/ 1337454 h 1406896"/>
                    <a:gd name="connsiteX62" fmla="*/ 1126974 w 1592747"/>
                    <a:gd name="connsiteY62" fmla="*/ 1319391 h 1406896"/>
                    <a:gd name="connsiteX63" fmla="*/ 1132544 w 1592747"/>
                    <a:gd name="connsiteY63" fmla="*/ 1313821 h 1406896"/>
                    <a:gd name="connsiteX64" fmla="*/ 1138059 w 1592747"/>
                    <a:gd name="connsiteY64" fmla="*/ 1310782 h 1406896"/>
                    <a:gd name="connsiteX65" fmla="*/ 1127536 w 1592747"/>
                    <a:gd name="connsiteY65" fmla="*/ 1303692 h 1406896"/>
                    <a:gd name="connsiteX66" fmla="*/ 1116451 w 1592747"/>
                    <a:gd name="connsiteY66" fmla="*/ 1285630 h 1406896"/>
                    <a:gd name="connsiteX67" fmla="*/ 1113920 w 1592747"/>
                    <a:gd name="connsiteY67" fmla="*/ 1271563 h 1406896"/>
                    <a:gd name="connsiteX68" fmla="*/ 1107899 w 1592747"/>
                    <a:gd name="connsiteY68" fmla="*/ 1263010 h 1406896"/>
                    <a:gd name="connsiteX69" fmla="*/ 1085335 w 1592747"/>
                    <a:gd name="connsiteY69" fmla="*/ 1261491 h 1406896"/>
                    <a:gd name="connsiteX70" fmla="*/ 1064740 w 1592747"/>
                    <a:gd name="connsiteY70" fmla="*/ 1257946 h 1406896"/>
                    <a:gd name="connsiteX71" fmla="*/ 1054162 w 1592747"/>
                    <a:gd name="connsiteY71" fmla="*/ 1256427 h 1406896"/>
                    <a:gd name="connsiteX72" fmla="*/ 1048141 w 1592747"/>
                    <a:gd name="connsiteY72" fmla="*/ 1242866 h 1406896"/>
                    <a:gd name="connsiteX73" fmla="*/ 1036100 w 1592747"/>
                    <a:gd name="connsiteY73" fmla="*/ 1245904 h 1406896"/>
                    <a:gd name="connsiteX74" fmla="*/ 1021526 w 1592747"/>
                    <a:gd name="connsiteY74" fmla="*/ 1244948 h 1406896"/>
                    <a:gd name="connsiteX75" fmla="*/ 1011454 w 1592747"/>
                    <a:gd name="connsiteY75" fmla="*/ 1229811 h 1406896"/>
                    <a:gd name="connsiteX76" fmla="*/ 1009484 w 1592747"/>
                    <a:gd name="connsiteY76" fmla="*/ 1213718 h 1406896"/>
                    <a:gd name="connsiteX77" fmla="*/ 1011004 w 1592747"/>
                    <a:gd name="connsiteY77" fmla="*/ 1200664 h 1406896"/>
                    <a:gd name="connsiteX78" fmla="*/ 998456 w 1592747"/>
                    <a:gd name="connsiteY78" fmla="*/ 1186541 h 1406896"/>
                    <a:gd name="connsiteX79" fmla="*/ 990859 w 1592747"/>
                    <a:gd name="connsiteY79" fmla="*/ 1173486 h 1406896"/>
                    <a:gd name="connsiteX80" fmla="*/ 959180 w 1592747"/>
                    <a:gd name="connsiteY80" fmla="*/ 1186034 h 1406896"/>
                    <a:gd name="connsiteX81" fmla="*/ 956142 w 1592747"/>
                    <a:gd name="connsiteY81" fmla="*/ 1195600 h 1406896"/>
                    <a:gd name="connsiteX82" fmla="*/ 939599 w 1592747"/>
                    <a:gd name="connsiteY82" fmla="*/ 1200664 h 1406896"/>
                    <a:gd name="connsiteX83" fmla="*/ 927501 w 1592747"/>
                    <a:gd name="connsiteY83" fmla="*/ 1210230 h 1406896"/>
                    <a:gd name="connsiteX84" fmla="*/ 914953 w 1592747"/>
                    <a:gd name="connsiteY84" fmla="*/ 1211186 h 1406896"/>
                    <a:gd name="connsiteX85" fmla="*/ 916022 w 1592747"/>
                    <a:gd name="connsiteY85" fmla="*/ 1221709 h 1406896"/>
                    <a:gd name="connsiteX86" fmla="*/ 924068 w 1592747"/>
                    <a:gd name="connsiteY86" fmla="*/ 1247874 h 1406896"/>
                    <a:gd name="connsiteX87" fmla="*/ 934084 w 1592747"/>
                    <a:gd name="connsiteY87" fmla="*/ 1261941 h 1406896"/>
                    <a:gd name="connsiteX88" fmla="*/ 933128 w 1592747"/>
                    <a:gd name="connsiteY88" fmla="*/ 1277527 h 1406896"/>
                    <a:gd name="connsiteX89" fmla="*/ 914559 w 1592747"/>
                    <a:gd name="connsiteY89" fmla="*/ 1284055 h 1406896"/>
                    <a:gd name="connsiteX90" fmla="*/ 905443 w 1592747"/>
                    <a:gd name="connsiteY90" fmla="*/ 1303636 h 1406896"/>
                    <a:gd name="connsiteX91" fmla="*/ 899423 w 1592747"/>
                    <a:gd name="connsiteY91" fmla="*/ 1304705 h 1406896"/>
                    <a:gd name="connsiteX92" fmla="*/ 891883 w 1592747"/>
                    <a:gd name="connsiteY92" fmla="*/ 1309207 h 1406896"/>
                    <a:gd name="connsiteX93" fmla="*/ 882823 w 1592747"/>
                    <a:gd name="connsiteY93" fmla="*/ 1312245 h 1406896"/>
                    <a:gd name="connsiteX94" fmla="*/ 873258 w 1592747"/>
                    <a:gd name="connsiteY94" fmla="*/ 1315284 h 1406896"/>
                    <a:gd name="connsiteX95" fmla="*/ 863692 w 1592747"/>
                    <a:gd name="connsiteY95" fmla="*/ 1302736 h 1406896"/>
                    <a:gd name="connsiteX96" fmla="*/ 870219 w 1592747"/>
                    <a:gd name="connsiteY96" fmla="*/ 1290694 h 1406896"/>
                    <a:gd name="connsiteX97" fmla="*/ 878716 w 1592747"/>
                    <a:gd name="connsiteY97" fmla="*/ 1276121 h 1406896"/>
                    <a:gd name="connsiteX98" fmla="*/ 877196 w 1592747"/>
                    <a:gd name="connsiteY98" fmla="*/ 1257552 h 1406896"/>
                    <a:gd name="connsiteX99" fmla="*/ 864649 w 1592747"/>
                    <a:gd name="connsiteY99" fmla="*/ 1258509 h 1406896"/>
                    <a:gd name="connsiteX100" fmla="*/ 857052 w 1592747"/>
                    <a:gd name="connsiteY100" fmla="*/ 1266161 h 1406896"/>
                    <a:gd name="connsiteX101" fmla="*/ 853113 w 1592747"/>
                    <a:gd name="connsiteY101" fmla="*/ 1266499 h 1406896"/>
                    <a:gd name="connsiteX102" fmla="*/ 848162 w 1592747"/>
                    <a:gd name="connsiteY102" fmla="*/ 1253107 h 1406896"/>
                    <a:gd name="connsiteX103" fmla="*/ 841241 w 1592747"/>
                    <a:gd name="connsiteY103" fmla="*/ 1240390 h 1406896"/>
                    <a:gd name="connsiteX104" fmla="*/ 832800 w 1592747"/>
                    <a:gd name="connsiteY104" fmla="*/ 1239208 h 1406896"/>
                    <a:gd name="connsiteX105" fmla="*/ 822053 w 1592747"/>
                    <a:gd name="connsiteY105" fmla="*/ 1241178 h 1406896"/>
                    <a:gd name="connsiteX106" fmla="*/ 807085 w 1592747"/>
                    <a:gd name="connsiteY106" fmla="*/ 1239208 h 1406896"/>
                    <a:gd name="connsiteX107" fmla="*/ 807085 w 1592747"/>
                    <a:gd name="connsiteY107" fmla="*/ 1225029 h 1406896"/>
                    <a:gd name="connsiteX108" fmla="*/ 799771 w 1592747"/>
                    <a:gd name="connsiteY108" fmla="*/ 1213494 h 1406896"/>
                    <a:gd name="connsiteX109" fmla="*/ 788629 w 1592747"/>
                    <a:gd name="connsiteY109" fmla="*/ 1210399 h 1406896"/>
                    <a:gd name="connsiteX110" fmla="*/ 778276 w 1592747"/>
                    <a:gd name="connsiteY110" fmla="*/ 1192730 h 1406896"/>
                    <a:gd name="connsiteX111" fmla="*/ 768654 w 1592747"/>
                    <a:gd name="connsiteY111" fmla="*/ 1171967 h 1406896"/>
                    <a:gd name="connsiteX112" fmla="*/ 773999 w 1592747"/>
                    <a:gd name="connsiteY112" fmla="*/ 1147040 h 1406896"/>
                    <a:gd name="connsiteX113" fmla="*/ 786322 w 1592747"/>
                    <a:gd name="connsiteY113" fmla="*/ 1143945 h 1406896"/>
                    <a:gd name="connsiteX114" fmla="*/ 810124 w 1592747"/>
                    <a:gd name="connsiteY114" fmla="*/ 1153961 h 1406896"/>
                    <a:gd name="connsiteX115" fmla="*/ 825823 w 1592747"/>
                    <a:gd name="connsiteY115" fmla="*/ 1162401 h 1406896"/>
                    <a:gd name="connsiteX116" fmla="*/ 848162 w 1592747"/>
                    <a:gd name="connsiteY116" fmla="*/ 1172755 h 1406896"/>
                    <a:gd name="connsiteX117" fmla="*/ 858909 w 1592747"/>
                    <a:gd name="connsiteY117" fmla="*/ 1183502 h 1406896"/>
                    <a:gd name="connsiteX118" fmla="*/ 873877 w 1592747"/>
                    <a:gd name="connsiteY118" fmla="*/ 1182377 h 1406896"/>
                    <a:gd name="connsiteX119" fmla="*/ 885412 w 1592747"/>
                    <a:gd name="connsiteY119" fmla="*/ 1183502 h 1406896"/>
                    <a:gd name="connsiteX120" fmla="*/ 900379 w 1592747"/>
                    <a:gd name="connsiteY120" fmla="*/ 1171236 h 1406896"/>
                    <a:gd name="connsiteX121" fmla="*/ 921536 w 1592747"/>
                    <a:gd name="connsiteY121" fmla="*/ 1161220 h 1406896"/>
                    <a:gd name="connsiteX122" fmla="*/ 922662 w 1592747"/>
                    <a:gd name="connsiteY122" fmla="*/ 1150866 h 1406896"/>
                    <a:gd name="connsiteX123" fmla="*/ 916528 w 1592747"/>
                    <a:gd name="connsiteY123" fmla="*/ 1138937 h 1406896"/>
                    <a:gd name="connsiteX124" fmla="*/ 909664 w 1592747"/>
                    <a:gd name="connsiteY124" fmla="*/ 1129709 h 1406896"/>
                    <a:gd name="connsiteX125" fmla="*/ 900042 w 1592747"/>
                    <a:gd name="connsiteY125" fmla="*/ 1115530 h 1406896"/>
                    <a:gd name="connsiteX126" fmla="*/ 899648 w 1592747"/>
                    <a:gd name="connsiteY126" fmla="*/ 1114629 h 1406896"/>
                    <a:gd name="connsiteX127" fmla="*/ 901561 w 1592747"/>
                    <a:gd name="connsiteY127" fmla="*/ 1090940 h 1406896"/>
                    <a:gd name="connsiteX128" fmla="*/ 924294 w 1592747"/>
                    <a:gd name="connsiteY128" fmla="*/ 1068657 h 1406896"/>
                    <a:gd name="connsiteX129" fmla="*/ 942693 w 1592747"/>
                    <a:gd name="connsiteY129" fmla="*/ 1048682 h 1406896"/>
                    <a:gd name="connsiteX130" fmla="*/ 937742 w 1592747"/>
                    <a:gd name="connsiteY130" fmla="*/ 1021786 h 1406896"/>
                    <a:gd name="connsiteX131" fmla="*/ 951134 w 1592747"/>
                    <a:gd name="connsiteY131" fmla="*/ 1017622 h 1406896"/>
                    <a:gd name="connsiteX132" fmla="*/ 955016 w 1592747"/>
                    <a:gd name="connsiteY132" fmla="*/ 1014527 h 1406896"/>
                    <a:gd name="connsiteX133" fmla="*/ 963063 w 1592747"/>
                    <a:gd name="connsiteY133" fmla="*/ 1004511 h 1406896"/>
                    <a:gd name="connsiteX134" fmla="*/ 983038 w 1592747"/>
                    <a:gd name="connsiteY134" fmla="*/ 1004905 h 1406896"/>
                    <a:gd name="connsiteX135" fmla="*/ 983038 w 1592747"/>
                    <a:gd name="connsiteY135" fmla="*/ 993764 h 1406896"/>
                    <a:gd name="connsiteX136" fmla="*/ 985401 w 1592747"/>
                    <a:gd name="connsiteY136" fmla="*/ 969568 h 1406896"/>
                    <a:gd name="connsiteX137" fmla="*/ 996543 w 1592747"/>
                    <a:gd name="connsiteY137" fmla="*/ 966473 h 1406896"/>
                    <a:gd name="connsiteX138" fmla="*/ 1006502 w 1592747"/>
                    <a:gd name="connsiteY138" fmla="*/ 969962 h 1406896"/>
                    <a:gd name="connsiteX139" fmla="*/ 1006896 w 1592747"/>
                    <a:gd name="connsiteY139" fmla="*/ 956570 h 1406896"/>
                    <a:gd name="connsiteX140" fmla="*/ 1008134 w 1592747"/>
                    <a:gd name="connsiteY140" fmla="*/ 934006 h 1406896"/>
                    <a:gd name="connsiteX141" fmla="*/ 1009203 w 1592747"/>
                    <a:gd name="connsiteY141" fmla="*/ 912849 h 1406896"/>
                    <a:gd name="connsiteX142" fmla="*/ 1000313 w 1592747"/>
                    <a:gd name="connsiteY142" fmla="*/ 904915 h 1406896"/>
                    <a:gd name="connsiteX143" fmla="*/ 990128 w 1592747"/>
                    <a:gd name="connsiteY143" fmla="*/ 901427 h 1406896"/>
                    <a:gd name="connsiteX144" fmla="*/ 993729 w 1592747"/>
                    <a:gd name="connsiteY144" fmla="*/ 877231 h 1406896"/>
                    <a:gd name="connsiteX145" fmla="*/ 983376 w 1592747"/>
                    <a:gd name="connsiteY145" fmla="*/ 860744 h 1406896"/>
                    <a:gd name="connsiteX146" fmla="*/ 977242 w 1592747"/>
                    <a:gd name="connsiteY146" fmla="*/ 851460 h 1406896"/>
                    <a:gd name="connsiteX147" fmla="*/ 973135 w 1592747"/>
                    <a:gd name="connsiteY147" fmla="*/ 823100 h 1406896"/>
                    <a:gd name="connsiteX148" fmla="*/ 966889 w 1592747"/>
                    <a:gd name="connsiteY148" fmla="*/ 810215 h 1406896"/>
                    <a:gd name="connsiteX149" fmla="*/ 978818 w 1592747"/>
                    <a:gd name="connsiteY149" fmla="*/ 802956 h 1406896"/>
                    <a:gd name="connsiteX150" fmla="*/ 969534 w 1592747"/>
                    <a:gd name="connsiteY150" fmla="*/ 782868 h 1406896"/>
                    <a:gd name="connsiteX151" fmla="*/ 964863 w 1592747"/>
                    <a:gd name="connsiteY151" fmla="*/ 777185 h 1406896"/>
                    <a:gd name="connsiteX152" fmla="*/ 944719 w 1592747"/>
                    <a:gd name="connsiteY152" fmla="*/ 766888 h 1406896"/>
                    <a:gd name="connsiteX153" fmla="*/ 935997 w 1592747"/>
                    <a:gd name="connsiteY153" fmla="*/ 736446 h 1406896"/>
                    <a:gd name="connsiteX154" fmla="*/ 928739 w 1592747"/>
                    <a:gd name="connsiteY154" fmla="*/ 718890 h 1406896"/>
                    <a:gd name="connsiteX155" fmla="*/ 910170 w 1592747"/>
                    <a:gd name="connsiteY155" fmla="*/ 703923 h 1406896"/>
                    <a:gd name="connsiteX156" fmla="*/ 895765 w 1592747"/>
                    <a:gd name="connsiteY156" fmla="*/ 708593 h 1406896"/>
                    <a:gd name="connsiteX157" fmla="*/ 869431 w 1592747"/>
                    <a:gd name="connsiteY157" fmla="*/ 689518 h 1406896"/>
                    <a:gd name="connsiteX158" fmla="*/ 851369 w 1592747"/>
                    <a:gd name="connsiteY158" fmla="*/ 692050 h 1406896"/>
                    <a:gd name="connsiteX159" fmla="*/ 838990 w 1592747"/>
                    <a:gd name="connsiteY159" fmla="*/ 690475 h 1406896"/>
                    <a:gd name="connsiteX160" fmla="*/ 822503 w 1592747"/>
                    <a:gd name="connsiteY160" fmla="*/ 671962 h 1406896"/>
                    <a:gd name="connsiteX161" fmla="*/ 818902 w 1592747"/>
                    <a:gd name="connsiteY161" fmla="*/ 656432 h 1406896"/>
                    <a:gd name="connsiteX162" fmla="*/ 815751 w 1592747"/>
                    <a:gd name="connsiteY162" fmla="*/ 647654 h 1406896"/>
                    <a:gd name="connsiteX163" fmla="*/ 804441 w 1592747"/>
                    <a:gd name="connsiteY163" fmla="*/ 636344 h 1406896"/>
                    <a:gd name="connsiteX164" fmla="*/ 779176 w 1592747"/>
                    <a:gd name="connsiteY164" fmla="*/ 629142 h 1406896"/>
                    <a:gd name="connsiteX165" fmla="*/ 760045 w 1592747"/>
                    <a:gd name="connsiteY165" fmla="*/ 605396 h 1406896"/>
                    <a:gd name="connsiteX166" fmla="*/ 738888 w 1592747"/>
                    <a:gd name="connsiteY166" fmla="*/ 590485 h 1406896"/>
                    <a:gd name="connsiteX167" fmla="*/ 741532 w 1592747"/>
                    <a:gd name="connsiteY167" fmla="*/ 601795 h 1406896"/>
                    <a:gd name="connsiteX168" fmla="*/ 750198 w 1592747"/>
                    <a:gd name="connsiteY168" fmla="*/ 622615 h 1406896"/>
                    <a:gd name="connsiteX169" fmla="*/ 736299 w 1592747"/>
                    <a:gd name="connsiteY169" fmla="*/ 616200 h 1406896"/>
                    <a:gd name="connsiteX170" fmla="*/ 701525 w 1592747"/>
                    <a:gd name="connsiteY170" fmla="*/ 588122 h 1406896"/>
                    <a:gd name="connsiteX171" fmla="*/ 665907 w 1592747"/>
                    <a:gd name="connsiteY171" fmla="*/ 545189 h 1406896"/>
                    <a:gd name="connsiteX172" fmla="*/ 643850 w 1592747"/>
                    <a:gd name="connsiteY172" fmla="*/ 520262 h 1406896"/>
                    <a:gd name="connsiteX173" fmla="*/ 618866 w 1592747"/>
                    <a:gd name="connsiteY173" fmla="*/ 517617 h 1406896"/>
                    <a:gd name="connsiteX174" fmla="*/ 596359 w 1592747"/>
                    <a:gd name="connsiteY174" fmla="*/ 517617 h 1406896"/>
                    <a:gd name="connsiteX175" fmla="*/ 579422 w 1592747"/>
                    <a:gd name="connsiteY175" fmla="*/ 513622 h 1406896"/>
                    <a:gd name="connsiteX176" fmla="*/ 565017 w 1592747"/>
                    <a:gd name="connsiteY176" fmla="*/ 537311 h 1406896"/>
                    <a:gd name="connsiteX177" fmla="*/ 520058 w 1592747"/>
                    <a:gd name="connsiteY177" fmla="*/ 505294 h 1406896"/>
                    <a:gd name="connsiteX178" fmla="*/ 469191 w 1592747"/>
                    <a:gd name="connsiteY178" fmla="*/ 476822 h 1406896"/>
                    <a:gd name="connsiteX179" fmla="*/ 450904 w 1592747"/>
                    <a:gd name="connsiteY179" fmla="*/ 494772 h 1406896"/>
                    <a:gd name="connsiteX180" fmla="*/ 451748 w 1592747"/>
                    <a:gd name="connsiteY180" fmla="*/ 537705 h 1406896"/>
                    <a:gd name="connsiteX181" fmla="*/ 436499 w 1592747"/>
                    <a:gd name="connsiteY181" fmla="*/ 555711 h 1406896"/>
                    <a:gd name="connsiteX182" fmla="*/ 419112 w 1592747"/>
                    <a:gd name="connsiteY182" fmla="*/ 563589 h 1406896"/>
                    <a:gd name="connsiteX183" fmla="*/ 406395 w 1592747"/>
                    <a:gd name="connsiteY183" fmla="*/ 586434 h 1406896"/>
                    <a:gd name="connsiteX184" fmla="*/ 404763 w 1592747"/>
                    <a:gd name="connsiteY184" fmla="*/ 595155 h 1406896"/>
                    <a:gd name="connsiteX185" fmla="*/ 391146 w 1592747"/>
                    <a:gd name="connsiteY185" fmla="*/ 589922 h 1406896"/>
                    <a:gd name="connsiteX186" fmla="*/ 369089 w 1592747"/>
                    <a:gd name="connsiteY186" fmla="*/ 602639 h 1406896"/>
                    <a:gd name="connsiteX187" fmla="*/ 331333 w 1592747"/>
                    <a:gd name="connsiteY187" fmla="*/ 579400 h 1406896"/>
                    <a:gd name="connsiteX188" fmla="*/ 305449 w 1592747"/>
                    <a:gd name="connsiteY188" fmla="*/ 570678 h 1406896"/>
                    <a:gd name="connsiteX189" fmla="*/ 268143 w 1592747"/>
                    <a:gd name="connsiteY189" fmla="*/ 561000 h 1406896"/>
                    <a:gd name="connsiteX190" fmla="*/ 217220 w 1592747"/>
                    <a:gd name="connsiteY190" fmla="*/ 554023 h 1406896"/>
                    <a:gd name="connsiteX191" fmla="*/ 195162 w 1592747"/>
                    <a:gd name="connsiteY191" fmla="*/ 504900 h 1406896"/>
                    <a:gd name="connsiteX192" fmla="*/ 143001 w 1592747"/>
                    <a:gd name="connsiteY192" fmla="*/ 491790 h 1406896"/>
                    <a:gd name="connsiteX193" fmla="*/ 143451 w 1592747"/>
                    <a:gd name="connsiteY193" fmla="*/ 474627 h 1406896"/>
                    <a:gd name="connsiteX194" fmla="*/ 89602 w 1592747"/>
                    <a:gd name="connsiteY194" fmla="*/ 462867 h 1406896"/>
                    <a:gd name="connsiteX195" fmla="*/ 81949 w 1592747"/>
                    <a:gd name="connsiteY195" fmla="*/ 432145 h 1406896"/>
                    <a:gd name="connsiteX196" fmla="*/ 68782 w 1592747"/>
                    <a:gd name="connsiteY196" fmla="*/ 422523 h 1406896"/>
                    <a:gd name="connsiteX197" fmla="*/ 28550 w 1592747"/>
                    <a:gd name="connsiteY197" fmla="*/ 418584 h 1406896"/>
                    <a:gd name="connsiteX198" fmla="*/ 11163 w 1592747"/>
                    <a:gd name="connsiteY198" fmla="*/ 422917 h 1406896"/>
                    <a:gd name="connsiteX199" fmla="*/ 416 w 1592747"/>
                    <a:gd name="connsiteY199" fmla="*/ 425617 h 1406896"/>
                    <a:gd name="connsiteX200" fmla="*/ 3567 w 1592747"/>
                    <a:gd name="connsiteY200" fmla="*/ 420778 h 1406896"/>
                    <a:gd name="connsiteX201" fmla="*/ 4130 w 1592747"/>
                    <a:gd name="connsiteY201" fmla="*/ 391406 h 1406896"/>
                    <a:gd name="connsiteX202" fmla="*/ 27875 w 1592747"/>
                    <a:gd name="connsiteY202" fmla="*/ 369349 h 1406896"/>
                    <a:gd name="connsiteX203" fmla="*/ 45993 w 1592747"/>
                    <a:gd name="connsiteY203" fmla="*/ 329173 h 1406896"/>
                    <a:gd name="connsiteX204" fmla="*/ 70358 w 1592747"/>
                    <a:gd name="connsiteY204" fmla="*/ 268008 h 1406896"/>
                    <a:gd name="connsiteX205" fmla="*/ 77110 w 1592747"/>
                    <a:gd name="connsiteY205" fmla="*/ 241450 h 1406896"/>
                    <a:gd name="connsiteX206" fmla="*/ 82231 w 1592747"/>
                    <a:gd name="connsiteY206" fmla="*/ 230140 h 1406896"/>
                    <a:gd name="connsiteX207" fmla="*/ 117905 w 1592747"/>
                    <a:gd name="connsiteY207" fmla="*/ 234641 h 1406896"/>
                    <a:gd name="connsiteX208" fmla="*/ 146771 w 1592747"/>
                    <a:gd name="connsiteY208" fmla="*/ 235204 h 1406896"/>
                    <a:gd name="connsiteX209" fmla="*/ 167703 w 1592747"/>
                    <a:gd name="connsiteY209" fmla="*/ 231209 h 1406896"/>
                    <a:gd name="connsiteX210" fmla="*/ 194881 w 1592747"/>
                    <a:gd name="connsiteY210" fmla="*/ 201217 h 1406896"/>
                    <a:gd name="connsiteX211" fmla="*/ 223184 w 1592747"/>
                    <a:gd name="connsiteY211" fmla="*/ 167850 h 1406896"/>
                    <a:gd name="connsiteX212" fmla="*/ 265611 w 1592747"/>
                    <a:gd name="connsiteY212" fmla="*/ 144104 h 1406896"/>
                    <a:gd name="connsiteX213" fmla="*/ 284348 w 1592747"/>
                    <a:gd name="connsiteY213" fmla="*/ 133920 h 1406896"/>
                    <a:gd name="connsiteX214" fmla="*/ 301285 w 1592747"/>
                    <a:gd name="connsiteY214" fmla="*/ 119177 h 1406896"/>
                    <a:gd name="connsiteX215" fmla="*/ 322836 w 1592747"/>
                    <a:gd name="connsiteY215" fmla="*/ 119740 h 1406896"/>
                    <a:gd name="connsiteX216" fmla="*/ 334146 w 1592747"/>
                    <a:gd name="connsiteY216" fmla="*/ 131613 h 1406896"/>
                    <a:gd name="connsiteX217" fmla="*/ 356710 w 1592747"/>
                    <a:gd name="connsiteY217" fmla="*/ 118052 h 1406896"/>
                    <a:gd name="connsiteX218" fmla="*/ 406001 w 1592747"/>
                    <a:gd name="connsiteY218" fmla="*/ 107305 h 1406896"/>
                    <a:gd name="connsiteX219" fmla="*/ 417255 w 1592747"/>
                    <a:gd name="connsiteY219" fmla="*/ 85754 h 1406896"/>
                    <a:gd name="connsiteX220" fmla="*/ 418437 w 1592747"/>
                    <a:gd name="connsiteY220" fmla="*/ 68817 h 1406896"/>
                    <a:gd name="connsiteX221" fmla="*/ 422376 w 1592747"/>
                    <a:gd name="connsiteY221" fmla="*/ 56381 h 1406896"/>
                    <a:gd name="connsiteX222" fmla="*/ 417255 w 1592747"/>
                    <a:gd name="connsiteY222" fmla="*/ 42764 h 1406896"/>
                    <a:gd name="connsiteX223" fmla="*/ 417255 w 1592747"/>
                    <a:gd name="connsiteY223" fmla="*/ 32017 h 1406896"/>
                    <a:gd name="connsiteX224" fmla="*/ 453492 w 1592747"/>
                    <a:gd name="connsiteY224" fmla="*/ 4839 h 1406896"/>
                    <a:gd name="connsiteX225" fmla="*/ 458838 w 1592747"/>
                    <a:gd name="connsiteY225" fmla="*/ 2307 h 1406896"/>
                    <a:gd name="connsiteX226" fmla="*/ 464127 w 1592747"/>
                    <a:gd name="connsiteY226" fmla="*/ 0 h 1406896"/>
                    <a:gd name="connsiteX227" fmla="*/ 464296 w 1592747"/>
                    <a:gd name="connsiteY227" fmla="*/ 1182 h 1406896"/>
                    <a:gd name="connsiteX228" fmla="*/ 469979 w 1592747"/>
                    <a:gd name="connsiteY228" fmla="*/ 2363 h 1406896"/>
                    <a:gd name="connsiteX229" fmla="*/ 483934 w 1592747"/>
                    <a:gd name="connsiteY229" fmla="*/ 2870 h 1406896"/>
                    <a:gd name="connsiteX230" fmla="*/ 500252 w 1592747"/>
                    <a:gd name="connsiteY230" fmla="*/ 3601 h 1406896"/>
                    <a:gd name="connsiteX231" fmla="*/ 500814 w 1592747"/>
                    <a:gd name="connsiteY231" fmla="*/ 3601 h 1406896"/>
                    <a:gd name="connsiteX232" fmla="*/ 518089 w 1592747"/>
                    <a:gd name="connsiteY232" fmla="*/ 2363 h 1406896"/>
                    <a:gd name="connsiteX233" fmla="*/ 522872 w 1592747"/>
                    <a:gd name="connsiteY233" fmla="*/ 1688 h 1406896"/>
                    <a:gd name="connsiteX234" fmla="*/ 531593 w 1592747"/>
                    <a:gd name="connsiteY234" fmla="*/ 1013 h 1406896"/>
                    <a:gd name="connsiteX235" fmla="*/ 532269 w 1592747"/>
                    <a:gd name="connsiteY235" fmla="*/ 1013 h 1406896"/>
                    <a:gd name="connsiteX236" fmla="*/ 533844 w 1592747"/>
                    <a:gd name="connsiteY236" fmla="*/ 6696 h 1406896"/>
                    <a:gd name="connsiteX237" fmla="*/ 545042 w 1592747"/>
                    <a:gd name="connsiteY237" fmla="*/ 46703 h 1406896"/>
                    <a:gd name="connsiteX238" fmla="*/ 570700 w 1592747"/>
                    <a:gd name="connsiteY238" fmla="*/ 128124 h 1406896"/>
                    <a:gd name="connsiteX239" fmla="*/ 581785 w 1592747"/>
                    <a:gd name="connsiteY239" fmla="*/ 164868 h 1406896"/>
                    <a:gd name="connsiteX240" fmla="*/ 570700 w 1592747"/>
                    <a:gd name="connsiteY240" fmla="*/ 175390 h 1406896"/>
                    <a:gd name="connsiteX241" fmla="*/ 552131 w 1592747"/>
                    <a:gd name="connsiteY241" fmla="*/ 187488 h 1406896"/>
                    <a:gd name="connsiteX242" fmla="*/ 580266 w 1592747"/>
                    <a:gd name="connsiteY242" fmla="*/ 228733 h 1406896"/>
                    <a:gd name="connsiteX243" fmla="*/ 601929 w 1592747"/>
                    <a:gd name="connsiteY243" fmla="*/ 243813 h 1406896"/>
                    <a:gd name="connsiteX244" fmla="*/ 613464 w 1592747"/>
                    <a:gd name="connsiteY244" fmla="*/ 261931 h 1406896"/>
                    <a:gd name="connsiteX245" fmla="*/ 610426 w 1592747"/>
                    <a:gd name="connsiteY245" fmla="*/ 299125 h 1406896"/>
                    <a:gd name="connsiteX246" fmla="*/ 616953 w 1592747"/>
                    <a:gd name="connsiteY246" fmla="*/ 307678 h 1406896"/>
                    <a:gd name="connsiteX247" fmla="*/ 630514 w 1592747"/>
                    <a:gd name="connsiteY247" fmla="*/ 305652 h 1406896"/>
                    <a:gd name="connsiteX248" fmla="*/ 636591 w 1592747"/>
                    <a:gd name="connsiteY248" fmla="*/ 293104 h 1406896"/>
                    <a:gd name="connsiteX249" fmla="*/ 644131 w 1592747"/>
                    <a:gd name="connsiteY249" fmla="*/ 286014 h 1406896"/>
                    <a:gd name="connsiteX250" fmla="*/ 647676 w 1592747"/>
                    <a:gd name="connsiteY250" fmla="*/ 296087 h 1406896"/>
                    <a:gd name="connsiteX251" fmla="*/ 654653 w 1592747"/>
                    <a:gd name="connsiteY251" fmla="*/ 299125 h 1406896"/>
                    <a:gd name="connsiteX252" fmla="*/ 665738 w 1592747"/>
                    <a:gd name="connsiteY252" fmla="*/ 286014 h 1406896"/>
                    <a:gd name="connsiteX253" fmla="*/ 678286 w 1592747"/>
                    <a:gd name="connsiteY253" fmla="*/ 293611 h 1406896"/>
                    <a:gd name="connsiteX254" fmla="*/ 690834 w 1592747"/>
                    <a:gd name="connsiteY254" fmla="*/ 293104 h 1406896"/>
                    <a:gd name="connsiteX255" fmla="*/ 698881 w 1592747"/>
                    <a:gd name="connsiteY255" fmla="*/ 281007 h 1406896"/>
                    <a:gd name="connsiteX256" fmla="*/ 716493 w 1592747"/>
                    <a:gd name="connsiteY256" fmla="*/ 280050 h 1406896"/>
                    <a:gd name="connsiteX257" fmla="*/ 736581 w 1592747"/>
                    <a:gd name="connsiteY257" fmla="*/ 270991 h 1406896"/>
                    <a:gd name="connsiteX258" fmla="*/ 757175 w 1592747"/>
                    <a:gd name="connsiteY258" fmla="*/ 267446 h 1406896"/>
                    <a:gd name="connsiteX259" fmla="*/ 780808 w 1592747"/>
                    <a:gd name="connsiteY259" fmla="*/ 282582 h 1406896"/>
                    <a:gd name="connsiteX260" fmla="*/ 792906 w 1592747"/>
                    <a:gd name="connsiteY260" fmla="*/ 298169 h 1406896"/>
                    <a:gd name="connsiteX261" fmla="*/ 792906 w 1592747"/>
                    <a:gd name="connsiteY261" fmla="*/ 308184 h 1406896"/>
                    <a:gd name="connsiteX262" fmla="*/ 785816 w 1592747"/>
                    <a:gd name="connsiteY262" fmla="*/ 332324 h 1406896"/>
                    <a:gd name="connsiteX263" fmla="*/ 781821 w 1592747"/>
                    <a:gd name="connsiteY263" fmla="*/ 352412 h 1406896"/>
                    <a:gd name="connsiteX264" fmla="*/ 764659 w 1592747"/>
                    <a:gd name="connsiteY264" fmla="*/ 366479 h 1406896"/>
                    <a:gd name="connsiteX265" fmla="*/ 756669 w 1592747"/>
                    <a:gd name="connsiteY265" fmla="*/ 380096 h 1406896"/>
                    <a:gd name="connsiteX266" fmla="*/ 744121 w 1592747"/>
                    <a:gd name="connsiteY266" fmla="*/ 388593 h 1406896"/>
                    <a:gd name="connsiteX267" fmla="*/ 732980 w 1592747"/>
                    <a:gd name="connsiteY267" fmla="*/ 395120 h 1406896"/>
                    <a:gd name="connsiteX268" fmla="*/ 715874 w 1592747"/>
                    <a:gd name="connsiteY268" fmla="*/ 402210 h 1406896"/>
                    <a:gd name="connsiteX269" fmla="*/ 710922 w 1592747"/>
                    <a:gd name="connsiteY269" fmla="*/ 408230 h 1406896"/>
                    <a:gd name="connsiteX270" fmla="*/ 740576 w 1592747"/>
                    <a:gd name="connsiteY270" fmla="*/ 413294 h 1406896"/>
                    <a:gd name="connsiteX271" fmla="*/ 757119 w 1592747"/>
                    <a:gd name="connsiteY271" fmla="*/ 429387 h 1406896"/>
                    <a:gd name="connsiteX272" fmla="*/ 778782 w 1592747"/>
                    <a:gd name="connsiteY272" fmla="*/ 442948 h 1406896"/>
                    <a:gd name="connsiteX273" fmla="*/ 784803 w 1592747"/>
                    <a:gd name="connsiteY273" fmla="*/ 456059 h 1406896"/>
                    <a:gd name="connsiteX274" fmla="*/ 790317 w 1592747"/>
                    <a:gd name="connsiteY274" fmla="*/ 467594 h 1406896"/>
                    <a:gd name="connsiteX275" fmla="*/ 798364 w 1592747"/>
                    <a:gd name="connsiteY275" fmla="*/ 478172 h 1406896"/>
                    <a:gd name="connsiteX276" fmla="*/ 807423 w 1592747"/>
                    <a:gd name="connsiteY276" fmla="*/ 485712 h 1406896"/>
                    <a:gd name="connsiteX277" fmla="*/ 826554 w 1592747"/>
                    <a:gd name="connsiteY277" fmla="*/ 488751 h 1406896"/>
                    <a:gd name="connsiteX278" fmla="*/ 833082 w 1592747"/>
                    <a:gd name="connsiteY278" fmla="*/ 497810 h 1406896"/>
                    <a:gd name="connsiteX279" fmla="*/ 831056 w 1592747"/>
                    <a:gd name="connsiteY279" fmla="*/ 514972 h 1406896"/>
                    <a:gd name="connsiteX280" fmla="*/ 827567 w 1592747"/>
                    <a:gd name="connsiteY280" fmla="*/ 531515 h 1406896"/>
                    <a:gd name="connsiteX281" fmla="*/ 835107 w 1592747"/>
                    <a:gd name="connsiteY281" fmla="*/ 544626 h 1406896"/>
                    <a:gd name="connsiteX282" fmla="*/ 841635 w 1592747"/>
                    <a:gd name="connsiteY282" fmla="*/ 550647 h 1406896"/>
                    <a:gd name="connsiteX283" fmla="*/ 859697 w 1592747"/>
                    <a:gd name="connsiteY283" fmla="*/ 546595 h 1406896"/>
                    <a:gd name="connsiteX284" fmla="*/ 866787 w 1592747"/>
                    <a:gd name="connsiteY284" fmla="*/ 550647 h 1406896"/>
                    <a:gd name="connsiteX285" fmla="*/ 870782 w 1592747"/>
                    <a:gd name="connsiteY285" fmla="*/ 562688 h 1406896"/>
                    <a:gd name="connsiteX286" fmla="*/ 873820 w 1592747"/>
                    <a:gd name="connsiteY286" fmla="*/ 571241 h 1406896"/>
                    <a:gd name="connsiteX287" fmla="*/ 899029 w 1592747"/>
                    <a:gd name="connsiteY287" fmla="*/ 593355 h 1406896"/>
                    <a:gd name="connsiteX288" fmla="*/ 910564 w 1592747"/>
                    <a:gd name="connsiteY288" fmla="*/ 594874 h 1406896"/>
                    <a:gd name="connsiteX289" fmla="*/ 923112 w 1592747"/>
                    <a:gd name="connsiteY289" fmla="*/ 586828 h 1406896"/>
                    <a:gd name="connsiteX290" fmla="*/ 937179 w 1592747"/>
                    <a:gd name="connsiteY290" fmla="*/ 567696 h 1406896"/>
                    <a:gd name="connsiteX291" fmla="*/ 937179 w 1592747"/>
                    <a:gd name="connsiteY291" fmla="*/ 556105 h 1406896"/>
                    <a:gd name="connsiteX292" fmla="*/ 928120 w 1592747"/>
                    <a:gd name="connsiteY292" fmla="*/ 537536 h 1406896"/>
                    <a:gd name="connsiteX293" fmla="*/ 949277 w 1592747"/>
                    <a:gd name="connsiteY293" fmla="*/ 529040 h 1406896"/>
                    <a:gd name="connsiteX294" fmla="*/ 977411 w 1592747"/>
                    <a:gd name="connsiteY294" fmla="*/ 521950 h 1406896"/>
                    <a:gd name="connsiteX295" fmla="*/ 987934 w 1592747"/>
                    <a:gd name="connsiteY295" fmla="*/ 521950 h 1406896"/>
                    <a:gd name="connsiteX296" fmla="*/ 1010047 w 1592747"/>
                    <a:gd name="connsiteY296" fmla="*/ 533035 h 1406896"/>
                    <a:gd name="connsiteX297" fmla="*/ 1032161 w 1592747"/>
                    <a:gd name="connsiteY297" fmla="*/ 540124 h 1406896"/>
                    <a:gd name="connsiteX298" fmla="*/ 1046228 w 1592747"/>
                    <a:gd name="connsiteY298" fmla="*/ 534048 h 1406896"/>
                    <a:gd name="connsiteX299" fmla="*/ 1061364 w 1592747"/>
                    <a:gd name="connsiteY299" fmla="*/ 522006 h 1406896"/>
                    <a:gd name="connsiteX300" fmla="*/ 1102103 w 1592747"/>
                    <a:gd name="connsiteY300" fmla="*/ 506926 h 1406896"/>
                    <a:gd name="connsiteX301" fmla="*/ 1132263 w 1592747"/>
                    <a:gd name="connsiteY301" fmla="*/ 504900 h 1406896"/>
                    <a:gd name="connsiteX302" fmla="*/ 1142335 w 1592747"/>
                    <a:gd name="connsiteY302" fmla="*/ 522963 h 1406896"/>
                    <a:gd name="connsiteX303" fmla="*/ 1149312 w 1592747"/>
                    <a:gd name="connsiteY303" fmla="*/ 550647 h 1406896"/>
                    <a:gd name="connsiteX304" fmla="*/ 1144811 w 1592747"/>
                    <a:gd name="connsiteY304" fmla="*/ 575236 h 1406896"/>
                    <a:gd name="connsiteX305" fmla="*/ 1131250 w 1592747"/>
                    <a:gd name="connsiteY305" fmla="*/ 590372 h 1406896"/>
                    <a:gd name="connsiteX306" fmla="*/ 1116114 w 1592747"/>
                    <a:gd name="connsiteY306" fmla="*/ 606916 h 1406896"/>
                    <a:gd name="connsiteX307" fmla="*/ 1084941 w 1592747"/>
                    <a:gd name="connsiteY307" fmla="*/ 627510 h 1406896"/>
                    <a:gd name="connsiteX308" fmla="*/ 1072393 w 1592747"/>
                    <a:gd name="connsiteY308" fmla="*/ 635050 h 1406896"/>
                    <a:gd name="connsiteX309" fmla="*/ 1076388 w 1592747"/>
                    <a:gd name="connsiteY309" fmla="*/ 656713 h 1406896"/>
                    <a:gd name="connsiteX310" fmla="*/ 1076895 w 1592747"/>
                    <a:gd name="connsiteY310" fmla="*/ 672806 h 1406896"/>
                    <a:gd name="connsiteX311" fmla="*/ 1063334 w 1592747"/>
                    <a:gd name="connsiteY311" fmla="*/ 679784 h 1406896"/>
                    <a:gd name="connsiteX312" fmla="*/ 1061758 w 1592747"/>
                    <a:gd name="connsiteY312" fmla="*/ 697902 h 1406896"/>
                    <a:gd name="connsiteX313" fmla="*/ 1078357 w 1592747"/>
                    <a:gd name="connsiteY313" fmla="*/ 717034 h 1406896"/>
                    <a:gd name="connsiteX314" fmla="*/ 1093944 w 1592747"/>
                    <a:gd name="connsiteY314" fmla="*/ 728569 h 1406896"/>
                    <a:gd name="connsiteX315" fmla="*/ 1130688 w 1592747"/>
                    <a:gd name="connsiteY315" fmla="*/ 763287 h 1406896"/>
                    <a:gd name="connsiteX316" fmla="*/ 1151845 w 1592747"/>
                    <a:gd name="connsiteY316" fmla="*/ 774878 h 1406896"/>
                    <a:gd name="connsiteX317" fmla="*/ 1159497 w 1592747"/>
                    <a:gd name="connsiteY317" fmla="*/ 773021 h 1406896"/>
                    <a:gd name="connsiteX318" fmla="*/ 1161860 w 1592747"/>
                    <a:gd name="connsiteY318" fmla="*/ 772852 h 1406896"/>
                    <a:gd name="connsiteX319" fmla="*/ 1182455 w 1592747"/>
                    <a:gd name="connsiteY319" fmla="*/ 775384 h 1406896"/>
                    <a:gd name="connsiteX320" fmla="*/ 1185718 w 1592747"/>
                    <a:gd name="connsiteY320" fmla="*/ 776228 h 1406896"/>
                    <a:gd name="connsiteX321" fmla="*/ 1186844 w 1592747"/>
                    <a:gd name="connsiteY321" fmla="*/ 776791 h 1406896"/>
                    <a:gd name="connsiteX322" fmla="*/ 1188532 w 1592747"/>
                    <a:gd name="connsiteY322" fmla="*/ 777917 h 1406896"/>
                    <a:gd name="connsiteX323" fmla="*/ 1189826 w 1592747"/>
                    <a:gd name="connsiteY323" fmla="*/ 778873 h 1406896"/>
                    <a:gd name="connsiteX324" fmla="*/ 1190895 w 1592747"/>
                    <a:gd name="connsiteY324" fmla="*/ 779998 h 1406896"/>
                    <a:gd name="connsiteX325" fmla="*/ 1192246 w 1592747"/>
                    <a:gd name="connsiteY325" fmla="*/ 781461 h 1406896"/>
                    <a:gd name="connsiteX326" fmla="*/ 1193990 w 1592747"/>
                    <a:gd name="connsiteY326" fmla="*/ 783881 h 1406896"/>
                    <a:gd name="connsiteX327" fmla="*/ 1182905 w 1592747"/>
                    <a:gd name="connsiteY327" fmla="*/ 792997 h 1406896"/>
                    <a:gd name="connsiteX328" fmla="*/ 1189882 w 1592747"/>
                    <a:gd name="connsiteY328" fmla="*/ 802562 h 1406896"/>
                    <a:gd name="connsiteX329" fmla="*/ 1201980 w 1592747"/>
                    <a:gd name="connsiteY329" fmla="*/ 801493 h 1406896"/>
                    <a:gd name="connsiteX330" fmla="*/ 1210477 w 1592747"/>
                    <a:gd name="connsiteY330" fmla="*/ 807514 h 1406896"/>
                    <a:gd name="connsiteX331" fmla="*/ 1223024 w 1592747"/>
                    <a:gd name="connsiteY331" fmla="*/ 826195 h 1406896"/>
                    <a:gd name="connsiteX332" fmla="*/ 1232140 w 1592747"/>
                    <a:gd name="connsiteY332" fmla="*/ 830190 h 1406896"/>
                    <a:gd name="connsiteX333" fmla="*/ 1241706 w 1592747"/>
                    <a:gd name="connsiteY333" fmla="*/ 833735 h 1406896"/>
                    <a:gd name="connsiteX334" fmla="*/ 1247220 w 1592747"/>
                    <a:gd name="connsiteY334" fmla="*/ 844257 h 1406896"/>
                    <a:gd name="connsiteX335" fmla="*/ 1256786 w 1592747"/>
                    <a:gd name="connsiteY335" fmla="*/ 859844 h 1406896"/>
                    <a:gd name="connsiteX336" fmla="*/ 1247220 w 1592747"/>
                    <a:gd name="connsiteY336" fmla="*/ 869916 h 1406896"/>
                    <a:gd name="connsiteX337" fmla="*/ 1246264 w 1592747"/>
                    <a:gd name="connsiteY337" fmla="*/ 886459 h 1406896"/>
                    <a:gd name="connsiteX338" fmla="*/ 1256786 w 1592747"/>
                    <a:gd name="connsiteY338" fmla="*/ 899007 h 1406896"/>
                    <a:gd name="connsiteX339" fmla="*/ 1267871 w 1592747"/>
                    <a:gd name="connsiteY339" fmla="*/ 924215 h 1406896"/>
                    <a:gd name="connsiteX340" fmla="*/ 1270909 w 1592747"/>
                    <a:gd name="connsiteY340" fmla="*/ 945823 h 1406896"/>
                    <a:gd name="connsiteX341" fmla="*/ 1259825 w 1592747"/>
                    <a:gd name="connsiteY341" fmla="*/ 959383 h 1406896"/>
                    <a:gd name="connsiteX342" fmla="*/ 1249809 w 1592747"/>
                    <a:gd name="connsiteY342" fmla="*/ 979528 h 1406896"/>
                    <a:gd name="connsiteX343" fmla="*/ 1267871 w 1592747"/>
                    <a:gd name="connsiteY343" fmla="*/ 1005636 h 1406896"/>
                    <a:gd name="connsiteX344" fmla="*/ 1287509 w 1592747"/>
                    <a:gd name="connsiteY344" fmla="*/ 1006143 h 1406896"/>
                    <a:gd name="connsiteX345" fmla="*/ 1291504 w 1592747"/>
                    <a:gd name="connsiteY345" fmla="*/ 1016159 h 1406896"/>
                    <a:gd name="connsiteX346" fmla="*/ 1300563 w 1592747"/>
                    <a:gd name="connsiteY346" fmla="*/ 1029776 h 1406896"/>
                    <a:gd name="connsiteX347" fmla="*/ 1315699 w 1592747"/>
                    <a:gd name="connsiteY347" fmla="*/ 1031295 h 1406896"/>
                    <a:gd name="connsiteX348" fmla="*/ 1327741 w 1592747"/>
                    <a:gd name="connsiteY348" fmla="*/ 1045362 h 1406896"/>
                    <a:gd name="connsiteX349" fmla="*/ 1337813 w 1592747"/>
                    <a:gd name="connsiteY349" fmla="*/ 1044856 h 1406896"/>
                    <a:gd name="connsiteX350" fmla="*/ 1349855 w 1592747"/>
                    <a:gd name="connsiteY350" fmla="*/ 1061455 h 1406896"/>
                    <a:gd name="connsiteX351" fmla="*/ 1362402 w 1592747"/>
                    <a:gd name="connsiteY351" fmla="*/ 1060386 h 1406896"/>
                    <a:gd name="connsiteX352" fmla="*/ 1369999 w 1592747"/>
                    <a:gd name="connsiteY352" fmla="*/ 1044800 h 1406896"/>
                    <a:gd name="connsiteX353" fmla="*/ 1364428 w 1592747"/>
                    <a:gd name="connsiteY353" fmla="*/ 1032252 h 1406896"/>
                    <a:gd name="connsiteX354" fmla="*/ 1364935 w 1592747"/>
                    <a:gd name="connsiteY354" fmla="*/ 1018691 h 1406896"/>
                    <a:gd name="connsiteX355" fmla="*/ 1364935 w 1592747"/>
                    <a:gd name="connsiteY355" fmla="*/ 1009575 h 1406896"/>
                    <a:gd name="connsiteX356" fmla="*/ 1385529 w 1592747"/>
                    <a:gd name="connsiteY356" fmla="*/ 1007606 h 1406896"/>
                    <a:gd name="connsiteX357" fmla="*/ 1398583 w 1592747"/>
                    <a:gd name="connsiteY357" fmla="*/ 1007099 h 1406896"/>
                    <a:gd name="connsiteX358" fmla="*/ 1408656 w 1592747"/>
                    <a:gd name="connsiteY358" fmla="*/ 996577 h 1406896"/>
                    <a:gd name="connsiteX359" fmla="*/ 1409612 w 1592747"/>
                    <a:gd name="connsiteY359" fmla="*/ 982510 h 1406896"/>
                    <a:gd name="connsiteX360" fmla="*/ 1413663 w 1592747"/>
                    <a:gd name="connsiteY360" fmla="*/ 971931 h 1406896"/>
                    <a:gd name="connsiteX361" fmla="*/ 1413157 w 1592747"/>
                    <a:gd name="connsiteY361" fmla="*/ 952800 h 1406896"/>
                    <a:gd name="connsiteX362" fmla="*/ 1390481 w 1592747"/>
                    <a:gd name="connsiteY362" fmla="*/ 937720 h 1406896"/>
                    <a:gd name="connsiteX363" fmla="*/ 1373375 w 1592747"/>
                    <a:gd name="connsiteY363" fmla="*/ 933218 h 1406896"/>
                    <a:gd name="connsiteX364" fmla="*/ 1369380 w 1592747"/>
                    <a:gd name="connsiteY364" fmla="*/ 915606 h 1406896"/>
                    <a:gd name="connsiteX365" fmla="*/ 1363809 w 1592747"/>
                    <a:gd name="connsiteY365" fmla="*/ 902496 h 1406896"/>
                    <a:gd name="connsiteX366" fmla="*/ 1362290 w 1592747"/>
                    <a:gd name="connsiteY366" fmla="*/ 890454 h 1406896"/>
                    <a:gd name="connsiteX367" fmla="*/ 1382884 w 1592747"/>
                    <a:gd name="connsiteY367" fmla="*/ 870816 h 1406896"/>
                    <a:gd name="connsiteX368" fmla="*/ 1381365 w 1592747"/>
                    <a:gd name="connsiteY368" fmla="*/ 852248 h 1406896"/>
                    <a:gd name="connsiteX369" fmla="*/ 1384910 w 1592747"/>
                    <a:gd name="connsiteY369" fmla="*/ 841163 h 1406896"/>
                    <a:gd name="connsiteX370" fmla="*/ 1386429 w 1592747"/>
                    <a:gd name="connsiteY370" fmla="*/ 825070 h 1406896"/>
                    <a:gd name="connsiteX371" fmla="*/ 1395489 w 1592747"/>
                    <a:gd name="connsiteY371" fmla="*/ 822594 h 1406896"/>
                    <a:gd name="connsiteX372" fmla="*/ 1405054 w 1592747"/>
                    <a:gd name="connsiteY372" fmla="*/ 821075 h 1406896"/>
                    <a:gd name="connsiteX373" fmla="*/ 1421147 w 1592747"/>
                    <a:gd name="connsiteY373" fmla="*/ 823550 h 1406896"/>
                    <a:gd name="connsiteX374" fmla="*/ 1437240 w 1592747"/>
                    <a:gd name="connsiteY374" fmla="*/ 821525 h 1406896"/>
                    <a:gd name="connsiteX375" fmla="*/ 1447256 w 1592747"/>
                    <a:gd name="connsiteY375" fmla="*/ 829234 h 1406896"/>
                    <a:gd name="connsiteX376" fmla="*/ 1448944 w 1592747"/>
                    <a:gd name="connsiteY376" fmla="*/ 832779 h 1406896"/>
                    <a:gd name="connsiteX377" fmla="*/ 1449394 w 1592747"/>
                    <a:gd name="connsiteY377" fmla="*/ 833848 h 1406896"/>
                    <a:gd name="connsiteX378" fmla="*/ 1450351 w 1592747"/>
                    <a:gd name="connsiteY378" fmla="*/ 836323 h 1406896"/>
                    <a:gd name="connsiteX379" fmla="*/ 1451307 w 1592747"/>
                    <a:gd name="connsiteY379" fmla="*/ 839250 h 1406896"/>
                    <a:gd name="connsiteX380" fmla="*/ 1451420 w 1592747"/>
                    <a:gd name="connsiteY380" fmla="*/ 839643 h 1406896"/>
                    <a:gd name="connsiteX381" fmla="*/ 1452208 w 1592747"/>
                    <a:gd name="connsiteY381" fmla="*/ 842682 h 1406896"/>
                    <a:gd name="connsiteX382" fmla="*/ 1463799 w 1592747"/>
                    <a:gd name="connsiteY382" fmla="*/ 849772 h 1406896"/>
                    <a:gd name="connsiteX383" fmla="*/ 1476347 w 1592747"/>
                    <a:gd name="connsiteY383" fmla="*/ 859338 h 1406896"/>
                    <a:gd name="connsiteX384" fmla="*/ 1487938 w 1592747"/>
                    <a:gd name="connsiteY384" fmla="*/ 863839 h 1406896"/>
                    <a:gd name="connsiteX385" fmla="*/ 1506507 w 1592747"/>
                    <a:gd name="connsiteY385" fmla="*/ 870816 h 1406896"/>
                    <a:gd name="connsiteX386" fmla="*/ 1525075 w 1592747"/>
                    <a:gd name="connsiteY386" fmla="*/ 892480 h 1406896"/>
                    <a:gd name="connsiteX387" fmla="*/ 1543194 w 1592747"/>
                    <a:gd name="connsiteY387" fmla="*/ 895968 h 1406896"/>
                    <a:gd name="connsiteX388" fmla="*/ 1560806 w 1592747"/>
                    <a:gd name="connsiteY388" fmla="*/ 907053 h 1406896"/>
                    <a:gd name="connsiteX389" fmla="*/ 1570372 w 1592747"/>
                    <a:gd name="connsiteY389" fmla="*/ 915100 h 1406896"/>
                    <a:gd name="connsiteX390" fmla="*/ 1584439 w 1592747"/>
                    <a:gd name="connsiteY390" fmla="*/ 915606 h 1406896"/>
                    <a:gd name="connsiteX391" fmla="*/ 1592486 w 1592747"/>
                    <a:gd name="connsiteY391" fmla="*/ 945260 h 1406896"/>
                    <a:gd name="connsiteX392" fmla="*/ 1591417 w 1592747"/>
                    <a:gd name="connsiteY392" fmla="*/ 968443 h 1406896"/>
                    <a:gd name="connsiteX393" fmla="*/ 1573804 w 1592747"/>
                    <a:gd name="connsiteY393" fmla="*/ 992188 h 1406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</a:cxnLst>
                  <a:rect l="l" t="t" r="r" b="b"/>
                  <a:pathLst>
                    <a:path w="1592747" h="1406896">
                      <a:moveTo>
                        <a:pt x="1573804" y="992188"/>
                      </a:moveTo>
                      <a:cubicBezTo>
                        <a:pt x="1569809" y="998209"/>
                        <a:pt x="1577856" y="1031408"/>
                        <a:pt x="1581401" y="1039960"/>
                      </a:cubicBezTo>
                      <a:cubicBezTo>
                        <a:pt x="1584889" y="1048513"/>
                        <a:pt x="1579882" y="1057573"/>
                        <a:pt x="1576337" y="1062074"/>
                      </a:cubicBezTo>
                      <a:cubicBezTo>
                        <a:pt x="1572792" y="1066576"/>
                        <a:pt x="1568796" y="1067645"/>
                        <a:pt x="1561200" y="1069164"/>
                      </a:cubicBezTo>
                      <a:cubicBezTo>
                        <a:pt x="1553660" y="1070683"/>
                        <a:pt x="1547133" y="1067645"/>
                        <a:pt x="1538636" y="1066632"/>
                      </a:cubicBezTo>
                      <a:cubicBezTo>
                        <a:pt x="1530083" y="1065675"/>
                        <a:pt x="1525019" y="1066632"/>
                        <a:pt x="1519505" y="1070683"/>
                      </a:cubicBezTo>
                      <a:cubicBezTo>
                        <a:pt x="1513934" y="1074678"/>
                        <a:pt x="1507914" y="1069614"/>
                        <a:pt x="1500374" y="1068151"/>
                      </a:cubicBezTo>
                      <a:cubicBezTo>
                        <a:pt x="1492834" y="1066632"/>
                        <a:pt x="1490808" y="1064156"/>
                        <a:pt x="1485800" y="1069670"/>
                      </a:cubicBezTo>
                      <a:cubicBezTo>
                        <a:pt x="1480736" y="1075241"/>
                        <a:pt x="1492327" y="1083737"/>
                        <a:pt x="1495366" y="1089815"/>
                      </a:cubicBezTo>
                      <a:cubicBezTo>
                        <a:pt x="1498404" y="1095835"/>
                        <a:pt x="1502456" y="1102363"/>
                        <a:pt x="1500936" y="1105851"/>
                      </a:cubicBezTo>
                      <a:cubicBezTo>
                        <a:pt x="1499361" y="1109396"/>
                        <a:pt x="1489345" y="1109396"/>
                        <a:pt x="1483774" y="1107877"/>
                      </a:cubicBezTo>
                      <a:cubicBezTo>
                        <a:pt x="1478260" y="1106358"/>
                        <a:pt x="1473252" y="1109903"/>
                        <a:pt x="1469257" y="1110915"/>
                      </a:cubicBezTo>
                      <a:cubicBezTo>
                        <a:pt x="1465206" y="1111985"/>
                        <a:pt x="1458678" y="1113954"/>
                        <a:pt x="1451645" y="1111985"/>
                      </a:cubicBezTo>
                      <a:cubicBezTo>
                        <a:pt x="1444555" y="1109959"/>
                        <a:pt x="1442529" y="1113954"/>
                        <a:pt x="1437578" y="1115980"/>
                      </a:cubicBezTo>
                      <a:cubicBezTo>
                        <a:pt x="1432514" y="1118005"/>
                        <a:pt x="1426493" y="1101912"/>
                        <a:pt x="1418896" y="1097861"/>
                      </a:cubicBezTo>
                      <a:cubicBezTo>
                        <a:pt x="1411356" y="1093866"/>
                        <a:pt x="1397289" y="1087845"/>
                        <a:pt x="1390199" y="1087339"/>
                      </a:cubicBezTo>
                      <a:cubicBezTo>
                        <a:pt x="1383222" y="1086889"/>
                        <a:pt x="1378158" y="1089871"/>
                        <a:pt x="1371631" y="1094879"/>
                      </a:cubicBezTo>
                      <a:cubicBezTo>
                        <a:pt x="1365103" y="1099943"/>
                        <a:pt x="1374669" y="1116992"/>
                        <a:pt x="1375176" y="1122563"/>
                      </a:cubicBezTo>
                      <a:cubicBezTo>
                        <a:pt x="1375682" y="1128077"/>
                        <a:pt x="1369155" y="1132129"/>
                        <a:pt x="1369155" y="1132129"/>
                      </a:cubicBezTo>
                      <a:cubicBezTo>
                        <a:pt x="1369155" y="1132129"/>
                        <a:pt x="1363584" y="1140175"/>
                        <a:pt x="1362627" y="1143214"/>
                      </a:cubicBezTo>
                      <a:cubicBezTo>
                        <a:pt x="1361671" y="1146252"/>
                        <a:pt x="1356100" y="1150754"/>
                        <a:pt x="1350080" y="1156324"/>
                      </a:cubicBezTo>
                      <a:cubicBezTo>
                        <a:pt x="1344059" y="1161839"/>
                        <a:pt x="1360602" y="1163864"/>
                        <a:pt x="1365160" y="1164314"/>
                      </a:cubicBezTo>
                      <a:cubicBezTo>
                        <a:pt x="1369717" y="1164821"/>
                        <a:pt x="1371237" y="1168872"/>
                        <a:pt x="1373206" y="1172361"/>
                      </a:cubicBezTo>
                      <a:cubicBezTo>
                        <a:pt x="1375232" y="1175906"/>
                        <a:pt x="1375232" y="1176412"/>
                        <a:pt x="1377708" y="1179451"/>
                      </a:cubicBezTo>
                      <a:cubicBezTo>
                        <a:pt x="1380240" y="1182489"/>
                        <a:pt x="1381759" y="1189017"/>
                        <a:pt x="1383278" y="1193012"/>
                      </a:cubicBezTo>
                      <a:cubicBezTo>
                        <a:pt x="1384797" y="1197063"/>
                        <a:pt x="1383278" y="1196557"/>
                        <a:pt x="1377708" y="1199089"/>
                      </a:cubicBezTo>
                      <a:cubicBezTo>
                        <a:pt x="1372193" y="1201564"/>
                        <a:pt x="1372193" y="1201564"/>
                        <a:pt x="1368648" y="1205109"/>
                      </a:cubicBezTo>
                      <a:cubicBezTo>
                        <a:pt x="1365103" y="1208598"/>
                        <a:pt x="1369155" y="1208148"/>
                        <a:pt x="1371687" y="1210624"/>
                      </a:cubicBezTo>
                      <a:cubicBezTo>
                        <a:pt x="1374219" y="1213156"/>
                        <a:pt x="1372756" y="1216194"/>
                        <a:pt x="1369717" y="1220189"/>
                      </a:cubicBezTo>
                      <a:cubicBezTo>
                        <a:pt x="1366623" y="1224241"/>
                        <a:pt x="1359139" y="1235776"/>
                        <a:pt x="1358126" y="1240784"/>
                      </a:cubicBezTo>
                      <a:cubicBezTo>
                        <a:pt x="1357057" y="1245848"/>
                        <a:pt x="1356607" y="1246355"/>
                        <a:pt x="1358576" y="1252375"/>
                      </a:cubicBezTo>
                      <a:cubicBezTo>
                        <a:pt x="1360602" y="1258396"/>
                        <a:pt x="1359082" y="1258902"/>
                        <a:pt x="1359082" y="1262898"/>
                      </a:cubicBezTo>
                      <a:cubicBezTo>
                        <a:pt x="1359082" y="1266949"/>
                        <a:pt x="1364653" y="1273983"/>
                        <a:pt x="1367129" y="1278484"/>
                      </a:cubicBezTo>
                      <a:cubicBezTo>
                        <a:pt x="1369661" y="1282985"/>
                        <a:pt x="1367635" y="1286530"/>
                        <a:pt x="1365103" y="1292101"/>
                      </a:cubicBezTo>
                      <a:cubicBezTo>
                        <a:pt x="1362627" y="1297615"/>
                        <a:pt x="1358126" y="1292551"/>
                        <a:pt x="1355088" y="1288556"/>
                      </a:cubicBezTo>
                      <a:cubicBezTo>
                        <a:pt x="1352049" y="1284505"/>
                        <a:pt x="1352049" y="1285518"/>
                        <a:pt x="1346535" y="1285518"/>
                      </a:cubicBezTo>
                      <a:cubicBezTo>
                        <a:pt x="1341020" y="1285518"/>
                        <a:pt x="1333987" y="1289513"/>
                        <a:pt x="1326953" y="1289513"/>
                      </a:cubicBezTo>
                      <a:cubicBezTo>
                        <a:pt x="1319863" y="1289513"/>
                        <a:pt x="1316881" y="1285968"/>
                        <a:pt x="1313336" y="1285011"/>
                      </a:cubicBezTo>
                      <a:cubicBezTo>
                        <a:pt x="1309791" y="1284055"/>
                        <a:pt x="1307315" y="1283492"/>
                        <a:pt x="1299775" y="1286530"/>
                      </a:cubicBezTo>
                      <a:cubicBezTo>
                        <a:pt x="1292179" y="1289569"/>
                        <a:pt x="1287227" y="1303636"/>
                        <a:pt x="1286158" y="1307125"/>
                      </a:cubicBezTo>
                      <a:cubicBezTo>
                        <a:pt x="1285202" y="1310670"/>
                        <a:pt x="1281657" y="1309657"/>
                        <a:pt x="1276142" y="1314215"/>
                      </a:cubicBezTo>
                      <a:cubicBezTo>
                        <a:pt x="1270572" y="1318716"/>
                        <a:pt x="1284639" y="1324231"/>
                        <a:pt x="1290209" y="1325750"/>
                      </a:cubicBezTo>
                      <a:cubicBezTo>
                        <a:pt x="1295724" y="1327269"/>
                        <a:pt x="1294711" y="1326819"/>
                        <a:pt x="1298256" y="1331320"/>
                      </a:cubicBezTo>
                      <a:cubicBezTo>
                        <a:pt x="1301745" y="1335822"/>
                        <a:pt x="1293192" y="1333346"/>
                        <a:pt x="1291729" y="1337341"/>
                      </a:cubicBezTo>
                      <a:cubicBezTo>
                        <a:pt x="1290209" y="1341392"/>
                        <a:pt x="1290209" y="1350902"/>
                        <a:pt x="1289197" y="1360468"/>
                      </a:cubicBezTo>
                      <a:cubicBezTo>
                        <a:pt x="1288240" y="1370033"/>
                        <a:pt x="1280137" y="1371046"/>
                        <a:pt x="1274679" y="1373578"/>
                      </a:cubicBezTo>
                      <a:cubicBezTo>
                        <a:pt x="1269109" y="1376110"/>
                        <a:pt x="1258586" y="1372622"/>
                        <a:pt x="1254085" y="1370033"/>
                      </a:cubicBezTo>
                      <a:cubicBezTo>
                        <a:pt x="1254029" y="1370033"/>
                        <a:pt x="1253972" y="1370033"/>
                        <a:pt x="1253916" y="1369977"/>
                      </a:cubicBezTo>
                      <a:cubicBezTo>
                        <a:pt x="1249527" y="1367614"/>
                        <a:pt x="1247502" y="1368683"/>
                        <a:pt x="1244576" y="1375097"/>
                      </a:cubicBezTo>
                      <a:cubicBezTo>
                        <a:pt x="1241537" y="1381625"/>
                        <a:pt x="1248064" y="1384157"/>
                        <a:pt x="1250090" y="1388715"/>
                      </a:cubicBezTo>
                      <a:cubicBezTo>
                        <a:pt x="1252059" y="1393047"/>
                        <a:pt x="1248402" y="1394623"/>
                        <a:pt x="1243619" y="1396986"/>
                      </a:cubicBezTo>
                      <a:cubicBezTo>
                        <a:pt x="1243450" y="1397099"/>
                        <a:pt x="1243225" y="1397155"/>
                        <a:pt x="1243113" y="1397267"/>
                      </a:cubicBezTo>
                      <a:cubicBezTo>
                        <a:pt x="1238049" y="1399800"/>
                        <a:pt x="1236023" y="1400306"/>
                        <a:pt x="1227976" y="1403795"/>
                      </a:cubicBezTo>
                      <a:cubicBezTo>
                        <a:pt x="1219930" y="1407340"/>
                        <a:pt x="1218917" y="1407846"/>
                        <a:pt x="1213403" y="1405314"/>
                      </a:cubicBezTo>
                      <a:cubicBezTo>
                        <a:pt x="1207888" y="1402838"/>
                        <a:pt x="1206932" y="1405314"/>
                        <a:pt x="1199842" y="1405820"/>
                      </a:cubicBezTo>
                      <a:cubicBezTo>
                        <a:pt x="1192752" y="1406327"/>
                        <a:pt x="1193315" y="1405314"/>
                        <a:pt x="1187294" y="1402782"/>
                      </a:cubicBezTo>
                      <a:cubicBezTo>
                        <a:pt x="1181273" y="1400250"/>
                        <a:pt x="1179248" y="1404751"/>
                        <a:pt x="1174746" y="1404301"/>
                      </a:cubicBezTo>
                      <a:cubicBezTo>
                        <a:pt x="1170244" y="1403795"/>
                        <a:pt x="1157640" y="1394229"/>
                        <a:pt x="1150044" y="1388715"/>
                      </a:cubicBezTo>
                      <a:cubicBezTo>
                        <a:pt x="1142504" y="1383144"/>
                        <a:pt x="1132938" y="1377630"/>
                        <a:pt x="1127480" y="1374141"/>
                      </a:cubicBezTo>
                      <a:cubicBezTo>
                        <a:pt x="1121910" y="1370596"/>
                        <a:pt x="1123935" y="1368120"/>
                        <a:pt x="1123935" y="1362043"/>
                      </a:cubicBezTo>
                      <a:cubicBezTo>
                        <a:pt x="1123935" y="1356022"/>
                        <a:pt x="1129506" y="1359005"/>
                        <a:pt x="1131982" y="1354053"/>
                      </a:cubicBezTo>
                      <a:cubicBezTo>
                        <a:pt x="1134457" y="1348989"/>
                        <a:pt x="1131475" y="1342968"/>
                        <a:pt x="1129506" y="1337454"/>
                      </a:cubicBezTo>
                      <a:cubicBezTo>
                        <a:pt x="1127480" y="1331939"/>
                        <a:pt x="1128437" y="1323387"/>
                        <a:pt x="1126974" y="1319391"/>
                      </a:cubicBezTo>
                      <a:cubicBezTo>
                        <a:pt x="1125455" y="1315340"/>
                        <a:pt x="1129506" y="1316297"/>
                        <a:pt x="1132544" y="1313821"/>
                      </a:cubicBezTo>
                      <a:cubicBezTo>
                        <a:pt x="1135583" y="1311345"/>
                        <a:pt x="1136539" y="1314327"/>
                        <a:pt x="1138059" y="1310782"/>
                      </a:cubicBezTo>
                      <a:cubicBezTo>
                        <a:pt x="1139578" y="1307237"/>
                        <a:pt x="1131081" y="1305718"/>
                        <a:pt x="1127536" y="1303692"/>
                      </a:cubicBezTo>
                      <a:cubicBezTo>
                        <a:pt x="1123992" y="1301723"/>
                        <a:pt x="1118984" y="1290638"/>
                        <a:pt x="1116451" y="1285630"/>
                      </a:cubicBezTo>
                      <a:cubicBezTo>
                        <a:pt x="1113920" y="1280566"/>
                        <a:pt x="1115382" y="1275108"/>
                        <a:pt x="1113920" y="1271563"/>
                      </a:cubicBezTo>
                      <a:cubicBezTo>
                        <a:pt x="1112400" y="1268018"/>
                        <a:pt x="1114426" y="1265992"/>
                        <a:pt x="1107899" y="1263010"/>
                      </a:cubicBezTo>
                      <a:cubicBezTo>
                        <a:pt x="1101371" y="1259971"/>
                        <a:pt x="1092312" y="1259971"/>
                        <a:pt x="1085335" y="1261491"/>
                      </a:cubicBezTo>
                      <a:cubicBezTo>
                        <a:pt x="1078245" y="1263010"/>
                        <a:pt x="1067723" y="1260984"/>
                        <a:pt x="1064740" y="1257946"/>
                      </a:cubicBezTo>
                      <a:cubicBezTo>
                        <a:pt x="1061646" y="1254907"/>
                        <a:pt x="1057144" y="1256427"/>
                        <a:pt x="1054162" y="1256427"/>
                      </a:cubicBezTo>
                      <a:cubicBezTo>
                        <a:pt x="1051123" y="1256427"/>
                        <a:pt x="1050167" y="1250406"/>
                        <a:pt x="1048141" y="1242866"/>
                      </a:cubicBezTo>
                      <a:cubicBezTo>
                        <a:pt x="1046115" y="1235326"/>
                        <a:pt x="1041614" y="1242866"/>
                        <a:pt x="1036100" y="1245904"/>
                      </a:cubicBezTo>
                      <a:cubicBezTo>
                        <a:pt x="1030529" y="1248943"/>
                        <a:pt x="1028503" y="1245398"/>
                        <a:pt x="1021526" y="1244948"/>
                      </a:cubicBezTo>
                      <a:cubicBezTo>
                        <a:pt x="1014436" y="1244441"/>
                        <a:pt x="1011004" y="1235832"/>
                        <a:pt x="1011454" y="1229811"/>
                      </a:cubicBezTo>
                      <a:cubicBezTo>
                        <a:pt x="1011960" y="1223791"/>
                        <a:pt x="1009484" y="1217770"/>
                        <a:pt x="1009484" y="1213718"/>
                      </a:cubicBezTo>
                      <a:cubicBezTo>
                        <a:pt x="1009484" y="1209723"/>
                        <a:pt x="1011004" y="1207191"/>
                        <a:pt x="1011004" y="1200664"/>
                      </a:cubicBezTo>
                      <a:cubicBezTo>
                        <a:pt x="1011004" y="1194137"/>
                        <a:pt x="1002451" y="1189579"/>
                        <a:pt x="998456" y="1186541"/>
                      </a:cubicBezTo>
                      <a:cubicBezTo>
                        <a:pt x="994404" y="1183502"/>
                        <a:pt x="994911" y="1178550"/>
                        <a:pt x="990859" y="1173486"/>
                      </a:cubicBezTo>
                      <a:cubicBezTo>
                        <a:pt x="986864" y="1168422"/>
                        <a:pt x="965257" y="1181983"/>
                        <a:pt x="959180" y="1186034"/>
                      </a:cubicBezTo>
                      <a:cubicBezTo>
                        <a:pt x="953159" y="1190029"/>
                        <a:pt x="955691" y="1191098"/>
                        <a:pt x="956142" y="1195600"/>
                      </a:cubicBezTo>
                      <a:cubicBezTo>
                        <a:pt x="956648" y="1200102"/>
                        <a:pt x="946126" y="1200664"/>
                        <a:pt x="939599" y="1200664"/>
                      </a:cubicBezTo>
                      <a:cubicBezTo>
                        <a:pt x="933071" y="1200664"/>
                        <a:pt x="932509" y="1207642"/>
                        <a:pt x="927501" y="1210230"/>
                      </a:cubicBezTo>
                      <a:cubicBezTo>
                        <a:pt x="922549" y="1212706"/>
                        <a:pt x="919961" y="1211186"/>
                        <a:pt x="914953" y="1211186"/>
                      </a:cubicBezTo>
                      <a:cubicBezTo>
                        <a:pt x="910001" y="1211186"/>
                        <a:pt x="915459" y="1218727"/>
                        <a:pt x="916022" y="1221709"/>
                      </a:cubicBezTo>
                      <a:cubicBezTo>
                        <a:pt x="916472" y="1224747"/>
                        <a:pt x="921086" y="1239827"/>
                        <a:pt x="924068" y="1247874"/>
                      </a:cubicBezTo>
                      <a:cubicBezTo>
                        <a:pt x="927107" y="1255920"/>
                        <a:pt x="931046" y="1257890"/>
                        <a:pt x="934084" y="1261941"/>
                      </a:cubicBezTo>
                      <a:cubicBezTo>
                        <a:pt x="937123" y="1265936"/>
                        <a:pt x="935603" y="1271957"/>
                        <a:pt x="933128" y="1277527"/>
                      </a:cubicBezTo>
                      <a:cubicBezTo>
                        <a:pt x="930596" y="1283042"/>
                        <a:pt x="921536" y="1283042"/>
                        <a:pt x="914559" y="1284055"/>
                      </a:cubicBezTo>
                      <a:cubicBezTo>
                        <a:pt x="907469" y="1285011"/>
                        <a:pt x="907469" y="1298122"/>
                        <a:pt x="905443" y="1303636"/>
                      </a:cubicBezTo>
                      <a:cubicBezTo>
                        <a:pt x="903474" y="1309207"/>
                        <a:pt x="902405" y="1308700"/>
                        <a:pt x="899423" y="1304705"/>
                      </a:cubicBezTo>
                      <a:cubicBezTo>
                        <a:pt x="896384" y="1300654"/>
                        <a:pt x="892895" y="1304705"/>
                        <a:pt x="891883" y="1309207"/>
                      </a:cubicBezTo>
                      <a:cubicBezTo>
                        <a:pt x="890926" y="1313708"/>
                        <a:pt x="887381" y="1313202"/>
                        <a:pt x="882823" y="1312245"/>
                      </a:cubicBezTo>
                      <a:cubicBezTo>
                        <a:pt x="878265" y="1311289"/>
                        <a:pt x="876803" y="1312752"/>
                        <a:pt x="873258" y="1315284"/>
                      </a:cubicBezTo>
                      <a:cubicBezTo>
                        <a:pt x="869713" y="1317816"/>
                        <a:pt x="866168" y="1309263"/>
                        <a:pt x="863692" y="1302736"/>
                      </a:cubicBezTo>
                      <a:cubicBezTo>
                        <a:pt x="861160" y="1296209"/>
                        <a:pt x="866730" y="1295646"/>
                        <a:pt x="870219" y="1290694"/>
                      </a:cubicBezTo>
                      <a:cubicBezTo>
                        <a:pt x="873708" y="1285630"/>
                        <a:pt x="877759" y="1280622"/>
                        <a:pt x="878716" y="1276121"/>
                      </a:cubicBezTo>
                      <a:cubicBezTo>
                        <a:pt x="879785" y="1271619"/>
                        <a:pt x="878265" y="1260984"/>
                        <a:pt x="877196" y="1257552"/>
                      </a:cubicBezTo>
                      <a:cubicBezTo>
                        <a:pt x="876240" y="1254007"/>
                        <a:pt x="869656" y="1257046"/>
                        <a:pt x="864649" y="1258509"/>
                      </a:cubicBezTo>
                      <a:cubicBezTo>
                        <a:pt x="859584" y="1260028"/>
                        <a:pt x="858346" y="1266049"/>
                        <a:pt x="857052" y="1266161"/>
                      </a:cubicBezTo>
                      <a:cubicBezTo>
                        <a:pt x="855758" y="1266217"/>
                        <a:pt x="854351" y="1266330"/>
                        <a:pt x="853113" y="1266499"/>
                      </a:cubicBezTo>
                      <a:cubicBezTo>
                        <a:pt x="848162" y="1266893"/>
                        <a:pt x="848556" y="1257271"/>
                        <a:pt x="848162" y="1253107"/>
                      </a:cubicBezTo>
                      <a:cubicBezTo>
                        <a:pt x="847768" y="1248830"/>
                        <a:pt x="845067" y="1243091"/>
                        <a:pt x="841241" y="1240390"/>
                      </a:cubicBezTo>
                      <a:cubicBezTo>
                        <a:pt x="837358" y="1237689"/>
                        <a:pt x="837358" y="1239208"/>
                        <a:pt x="832800" y="1239208"/>
                      </a:cubicBezTo>
                      <a:cubicBezTo>
                        <a:pt x="828243" y="1239208"/>
                        <a:pt x="825879" y="1239996"/>
                        <a:pt x="822053" y="1241178"/>
                      </a:cubicBezTo>
                      <a:cubicBezTo>
                        <a:pt x="818170" y="1242303"/>
                        <a:pt x="813219" y="1242303"/>
                        <a:pt x="807085" y="1239208"/>
                      </a:cubicBezTo>
                      <a:cubicBezTo>
                        <a:pt x="800952" y="1236114"/>
                        <a:pt x="806298" y="1229249"/>
                        <a:pt x="807085" y="1225029"/>
                      </a:cubicBezTo>
                      <a:cubicBezTo>
                        <a:pt x="807873" y="1220865"/>
                        <a:pt x="802528" y="1216588"/>
                        <a:pt x="799771" y="1213494"/>
                      </a:cubicBezTo>
                      <a:cubicBezTo>
                        <a:pt x="797070" y="1210399"/>
                        <a:pt x="788629" y="1210399"/>
                        <a:pt x="788629" y="1210399"/>
                      </a:cubicBezTo>
                      <a:cubicBezTo>
                        <a:pt x="788629" y="1210399"/>
                        <a:pt x="781764" y="1199651"/>
                        <a:pt x="778276" y="1192730"/>
                      </a:cubicBezTo>
                      <a:cubicBezTo>
                        <a:pt x="774787" y="1185866"/>
                        <a:pt x="769836" y="1179676"/>
                        <a:pt x="768654" y="1171967"/>
                      </a:cubicBezTo>
                      <a:cubicBezTo>
                        <a:pt x="767528" y="1164314"/>
                        <a:pt x="769836" y="1154693"/>
                        <a:pt x="773999" y="1147040"/>
                      </a:cubicBezTo>
                      <a:cubicBezTo>
                        <a:pt x="778276" y="1139387"/>
                        <a:pt x="782102" y="1142088"/>
                        <a:pt x="786322" y="1143945"/>
                      </a:cubicBezTo>
                      <a:cubicBezTo>
                        <a:pt x="790599" y="1145858"/>
                        <a:pt x="805904" y="1151598"/>
                        <a:pt x="810124" y="1153961"/>
                      </a:cubicBezTo>
                      <a:cubicBezTo>
                        <a:pt x="814288" y="1156268"/>
                        <a:pt x="820477" y="1159307"/>
                        <a:pt x="825823" y="1162401"/>
                      </a:cubicBezTo>
                      <a:cubicBezTo>
                        <a:pt x="831281" y="1165496"/>
                        <a:pt x="843491" y="1172755"/>
                        <a:pt x="848162" y="1172755"/>
                      </a:cubicBezTo>
                      <a:cubicBezTo>
                        <a:pt x="852720" y="1172755"/>
                        <a:pt x="858909" y="1183502"/>
                        <a:pt x="858909" y="1183502"/>
                      </a:cubicBezTo>
                      <a:cubicBezTo>
                        <a:pt x="858909" y="1183502"/>
                        <a:pt x="867743" y="1182771"/>
                        <a:pt x="873877" y="1182377"/>
                      </a:cubicBezTo>
                      <a:cubicBezTo>
                        <a:pt x="880010" y="1181983"/>
                        <a:pt x="879616" y="1181983"/>
                        <a:pt x="885412" y="1183502"/>
                      </a:cubicBezTo>
                      <a:cubicBezTo>
                        <a:pt x="891151" y="1185078"/>
                        <a:pt x="892670" y="1175062"/>
                        <a:pt x="900379" y="1171236"/>
                      </a:cubicBezTo>
                      <a:cubicBezTo>
                        <a:pt x="908032" y="1167353"/>
                        <a:pt x="917654" y="1163527"/>
                        <a:pt x="921536" y="1161220"/>
                      </a:cubicBezTo>
                      <a:cubicBezTo>
                        <a:pt x="925306" y="1158913"/>
                        <a:pt x="926094" y="1155086"/>
                        <a:pt x="922662" y="1150866"/>
                      </a:cubicBezTo>
                      <a:cubicBezTo>
                        <a:pt x="919173" y="1146590"/>
                        <a:pt x="918104" y="1143945"/>
                        <a:pt x="916528" y="1138937"/>
                      </a:cubicBezTo>
                      <a:cubicBezTo>
                        <a:pt x="915009" y="1133873"/>
                        <a:pt x="915403" y="1132804"/>
                        <a:pt x="909664" y="1129709"/>
                      </a:cubicBezTo>
                      <a:cubicBezTo>
                        <a:pt x="903924" y="1126614"/>
                        <a:pt x="905387" y="1124758"/>
                        <a:pt x="900042" y="1115530"/>
                      </a:cubicBezTo>
                      <a:cubicBezTo>
                        <a:pt x="899873" y="1115192"/>
                        <a:pt x="899760" y="1114967"/>
                        <a:pt x="899648" y="1114629"/>
                      </a:cubicBezTo>
                      <a:cubicBezTo>
                        <a:pt x="895090" y="1105795"/>
                        <a:pt x="899310" y="1098030"/>
                        <a:pt x="901561" y="1090940"/>
                      </a:cubicBezTo>
                      <a:cubicBezTo>
                        <a:pt x="903924" y="1083681"/>
                        <a:pt x="914278" y="1074453"/>
                        <a:pt x="924294" y="1068657"/>
                      </a:cubicBezTo>
                      <a:cubicBezTo>
                        <a:pt x="934253" y="1062918"/>
                        <a:pt x="939599" y="1053690"/>
                        <a:pt x="942693" y="1048682"/>
                      </a:cubicBezTo>
                      <a:cubicBezTo>
                        <a:pt x="945788" y="1043730"/>
                        <a:pt x="939992" y="1028313"/>
                        <a:pt x="937742" y="1021786"/>
                      </a:cubicBezTo>
                      <a:cubicBezTo>
                        <a:pt x="935435" y="1015258"/>
                        <a:pt x="947364" y="1017903"/>
                        <a:pt x="951134" y="1017622"/>
                      </a:cubicBezTo>
                      <a:cubicBezTo>
                        <a:pt x="955016" y="1017228"/>
                        <a:pt x="955016" y="1016440"/>
                        <a:pt x="955016" y="1014527"/>
                      </a:cubicBezTo>
                      <a:cubicBezTo>
                        <a:pt x="955016" y="1012557"/>
                        <a:pt x="956535" y="1009069"/>
                        <a:pt x="963063" y="1004511"/>
                      </a:cubicBezTo>
                      <a:cubicBezTo>
                        <a:pt x="969590" y="999953"/>
                        <a:pt x="977636" y="1004117"/>
                        <a:pt x="983038" y="1004905"/>
                      </a:cubicBezTo>
                      <a:cubicBezTo>
                        <a:pt x="988384" y="1005693"/>
                        <a:pt x="984614" y="1002598"/>
                        <a:pt x="983038" y="993764"/>
                      </a:cubicBezTo>
                      <a:cubicBezTo>
                        <a:pt x="981519" y="984929"/>
                        <a:pt x="985007" y="972213"/>
                        <a:pt x="985401" y="969568"/>
                      </a:cubicBezTo>
                      <a:cubicBezTo>
                        <a:pt x="985739" y="966867"/>
                        <a:pt x="992266" y="967261"/>
                        <a:pt x="996543" y="966473"/>
                      </a:cubicBezTo>
                      <a:cubicBezTo>
                        <a:pt x="1000706" y="965686"/>
                        <a:pt x="1006502" y="969962"/>
                        <a:pt x="1006502" y="969962"/>
                      </a:cubicBezTo>
                      <a:cubicBezTo>
                        <a:pt x="1006502" y="969962"/>
                        <a:pt x="1006502" y="959215"/>
                        <a:pt x="1006896" y="956570"/>
                      </a:cubicBezTo>
                      <a:cubicBezTo>
                        <a:pt x="1007290" y="953869"/>
                        <a:pt x="1007628" y="938114"/>
                        <a:pt x="1008134" y="934006"/>
                      </a:cubicBezTo>
                      <a:cubicBezTo>
                        <a:pt x="1008640" y="929899"/>
                        <a:pt x="1010666" y="917013"/>
                        <a:pt x="1009203" y="912849"/>
                      </a:cubicBezTo>
                      <a:cubicBezTo>
                        <a:pt x="1007628" y="908742"/>
                        <a:pt x="1003745" y="905309"/>
                        <a:pt x="1000313" y="904915"/>
                      </a:cubicBezTo>
                      <a:cubicBezTo>
                        <a:pt x="996824" y="904521"/>
                        <a:pt x="994742" y="905591"/>
                        <a:pt x="990128" y="901427"/>
                      </a:cubicBezTo>
                      <a:cubicBezTo>
                        <a:pt x="985458" y="897319"/>
                        <a:pt x="990634" y="883871"/>
                        <a:pt x="993729" y="877231"/>
                      </a:cubicBezTo>
                      <a:cubicBezTo>
                        <a:pt x="996824" y="870479"/>
                        <a:pt x="989622" y="863276"/>
                        <a:pt x="983376" y="860744"/>
                      </a:cubicBezTo>
                      <a:cubicBezTo>
                        <a:pt x="977242" y="858100"/>
                        <a:pt x="977749" y="855567"/>
                        <a:pt x="977242" y="851460"/>
                      </a:cubicBezTo>
                      <a:cubicBezTo>
                        <a:pt x="976736" y="847352"/>
                        <a:pt x="974148" y="829290"/>
                        <a:pt x="973135" y="823100"/>
                      </a:cubicBezTo>
                      <a:cubicBezTo>
                        <a:pt x="972066" y="816854"/>
                        <a:pt x="966889" y="813816"/>
                        <a:pt x="966889" y="810215"/>
                      </a:cubicBezTo>
                      <a:cubicBezTo>
                        <a:pt x="966889" y="806557"/>
                        <a:pt x="975667" y="805038"/>
                        <a:pt x="978818" y="802956"/>
                      </a:cubicBezTo>
                      <a:cubicBezTo>
                        <a:pt x="981913" y="800930"/>
                        <a:pt x="974148" y="784894"/>
                        <a:pt x="969534" y="782868"/>
                      </a:cubicBezTo>
                      <a:cubicBezTo>
                        <a:pt x="964863" y="780786"/>
                        <a:pt x="965932" y="780224"/>
                        <a:pt x="964863" y="777185"/>
                      </a:cubicBezTo>
                      <a:cubicBezTo>
                        <a:pt x="963794" y="774090"/>
                        <a:pt x="954510" y="770489"/>
                        <a:pt x="944719" y="766888"/>
                      </a:cubicBezTo>
                      <a:cubicBezTo>
                        <a:pt x="934985" y="763230"/>
                        <a:pt x="935997" y="740048"/>
                        <a:pt x="935997" y="736446"/>
                      </a:cubicBezTo>
                      <a:cubicBezTo>
                        <a:pt x="935997" y="732789"/>
                        <a:pt x="933353" y="724517"/>
                        <a:pt x="928739" y="718890"/>
                      </a:cubicBezTo>
                      <a:cubicBezTo>
                        <a:pt x="924068" y="713207"/>
                        <a:pt x="917935" y="704936"/>
                        <a:pt x="910170" y="703923"/>
                      </a:cubicBezTo>
                      <a:cubicBezTo>
                        <a:pt x="902461" y="702854"/>
                        <a:pt x="904037" y="702854"/>
                        <a:pt x="895765" y="708593"/>
                      </a:cubicBezTo>
                      <a:cubicBezTo>
                        <a:pt x="887494" y="714277"/>
                        <a:pt x="876127" y="696721"/>
                        <a:pt x="869431" y="689518"/>
                      </a:cubicBezTo>
                      <a:cubicBezTo>
                        <a:pt x="862679" y="682260"/>
                        <a:pt x="857559" y="687943"/>
                        <a:pt x="851369" y="692050"/>
                      </a:cubicBezTo>
                      <a:cubicBezTo>
                        <a:pt x="845236" y="696158"/>
                        <a:pt x="838990" y="690475"/>
                        <a:pt x="838990" y="690475"/>
                      </a:cubicBezTo>
                      <a:cubicBezTo>
                        <a:pt x="838990" y="690475"/>
                        <a:pt x="829143" y="678096"/>
                        <a:pt x="822503" y="671962"/>
                      </a:cubicBezTo>
                      <a:cubicBezTo>
                        <a:pt x="815751" y="665717"/>
                        <a:pt x="817326" y="660596"/>
                        <a:pt x="818902" y="656432"/>
                      </a:cubicBezTo>
                      <a:cubicBezTo>
                        <a:pt x="820421" y="652325"/>
                        <a:pt x="821997" y="649736"/>
                        <a:pt x="815751" y="647654"/>
                      </a:cubicBezTo>
                      <a:cubicBezTo>
                        <a:pt x="809618" y="645629"/>
                        <a:pt x="810124" y="640958"/>
                        <a:pt x="804441" y="636344"/>
                      </a:cubicBezTo>
                      <a:cubicBezTo>
                        <a:pt x="798758" y="631674"/>
                        <a:pt x="786379" y="632743"/>
                        <a:pt x="779176" y="629142"/>
                      </a:cubicBezTo>
                      <a:cubicBezTo>
                        <a:pt x="771974" y="625484"/>
                        <a:pt x="765221" y="614174"/>
                        <a:pt x="760045" y="605396"/>
                      </a:cubicBezTo>
                      <a:cubicBezTo>
                        <a:pt x="754924" y="596618"/>
                        <a:pt x="744064" y="590485"/>
                        <a:pt x="738888" y="590485"/>
                      </a:cubicBezTo>
                      <a:cubicBezTo>
                        <a:pt x="733711" y="590485"/>
                        <a:pt x="737819" y="599207"/>
                        <a:pt x="741532" y="601795"/>
                      </a:cubicBezTo>
                      <a:cubicBezTo>
                        <a:pt x="745133" y="604327"/>
                        <a:pt x="752223" y="620983"/>
                        <a:pt x="750198" y="622615"/>
                      </a:cubicBezTo>
                      <a:cubicBezTo>
                        <a:pt x="748116" y="624303"/>
                        <a:pt x="740238" y="620983"/>
                        <a:pt x="736299" y="616200"/>
                      </a:cubicBezTo>
                      <a:cubicBezTo>
                        <a:pt x="729941" y="608266"/>
                        <a:pt x="710922" y="600445"/>
                        <a:pt x="701525" y="588122"/>
                      </a:cubicBezTo>
                      <a:cubicBezTo>
                        <a:pt x="692241" y="575855"/>
                        <a:pt x="677386" y="559650"/>
                        <a:pt x="665907" y="545189"/>
                      </a:cubicBezTo>
                      <a:cubicBezTo>
                        <a:pt x="654428" y="530727"/>
                        <a:pt x="662531" y="541250"/>
                        <a:pt x="643850" y="520262"/>
                      </a:cubicBezTo>
                      <a:cubicBezTo>
                        <a:pt x="625168" y="499161"/>
                        <a:pt x="627307" y="509289"/>
                        <a:pt x="618866" y="517617"/>
                      </a:cubicBezTo>
                      <a:cubicBezTo>
                        <a:pt x="610370" y="525945"/>
                        <a:pt x="602773" y="525495"/>
                        <a:pt x="596359" y="517617"/>
                      </a:cubicBezTo>
                      <a:cubicBezTo>
                        <a:pt x="590000" y="509683"/>
                        <a:pt x="578184" y="507489"/>
                        <a:pt x="579422" y="513622"/>
                      </a:cubicBezTo>
                      <a:cubicBezTo>
                        <a:pt x="580716" y="519755"/>
                        <a:pt x="571826" y="529377"/>
                        <a:pt x="565017" y="537311"/>
                      </a:cubicBezTo>
                      <a:cubicBezTo>
                        <a:pt x="558209" y="545189"/>
                        <a:pt x="529793" y="518461"/>
                        <a:pt x="520058" y="505294"/>
                      </a:cubicBezTo>
                      <a:cubicBezTo>
                        <a:pt x="510324" y="492127"/>
                        <a:pt x="487873" y="483349"/>
                        <a:pt x="469191" y="476822"/>
                      </a:cubicBezTo>
                      <a:cubicBezTo>
                        <a:pt x="450510" y="470238"/>
                        <a:pt x="456868" y="482055"/>
                        <a:pt x="450904" y="494772"/>
                      </a:cubicBezTo>
                      <a:cubicBezTo>
                        <a:pt x="444939" y="507489"/>
                        <a:pt x="450060" y="517617"/>
                        <a:pt x="451748" y="537705"/>
                      </a:cubicBezTo>
                      <a:cubicBezTo>
                        <a:pt x="453436" y="557849"/>
                        <a:pt x="446234" y="561844"/>
                        <a:pt x="436499" y="555711"/>
                      </a:cubicBezTo>
                      <a:cubicBezTo>
                        <a:pt x="426765" y="549578"/>
                        <a:pt x="425414" y="561844"/>
                        <a:pt x="419112" y="563589"/>
                      </a:cubicBezTo>
                      <a:cubicBezTo>
                        <a:pt x="412754" y="565333"/>
                        <a:pt x="410334" y="575349"/>
                        <a:pt x="406395" y="586434"/>
                      </a:cubicBezTo>
                      <a:cubicBezTo>
                        <a:pt x="404876" y="590541"/>
                        <a:pt x="405720" y="595549"/>
                        <a:pt x="404763" y="595155"/>
                      </a:cubicBezTo>
                      <a:lnTo>
                        <a:pt x="391146" y="589922"/>
                      </a:lnTo>
                      <a:cubicBezTo>
                        <a:pt x="377473" y="584689"/>
                        <a:pt x="376291" y="598250"/>
                        <a:pt x="369089" y="602639"/>
                      </a:cubicBezTo>
                      <a:cubicBezTo>
                        <a:pt x="361830" y="607028"/>
                        <a:pt x="338985" y="592173"/>
                        <a:pt x="331333" y="579400"/>
                      </a:cubicBezTo>
                      <a:cubicBezTo>
                        <a:pt x="323680" y="566683"/>
                        <a:pt x="316084" y="562801"/>
                        <a:pt x="305449" y="570678"/>
                      </a:cubicBezTo>
                      <a:cubicBezTo>
                        <a:pt x="294870" y="578556"/>
                        <a:pt x="277427" y="570678"/>
                        <a:pt x="268143" y="561000"/>
                      </a:cubicBezTo>
                      <a:cubicBezTo>
                        <a:pt x="258802" y="551378"/>
                        <a:pt x="237589" y="550084"/>
                        <a:pt x="217220" y="554023"/>
                      </a:cubicBezTo>
                      <a:cubicBezTo>
                        <a:pt x="196850" y="557962"/>
                        <a:pt x="197694" y="520712"/>
                        <a:pt x="195162" y="504900"/>
                      </a:cubicBezTo>
                      <a:cubicBezTo>
                        <a:pt x="192630" y="489145"/>
                        <a:pt x="158306" y="499667"/>
                        <a:pt x="143001" y="491790"/>
                      </a:cubicBezTo>
                      <a:cubicBezTo>
                        <a:pt x="127752" y="483856"/>
                        <a:pt x="143845" y="479467"/>
                        <a:pt x="143451" y="474627"/>
                      </a:cubicBezTo>
                      <a:cubicBezTo>
                        <a:pt x="143001" y="469845"/>
                        <a:pt x="103950" y="464162"/>
                        <a:pt x="89602" y="462867"/>
                      </a:cubicBezTo>
                      <a:cubicBezTo>
                        <a:pt x="75197" y="461573"/>
                        <a:pt x="84087" y="447112"/>
                        <a:pt x="81949" y="432145"/>
                      </a:cubicBezTo>
                      <a:cubicBezTo>
                        <a:pt x="79867" y="417233"/>
                        <a:pt x="77279" y="426912"/>
                        <a:pt x="68782" y="422523"/>
                      </a:cubicBezTo>
                      <a:cubicBezTo>
                        <a:pt x="60342" y="418134"/>
                        <a:pt x="42561" y="420778"/>
                        <a:pt x="28550" y="418584"/>
                      </a:cubicBezTo>
                      <a:cubicBezTo>
                        <a:pt x="14539" y="416333"/>
                        <a:pt x="18816" y="418978"/>
                        <a:pt x="11163" y="422917"/>
                      </a:cubicBezTo>
                      <a:cubicBezTo>
                        <a:pt x="8350" y="424436"/>
                        <a:pt x="4467" y="425223"/>
                        <a:pt x="416" y="425617"/>
                      </a:cubicBezTo>
                      <a:cubicBezTo>
                        <a:pt x="3173" y="424830"/>
                        <a:pt x="4580" y="423310"/>
                        <a:pt x="3567" y="420778"/>
                      </a:cubicBezTo>
                      <a:cubicBezTo>
                        <a:pt x="247" y="412338"/>
                        <a:pt x="-2679" y="396470"/>
                        <a:pt x="4130" y="391406"/>
                      </a:cubicBezTo>
                      <a:cubicBezTo>
                        <a:pt x="10938" y="386286"/>
                        <a:pt x="20560" y="379477"/>
                        <a:pt x="27875" y="369349"/>
                      </a:cubicBezTo>
                      <a:cubicBezTo>
                        <a:pt x="35246" y="359164"/>
                        <a:pt x="43180" y="340989"/>
                        <a:pt x="45993" y="329173"/>
                      </a:cubicBezTo>
                      <a:cubicBezTo>
                        <a:pt x="48807" y="317244"/>
                        <a:pt x="69739" y="273129"/>
                        <a:pt x="70358" y="268008"/>
                      </a:cubicBezTo>
                      <a:cubicBezTo>
                        <a:pt x="70864" y="262888"/>
                        <a:pt x="77110" y="244826"/>
                        <a:pt x="77110" y="241450"/>
                      </a:cubicBezTo>
                      <a:cubicBezTo>
                        <a:pt x="77110" y="238073"/>
                        <a:pt x="72046" y="230140"/>
                        <a:pt x="82231" y="230140"/>
                      </a:cubicBezTo>
                      <a:cubicBezTo>
                        <a:pt x="92415" y="230140"/>
                        <a:pt x="104907" y="233516"/>
                        <a:pt x="117905" y="234641"/>
                      </a:cubicBezTo>
                      <a:cubicBezTo>
                        <a:pt x="130959" y="235766"/>
                        <a:pt x="137149" y="234641"/>
                        <a:pt x="146771" y="235204"/>
                      </a:cubicBezTo>
                      <a:cubicBezTo>
                        <a:pt x="156393" y="235710"/>
                        <a:pt x="163708" y="238017"/>
                        <a:pt x="167703" y="231209"/>
                      </a:cubicBezTo>
                      <a:cubicBezTo>
                        <a:pt x="171642" y="224400"/>
                        <a:pt x="192011" y="205719"/>
                        <a:pt x="194881" y="201217"/>
                      </a:cubicBezTo>
                      <a:cubicBezTo>
                        <a:pt x="197694" y="196716"/>
                        <a:pt x="215250" y="172914"/>
                        <a:pt x="223184" y="167850"/>
                      </a:cubicBezTo>
                      <a:cubicBezTo>
                        <a:pt x="231118" y="162729"/>
                        <a:pt x="261672" y="146299"/>
                        <a:pt x="265611" y="144104"/>
                      </a:cubicBezTo>
                      <a:cubicBezTo>
                        <a:pt x="269606" y="141797"/>
                        <a:pt x="280353" y="139547"/>
                        <a:pt x="284348" y="133920"/>
                      </a:cubicBezTo>
                      <a:cubicBezTo>
                        <a:pt x="288287" y="128293"/>
                        <a:pt x="293407" y="123172"/>
                        <a:pt x="301285" y="119177"/>
                      </a:cubicBezTo>
                      <a:cubicBezTo>
                        <a:pt x="309219" y="115239"/>
                        <a:pt x="320529" y="112931"/>
                        <a:pt x="322836" y="119740"/>
                      </a:cubicBezTo>
                      <a:cubicBezTo>
                        <a:pt x="325087" y="126549"/>
                        <a:pt x="326156" y="138421"/>
                        <a:pt x="334146" y="131613"/>
                      </a:cubicBezTo>
                      <a:cubicBezTo>
                        <a:pt x="342080" y="124861"/>
                        <a:pt x="344893" y="120865"/>
                        <a:pt x="356710" y="118052"/>
                      </a:cubicBezTo>
                      <a:cubicBezTo>
                        <a:pt x="368639" y="115239"/>
                        <a:pt x="400881" y="111806"/>
                        <a:pt x="406001" y="107305"/>
                      </a:cubicBezTo>
                      <a:cubicBezTo>
                        <a:pt x="411065" y="102747"/>
                        <a:pt x="417874" y="90311"/>
                        <a:pt x="417255" y="85754"/>
                      </a:cubicBezTo>
                      <a:cubicBezTo>
                        <a:pt x="416749" y="81252"/>
                        <a:pt x="416130" y="73881"/>
                        <a:pt x="418437" y="68817"/>
                      </a:cubicBezTo>
                      <a:cubicBezTo>
                        <a:pt x="420688" y="63696"/>
                        <a:pt x="426371" y="62571"/>
                        <a:pt x="422376" y="56381"/>
                      </a:cubicBezTo>
                      <a:cubicBezTo>
                        <a:pt x="418437" y="50079"/>
                        <a:pt x="417255" y="42764"/>
                        <a:pt x="417255" y="42764"/>
                      </a:cubicBezTo>
                      <a:cubicBezTo>
                        <a:pt x="417255" y="42764"/>
                        <a:pt x="410503" y="37644"/>
                        <a:pt x="417255" y="32017"/>
                      </a:cubicBezTo>
                      <a:cubicBezTo>
                        <a:pt x="424064" y="26334"/>
                        <a:pt x="445615" y="8778"/>
                        <a:pt x="453492" y="4839"/>
                      </a:cubicBezTo>
                      <a:cubicBezTo>
                        <a:pt x="455405" y="3883"/>
                        <a:pt x="457206" y="2982"/>
                        <a:pt x="458838" y="2307"/>
                      </a:cubicBezTo>
                      <a:cubicBezTo>
                        <a:pt x="460920" y="1350"/>
                        <a:pt x="462777" y="563"/>
                        <a:pt x="464127" y="0"/>
                      </a:cubicBezTo>
                      <a:cubicBezTo>
                        <a:pt x="464127" y="563"/>
                        <a:pt x="464183" y="957"/>
                        <a:pt x="464296" y="1182"/>
                      </a:cubicBezTo>
                      <a:cubicBezTo>
                        <a:pt x="464352" y="1463"/>
                        <a:pt x="464746" y="2307"/>
                        <a:pt x="469979" y="2363"/>
                      </a:cubicBezTo>
                      <a:cubicBezTo>
                        <a:pt x="474874" y="2363"/>
                        <a:pt x="479488" y="2645"/>
                        <a:pt x="483934" y="2870"/>
                      </a:cubicBezTo>
                      <a:cubicBezTo>
                        <a:pt x="489392" y="3207"/>
                        <a:pt x="494625" y="3601"/>
                        <a:pt x="500252" y="3601"/>
                      </a:cubicBezTo>
                      <a:lnTo>
                        <a:pt x="500814" y="3601"/>
                      </a:lnTo>
                      <a:cubicBezTo>
                        <a:pt x="506891" y="3601"/>
                        <a:pt x="512349" y="3545"/>
                        <a:pt x="518089" y="2363"/>
                      </a:cubicBezTo>
                      <a:cubicBezTo>
                        <a:pt x="518145" y="2363"/>
                        <a:pt x="520171" y="2026"/>
                        <a:pt x="522872" y="1688"/>
                      </a:cubicBezTo>
                      <a:cubicBezTo>
                        <a:pt x="525573" y="1350"/>
                        <a:pt x="528949" y="1013"/>
                        <a:pt x="531593" y="1013"/>
                      </a:cubicBezTo>
                      <a:lnTo>
                        <a:pt x="532269" y="1013"/>
                      </a:lnTo>
                      <a:lnTo>
                        <a:pt x="533844" y="6696"/>
                      </a:lnTo>
                      <a:lnTo>
                        <a:pt x="545042" y="46703"/>
                      </a:lnTo>
                      <a:lnTo>
                        <a:pt x="570700" y="128124"/>
                      </a:lnTo>
                      <a:cubicBezTo>
                        <a:pt x="570700" y="128124"/>
                        <a:pt x="580772" y="160310"/>
                        <a:pt x="581785" y="164868"/>
                      </a:cubicBezTo>
                      <a:cubicBezTo>
                        <a:pt x="582854" y="169369"/>
                        <a:pt x="574808" y="172914"/>
                        <a:pt x="570700" y="175390"/>
                      </a:cubicBezTo>
                      <a:cubicBezTo>
                        <a:pt x="566705" y="177922"/>
                        <a:pt x="552131" y="187488"/>
                        <a:pt x="552131" y="187488"/>
                      </a:cubicBezTo>
                      <a:cubicBezTo>
                        <a:pt x="552131" y="187488"/>
                        <a:pt x="575258" y="219617"/>
                        <a:pt x="580266" y="228733"/>
                      </a:cubicBezTo>
                      <a:cubicBezTo>
                        <a:pt x="585330" y="237792"/>
                        <a:pt x="597878" y="239818"/>
                        <a:pt x="601929" y="243813"/>
                      </a:cubicBezTo>
                      <a:cubicBezTo>
                        <a:pt x="605924" y="247808"/>
                        <a:pt x="613464" y="258893"/>
                        <a:pt x="613464" y="261931"/>
                      </a:cubicBezTo>
                      <a:cubicBezTo>
                        <a:pt x="613464" y="264970"/>
                        <a:pt x="613014" y="292035"/>
                        <a:pt x="610426" y="299125"/>
                      </a:cubicBezTo>
                      <a:cubicBezTo>
                        <a:pt x="607950" y="306215"/>
                        <a:pt x="610932" y="305652"/>
                        <a:pt x="616953" y="307678"/>
                      </a:cubicBezTo>
                      <a:cubicBezTo>
                        <a:pt x="622974" y="309647"/>
                        <a:pt x="627025" y="305652"/>
                        <a:pt x="630514" y="305652"/>
                      </a:cubicBezTo>
                      <a:cubicBezTo>
                        <a:pt x="634059" y="305652"/>
                        <a:pt x="635072" y="299632"/>
                        <a:pt x="636591" y="293104"/>
                      </a:cubicBezTo>
                      <a:cubicBezTo>
                        <a:pt x="638110" y="286577"/>
                        <a:pt x="639629" y="286577"/>
                        <a:pt x="644131" y="286014"/>
                      </a:cubicBezTo>
                      <a:cubicBezTo>
                        <a:pt x="648632" y="285564"/>
                        <a:pt x="647676" y="291079"/>
                        <a:pt x="647676" y="296087"/>
                      </a:cubicBezTo>
                      <a:cubicBezTo>
                        <a:pt x="647676" y="301094"/>
                        <a:pt x="651671" y="302614"/>
                        <a:pt x="654653" y="299125"/>
                      </a:cubicBezTo>
                      <a:cubicBezTo>
                        <a:pt x="657692" y="295580"/>
                        <a:pt x="662700" y="289559"/>
                        <a:pt x="665738" y="286014"/>
                      </a:cubicBezTo>
                      <a:cubicBezTo>
                        <a:pt x="668777" y="282526"/>
                        <a:pt x="676823" y="290066"/>
                        <a:pt x="678286" y="293611"/>
                      </a:cubicBezTo>
                      <a:cubicBezTo>
                        <a:pt x="679805" y="297099"/>
                        <a:pt x="686839" y="296649"/>
                        <a:pt x="690834" y="293104"/>
                      </a:cubicBezTo>
                      <a:cubicBezTo>
                        <a:pt x="694885" y="289559"/>
                        <a:pt x="694379" y="285564"/>
                        <a:pt x="698881" y="281007"/>
                      </a:cubicBezTo>
                      <a:cubicBezTo>
                        <a:pt x="703382" y="276505"/>
                        <a:pt x="710472" y="283032"/>
                        <a:pt x="716493" y="280050"/>
                      </a:cubicBezTo>
                      <a:cubicBezTo>
                        <a:pt x="722513" y="277011"/>
                        <a:pt x="728534" y="273073"/>
                        <a:pt x="736581" y="270991"/>
                      </a:cubicBezTo>
                      <a:cubicBezTo>
                        <a:pt x="744627" y="268965"/>
                        <a:pt x="751717" y="267446"/>
                        <a:pt x="757175" y="267446"/>
                      </a:cubicBezTo>
                      <a:cubicBezTo>
                        <a:pt x="762746" y="267446"/>
                        <a:pt x="777769" y="277968"/>
                        <a:pt x="780808" y="282582"/>
                      </a:cubicBezTo>
                      <a:cubicBezTo>
                        <a:pt x="783846" y="287084"/>
                        <a:pt x="790374" y="295130"/>
                        <a:pt x="792906" y="298169"/>
                      </a:cubicBezTo>
                      <a:cubicBezTo>
                        <a:pt x="795382" y="301207"/>
                        <a:pt x="794425" y="303683"/>
                        <a:pt x="792906" y="308184"/>
                      </a:cubicBezTo>
                      <a:cubicBezTo>
                        <a:pt x="791386" y="312686"/>
                        <a:pt x="786829" y="328329"/>
                        <a:pt x="785816" y="332324"/>
                      </a:cubicBezTo>
                      <a:cubicBezTo>
                        <a:pt x="784859" y="336319"/>
                        <a:pt x="782777" y="347910"/>
                        <a:pt x="781821" y="352412"/>
                      </a:cubicBezTo>
                      <a:cubicBezTo>
                        <a:pt x="780752" y="356913"/>
                        <a:pt x="771749" y="363497"/>
                        <a:pt x="764659" y="366479"/>
                      </a:cubicBezTo>
                      <a:cubicBezTo>
                        <a:pt x="757681" y="369517"/>
                        <a:pt x="759707" y="376551"/>
                        <a:pt x="756669" y="380096"/>
                      </a:cubicBezTo>
                      <a:cubicBezTo>
                        <a:pt x="753574" y="383641"/>
                        <a:pt x="750141" y="386623"/>
                        <a:pt x="744121" y="388593"/>
                      </a:cubicBezTo>
                      <a:cubicBezTo>
                        <a:pt x="738044" y="390618"/>
                        <a:pt x="737593" y="391631"/>
                        <a:pt x="732980" y="395120"/>
                      </a:cubicBezTo>
                      <a:cubicBezTo>
                        <a:pt x="728478" y="398665"/>
                        <a:pt x="722457" y="399171"/>
                        <a:pt x="715874" y="402210"/>
                      </a:cubicBezTo>
                      <a:cubicBezTo>
                        <a:pt x="709347" y="405248"/>
                        <a:pt x="710359" y="404235"/>
                        <a:pt x="710922" y="408230"/>
                      </a:cubicBezTo>
                      <a:cubicBezTo>
                        <a:pt x="711372" y="412225"/>
                        <a:pt x="732023" y="413294"/>
                        <a:pt x="740576" y="413294"/>
                      </a:cubicBezTo>
                      <a:cubicBezTo>
                        <a:pt x="749072" y="413294"/>
                        <a:pt x="750141" y="421791"/>
                        <a:pt x="757119" y="429387"/>
                      </a:cubicBezTo>
                      <a:cubicBezTo>
                        <a:pt x="764209" y="436927"/>
                        <a:pt x="769667" y="440922"/>
                        <a:pt x="778782" y="442948"/>
                      </a:cubicBezTo>
                      <a:cubicBezTo>
                        <a:pt x="787842" y="444974"/>
                        <a:pt x="784803" y="451501"/>
                        <a:pt x="784803" y="456059"/>
                      </a:cubicBezTo>
                      <a:cubicBezTo>
                        <a:pt x="784803" y="460560"/>
                        <a:pt x="784803" y="463599"/>
                        <a:pt x="790317" y="467594"/>
                      </a:cubicBezTo>
                      <a:cubicBezTo>
                        <a:pt x="795888" y="471645"/>
                        <a:pt x="798364" y="478172"/>
                        <a:pt x="798364" y="478172"/>
                      </a:cubicBezTo>
                      <a:cubicBezTo>
                        <a:pt x="798364" y="478172"/>
                        <a:pt x="801402" y="484193"/>
                        <a:pt x="807423" y="485712"/>
                      </a:cubicBezTo>
                      <a:cubicBezTo>
                        <a:pt x="813500" y="487232"/>
                        <a:pt x="822559" y="488751"/>
                        <a:pt x="826554" y="488751"/>
                      </a:cubicBezTo>
                      <a:cubicBezTo>
                        <a:pt x="830606" y="488751"/>
                        <a:pt x="833082" y="493815"/>
                        <a:pt x="833082" y="497810"/>
                      </a:cubicBezTo>
                      <a:cubicBezTo>
                        <a:pt x="833082" y="501862"/>
                        <a:pt x="831056" y="514972"/>
                        <a:pt x="831056" y="514972"/>
                      </a:cubicBezTo>
                      <a:cubicBezTo>
                        <a:pt x="831056" y="514972"/>
                        <a:pt x="828580" y="524482"/>
                        <a:pt x="827567" y="531515"/>
                      </a:cubicBezTo>
                      <a:cubicBezTo>
                        <a:pt x="826498" y="538605"/>
                        <a:pt x="830043" y="539055"/>
                        <a:pt x="835107" y="544626"/>
                      </a:cubicBezTo>
                      <a:cubicBezTo>
                        <a:pt x="840172" y="550140"/>
                        <a:pt x="837583" y="549690"/>
                        <a:pt x="841635" y="550647"/>
                      </a:cubicBezTo>
                      <a:cubicBezTo>
                        <a:pt x="845630" y="551603"/>
                        <a:pt x="854745" y="547608"/>
                        <a:pt x="859697" y="546595"/>
                      </a:cubicBezTo>
                      <a:cubicBezTo>
                        <a:pt x="864761" y="545639"/>
                        <a:pt x="866787" y="550647"/>
                        <a:pt x="866787" y="550647"/>
                      </a:cubicBezTo>
                      <a:cubicBezTo>
                        <a:pt x="866787" y="550647"/>
                        <a:pt x="867743" y="557624"/>
                        <a:pt x="870782" y="562688"/>
                      </a:cubicBezTo>
                      <a:cubicBezTo>
                        <a:pt x="873820" y="567752"/>
                        <a:pt x="872301" y="567752"/>
                        <a:pt x="873820" y="571241"/>
                      </a:cubicBezTo>
                      <a:cubicBezTo>
                        <a:pt x="875396" y="574786"/>
                        <a:pt x="896497" y="590372"/>
                        <a:pt x="899029" y="593355"/>
                      </a:cubicBezTo>
                      <a:cubicBezTo>
                        <a:pt x="901505" y="596393"/>
                        <a:pt x="903530" y="593355"/>
                        <a:pt x="910564" y="594874"/>
                      </a:cubicBezTo>
                      <a:cubicBezTo>
                        <a:pt x="917654" y="596393"/>
                        <a:pt x="920129" y="591836"/>
                        <a:pt x="923112" y="586828"/>
                      </a:cubicBezTo>
                      <a:cubicBezTo>
                        <a:pt x="926150" y="581763"/>
                        <a:pt x="934197" y="572254"/>
                        <a:pt x="937179" y="567696"/>
                      </a:cubicBezTo>
                      <a:cubicBezTo>
                        <a:pt x="940218" y="563195"/>
                        <a:pt x="941230" y="562182"/>
                        <a:pt x="937179" y="556105"/>
                      </a:cubicBezTo>
                      <a:cubicBezTo>
                        <a:pt x="933184" y="550084"/>
                        <a:pt x="929133" y="542544"/>
                        <a:pt x="928120" y="537536"/>
                      </a:cubicBezTo>
                      <a:cubicBezTo>
                        <a:pt x="927163" y="532472"/>
                        <a:pt x="943256" y="529490"/>
                        <a:pt x="949277" y="529040"/>
                      </a:cubicBezTo>
                      <a:cubicBezTo>
                        <a:pt x="955298" y="528533"/>
                        <a:pt x="972910" y="522512"/>
                        <a:pt x="977411" y="521950"/>
                      </a:cubicBezTo>
                      <a:cubicBezTo>
                        <a:pt x="981913" y="521443"/>
                        <a:pt x="984389" y="520993"/>
                        <a:pt x="987934" y="521950"/>
                      </a:cubicBezTo>
                      <a:cubicBezTo>
                        <a:pt x="991478" y="522906"/>
                        <a:pt x="1000481" y="527970"/>
                        <a:pt x="1010047" y="533035"/>
                      </a:cubicBezTo>
                      <a:cubicBezTo>
                        <a:pt x="1019613" y="538099"/>
                        <a:pt x="1026646" y="540575"/>
                        <a:pt x="1032161" y="540124"/>
                      </a:cubicBezTo>
                      <a:cubicBezTo>
                        <a:pt x="1037731" y="539618"/>
                        <a:pt x="1041726" y="538605"/>
                        <a:pt x="1046228" y="534048"/>
                      </a:cubicBezTo>
                      <a:cubicBezTo>
                        <a:pt x="1050730" y="529546"/>
                        <a:pt x="1056807" y="526057"/>
                        <a:pt x="1061364" y="522006"/>
                      </a:cubicBezTo>
                      <a:cubicBezTo>
                        <a:pt x="1065866" y="518011"/>
                        <a:pt x="1091524" y="510415"/>
                        <a:pt x="1102103" y="506926"/>
                      </a:cubicBezTo>
                      <a:cubicBezTo>
                        <a:pt x="1112625" y="503381"/>
                        <a:pt x="1125229" y="504900"/>
                        <a:pt x="1132263" y="504900"/>
                      </a:cubicBezTo>
                      <a:cubicBezTo>
                        <a:pt x="1139240" y="504900"/>
                        <a:pt x="1143348" y="517448"/>
                        <a:pt x="1142335" y="522963"/>
                      </a:cubicBezTo>
                      <a:cubicBezTo>
                        <a:pt x="1141266" y="528533"/>
                        <a:pt x="1147849" y="544626"/>
                        <a:pt x="1149312" y="550647"/>
                      </a:cubicBezTo>
                      <a:cubicBezTo>
                        <a:pt x="1150832" y="556668"/>
                        <a:pt x="1149312" y="571241"/>
                        <a:pt x="1144811" y="575236"/>
                      </a:cubicBezTo>
                      <a:cubicBezTo>
                        <a:pt x="1140310" y="579288"/>
                        <a:pt x="1133726" y="585815"/>
                        <a:pt x="1131250" y="590372"/>
                      </a:cubicBezTo>
                      <a:cubicBezTo>
                        <a:pt x="1128718" y="594874"/>
                        <a:pt x="1123204" y="600388"/>
                        <a:pt x="1116114" y="606916"/>
                      </a:cubicBezTo>
                      <a:cubicBezTo>
                        <a:pt x="1109136" y="613443"/>
                        <a:pt x="1091524" y="626047"/>
                        <a:pt x="1084941" y="627510"/>
                      </a:cubicBezTo>
                      <a:cubicBezTo>
                        <a:pt x="1078357" y="628973"/>
                        <a:pt x="1076388" y="629536"/>
                        <a:pt x="1072393" y="635050"/>
                      </a:cubicBezTo>
                      <a:cubicBezTo>
                        <a:pt x="1068342" y="640620"/>
                        <a:pt x="1073912" y="652212"/>
                        <a:pt x="1076388" y="656713"/>
                      </a:cubicBezTo>
                      <a:cubicBezTo>
                        <a:pt x="1078920" y="661215"/>
                        <a:pt x="1078920" y="668755"/>
                        <a:pt x="1076895" y="672806"/>
                      </a:cubicBezTo>
                      <a:cubicBezTo>
                        <a:pt x="1074869" y="676801"/>
                        <a:pt x="1067835" y="676295"/>
                        <a:pt x="1063334" y="679784"/>
                      </a:cubicBezTo>
                      <a:cubicBezTo>
                        <a:pt x="1058776" y="683329"/>
                        <a:pt x="1061758" y="692894"/>
                        <a:pt x="1061758" y="697902"/>
                      </a:cubicBezTo>
                      <a:cubicBezTo>
                        <a:pt x="1061758" y="702910"/>
                        <a:pt x="1072843" y="712982"/>
                        <a:pt x="1078357" y="717034"/>
                      </a:cubicBezTo>
                      <a:cubicBezTo>
                        <a:pt x="1083872" y="721029"/>
                        <a:pt x="1090905" y="726093"/>
                        <a:pt x="1093944" y="728569"/>
                      </a:cubicBezTo>
                      <a:cubicBezTo>
                        <a:pt x="1096983" y="731101"/>
                        <a:pt x="1126130" y="758729"/>
                        <a:pt x="1130688" y="763287"/>
                      </a:cubicBezTo>
                      <a:cubicBezTo>
                        <a:pt x="1135189" y="767844"/>
                        <a:pt x="1147231" y="774878"/>
                        <a:pt x="1151845" y="774878"/>
                      </a:cubicBezTo>
                      <a:cubicBezTo>
                        <a:pt x="1155558" y="774878"/>
                        <a:pt x="1156233" y="773528"/>
                        <a:pt x="1159497" y="773021"/>
                      </a:cubicBezTo>
                      <a:cubicBezTo>
                        <a:pt x="1160172" y="772909"/>
                        <a:pt x="1160960" y="772852"/>
                        <a:pt x="1161860" y="772852"/>
                      </a:cubicBezTo>
                      <a:cubicBezTo>
                        <a:pt x="1167431" y="772852"/>
                        <a:pt x="1177447" y="774878"/>
                        <a:pt x="1182455" y="775384"/>
                      </a:cubicBezTo>
                      <a:cubicBezTo>
                        <a:pt x="1183636" y="775441"/>
                        <a:pt x="1184705" y="775834"/>
                        <a:pt x="1185718" y="776228"/>
                      </a:cubicBezTo>
                      <a:cubicBezTo>
                        <a:pt x="1186112" y="776397"/>
                        <a:pt x="1186450" y="776622"/>
                        <a:pt x="1186844" y="776791"/>
                      </a:cubicBezTo>
                      <a:cubicBezTo>
                        <a:pt x="1187407" y="777129"/>
                        <a:pt x="1188025" y="777523"/>
                        <a:pt x="1188532" y="777917"/>
                      </a:cubicBezTo>
                      <a:cubicBezTo>
                        <a:pt x="1188982" y="778254"/>
                        <a:pt x="1189376" y="778592"/>
                        <a:pt x="1189826" y="778873"/>
                      </a:cubicBezTo>
                      <a:cubicBezTo>
                        <a:pt x="1190164" y="779267"/>
                        <a:pt x="1190558" y="779605"/>
                        <a:pt x="1190895" y="779998"/>
                      </a:cubicBezTo>
                      <a:cubicBezTo>
                        <a:pt x="1191345" y="780449"/>
                        <a:pt x="1191795" y="780899"/>
                        <a:pt x="1192246" y="781461"/>
                      </a:cubicBezTo>
                      <a:cubicBezTo>
                        <a:pt x="1192808" y="782249"/>
                        <a:pt x="1193483" y="783093"/>
                        <a:pt x="1193990" y="783881"/>
                      </a:cubicBezTo>
                      <a:cubicBezTo>
                        <a:pt x="1196466" y="787932"/>
                        <a:pt x="1185944" y="789958"/>
                        <a:pt x="1182905" y="792997"/>
                      </a:cubicBezTo>
                      <a:cubicBezTo>
                        <a:pt x="1179866" y="796035"/>
                        <a:pt x="1185381" y="798511"/>
                        <a:pt x="1189882" y="802562"/>
                      </a:cubicBezTo>
                      <a:cubicBezTo>
                        <a:pt x="1194384" y="806557"/>
                        <a:pt x="1196409" y="802562"/>
                        <a:pt x="1201980" y="801493"/>
                      </a:cubicBezTo>
                      <a:cubicBezTo>
                        <a:pt x="1207495" y="800537"/>
                        <a:pt x="1208001" y="805038"/>
                        <a:pt x="1210477" y="807514"/>
                      </a:cubicBezTo>
                      <a:cubicBezTo>
                        <a:pt x="1213009" y="810046"/>
                        <a:pt x="1219592" y="822087"/>
                        <a:pt x="1223024" y="826195"/>
                      </a:cubicBezTo>
                      <a:cubicBezTo>
                        <a:pt x="1226569" y="830190"/>
                        <a:pt x="1232140" y="830190"/>
                        <a:pt x="1232140" y="830190"/>
                      </a:cubicBezTo>
                      <a:lnTo>
                        <a:pt x="1241706" y="833735"/>
                      </a:lnTo>
                      <a:cubicBezTo>
                        <a:pt x="1241706" y="833735"/>
                        <a:pt x="1244745" y="841275"/>
                        <a:pt x="1247220" y="844257"/>
                      </a:cubicBezTo>
                      <a:cubicBezTo>
                        <a:pt x="1249752" y="847296"/>
                        <a:pt x="1253747" y="852810"/>
                        <a:pt x="1256786" y="859844"/>
                      </a:cubicBezTo>
                      <a:cubicBezTo>
                        <a:pt x="1259825" y="866934"/>
                        <a:pt x="1248739" y="865415"/>
                        <a:pt x="1247220" y="869916"/>
                      </a:cubicBezTo>
                      <a:cubicBezTo>
                        <a:pt x="1245701" y="874418"/>
                        <a:pt x="1243675" y="878469"/>
                        <a:pt x="1246264" y="886459"/>
                      </a:cubicBezTo>
                      <a:cubicBezTo>
                        <a:pt x="1248739" y="894506"/>
                        <a:pt x="1254310" y="895575"/>
                        <a:pt x="1256786" y="899007"/>
                      </a:cubicBezTo>
                      <a:cubicBezTo>
                        <a:pt x="1259262" y="902552"/>
                        <a:pt x="1266858" y="920671"/>
                        <a:pt x="1267871" y="924215"/>
                      </a:cubicBezTo>
                      <a:cubicBezTo>
                        <a:pt x="1268827" y="927704"/>
                        <a:pt x="1271416" y="939802"/>
                        <a:pt x="1270909" y="945823"/>
                      </a:cubicBezTo>
                      <a:cubicBezTo>
                        <a:pt x="1270403" y="951843"/>
                        <a:pt x="1264889" y="955895"/>
                        <a:pt x="1259825" y="959383"/>
                      </a:cubicBezTo>
                      <a:cubicBezTo>
                        <a:pt x="1254760" y="962928"/>
                        <a:pt x="1250765" y="974520"/>
                        <a:pt x="1249809" y="979528"/>
                      </a:cubicBezTo>
                      <a:cubicBezTo>
                        <a:pt x="1248739" y="984479"/>
                        <a:pt x="1258868" y="1001641"/>
                        <a:pt x="1267871" y="1005636"/>
                      </a:cubicBezTo>
                      <a:cubicBezTo>
                        <a:pt x="1276930" y="1009632"/>
                        <a:pt x="1281938" y="1006143"/>
                        <a:pt x="1287509" y="1006143"/>
                      </a:cubicBezTo>
                      <a:cubicBezTo>
                        <a:pt x="1293023" y="1006143"/>
                        <a:pt x="1290547" y="1010644"/>
                        <a:pt x="1291504" y="1016159"/>
                      </a:cubicBezTo>
                      <a:cubicBezTo>
                        <a:pt x="1292460" y="1021729"/>
                        <a:pt x="1300563" y="1029776"/>
                        <a:pt x="1300563" y="1029776"/>
                      </a:cubicBezTo>
                      <a:cubicBezTo>
                        <a:pt x="1300563" y="1029776"/>
                        <a:pt x="1310129" y="1031295"/>
                        <a:pt x="1315699" y="1031295"/>
                      </a:cubicBezTo>
                      <a:cubicBezTo>
                        <a:pt x="1321214" y="1031295"/>
                        <a:pt x="1327741" y="1040354"/>
                        <a:pt x="1327741" y="1045362"/>
                      </a:cubicBezTo>
                      <a:cubicBezTo>
                        <a:pt x="1327741" y="1050426"/>
                        <a:pt x="1336294" y="1047388"/>
                        <a:pt x="1337813" y="1044856"/>
                      </a:cubicBezTo>
                      <a:cubicBezTo>
                        <a:pt x="1339332" y="1042380"/>
                        <a:pt x="1348898" y="1055941"/>
                        <a:pt x="1349855" y="1061455"/>
                      </a:cubicBezTo>
                      <a:cubicBezTo>
                        <a:pt x="1350924" y="1066969"/>
                        <a:pt x="1357394" y="1065450"/>
                        <a:pt x="1362402" y="1060386"/>
                      </a:cubicBezTo>
                      <a:cubicBezTo>
                        <a:pt x="1367467" y="1055434"/>
                        <a:pt x="1367467" y="1050820"/>
                        <a:pt x="1369999" y="1044800"/>
                      </a:cubicBezTo>
                      <a:cubicBezTo>
                        <a:pt x="1372474" y="1038779"/>
                        <a:pt x="1366904" y="1035740"/>
                        <a:pt x="1364428" y="1032252"/>
                      </a:cubicBezTo>
                      <a:cubicBezTo>
                        <a:pt x="1361952" y="1028707"/>
                        <a:pt x="1365385" y="1024205"/>
                        <a:pt x="1364935" y="1018691"/>
                      </a:cubicBezTo>
                      <a:cubicBezTo>
                        <a:pt x="1364428" y="1013120"/>
                        <a:pt x="1364935" y="1013120"/>
                        <a:pt x="1364935" y="1009575"/>
                      </a:cubicBezTo>
                      <a:cubicBezTo>
                        <a:pt x="1364935" y="1006087"/>
                        <a:pt x="1379002" y="1006087"/>
                        <a:pt x="1385529" y="1007606"/>
                      </a:cubicBezTo>
                      <a:cubicBezTo>
                        <a:pt x="1392000" y="1009125"/>
                        <a:pt x="1393069" y="1009125"/>
                        <a:pt x="1398583" y="1007099"/>
                      </a:cubicBezTo>
                      <a:cubicBezTo>
                        <a:pt x="1404154" y="1005074"/>
                        <a:pt x="1406180" y="1001079"/>
                        <a:pt x="1408656" y="996577"/>
                      </a:cubicBezTo>
                      <a:cubicBezTo>
                        <a:pt x="1411131" y="992076"/>
                        <a:pt x="1410175" y="987012"/>
                        <a:pt x="1409612" y="982510"/>
                      </a:cubicBezTo>
                      <a:cubicBezTo>
                        <a:pt x="1409162" y="977952"/>
                        <a:pt x="1411638" y="976939"/>
                        <a:pt x="1413663" y="971931"/>
                      </a:cubicBezTo>
                      <a:cubicBezTo>
                        <a:pt x="1415689" y="966980"/>
                        <a:pt x="1412144" y="960396"/>
                        <a:pt x="1413157" y="952800"/>
                      </a:cubicBezTo>
                      <a:cubicBezTo>
                        <a:pt x="1414114" y="945260"/>
                        <a:pt x="1398583" y="940759"/>
                        <a:pt x="1390481" y="937720"/>
                      </a:cubicBezTo>
                      <a:cubicBezTo>
                        <a:pt x="1382434" y="934681"/>
                        <a:pt x="1381984" y="934175"/>
                        <a:pt x="1373375" y="933218"/>
                      </a:cubicBezTo>
                      <a:cubicBezTo>
                        <a:pt x="1364878" y="932149"/>
                        <a:pt x="1369380" y="922133"/>
                        <a:pt x="1369380" y="915606"/>
                      </a:cubicBezTo>
                      <a:cubicBezTo>
                        <a:pt x="1369380" y="909079"/>
                        <a:pt x="1366848" y="903058"/>
                        <a:pt x="1363809" y="902496"/>
                      </a:cubicBezTo>
                      <a:cubicBezTo>
                        <a:pt x="1360771" y="902046"/>
                        <a:pt x="1359814" y="895968"/>
                        <a:pt x="1362290" y="890454"/>
                      </a:cubicBezTo>
                      <a:cubicBezTo>
                        <a:pt x="1364822" y="884883"/>
                        <a:pt x="1378383" y="874868"/>
                        <a:pt x="1382884" y="870816"/>
                      </a:cubicBezTo>
                      <a:cubicBezTo>
                        <a:pt x="1387386" y="866821"/>
                        <a:pt x="1384403" y="858775"/>
                        <a:pt x="1381365" y="852248"/>
                      </a:cubicBezTo>
                      <a:cubicBezTo>
                        <a:pt x="1378327" y="845720"/>
                        <a:pt x="1381872" y="844708"/>
                        <a:pt x="1384910" y="841163"/>
                      </a:cubicBezTo>
                      <a:cubicBezTo>
                        <a:pt x="1387948" y="837618"/>
                        <a:pt x="1386936" y="828615"/>
                        <a:pt x="1386429" y="825070"/>
                      </a:cubicBezTo>
                      <a:cubicBezTo>
                        <a:pt x="1385923" y="821525"/>
                        <a:pt x="1392450" y="822031"/>
                        <a:pt x="1395489" y="822594"/>
                      </a:cubicBezTo>
                      <a:cubicBezTo>
                        <a:pt x="1398527" y="823100"/>
                        <a:pt x="1398021" y="822594"/>
                        <a:pt x="1405054" y="821075"/>
                      </a:cubicBezTo>
                      <a:cubicBezTo>
                        <a:pt x="1412144" y="819555"/>
                        <a:pt x="1414114" y="821525"/>
                        <a:pt x="1421147" y="823550"/>
                      </a:cubicBezTo>
                      <a:cubicBezTo>
                        <a:pt x="1428181" y="825576"/>
                        <a:pt x="1427674" y="821525"/>
                        <a:pt x="1437240" y="821525"/>
                      </a:cubicBezTo>
                      <a:cubicBezTo>
                        <a:pt x="1441573" y="821525"/>
                        <a:pt x="1444836" y="825070"/>
                        <a:pt x="1447256" y="829234"/>
                      </a:cubicBezTo>
                      <a:cubicBezTo>
                        <a:pt x="1447931" y="830415"/>
                        <a:pt x="1448437" y="831597"/>
                        <a:pt x="1448944" y="832779"/>
                      </a:cubicBezTo>
                      <a:cubicBezTo>
                        <a:pt x="1449113" y="833172"/>
                        <a:pt x="1449282" y="833510"/>
                        <a:pt x="1449394" y="833848"/>
                      </a:cubicBezTo>
                      <a:cubicBezTo>
                        <a:pt x="1449788" y="834692"/>
                        <a:pt x="1450069" y="835536"/>
                        <a:pt x="1450351" y="836323"/>
                      </a:cubicBezTo>
                      <a:cubicBezTo>
                        <a:pt x="1450688" y="837393"/>
                        <a:pt x="1451026" y="838349"/>
                        <a:pt x="1451307" y="839250"/>
                      </a:cubicBezTo>
                      <a:cubicBezTo>
                        <a:pt x="1451307" y="839362"/>
                        <a:pt x="1451363" y="839531"/>
                        <a:pt x="1451420" y="839643"/>
                      </a:cubicBezTo>
                      <a:cubicBezTo>
                        <a:pt x="1451757" y="840881"/>
                        <a:pt x="1452095" y="842007"/>
                        <a:pt x="1452208" y="842682"/>
                      </a:cubicBezTo>
                      <a:cubicBezTo>
                        <a:pt x="1453277" y="846733"/>
                        <a:pt x="1457778" y="849209"/>
                        <a:pt x="1463799" y="849772"/>
                      </a:cubicBezTo>
                      <a:cubicBezTo>
                        <a:pt x="1469820" y="850222"/>
                        <a:pt x="1474884" y="856299"/>
                        <a:pt x="1476347" y="859338"/>
                      </a:cubicBezTo>
                      <a:cubicBezTo>
                        <a:pt x="1477866" y="862376"/>
                        <a:pt x="1481411" y="861307"/>
                        <a:pt x="1487938" y="863839"/>
                      </a:cubicBezTo>
                      <a:cubicBezTo>
                        <a:pt x="1494466" y="866315"/>
                        <a:pt x="1502512" y="867834"/>
                        <a:pt x="1506507" y="870816"/>
                      </a:cubicBezTo>
                      <a:cubicBezTo>
                        <a:pt x="1510502" y="873855"/>
                        <a:pt x="1521587" y="887922"/>
                        <a:pt x="1525075" y="892480"/>
                      </a:cubicBezTo>
                      <a:cubicBezTo>
                        <a:pt x="1528620" y="896981"/>
                        <a:pt x="1538186" y="894449"/>
                        <a:pt x="1543194" y="895968"/>
                      </a:cubicBezTo>
                      <a:cubicBezTo>
                        <a:pt x="1548259" y="897488"/>
                        <a:pt x="1557261" y="905084"/>
                        <a:pt x="1560806" y="907053"/>
                      </a:cubicBezTo>
                      <a:cubicBezTo>
                        <a:pt x="1564295" y="909079"/>
                        <a:pt x="1567784" y="913131"/>
                        <a:pt x="1570372" y="915100"/>
                      </a:cubicBezTo>
                      <a:cubicBezTo>
                        <a:pt x="1572848" y="917126"/>
                        <a:pt x="1578869" y="913581"/>
                        <a:pt x="1584439" y="915606"/>
                      </a:cubicBezTo>
                      <a:cubicBezTo>
                        <a:pt x="1589954" y="917632"/>
                        <a:pt x="1591979" y="940759"/>
                        <a:pt x="1592486" y="945260"/>
                      </a:cubicBezTo>
                      <a:cubicBezTo>
                        <a:pt x="1592936" y="949761"/>
                        <a:pt x="1592936" y="963379"/>
                        <a:pt x="1591417" y="968443"/>
                      </a:cubicBezTo>
                      <a:cubicBezTo>
                        <a:pt x="1589897" y="973113"/>
                        <a:pt x="1577856" y="986167"/>
                        <a:pt x="1573804" y="99218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>
                  <a:extLst>
                    <a:ext uri="{FF2B5EF4-FFF2-40B4-BE49-F238E27FC236}">
                      <a16:creationId xmlns:a16="http://schemas.microsoft.com/office/drawing/2014/main" id="{56D93F6F-6012-D610-797D-8C3FCB27907E}"/>
                    </a:ext>
                  </a:extLst>
                </p:cNvPr>
                <p:cNvSpPr/>
                <p:nvPr/>
              </p:nvSpPr>
              <p:spPr>
                <a:xfrm>
                  <a:off x="5309583" y="3698129"/>
                  <a:ext cx="288958" cy="460602"/>
                </a:xfrm>
                <a:custGeom>
                  <a:avLst/>
                  <a:gdLst>
                    <a:gd name="connsiteX0" fmla="*/ 336713 w 337556"/>
                    <a:gd name="connsiteY0" fmla="*/ 201180 h 538068"/>
                    <a:gd name="connsiteX1" fmla="*/ 319382 w 337556"/>
                    <a:gd name="connsiteY1" fmla="*/ 194540 h 538068"/>
                    <a:gd name="connsiteX2" fmla="*/ 305371 w 337556"/>
                    <a:gd name="connsiteY2" fmla="*/ 174565 h 538068"/>
                    <a:gd name="connsiteX3" fmla="*/ 292092 w 337556"/>
                    <a:gd name="connsiteY3" fmla="*/ 164605 h 538068"/>
                    <a:gd name="connsiteX4" fmla="*/ 273804 w 337556"/>
                    <a:gd name="connsiteY4" fmla="*/ 164831 h 538068"/>
                    <a:gd name="connsiteX5" fmla="*/ 250790 w 337556"/>
                    <a:gd name="connsiteY5" fmla="*/ 158922 h 538068"/>
                    <a:gd name="connsiteX6" fmla="*/ 223219 w 337556"/>
                    <a:gd name="connsiteY6" fmla="*/ 141816 h 538068"/>
                    <a:gd name="connsiteX7" fmla="*/ 229408 w 337556"/>
                    <a:gd name="connsiteY7" fmla="*/ 129944 h 538068"/>
                    <a:gd name="connsiteX8" fmla="*/ 236273 w 337556"/>
                    <a:gd name="connsiteY8" fmla="*/ 115201 h 538068"/>
                    <a:gd name="connsiteX9" fmla="*/ 242237 w 337556"/>
                    <a:gd name="connsiteY9" fmla="*/ 93369 h 538068"/>
                    <a:gd name="connsiteX10" fmla="*/ 260075 w 337556"/>
                    <a:gd name="connsiteY10" fmla="*/ 66529 h 538068"/>
                    <a:gd name="connsiteX11" fmla="*/ 269078 w 337556"/>
                    <a:gd name="connsiteY11" fmla="*/ 48466 h 538068"/>
                    <a:gd name="connsiteX12" fmla="*/ 261481 w 337556"/>
                    <a:gd name="connsiteY12" fmla="*/ 36819 h 538068"/>
                    <a:gd name="connsiteX13" fmla="*/ 254842 w 337556"/>
                    <a:gd name="connsiteY13" fmla="*/ 23989 h 538068"/>
                    <a:gd name="connsiteX14" fmla="*/ 252591 w 337556"/>
                    <a:gd name="connsiteY14" fmla="*/ 5083 h 538068"/>
                    <a:gd name="connsiteX15" fmla="*/ 245557 w 337556"/>
                    <a:gd name="connsiteY15" fmla="*/ 863 h 538068"/>
                    <a:gd name="connsiteX16" fmla="*/ 229127 w 337556"/>
                    <a:gd name="connsiteY16" fmla="*/ 5365 h 538068"/>
                    <a:gd name="connsiteX17" fmla="*/ 212246 w 337556"/>
                    <a:gd name="connsiteY17" fmla="*/ 10373 h 538068"/>
                    <a:gd name="connsiteX18" fmla="*/ 202624 w 337556"/>
                    <a:gd name="connsiteY18" fmla="*/ 20332 h 538068"/>
                    <a:gd name="connsiteX19" fmla="*/ 193452 w 337556"/>
                    <a:gd name="connsiteY19" fmla="*/ 27816 h 538068"/>
                    <a:gd name="connsiteX20" fmla="*/ 175109 w 337556"/>
                    <a:gd name="connsiteY20" fmla="*/ 49761 h 538068"/>
                    <a:gd name="connsiteX21" fmla="*/ 162110 w 337556"/>
                    <a:gd name="connsiteY21" fmla="*/ 75701 h 538068"/>
                    <a:gd name="connsiteX22" fmla="*/ 154402 w 337556"/>
                    <a:gd name="connsiteY22" fmla="*/ 122573 h 538068"/>
                    <a:gd name="connsiteX23" fmla="*/ 151982 w 337556"/>
                    <a:gd name="connsiteY23" fmla="*/ 146487 h 538068"/>
                    <a:gd name="connsiteX24" fmla="*/ 151476 w 337556"/>
                    <a:gd name="connsiteY24" fmla="*/ 170401 h 538068"/>
                    <a:gd name="connsiteX25" fmla="*/ 138928 w 337556"/>
                    <a:gd name="connsiteY25" fmla="*/ 204275 h 538068"/>
                    <a:gd name="connsiteX26" fmla="*/ 131669 w 337556"/>
                    <a:gd name="connsiteY26" fmla="*/ 211252 h 538068"/>
                    <a:gd name="connsiteX27" fmla="*/ 111862 w 337556"/>
                    <a:gd name="connsiteY27" fmla="*/ 212265 h 538068"/>
                    <a:gd name="connsiteX28" fmla="*/ 70392 w 337556"/>
                    <a:gd name="connsiteY28" fmla="*/ 227739 h 538068"/>
                    <a:gd name="connsiteX29" fmla="*/ 15418 w 337556"/>
                    <a:gd name="connsiteY29" fmla="*/ 235223 h 538068"/>
                    <a:gd name="connsiteX30" fmla="*/ 0 w 337556"/>
                    <a:gd name="connsiteY30" fmla="*/ 244676 h 538068"/>
                    <a:gd name="connsiteX31" fmla="*/ 113 w 337556"/>
                    <a:gd name="connsiteY31" fmla="*/ 246026 h 538068"/>
                    <a:gd name="connsiteX32" fmla="*/ 2476 w 337556"/>
                    <a:gd name="connsiteY32" fmla="*/ 245858 h 538068"/>
                    <a:gd name="connsiteX33" fmla="*/ 23070 w 337556"/>
                    <a:gd name="connsiteY33" fmla="*/ 248390 h 538068"/>
                    <a:gd name="connsiteX34" fmla="*/ 32861 w 337556"/>
                    <a:gd name="connsiteY34" fmla="*/ 254523 h 538068"/>
                    <a:gd name="connsiteX35" fmla="*/ 34662 w 337556"/>
                    <a:gd name="connsiteY35" fmla="*/ 256943 h 538068"/>
                    <a:gd name="connsiteX36" fmla="*/ 23577 w 337556"/>
                    <a:gd name="connsiteY36" fmla="*/ 266002 h 538068"/>
                    <a:gd name="connsiteX37" fmla="*/ 30610 w 337556"/>
                    <a:gd name="connsiteY37" fmla="*/ 275568 h 538068"/>
                    <a:gd name="connsiteX38" fmla="*/ 42652 w 337556"/>
                    <a:gd name="connsiteY38" fmla="*/ 274555 h 538068"/>
                    <a:gd name="connsiteX39" fmla="*/ 51205 w 337556"/>
                    <a:gd name="connsiteY39" fmla="*/ 280575 h 538068"/>
                    <a:gd name="connsiteX40" fmla="*/ 63753 w 337556"/>
                    <a:gd name="connsiteY40" fmla="*/ 299200 h 538068"/>
                    <a:gd name="connsiteX41" fmla="*/ 72812 w 337556"/>
                    <a:gd name="connsiteY41" fmla="*/ 303252 h 538068"/>
                    <a:gd name="connsiteX42" fmla="*/ 82378 w 337556"/>
                    <a:gd name="connsiteY42" fmla="*/ 306797 h 538068"/>
                    <a:gd name="connsiteX43" fmla="*/ 87892 w 337556"/>
                    <a:gd name="connsiteY43" fmla="*/ 317375 h 538068"/>
                    <a:gd name="connsiteX44" fmla="*/ 97458 w 337556"/>
                    <a:gd name="connsiteY44" fmla="*/ 332962 h 538068"/>
                    <a:gd name="connsiteX45" fmla="*/ 87892 w 337556"/>
                    <a:gd name="connsiteY45" fmla="*/ 343034 h 538068"/>
                    <a:gd name="connsiteX46" fmla="*/ 86879 w 337556"/>
                    <a:gd name="connsiteY46" fmla="*/ 359633 h 538068"/>
                    <a:gd name="connsiteX47" fmla="*/ 97458 w 337556"/>
                    <a:gd name="connsiteY47" fmla="*/ 372181 h 538068"/>
                    <a:gd name="connsiteX48" fmla="*/ 108543 w 337556"/>
                    <a:gd name="connsiteY48" fmla="*/ 397333 h 538068"/>
                    <a:gd name="connsiteX49" fmla="*/ 111581 w 337556"/>
                    <a:gd name="connsiteY49" fmla="*/ 418940 h 538068"/>
                    <a:gd name="connsiteX50" fmla="*/ 100496 w 337556"/>
                    <a:gd name="connsiteY50" fmla="*/ 432501 h 538068"/>
                    <a:gd name="connsiteX51" fmla="*/ 90424 w 337556"/>
                    <a:gd name="connsiteY51" fmla="*/ 452589 h 538068"/>
                    <a:gd name="connsiteX52" fmla="*/ 108543 w 337556"/>
                    <a:gd name="connsiteY52" fmla="*/ 478754 h 538068"/>
                    <a:gd name="connsiteX53" fmla="*/ 128181 w 337556"/>
                    <a:gd name="connsiteY53" fmla="*/ 479261 h 538068"/>
                    <a:gd name="connsiteX54" fmla="*/ 132232 w 337556"/>
                    <a:gd name="connsiteY54" fmla="*/ 489333 h 538068"/>
                    <a:gd name="connsiteX55" fmla="*/ 141291 w 337556"/>
                    <a:gd name="connsiteY55" fmla="*/ 502894 h 538068"/>
                    <a:gd name="connsiteX56" fmla="*/ 156371 w 337556"/>
                    <a:gd name="connsiteY56" fmla="*/ 504413 h 538068"/>
                    <a:gd name="connsiteX57" fmla="*/ 168413 w 337556"/>
                    <a:gd name="connsiteY57" fmla="*/ 518480 h 538068"/>
                    <a:gd name="connsiteX58" fmla="*/ 178485 w 337556"/>
                    <a:gd name="connsiteY58" fmla="*/ 517974 h 538068"/>
                    <a:gd name="connsiteX59" fmla="*/ 190526 w 337556"/>
                    <a:gd name="connsiteY59" fmla="*/ 534573 h 538068"/>
                    <a:gd name="connsiteX60" fmla="*/ 203074 w 337556"/>
                    <a:gd name="connsiteY60" fmla="*/ 533560 h 538068"/>
                    <a:gd name="connsiteX61" fmla="*/ 210614 w 337556"/>
                    <a:gd name="connsiteY61" fmla="*/ 517974 h 538068"/>
                    <a:gd name="connsiteX62" fmla="*/ 205100 w 337556"/>
                    <a:gd name="connsiteY62" fmla="*/ 505426 h 538068"/>
                    <a:gd name="connsiteX63" fmla="*/ 205606 w 337556"/>
                    <a:gd name="connsiteY63" fmla="*/ 491865 h 538068"/>
                    <a:gd name="connsiteX64" fmla="*/ 205606 w 337556"/>
                    <a:gd name="connsiteY64" fmla="*/ 482805 h 538068"/>
                    <a:gd name="connsiteX65" fmla="*/ 226201 w 337556"/>
                    <a:gd name="connsiteY65" fmla="*/ 480780 h 538068"/>
                    <a:gd name="connsiteX66" fmla="*/ 239255 w 337556"/>
                    <a:gd name="connsiteY66" fmla="*/ 480274 h 538068"/>
                    <a:gd name="connsiteX67" fmla="*/ 249327 w 337556"/>
                    <a:gd name="connsiteY67" fmla="*/ 469695 h 538068"/>
                    <a:gd name="connsiteX68" fmla="*/ 250340 w 337556"/>
                    <a:gd name="connsiteY68" fmla="*/ 455628 h 538068"/>
                    <a:gd name="connsiteX69" fmla="*/ 254391 w 337556"/>
                    <a:gd name="connsiteY69" fmla="*/ 445049 h 538068"/>
                    <a:gd name="connsiteX70" fmla="*/ 253885 w 337556"/>
                    <a:gd name="connsiteY70" fmla="*/ 425918 h 538068"/>
                    <a:gd name="connsiteX71" fmla="*/ 231265 w 337556"/>
                    <a:gd name="connsiteY71" fmla="*/ 410838 h 538068"/>
                    <a:gd name="connsiteX72" fmla="*/ 214159 w 337556"/>
                    <a:gd name="connsiteY72" fmla="*/ 406336 h 538068"/>
                    <a:gd name="connsiteX73" fmla="*/ 210108 w 337556"/>
                    <a:gd name="connsiteY73" fmla="*/ 388724 h 538068"/>
                    <a:gd name="connsiteX74" fmla="*/ 204594 w 337556"/>
                    <a:gd name="connsiteY74" fmla="*/ 375670 h 538068"/>
                    <a:gd name="connsiteX75" fmla="*/ 203074 w 337556"/>
                    <a:gd name="connsiteY75" fmla="*/ 363628 h 538068"/>
                    <a:gd name="connsiteX76" fmla="*/ 223669 w 337556"/>
                    <a:gd name="connsiteY76" fmla="*/ 343990 h 538068"/>
                    <a:gd name="connsiteX77" fmla="*/ 222150 w 337556"/>
                    <a:gd name="connsiteY77" fmla="*/ 325365 h 538068"/>
                    <a:gd name="connsiteX78" fmla="*/ 225694 w 337556"/>
                    <a:gd name="connsiteY78" fmla="*/ 314280 h 538068"/>
                    <a:gd name="connsiteX79" fmla="*/ 227214 w 337556"/>
                    <a:gd name="connsiteY79" fmla="*/ 298188 h 538068"/>
                    <a:gd name="connsiteX80" fmla="*/ 236273 w 337556"/>
                    <a:gd name="connsiteY80" fmla="*/ 295656 h 538068"/>
                    <a:gd name="connsiteX81" fmla="*/ 245838 w 337556"/>
                    <a:gd name="connsiteY81" fmla="*/ 294136 h 538068"/>
                    <a:gd name="connsiteX82" fmla="*/ 261931 w 337556"/>
                    <a:gd name="connsiteY82" fmla="*/ 296668 h 538068"/>
                    <a:gd name="connsiteX83" fmla="*/ 278024 w 337556"/>
                    <a:gd name="connsiteY83" fmla="*/ 294643 h 538068"/>
                    <a:gd name="connsiteX84" fmla="*/ 288040 w 337556"/>
                    <a:gd name="connsiteY84" fmla="*/ 302351 h 538068"/>
                    <a:gd name="connsiteX85" fmla="*/ 296087 w 337556"/>
                    <a:gd name="connsiteY85" fmla="*/ 297062 h 538068"/>
                    <a:gd name="connsiteX86" fmla="*/ 295130 w 337556"/>
                    <a:gd name="connsiteY86" fmla="*/ 287665 h 538068"/>
                    <a:gd name="connsiteX87" fmla="*/ 294792 w 337556"/>
                    <a:gd name="connsiteY87" fmla="*/ 281701 h 538068"/>
                    <a:gd name="connsiteX88" fmla="*/ 292260 w 337556"/>
                    <a:gd name="connsiteY88" fmla="*/ 272585 h 538068"/>
                    <a:gd name="connsiteX89" fmla="*/ 291641 w 337556"/>
                    <a:gd name="connsiteY89" fmla="*/ 258799 h 538068"/>
                    <a:gd name="connsiteX90" fmla="*/ 298225 w 337556"/>
                    <a:gd name="connsiteY90" fmla="*/ 246251 h 538068"/>
                    <a:gd name="connsiteX91" fmla="*/ 299182 w 337556"/>
                    <a:gd name="connsiteY91" fmla="*/ 238711 h 538068"/>
                    <a:gd name="connsiteX92" fmla="*/ 302951 w 337556"/>
                    <a:gd name="connsiteY92" fmla="*/ 229315 h 538068"/>
                    <a:gd name="connsiteX93" fmla="*/ 317356 w 337556"/>
                    <a:gd name="connsiteY93" fmla="*/ 215866 h 538068"/>
                    <a:gd name="connsiteX94" fmla="*/ 318988 w 337556"/>
                    <a:gd name="connsiteY94" fmla="*/ 214572 h 538068"/>
                    <a:gd name="connsiteX95" fmla="*/ 327766 w 337556"/>
                    <a:gd name="connsiteY95" fmla="*/ 212040 h 538068"/>
                    <a:gd name="connsiteX96" fmla="*/ 337557 w 337556"/>
                    <a:gd name="connsiteY96" fmla="*/ 201855 h 538068"/>
                    <a:gd name="connsiteX97" fmla="*/ 336713 w 337556"/>
                    <a:gd name="connsiteY97" fmla="*/ 201180 h 53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</a:cxnLst>
                  <a:rect l="l" t="t" r="r" b="b"/>
                  <a:pathLst>
                    <a:path w="337556" h="538068">
                      <a:moveTo>
                        <a:pt x="336713" y="201180"/>
                      </a:moveTo>
                      <a:cubicBezTo>
                        <a:pt x="333618" y="199773"/>
                        <a:pt x="324334" y="196679"/>
                        <a:pt x="319382" y="194540"/>
                      </a:cubicBezTo>
                      <a:cubicBezTo>
                        <a:pt x="314374" y="192402"/>
                        <a:pt x="308691" y="180079"/>
                        <a:pt x="305371" y="174565"/>
                      </a:cubicBezTo>
                      <a:cubicBezTo>
                        <a:pt x="302051" y="169107"/>
                        <a:pt x="298506" y="166519"/>
                        <a:pt x="292092" y="164605"/>
                      </a:cubicBezTo>
                      <a:cubicBezTo>
                        <a:pt x="285677" y="162692"/>
                        <a:pt x="280669" y="164380"/>
                        <a:pt x="273804" y="164831"/>
                      </a:cubicBezTo>
                      <a:cubicBezTo>
                        <a:pt x="266939" y="165281"/>
                        <a:pt x="259343" y="162917"/>
                        <a:pt x="250790" y="158922"/>
                      </a:cubicBezTo>
                      <a:cubicBezTo>
                        <a:pt x="242237" y="154871"/>
                        <a:pt x="228226" y="147781"/>
                        <a:pt x="223219" y="141816"/>
                      </a:cubicBezTo>
                      <a:cubicBezTo>
                        <a:pt x="218211" y="135852"/>
                        <a:pt x="226538" y="132814"/>
                        <a:pt x="229408" y="129944"/>
                      </a:cubicBezTo>
                      <a:cubicBezTo>
                        <a:pt x="232278" y="127074"/>
                        <a:pt x="234866" y="121166"/>
                        <a:pt x="236273" y="115201"/>
                      </a:cubicBezTo>
                      <a:cubicBezTo>
                        <a:pt x="237679" y="109237"/>
                        <a:pt x="239142" y="102597"/>
                        <a:pt x="242237" y="93369"/>
                      </a:cubicBezTo>
                      <a:cubicBezTo>
                        <a:pt x="245332" y="84085"/>
                        <a:pt x="256023" y="72212"/>
                        <a:pt x="260075" y="66529"/>
                      </a:cubicBezTo>
                      <a:cubicBezTo>
                        <a:pt x="264126" y="60846"/>
                        <a:pt x="267896" y="53925"/>
                        <a:pt x="269078" y="48466"/>
                      </a:cubicBezTo>
                      <a:cubicBezTo>
                        <a:pt x="270259" y="43008"/>
                        <a:pt x="264351" y="39914"/>
                        <a:pt x="261481" y="36819"/>
                      </a:cubicBezTo>
                      <a:cubicBezTo>
                        <a:pt x="258612" y="33724"/>
                        <a:pt x="256755" y="29448"/>
                        <a:pt x="254842" y="23989"/>
                      </a:cubicBezTo>
                      <a:cubicBezTo>
                        <a:pt x="252928" y="18532"/>
                        <a:pt x="253885" y="10879"/>
                        <a:pt x="252591" y="5083"/>
                      </a:cubicBezTo>
                      <a:cubicBezTo>
                        <a:pt x="251297" y="-712"/>
                        <a:pt x="250565" y="1651"/>
                        <a:pt x="245557" y="863"/>
                      </a:cubicBezTo>
                      <a:cubicBezTo>
                        <a:pt x="239255" y="-150"/>
                        <a:pt x="235935" y="-1613"/>
                        <a:pt x="229127" y="5365"/>
                      </a:cubicBezTo>
                      <a:cubicBezTo>
                        <a:pt x="222374" y="12342"/>
                        <a:pt x="218998" y="9866"/>
                        <a:pt x="212246" y="10373"/>
                      </a:cubicBezTo>
                      <a:cubicBezTo>
                        <a:pt x="205494" y="10879"/>
                        <a:pt x="203074" y="12848"/>
                        <a:pt x="202624" y="20332"/>
                      </a:cubicBezTo>
                      <a:cubicBezTo>
                        <a:pt x="202118" y="27816"/>
                        <a:pt x="198742" y="29279"/>
                        <a:pt x="193452" y="27816"/>
                      </a:cubicBezTo>
                      <a:cubicBezTo>
                        <a:pt x="188163" y="26297"/>
                        <a:pt x="180904" y="37775"/>
                        <a:pt x="175109" y="49761"/>
                      </a:cubicBezTo>
                      <a:cubicBezTo>
                        <a:pt x="169313" y="61746"/>
                        <a:pt x="166443" y="68217"/>
                        <a:pt x="162110" y="75701"/>
                      </a:cubicBezTo>
                      <a:cubicBezTo>
                        <a:pt x="157778" y="83184"/>
                        <a:pt x="153895" y="111094"/>
                        <a:pt x="154402" y="122573"/>
                      </a:cubicBezTo>
                      <a:cubicBezTo>
                        <a:pt x="154908" y="134051"/>
                        <a:pt x="157271" y="139510"/>
                        <a:pt x="151982" y="146487"/>
                      </a:cubicBezTo>
                      <a:cubicBezTo>
                        <a:pt x="146693" y="153464"/>
                        <a:pt x="147649" y="156953"/>
                        <a:pt x="151476" y="170401"/>
                      </a:cubicBezTo>
                      <a:cubicBezTo>
                        <a:pt x="155358" y="183849"/>
                        <a:pt x="146187" y="202305"/>
                        <a:pt x="138928" y="204275"/>
                      </a:cubicBezTo>
                      <a:cubicBezTo>
                        <a:pt x="131669" y="206244"/>
                        <a:pt x="132682" y="206244"/>
                        <a:pt x="131669" y="211252"/>
                      </a:cubicBezTo>
                      <a:cubicBezTo>
                        <a:pt x="130713" y="216260"/>
                        <a:pt x="117208" y="213728"/>
                        <a:pt x="111862" y="212265"/>
                      </a:cubicBezTo>
                      <a:cubicBezTo>
                        <a:pt x="106573" y="210746"/>
                        <a:pt x="88680" y="219242"/>
                        <a:pt x="70392" y="227739"/>
                      </a:cubicBezTo>
                      <a:cubicBezTo>
                        <a:pt x="52049" y="236235"/>
                        <a:pt x="25996" y="234210"/>
                        <a:pt x="15418" y="235223"/>
                      </a:cubicBezTo>
                      <a:cubicBezTo>
                        <a:pt x="4783" y="236235"/>
                        <a:pt x="0" y="244676"/>
                        <a:pt x="0" y="244676"/>
                      </a:cubicBezTo>
                      <a:cubicBezTo>
                        <a:pt x="0" y="244676"/>
                        <a:pt x="56" y="245239"/>
                        <a:pt x="113" y="246026"/>
                      </a:cubicBezTo>
                      <a:cubicBezTo>
                        <a:pt x="788" y="245914"/>
                        <a:pt x="1519" y="245858"/>
                        <a:pt x="2476" y="245858"/>
                      </a:cubicBezTo>
                      <a:cubicBezTo>
                        <a:pt x="7990" y="245858"/>
                        <a:pt x="18062" y="247883"/>
                        <a:pt x="23070" y="248390"/>
                      </a:cubicBezTo>
                      <a:cubicBezTo>
                        <a:pt x="27065" y="248783"/>
                        <a:pt x="30385" y="251428"/>
                        <a:pt x="32861" y="254523"/>
                      </a:cubicBezTo>
                      <a:cubicBezTo>
                        <a:pt x="33480" y="255311"/>
                        <a:pt x="34099" y="256155"/>
                        <a:pt x="34662" y="256943"/>
                      </a:cubicBezTo>
                      <a:cubicBezTo>
                        <a:pt x="37194" y="260938"/>
                        <a:pt x="26615" y="262963"/>
                        <a:pt x="23577" y="266002"/>
                      </a:cubicBezTo>
                      <a:cubicBezTo>
                        <a:pt x="20538" y="269040"/>
                        <a:pt x="26109" y="271516"/>
                        <a:pt x="30610" y="275568"/>
                      </a:cubicBezTo>
                      <a:cubicBezTo>
                        <a:pt x="35112" y="279563"/>
                        <a:pt x="37138" y="275568"/>
                        <a:pt x="42652" y="274555"/>
                      </a:cubicBezTo>
                      <a:cubicBezTo>
                        <a:pt x="48166" y="273542"/>
                        <a:pt x="48673" y="278100"/>
                        <a:pt x="51205" y="280575"/>
                      </a:cubicBezTo>
                      <a:cubicBezTo>
                        <a:pt x="53737" y="283108"/>
                        <a:pt x="60264" y="295149"/>
                        <a:pt x="63753" y="299200"/>
                      </a:cubicBezTo>
                      <a:cubicBezTo>
                        <a:pt x="67298" y="303252"/>
                        <a:pt x="72812" y="303252"/>
                        <a:pt x="72812" y="303252"/>
                      </a:cubicBezTo>
                      <a:lnTo>
                        <a:pt x="82378" y="306797"/>
                      </a:lnTo>
                      <a:cubicBezTo>
                        <a:pt x="82378" y="306797"/>
                        <a:pt x="85416" y="314337"/>
                        <a:pt x="87892" y="317375"/>
                      </a:cubicBezTo>
                      <a:cubicBezTo>
                        <a:pt x="90424" y="320414"/>
                        <a:pt x="94419" y="325928"/>
                        <a:pt x="97458" y="332962"/>
                      </a:cubicBezTo>
                      <a:cubicBezTo>
                        <a:pt x="100496" y="339995"/>
                        <a:pt x="89411" y="338476"/>
                        <a:pt x="87892" y="343034"/>
                      </a:cubicBezTo>
                      <a:cubicBezTo>
                        <a:pt x="86373" y="347535"/>
                        <a:pt x="84347" y="351587"/>
                        <a:pt x="86879" y="359633"/>
                      </a:cubicBezTo>
                      <a:cubicBezTo>
                        <a:pt x="89411" y="367680"/>
                        <a:pt x="94925" y="368692"/>
                        <a:pt x="97458" y="372181"/>
                      </a:cubicBezTo>
                      <a:cubicBezTo>
                        <a:pt x="99990" y="375726"/>
                        <a:pt x="107530" y="393788"/>
                        <a:pt x="108543" y="397333"/>
                      </a:cubicBezTo>
                      <a:cubicBezTo>
                        <a:pt x="109556" y="400878"/>
                        <a:pt x="112088" y="412920"/>
                        <a:pt x="111581" y="418940"/>
                      </a:cubicBezTo>
                      <a:cubicBezTo>
                        <a:pt x="111075" y="424961"/>
                        <a:pt x="105560" y="429013"/>
                        <a:pt x="100496" y="432501"/>
                      </a:cubicBezTo>
                      <a:cubicBezTo>
                        <a:pt x="95488" y="435990"/>
                        <a:pt x="91437" y="447581"/>
                        <a:pt x="90424" y="452589"/>
                      </a:cubicBezTo>
                      <a:cubicBezTo>
                        <a:pt x="89411" y="457597"/>
                        <a:pt x="99483" y="474703"/>
                        <a:pt x="108543" y="478754"/>
                      </a:cubicBezTo>
                      <a:cubicBezTo>
                        <a:pt x="117602" y="482805"/>
                        <a:pt x="122610" y="479261"/>
                        <a:pt x="128181" y="479261"/>
                      </a:cubicBezTo>
                      <a:cubicBezTo>
                        <a:pt x="133695" y="479261"/>
                        <a:pt x="131219" y="483762"/>
                        <a:pt x="132232" y="489333"/>
                      </a:cubicBezTo>
                      <a:cubicBezTo>
                        <a:pt x="133245" y="494847"/>
                        <a:pt x="141291" y="502894"/>
                        <a:pt x="141291" y="502894"/>
                      </a:cubicBezTo>
                      <a:cubicBezTo>
                        <a:pt x="141291" y="502894"/>
                        <a:pt x="150857" y="504413"/>
                        <a:pt x="156371" y="504413"/>
                      </a:cubicBezTo>
                      <a:cubicBezTo>
                        <a:pt x="161886" y="504413"/>
                        <a:pt x="168413" y="513472"/>
                        <a:pt x="168413" y="518480"/>
                      </a:cubicBezTo>
                      <a:cubicBezTo>
                        <a:pt x="168413" y="523488"/>
                        <a:pt x="176966" y="520506"/>
                        <a:pt x="178485" y="517974"/>
                      </a:cubicBezTo>
                      <a:cubicBezTo>
                        <a:pt x="180004" y="515442"/>
                        <a:pt x="189570" y="529058"/>
                        <a:pt x="190526" y="534573"/>
                      </a:cubicBezTo>
                      <a:cubicBezTo>
                        <a:pt x="191539" y="540087"/>
                        <a:pt x="198066" y="538568"/>
                        <a:pt x="203074" y="533560"/>
                      </a:cubicBezTo>
                      <a:cubicBezTo>
                        <a:pt x="208082" y="528552"/>
                        <a:pt x="208082" y="523994"/>
                        <a:pt x="210614" y="517974"/>
                      </a:cubicBezTo>
                      <a:cubicBezTo>
                        <a:pt x="213146" y="511953"/>
                        <a:pt x="207576" y="508914"/>
                        <a:pt x="205100" y="505426"/>
                      </a:cubicBezTo>
                      <a:cubicBezTo>
                        <a:pt x="202568" y="501881"/>
                        <a:pt x="206113" y="497379"/>
                        <a:pt x="205606" y="491865"/>
                      </a:cubicBezTo>
                      <a:cubicBezTo>
                        <a:pt x="205100" y="486350"/>
                        <a:pt x="205606" y="486350"/>
                        <a:pt x="205606" y="482805"/>
                      </a:cubicBezTo>
                      <a:cubicBezTo>
                        <a:pt x="205606" y="479261"/>
                        <a:pt x="219674" y="479261"/>
                        <a:pt x="226201" y="480780"/>
                      </a:cubicBezTo>
                      <a:cubicBezTo>
                        <a:pt x="232728" y="482299"/>
                        <a:pt x="233741" y="482299"/>
                        <a:pt x="239255" y="480274"/>
                      </a:cubicBezTo>
                      <a:cubicBezTo>
                        <a:pt x="244769" y="478248"/>
                        <a:pt x="246795" y="474253"/>
                        <a:pt x="249327" y="469695"/>
                      </a:cubicBezTo>
                      <a:cubicBezTo>
                        <a:pt x="251859" y="465193"/>
                        <a:pt x="250846" y="460129"/>
                        <a:pt x="250340" y="455628"/>
                      </a:cubicBezTo>
                      <a:cubicBezTo>
                        <a:pt x="249834" y="451126"/>
                        <a:pt x="252366" y="450113"/>
                        <a:pt x="254391" y="445049"/>
                      </a:cubicBezTo>
                      <a:cubicBezTo>
                        <a:pt x="256417" y="440041"/>
                        <a:pt x="252872" y="433458"/>
                        <a:pt x="253885" y="425918"/>
                      </a:cubicBezTo>
                      <a:cubicBezTo>
                        <a:pt x="254898" y="418378"/>
                        <a:pt x="239311" y="413876"/>
                        <a:pt x="231265" y="410838"/>
                      </a:cubicBezTo>
                      <a:cubicBezTo>
                        <a:pt x="223219" y="407799"/>
                        <a:pt x="222712" y="407293"/>
                        <a:pt x="214159" y="406336"/>
                      </a:cubicBezTo>
                      <a:cubicBezTo>
                        <a:pt x="205606" y="405323"/>
                        <a:pt x="210108" y="395251"/>
                        <a:pt x="210108" y="388724"/>
                      </a:cubicBezTo>
                      <a:cubicBezTo>
                        <a:pt x="210108" y="382197"/>
                        <a:pt x="207576" y="376176"/>
                        <a:pt x="204594" y="375670"/>
                      </a:cubicBezTo>
                      <a:cubicBezTo>
                        <a:pt x="201555" y="375163"/>
                        <a:pt x="200542" y="369143"/>
                        <a:pt x="203074" y="363628"/>
                      </a:cubicBezTo>
                      <a:cubicBezTo>
                        <a:pt x="205606" y="358114"/>
                        <a:pt x="219167" y="348042"/>
                        <a:pt x="223669" y="343990"/>
                      </a:cubicBezTo>
                      <a:cubicBezTo>
                        <a:pt x="228170" y="339995"/>
                        <a:pt x="225188" y="331949"/>
                        <a:pt x="222150" y="325365"/>
                      </a:cubicBezTo>
                      <a:cubicBezTo>
                        <a:pt x="219111" y="318838"/>
                        <a:pt x="222656" y="317825"/>
                        <a:pt x="225694" y="314280"/>
                      </a:cubicBezTo>
                      <a:cubicBezTo>
                        <a:pt x="228733" y="310736"/>
                        <a:pt x="227720" y="301732"/>
                        <a:pt x="227214" y="298188"/>
                      </a:cubicBezTo>
                      <a:cubicBezTo>
                        <a:pt x="226707" y="294643"/>
                        <a:pt x="233234" y="295149"/>
                        <a:pt x="236273" y="295656"/>
                      </a:cubicBezTo>
                      <a:cubicBezTo>
                        <a:pt x="239311" y="296162"/>
                        <a:pt x="238805" y="295656"/>
                        <a:pt x="245838" y="294136"/>
                      </a:cubicBezTo>
                      <a:cubicBezTo>
                        <a:pt x="252872" y="292617"/>
                        <a:pt x="254898" y="294643"/>
                        <a:pt x="261931" y="296668"/>
                      </a:cubicBezTo>
                      <a:cubicBezTo>
                        <a:pt x="268965" y="298694"/>
                        <a:pt x="268459" y="294643"/>
                        <a:pt x="278024" y="294643"/>
                      </a:cubicBezTo>
                      <a:cubicBezTo>
                        <a:pt x="282357" y="294643"/>
                        <a:pt x="285621" y="298131"/>
                        <a:pt x="288040" y="302351"/>
                      </a:cubicBezTo>
                      <a:cubicBezTo>
                        <a:pt x="291023" y="300382"/>
                        <a:pt x="294174" y="298413"/>
                        <a:pt x="296087" y="297062"/>
                      </a:cubicBezTo>
                      <a:cubicBezTo>
                        <a:pt x="299238" y="294868"/>
                        <a:pt x="297325" y="289241"/>
                        <a:pt x="295130" y="287665"/>
                      </a:cubicBezTo>
                      <a:cubicBezTo>
                        <a:pt x="292935" y="286090"/>
                        <a:pt x="293892" y="284514"/>
                        <a:pt x="294792" y="281701"/>
                      </a:cubicBezTo>
                      <a:cubicBezTo>
                        <a:pt x="295749" y="278887"/>
                        <a:pt x="294792" y="276974"/>
                        <a:pt x="292260" y="272585"/>
                      </a:cubicBezTo>
                      <a:cubicBezTo>
                        <a:pt x="289728" y="268196"/>
                        <a:pt x="291304" y="263470"/>
                        <a:pt x="291641" y="258799"/>
                      </a:cubicBezTo>
                      <a:cubicBezTo>
                        <a:pt x="291979" y="254073"/>
                        <a:pt x="297606" y="248783"/>
                        <a:pt x="298225" y="246251"/>
                      </a:cubicBezTo>
                      <a:cubicBezTo>
                        <a:pt x="298844" y="243719"/>
                        <a:pt x="299182" y="241862"/>
                        <a:pt x="299182" y="238711"/>
                      </a:cubicBezTo>
                      <a:cubicBezTo>
                        <a:pt x="299182" y="235560"/>
                        <a:pt x="299182" y="234660"/>
                        <a:pt x="302951" y="229315"/>
                      </a:cubicBezTo>
                      <a:cubicBezTo>
                        <a:pt x="306103" y="224869"/>
                        <a:pt x="313755" y="218680"/>
                        <a:pt x="317356" y="215866"/>
                      </a:cubicBezTo>
                      <a:cubicBezTo>
                        <a:pt x="318031" y="215303"/>
                        <a:pt x="318650" y="214853"/>
                        <a:pt x="318988" y="214572"/>
                      </a:cubicBezTo>
                      <a:cubicBezTo>
                        <a:pt x="320845" y="212997"/>
                        <a:pt x="323715" y="213334"/>
                        <a:pt x="327766" y="212040"/>
                      </a:cubicBezTo>
                      <a:cubicBezTo>
                        <a:pt x="330973" y="211083"/>
                        <a:pt x="333674" y="203768"/>
                        <a:pt x="337557" y="201855"/>
                      </a:cubicBezTo>
                      <a:cubicBezTo>
                        <a:pt x="337219" y="201574"/>
                        <a:pt x="337050" y="201349"/>
                        <a:pt x="336713" y="20118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>
                  <a:extLst>
                    <a:ext uri="{FF2B5EF4-FFF2-40B4-BE49-F238E27FC236}">
                      <a16:creationId xmlns:a16="http://schemas.microsoft.com/office/drawing/2014/main" id="{58875B79-3EA4-F84F-F255-E934782B493B}"/>
                    </a:ext>
                  </a:extLst>
                </p:cNvPr>
                <p:cNvSpPr/>
                <p:nvPr/>
              </p:nvSpPr>
              <p:spPr>
                <a:xfrm>
                  <a:off x="5897374" y="3703781"/>
                  <a:ext cx="192" cy="96"/>
                </a:xfrm>
                <a:custGeom>
                  <a:avLst/>
                  <a:gdLst>
                    <a:gd name="connsiteX0" fmla="*/ 0 w 224"/>
                    <a:gd name="connsiteY0" fmla="*/ 0 h 112"/>
                    <a:gd name="connsiteX1" fmla="*/ 225 w 224"/>
                    <a:gd name="connsiteY1" fmla="*/ 113 h 112"/>
                    <a:gd name="connsiteX2" fmla="*/ 0 w 224"/>
                    <a:gd name="connsiteY2" fmla="*/ 0 h 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" h="112">
                      <a:moveTo>
                        <a:pt x="0" y="0"/>
                      </a:moveTo>
                      <a:cubicBezTo>
                        <a:pt x="56" y="0"/>
                        <a:pt x="169" y="56"/>
                        <a:pt x="225" y="113"/>
                      </a:cubicBezTo>
                      <a:cubicBezTo>
                        <a:pt x="169" y="56"/>
                        <a:pt x="56" y="0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>
                  <a:extLst>
                    <a:ext uri="{FF2B5EF4-FFF2-40B4-BE49-F238E27FC236}">
                      <a16:creationId xmlns:a16="http://schemas.microsoft.com/office/drawing/2014/main" id="{D01C3CDF-881D-E19F-8BA5-34D2AD279798}"/>
                    </a:ext>
                  </a:extLst>
                </p:cNvPr>
                <p:cNvSpPr/>
                <p:nvPr/>
              </p:nvSpPr>
              <p:spPr>
                <a:xfrm>
                  <a:off x="5899396" y="3705467"/>
                  <a:ext cx="192" cy="241"/>
                </a:xfrm>
                <a:custGeom>
                  <a:avLst/>
                  <a:gdLst>
                    <a:gd name="connsiteX0" fmla="*/ 0 w 224"/>
                    <a:gd name="connsiteY0" fmla="*/ 0 h 281"/>
                    <a:gd name="connsiteX1" fmla="*/ 225 w 224"/>
                    <a:gd name="connsiteY1" fmla="*/ 281 h 281"/>
                    <a:gd name="connsiteX2" fmla="*/ 0 w 224"/>
                    <a:gd name="connsiteY2" fmla="*/ 0 h 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" h="281">
                      <a:moveTo>
                        <a:pt x="0" y="0"/>
                      </a:moveTo>
                      <a:cubicBezTo>
                        <a:pt x="56" y="113"/>
                        <a:pt x="169" y="225"/>
                        <a:pt x="225" y="281"/>
                      </a:cubicBezTo>
                      <a:cubicBezTo>
                        <a:pt x="113" y="225"/>
                        <a:pt x="56" y="113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2BBDC892-4796-785D-ECE9-0973871C9E1D}"/>
                    </a:ext>
                  </a:extLst>
                </p:cNvPr>
                <p:cNvSpPr/>
                <p:nvPr/>
              </p:nvSpPr>
              <p:spPr>
                <a:xfrm>
                  <a:off x="5898433" y="3704455"/>
                  <a:ext cx="96" cy="96"/>
                </a:xfrm>
                <a:custGeom>
                  <a:avLst/>
                  <a:gdLst>
                    <a:gd name="connsiteX0" fmla="*/ 0 w 112"/>
                    <a:gd name="connsiteY0" fmla="*/ 0 h 112"/>
                    <a:gd name="connsiteX1" fmla="*/ 113 w 112"/>
                    <a:gd name="connsiteY1" fmla="*/ 112 h 112"/>
                    <a:gd name="connsiteX2" fmla="*/ 0 w 112"/>
                    <a:gd name="connsiteY2" fmla="*/ 0 h 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2" h="112">
                      <a:moveTo>
                        <a:pt x="0" y="0"/>
                      </a:moveTo>
                      <a:cubicBezTo>
                        <a:pt x="56" y="56"/>
                        <a:pt x="56" y="56"/>
                        <a:pt x="113" y="112"/>
                      </a:cubicBezTo>
                      <a:cubicBezTo>
                        <a:pt x="113" y="56"/>
                        <a:pt x="56" y="56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>
                  <a:extLst>
                    <a:ext uri="{FF2B5EF4-FFF2-40B4-BE49-F238E27FC236}">
                      <a16:creationId xmlns:a16="http://schemas.microsoft.com/office/drawing/2014/main" id="{0610DDB4-67A0-021B-2906-B14A75D1D6AB}"/>
                    </a:ext>
                  </a:extLst>
                </p:cNvPr>
                <p:cNvSpPr/>
                <p:nvPr/>
              </p:nvSpPr>
              <p:spPr>
                <a:xfrm>
                  <a:off x="5900456" y="3706912"/>
                  <a:ext cx="4816" cy="4816"/>
                </a:xfrm>
                <a:custGeom>
                  <a:avLst/>
                  <a:gdLst>
                    <a:gd name="connsiteX0" fmla="*/ 0 w 5626"/>
                    <a:gd name="connsiteY0" fmla="*/ 0 h 5626"/>
                    <a:gd name="connsiteX1" fmla="*/ 0 w 5626"/>
                    <a:gd name="connsiteY1" fmla="*/ 0 h 5626"/>
                    <a:gd name="connsiteX2" fmla="*/ 0 w 5626"/>
                    <a:gd name="connsiteY2" fmla="*/ 0 h 5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6" h="562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>
                  <a:extLst>
                    <a:ext uri="{FF2B5EF4-FFF2-40B4-BE49-F238E27FC236}">
                      <a16:creationId xmlns:a16="http://schemas.microsoft.com/office/drawing/2014/main" id="{9538DEA3-D7E0-C45B-60F7-9AABDB5A2D5A}"/>
                    </a:ext>
                  </a:extLst>
                </p:cNvPr>
                <p:cNvSpPr/>
                <p:nvPr/>
              </p:nvSpPr>
              <p:spPr>
                <a:xfrm>
                  <a:off x="5390890" y="3675605"/>
                  <a:ext cx="511029" cy="891391"/>
                </a:xfrm>
                <a:custGeom>
                  <a:avLst/>
                  <a:gdLst>
                    <a:gd name="connsiteX0" fmla="*/ 596562 w 596977"/>
                    <a:gd name="connsiteY0" fmla="*/ 38429 h 1041310"/>
                    <a:gd name="connsiteX1" fmla="*/ 595268 w 596977"/>
                    <a:gd name="connsiteY1" fmla="*/ 36572 h 1041310"/>
                    <a:gd name="connsiteX2" fmla="*/ 595268 w 596977"/>
                    <a:gd name="connsiteY2" fmla="*/ 36572 h 1041310"/>
                    <a:gd name="connsiteX3" fmla="*/ 594255 w 596977"/>
                    <a:gd name="connsiteY3" fmla="*/ 35222 h 1041310"/>
                    <a:gd name="connsiteX4" fmla="*/ 594030 w 596977"/>
                    <a:gd name="connsiteY4" fmla="*/ 34940 h 1041310"/>
                    <a:gd name="connsiteX5" fmla="*/ 593073 w 596977"/>
                    <a:gd name="connsiteY5" fmla="*/ 33871 h 1041310"/>
                    <a:gd name="connsiteX6" fmla="*/ 592961 w 596977"/>
                    <a:gd name="connsiteY6" fmla="*/ 33759 h 1041310"/>
                    <a:gd name="connsiteX7" fmla="*/ 591948 w 596977"/>
                    <a:gd name="connsiteY7" fmla="*/ 33083 h 1041310"/>
                    <a:gd name="connsiteX8" fmla="*/ 591723 w 596977"/>
                    <a:gd name="connsiteY8" fmla="*/ 32971 h 1041310"/>
                    <a:gd name="connsiteX9" fmla="*/ 590710 w 596977"/>
                    <a:gd name="connsiteY9" fmla="*/ 32971 h 1041310"/>
                    <a:gd name="connsiteX10" fmla="*/ 583226 w 596977"/>
                    <a:gd name="connsiteY10" fmla="*/ 33590 h 1041310"/>
                    <a:gd name="connsiteX11" fmla="*/ 578275 w 596977"/>
                    <a:gd name="connsiteY11" fmla="*/ 30608 h 1041310"/>
                    <a:gd name="connsiteX12" fmla="*/ 579288 w 596977"/>
                    <a:gd name="connsiteY12" fmla="*/ 27907 h 1041310"/>
                    <a:gd name="connsiteX13" fmla="*/ 580075 w 596977"/>
                    <a:gd name="connsiteY13" fmla="*/ 25487 h 1041310"/>
                    <a:gd name="connsiteX14" fmla="*/ 581651 w 596977"/>
                    <a:gd name="connsiteY14" fmla="*/ 2136 h 1041310"/>
                    <a:gd name="connsiteX15" fmla="*/ 559706 w 596977"/>
                    <a:gd name="connsiteY15" fmla="*/ 10238 h 1041310"/>
                    <a:gd name="connsiteX16" fmla="*/ 540406 w 596977"/>
                    <a:gd name="connsiteY16" fmla="*/ 35672 h 1041310"/>
                    <a:gd name="connsiteX17" fmla="*/ 523525 w 596977"/>
                    <a:gd name="connsiteY17" fmla="*/ 35166 h 1041310"/>
                    <a:gd name="connsiteX18" fmla="*/ 510021 w 596977"/>
                    <a:gd name="connsiteY18" fmla="*/ 34153 h 1041310"/>
                    <a:gd name="connsiteX19" fmla="*/ 492184 w 596977"/>
                    <a:gd name="connsiteY19" fmla="*/ 24699 h 1041310"/>
                    <a:gd name="connsiteX20" fmla="*/ 485937 w 596977"/>
                    <a:gd name="connsiteY20" fmla="*/ 40624 h 1041310"/>
                    <a:gd name="connsiteX21" fmla="*/ 467144 w 596977"/>
                    <a:gd name="connsiteY21" fmla="*/ 50077 h 1041310"/>
                    <a:gd name="connsiteX22" fmla="*/ 462305 w 596977"/>
                    <a:gd name="connsiteY22" fmla="*/ 57054 h 1041310"/>
                    <a:gd name="connsiteX23" fmla="*/ 450713 w 596977"/>
                    <a:gd name="connsiteY23" fmla="*/ 68027 h 1041310"/>
                    <a:gd name="connsiteX24" fmla="*/ 432370 w 596977"/>
                    <a:gd name="connsiteY24" fmla="*/ 99424 h 1041310"/>
                    <a:gd name="connsiteX25" fmla="*/ 418865 w 596977"/>
                    <a:gd name="connsiteY25" fmla="*/ 105895 h 1041310"/>
                    <a:gd name="connsiteX26" fmla="*/ 405361 w 596977"/>
                    <a:gd name="connsiteY26" fmla="*/ 123339 h 1041310"/>
                    <a:gd name="connsiteX27" fmla="*/ 402491 w 596977"/>
                    <a:gd name="connsiteY27" fmla="*/ 132285 h 1041310"/>
                    <a:gd name="connsiteX28" fmla="*/ 392813 w 596977"/>
                    <a:gd name="connsiteY28" fmla="*/ 137744 h 1041310"/>
                    <a:gd name="connsiteX29" fmla="*/ 376889 w 596977"/>
                    <a:gd name="connsiteY29" fmla="*/ 157212 h 1041310"/>
                    <a:gd name="connsiteX30" fmla="*/ 372894 w 596977"/>
                    <a:gd name="connsiteY30" fmla="*/ 163740 h 1041310"/>
                    <a:gd name="connsiteX31" fmla="*/ 364847 w 596977"/>
                    <a:gd name="connsiteY31" fmla="*/ 176231 h 1041310"/>
                    <a:gd name="connsiteX32" fmla="*/ 369349 w 596977"/>
                    <a:gd name="connsiteY32" fmla="*/ 187148 h 1041310"/>
                    <a:gd name="connsiteX33" fmla="*/ 369686 w 596977"/>
                    <a:gd name="connsiteY33" fmla="*/ 217533 h 1041310"/>
                    <a:gd name="connsiteX34" fmla="*/ 354719 w 596977"/>
                    <a:gd name="connsiteY34" fmla="*/ 205548 h 1041310"/>
                    <a:gd name="connsiteX35" fmla="*/ 350836 w 596977"/>
                    <a:gd name="connsiteY35" fmla="*/ 239421 h 1041310"/>
                    <a:gd name="connsiteX36" fmla="*/ 332999 w 596977"/>
                    <a:gd name="connsiteY36" fmla="*/ 255402 h 1041310"/>
                    <a:gd name="connsiteX37" fmla="*/ 304077 w 596977"/>
                    <a:gd name="connsiteY37" fmla="*/ 258890 h 1041310"/>
                    <a:gd name="connsiteX38" fmla="*/ 285733 w 596977"/>
                    <a:gd name="connsiteY38" fmla="*/ 261873 h 1041310"/>
                    <a:gd name="connsiteX39" fmla="*/ 273185 w 596977"/>
                    <a:gd name="connsiteY39" fmla="*/ 246399 h 1041310"/>
                    <a:gd name="connsiteX40" fmla="*/ 248202 w 596977"/>
                    <a:gd name="connsiteY40" fmla="*/ 228843 h 1041310"/>
                    <a:gd name="connsiteX41" fmla="*/ 246176 w 596977"/>
                    <a:gd name="connsiteY41" fmla="*/ 227886 h 1041310"/>
                    <a:gd name="connsiteX42" fmla="*/ 242631 w 596977"/>
                    <a:gd name="connsiteY42" fmla="*/ 227999 h 1041310"/>
                    <a:gd name="connsiteX43" fmla="*/ 232840 w 596977"/>
                    <a:gd name="connsiteY43" fmla="*/ 238183 h 1041310"/>
                    <a:gd name="connsiteX44" fmla="*/ 224062 w 596977"/>
                    <a:gd name="connsiteY44" fmla="*/ 240716 h 1041310"/>
                    <a:gd name="connsiteX45" fmla="*/ 222431 w 596977"/>
                    <a:gd name="connsiteY45" fmla="*/ 242010 h 1041310"/>
                    <a:gd name="connsiteX46" fmla="*/ 208026 w 596977"/>
                    <a:gd name="connsiteY46" fmla="*/ 255458 h 1041310"/>
                    <a:gd name="connsiteX47" fmla="*/ 204256 w 596977"/>
                    <a:gd name="connsiteY47" fmla="*/ 264855 h 1041310"/>
                    <a:gd name="connsiteX48" fmla="*/ 203299 w 596977"/>
                    <a:gd name="connsiteY48" fmla="*/ 272395 h 1041310"/>
                    <a:gd name="connsiteX49" fmla="*/ 196716 w 596977"/>
                    <a:gd name="connsiteY49" fmla="*/ 284943 h 1041310"/>
                    <a:gd name="connsiteX50" fmla="*/ 197335 w 596977"/>
                    <a:gd name="connsiteY50" fmla="*/ 298729 h 1041310"/>
                    <a:gd name="connsiteX51" fmla="*/ 199867 w 596977"/>
                    <a:gd name="connsiteY51" fmla="*/ 307844 h 1041310"/>
                    <a:gd name="connsiteX52" fmla="*/ 200205 w 596977"/>
                    <a:gd name="connsiteY52" fmla="*/ 313809 h 1041310"/>
                    <a:gd name="connsiteX53" fmla="*/ 201161 w 596977"/>
                    <a:gd name="connsiteY53" fmla="*/ 323206 h 1041310"/>
                    <a:gd name="connsiteX54" fmla="*/ 193115 w 596977"/>
                    <a:gd name="connsiteY54" fmla="*/ 328495 h 1041310"/>
                    <a:gd name="connsiteX55" fmla="*/ 197335 w 596977"/>
                    <a:gd name="connsiteY55" fmla="*/ 338905 h 1041310"/>
                    <a:gd name="connsiteX56" fmla="*/ 198179 w 596977"/>
                    <a:gd name="connsiteY56" fmla="*/ 341887 h 1041310"/>
                    <a:gd name="connsiteX57" fmla="*/ 209770 w 596977"/>
                    <a:gd name="connsiteY57" fmla="*/ 348920 h 1041310"/>
                    <a:gd name="connsiteX58" fmla="*/ 222318 w 596977"/>
                    <a:gd name="connsiteY58" fmla="*/ 358486 h 1041310"/>
                    <a:gd name="connsiteX59" fmla="*/ 233910 w 596977"/>
                    <a:gd name="connsiteY59" fmla="*/ 362988 h 1041310"/>
                    <a:gd name="connsiteX60" fmla="*/ 252534 w 596977"/>
                    <a:gd name="connsiteY60" fmla="*/ 370021 h 1041310"/>
                    <a:gd name="connsiteX61" fmla="*/ 271159 w 596977"/>
                    <a:gd name="connsiteY61" fmla="*/ 391628 h 1041310"/>
                    <a:gd name="connsiteX62" fmla="*/ 289278 w 596977"/>
                    <a:gd name="connsiteY62" fmla="*/ 395173 h 1041310"/>
                    <a:gd name="connsiteX63" fmla="*/ 306890 w 596977"/>
                    <a:gd name="connsiteY63" fmla="*/ 406258 h 1041310"/>
                    <a:gd name="connsiteX64" fmla="*/ 316456 w 596977"/>
                    <a:gd name="connsiteY64" fmla="*/ 414305 h 1041310"/>
                    <a:gd name="connsiteX65" fmla="*/ 330523 w 596977"/>
                    <a:gd name="connsiteY65" fmla="*/ 414811 h 1041310"/>
                    <a:gd name="connsiteX66" fmla="*/ 338569 w 596977"/>
                    <a:gd name="connsiteY66" fmla="*/ 444465 h 1041310"/>
                    <a:gd name="connsiteX67" fmla="*/ 337557 w 596977"/>
                    <a:gd name="connsiteY67" fmla="*/ 467591 h 1041310"/>
                    <a:gd name="connsiteX68" fmla="*/ 319944 w 596977"/>
                    <a:gd name="connsiteY68" fmla="*/ 491731 h 1041310"/>
                    <a:gd name="connsiteX69" fmla="*/ 327485 w 596977"/>
                    <a:gd name="connsiteY69" fmla="*/ 539503 h 1041310"/>
                    <a:gd name="connsiteX70" fmla="*/ 322477 w 596977"/>
                    <a:gd name="connsiteY70" fmla="*/ 561617 h 1041310"/>
                    <a:gd name="connsiteX71" fmla="*/ 307397 w 596977"/>
                    <a:gd name="connsiteY71" fmla="*/ 568650 h 1041310"/>
                    <a:gd name="connsiteX72" fmla="*/ 284776 w 596977"/>
                    <a:gd name="connsiteY72" fmla="*/ 566118 h 1041310"/>
                    <a:gd name="connsiteX73" fmla="*/ 265645 w 596977"/>
                    <a:gd name="connsiteY73" fmla="*/ 570169 h 1041310"/>
                    <a:gd name="connsiteX74" fmla="*/ 246514 w 596977"/>
                    <a:gd name="connsiteY74" fmla="*/ 567637 h 1041310"/>
                    <a:gd name="connsiteX75" fmla="*/ 231940 w 596977"/>
                    <a:gd name="connsiteY75" fmla="*/ 569157 h 1041310"/>
                    <a:gd name="connsiteX76" fmla="*/ 241506 w 596977"/>
                    <a:gd name="connsiteY76" fmla="*/ 589301 h 1041310"/>
                    <a:gd name="connsiteX77" fmla="*/ 247020 w 596977"/>
                    <a:gd name="connsiteY77" fmla="*/ 605394 h 1041310"/>
                    <a:gd name="connsiteX78" fmla="*/ 229914 w 596977"/>
                    <a:gd name="connsiteY78" fmla="*/ 607419 h 1041310"/>
                    <a:gd name="connsiteX79" fmla="*/ 215341 w 596977"/>
                    <a:gd name="connsiteY79" fmla="*/ 610458 h 1041310"/>
                    <a:gd name="connsiteX80" fmla="*/ 197729 w 596977"/>
                    <a:gd name="connsiteY80" fmla="*/ 611471 h 1041310"/>
                    <a:gd name="connsiteX81" fmla="*/ 183662 w 596977"/>
                    <a:gd name="connsiteY81" fmla="*/ 615466 h 1041310"/>
                    <a:gd name="connsiteX82" fmla="*/ 165037 w 596977"/>
                    <a:gd name="connsiteY82" fmla="*/ 597347 h 1041310"/>
                    <a:gd name="connsiteX83" fmla="*/ 136396 w 596977"/>
                    <a:gd name="connsiteY83" fmla="*/ 586769 h 1041310"/>
                    <a:gd name="connsiteX84" fmla="*/ 117771 w 596977"/>
                    <a:gd name="connsiteY84" fmla="*/ 594309 h 1041310"/>
                    <a:gd name="connsiteX85" fmla="*/ 121316 w 596977"/>
                    <a:gd name="connsiteY85" fmla="*/ 621993 h 1041310"/>
                    <a:gd name="connsiteX86" fmla="*/ 115295 w 596977"/>
                    <a:gd name="connsiteY86" fmla="*/ 631559 h 1041310"/>
                    <a:gd name="connsiteX87" fmla="*/ 108768 w 596977"/>
                    <a:gd name="connsiteY87" fmla="*/ 642644 h 1041310"/>
                    <a:gd name="connsiteX88" fmla="*/ 96220 w 596977"/>
                    <a:gd name="connsiteY88" fmla="*/ 655698 h 1041310"/>
                    <a:gd name="connsiteX89" fmla="*/ 111300 w 596977"/>
                    <a:gd name="connsiteY89" fmla="*/ 663745 h 1041310"/>
                    <a:gd name="connsiteX90" fmla="*/ 119346 w 596977"/>
                    <a:gd name="connsiteY90" fmla="*/ 671791 h 1041310"/>
                    <a:gd name="connsiteX91" fmla="*/ 123848 w 596977"/>
                    <a:gd name="connsiteY91" fmla="*/ 678825 h 1041310"/>
                    <a:gd name="connsiteX92" fmla="*/ 129362 w 596977"/>
                    <a:gd name="connsiteY92" fmla="*/ 692385 h 1041310"/>
                    <a:gd name="connsiteX93" fmla="*/ 123848 w 596977"/>
                    <a:gd name="connsiteY93" fmla="*/ 698406 h 1041310"/>
                    <a:gd name="connsiteX94" fmla="*/ 114789 w 596977"/>
                    <a:gd name="connsiteY94" fmla="*/ 704427 h 1041310"/>
                    <a:gd name="connsiteX95" fmla="*/ 117827 w 596977"/>
                    <a:gd name="connsiteY95" fmla="*/ 709941 h 1041310"/>
                    <a:gd name="connsiteX96" fmla="*/ 115801 w 596977"/>
                    <a:gd name="connsiteY96" fmla="*/ 719507 h 1041310"/>
                    <a:gd name="connsiteX97" fmla="*/ 104210 w 596977"/>
                    <a:gd name="connsiteY97" fmla="*/ 740158 h 1041310"/>
                    <a:gd name="connsiteX98" fmla="*/ 104716 w 596977"/>
                    <a:gd name="connsiteY98" fmla="*/ 751749 h 1041310"/>
                    <a:gd name="connsiteX99" fmla="*/ 105223 w 596977"/>
                    <a:gd name="connsiteY99" fmla="*/ 762327 h 1041310"/>
                    <a:gd name="connsiteX100" fmla="*/ 113269 w 596977"/>
                    <a:gd name="connsiteY100" fmla="*/ 777914 h 1041310"/>
                    <a:gd name="connsiteX101" fmla="*/ 111244 w 596977"/>
                    <a:gd name="connsiteY101" fmla="*/ 791475 h 1041310"/>
                    <a:gd name="connsiteX102" fmla="*/ 101172 w 596977"/>
                    <a:gd name="connsiteY102" fmla="*/ 787986 h 1041310"/>
                    <a:gd name="connsiteX103" fmla="*/ 92619 w 596977"/>
                    <a:gd name="connsiteY103" fmla="*/ 784948 h 1041310"/>
                    <a:gd name="connsiteX104" fmla="*/ 73037 w 596977"/>
                    <a:gd name="connsiteY104" fmla="*/ 788943 h 1041310"/>
                    <a:gd name="connsiteX105" fmla="*/ 59476 w 596977"/>
                    <a:gd name="connsiteY105" fmla="*/ 784441 h 1041310"/>
                    <a:gd name="connsiteX106" fmla="*/ 45916 w 596977"/>
                    <a:gd name="connsiteY106" fmla="*/ 785960 h 1041310"/>
                    <a:gd name="connsiteX107" fmla="*/ 32355 w 596977"/>
                    <a:gd name="connsiteY107" fmla="*/ 806555 h 1041310"/>
                    <a:gd name="connsiteX108" fmla="*/ 22283 w 596977"/>
                    <a:gd name="connsiteY108" fmla="*/ 813588 h 1041310"/>
                    <a:gd name="connsiteX109" fmla="*/ 36350 w 596977"/>
                    <a:gd name="connsiteY109" fmla="*/ 825180 h 1041310"/>
                    <a:gd name="connsiteX110" fmla="*/ 44396 w 596977"/>
                    <a:gd name="connsiteY110" fmla="*/ 830694 h 1041310"/>
                    <a:gd name="connsiteX111" fmla="*/ 37869 w 596977"/>
                    <a:gd name="connsiteY111" fmla="*/ 836715 h 1041310"/>
                    <a:gd name="connsiteX112" fmla="*/ 35337 w 596977"/>
                    <a:gd name="connsiteY112" fmla="*/ 859841 h 1041310"/>
                    <a:gd name="connsiteX113" fmla="*/ 20763 w 596977"/>
                    <a:gd name="connsiteY113" fmla="*/ 872896 h 1041310"/>
                    <a:gd name="connsiteX114" fmla="*/ 169 w 596977"/>
                    <a:gd name="connsiteY114" fmla="*/ 869351 h 1041310"/>
                    <a:gd name="connsiteX115" fmla="*/ 0 w 596977"/>
                    <a:gd name="connsiteY115" fmla="*/ 869238 h 1041310"/>
                    <a:gd name="connsiteX116" fmla="*/ 4558 w 596977"/>
                    <a:gd name="connsiteY116" fmla="*/ 886907 h 1041310"/>
                    <a:gd name="connsiteX117" fmla="*/ 14630 w 596977"/>
                    <a:gd name="connsiteY117" fmla="*/ 896754 h 1041310"/>
                    <a:gd name="connsiteX118" fmla="*/ 24083 w 596977"/>
                    <a:gd name="connsiteY118" fmla="*/ 893040 h 1041310"/>
                    <a:gd name="connsiteX119" fmla="*/ 31060 w 596977"/>
                    <a:gd name="connsiteY119" fmla="*/ 891408 h 1041310"/>
                    <a:gd name="connsiteX120" fmla="*/ 37250 w 596977"/>
                    <a:gd name="connsiteY120" fmla="*/ 885669 h 1041310"/>
                    <a:gd name="connsiteX121" fmla="*/ 45071 w 596977"/>
                    <a:gd name="connsiteY121" fmla="*/ 881111 h 1041310"/>
                    <a:gd name="connsiteX122" fmla="*/ 53737 w 596977"/>
                    <a:gd name="connsiteY122" fmla="*/ 881505 h 1041310"/>
                    <a:gd name="connsiteX123" fmla="*/ 58688 w 596977"/>
                    <a:gd name="connsiteY123" fmla="*/ 883587 h 1041310"/>
                    <a:gd name="connsiteX124" fmla="*/ 61164 w 596977"/>
                    <a:gd name="connsiteY124" fmla="*/ 894728 h 1041310"/>
                    <a:gd name="connsiteX125" fmla="*/ 70617 w 596977"/>
                    <a:gd name="connsiteY125" fmla="*/ 901762 h 1041310"/>
                    <a:gd name="connsiteX126" fmla="*/ 82546 w 596977"/>
                    <a:gd name="connsiteY126" fmla="*/ 904237 h 1041310"/>
                    <a:gd name="connsiteX127" fmla="*/ 93237 w 596977"/>
                    <a:gd name="connsiteY127" fmla="*/ 910033 h 1041310"/>
                    <a:gd name="connsiteX128" fmla="*/ 101903 w 596977"/>
                    <a:gd name="connsiteY128" fmla="*/ 909189 h 1041310"/>
                    <a:gd name="connsiteX129" fmla="*/ 115520 w 596977"/>
                    <a:gd name="connsiteY129" fmla="*/ 905475 h 1041310"/>
                    <a:gd name="connsiteX130" fmla="*/ 127899 w 596977"/>
                    <a:gd name="connsiteY130" fmla="*/ 900130 h 1041310"/>
                    <a:gd name="connsiteX131" fmla="*/ 139828 w 596977"/>
                    <a:gd name="connsiteY131" fmla="*/ 900130 h 1041310"/>
                    <a:gd name="connsiteX132" fmla="*/ 148493 w 596977"/>
                    <a:gd name="connsiteY132" fmla="*/ 899736 h 1041310"/>
                    <a:gd name="connsiteX133" fmla="*/ 157553 w 596977"/>
                    <a:gd name="connsiteY133" fmla="*/ 904688 h 1041310"/>
                    <a:gd name="connsiteX134" fmla="*/ 161661 w 596977"/>
                    <a:gd name="connsiteY134" fmla="*/ 918305 h 1041310"/>
                    <a:gd name="connsiteX135" fmla="*/ 158341 w 596977"/>
                    <a:gd name="connsiteY135" fmla="*/ 929840 h 1041310"/>
                    <a:gd name="connsiteX136" fmla="*/ 162898 w 596977"/>
                    <a:gd name="connsiteY136" fmla="*/ 935579 h 1041310"/>
                    <a:gd name="connsiteX137" fmla="*/ 174827 w 596977"/>
                    <a:gd name="connsiteY137" fmla="*/ 938449 h 1041310"/>
                    <a:gd name="connsiteX138" fmla="*/ 181017 w 596977"/>
                    <a:gd name="connsiteY138" fmla="*/ 934735 h 1041310"/>
                    <a:gd name="connsiteX139" fmla="*/ 190920 w 596977"/>
                    <a:gd name="connsiteY139" fmla="*/ 926070 h 1041310"/>
                    <a:gd name="connsiteX140" fmla="*/ 196266 w 596977"/>
                    <a:gd name="connsiteY140" fmla="*/ 928940 h 1041310"/>
                    <a:gd name="connsiteX141" fmla="*/ 202455 w 596977"/>
                    <a:gd name="connsiteY141" fmla="*/ 940868 h 1041310"/>
                    <a:gd name="connsiteX142" fmla="*/ 215622 w 596977"/>
                    <a:gd name="connsiteY142" fmla="*/ 943738 h 1041310"/>
                    <a:gd name="connsiteX143" fmla="*/ 229633 w 596977"/>
                    <a:gd name="connsiteY143" fmla="*/ 951560 h 1041310"/>
                    <a:gd name="connsiteX144" fmla="*/ 239086 w 596977"/>
                    <a:gd name="connsiteY144" fmla="*/ 967596 h 1041310"/>
                    <a:gd name="connsiteX145" fmla="*/ 249383 w 596977"/>
                    <a:gd name="connsiteY145" fmla="*/ 972548 h 1041310"/>
                    <a:gd name="connsiteX146" fmla="*/ 255573 w 596977"/>
                    <a:gd name="connsiteY146" fmla="*/ 973392 h 1041310"/>
                    <a:gd name="connsiteX147" fmla="*/ 263394 w 596977"/>
                    <a:gd name="connsiteY147" fmla="*/ 968046 h 1041310"/>
                    <a:gd name="connsiteX148" fmla="*/ 274929 w 596977"/>
                    <a:gd name="connsiteY148" fmla="*/ 962251 h 1041310"/>
                    <a:gd name="connsiteX149" fmla="*/ 288096 w 596977"/>
                    <a:gd name="connsiteY149" fmla="*/ 962251 h 1041310"/>
                    <a:gd name="connsiteX150" fmla="*/ 297550 w 596977"/>
                    <a:gd name="connsiteY150" fmla="*/ 961013 h 1041310"/>
                    <a:gd name="connsiteX151" fmla="*/ 309085 w 596977"/>
                    <a:gd name="connsiteY151" fmla="*/ 963488 h 1041310"/>
                    <a:gd name="connsiteX152" fmla="*/ 310829 w 596977"/>
                    <a:gd name="connsiteY152" fmla="*/ 970466 h 1041310"/>
                    <a:gd name="connsiteX153" fmla="*/ 323883 w 596977"/>
                    <a:gd name="connsiteY153" fmla="*/ 979019 h 1041310"/>
                    <a:gd name="connsiteX154" fmla="*/ 348416 w 596977"/>
                    <a:gd name="connsiteY154" fmla="*/ 994943 h 1041310"/>
                    <a:gd name="connsiteX155" fmla="*/ 366816 w 596977"/>
                    <a:gd name="connsiteY155" fmla="*/ 1005409 h 1041310"/>
                    <a:gd name="connsiteX156" fmla="*/ 385554 w 596977"/>
                    <a:gd name="connsiteY156" fmla="*/ 1019138 h 1041310"/>
                    <a:gd name="connsiteX157" fmla="*/ 393825 w 596977"/>
                    <a:gd name="connsiteY157" fmla="*/ 1032868 h 1041310"/>
                    <a:gd name="connsiteX158" fmla="*/ 400296 w 596977"/>
                    <a:gd name="connsiteY158" fmla="*/ 1040127 h 1041310"/>
                    <a:gd name="connsiteX159" fmla="*/ 414758 w 596977"/>
                    <a:gd name="connsiteY159" fmla="*/ 1040464 h 1041310"/>
                    <a:gd name="connsiteX160" fmla="*/ 421960 w 596977"/>
                    <a:gd name="connsiteY160" fmla="*/ 1039395 h 1041310"/>
                    <a:gd name="connsiteX161" fmla="*/ 431132 w 596977"/>
                    <a:gd name="connsiteY161" fmla="*/ 1036469 h 1041310"/>
                    <a:gd name="connsiteX162" fmla="*/ 430625 w 596977"/>
                    <a:gd name="connsiteY162" fmla="*/ 1025159 h 1041310"/>
                    <a:gd name="connsiteX163" fmla="*/ 428881 w 596977"/>
                    <a:gd name="connsiteY163" fmla="*/ 1006365 h 1041310"/>
                    <a:gd name="connsiteX164" fmla="*/ 423648 w 596977"/>
                    <a:gd name="connsiteY164" fmla="*/ 995337 h 1041310"/>
                    <a:gd name="connsiteX165" fmla="*/ 428262 w 596977"/>
                    <a:gd name="connsiteY165" fmla="*/ 979131 h 1041310"/>
                    <a:gd name="connsiteX166" fmla="*/ 422185 w 596977"/>
                    <a:gd name="connsiteY166" fmla="*/ 971028 h 1041310"/>
                    <a:gd name="connsiteX167" fmla="*/ 414926 w 596977"/>
                    <a:gd name="connsiteY167" fmla="*/ 950772 h 1041310"/>
                    <a:gd name="connsiteX168" fmla="*/ 421848 w 596977"/>
                    <a:gd name="connsiteY168" fmla="*/ 940081 h 1041310"/>
                    <a:gd name="connsiteX169" fmla="*/ 428768 w 596977"/>
                    <a:gd name="connsiteY169" fmla="*/ 931078 h 1041310"/>
                    <a:gd name="connsiteX170" fmla="*/ 435127 w 596977"/>
                    <a:gd name="connsiteY170" fmla="*/ 919205 h 1041310"/>
                    <a:gd name="connsiteX171" fmla="*/ 462023 w 596977"/>
                    <a:gd name="connsiteY171" fmla="*/ 925845 h 1041310"/>
                    <a:gd name="connsiteX172" fmla="*/ 476203 w 596977"/>
                    <a:gd name="connsiteY172" fmla="*/ 927870 h 1041310"/>
                    <a:gd name="connsiteX173" fmla="*/ 486613 w 596977"/>
                    <a:gd name="connsiteY173" fmla="*/ 923538 h 1041310"/>
                    <a:gd name="connsiteX174" fmla="*/ 490945 w 596977"/>
                    <a:gd name="connsiteY174" fmla="*/ 918305 h 1041310"/>
                    <a:gd name="connsiteX175" fmla="*/ 484868 w 596977"/>
                    <a:gd name="connsiteY175" fmla="*/ 899792 h 1041310"/>
                    <a:gd name="connsiteX176" fmla="*/ 472714 w 596977"/>
                    <a:gd name="connsiteY176" fmla="*/ 883024 h 1041310"/>
                    <a:gd name="connsiteX177" fmla="*/ 464330 w 596977"/>
                    <a:gd name="connsiteY177" fmla="*/ 884206 h 1041310"/>
                    <a:gd name="connsiteX178" fmla="*/ 455946 w 596977"/>
                    <a:gd name="connsiteY178" fmla="*/ 887413 h 1041310"/>
                    <a:gd name="connsiteX179" fmla="*/ 451332 w 596977"/>
                    <a:gd name="connsiteY179" fmla="*/ 883924 h 1041310"/>
                    <a:gd name="connsiteX180" fmla="*/ 447281 w 596977"/>
                    <a:gd name="connsiteY180" fmla="*/ 873515 h 1041310"/>
                    <a:gd name="connsiteX181" fmla="*/ 446718 w 596977"/>
                    <a:gd name="connsiteY181" fmla="*/ 860179 h 1041310"/>
                    <a:gd name="connsiteX182" fmla="*/ 432257 w 596977"/>
                    <a:gd name="connsiteY182" fmla="*/ 854665 h 1041310"/>
                    <a:gd name="connsiteX183" fmla="*/ 414307 w 596977"/>
                    <a:gd name="connsiteY183" fmla="*/ 847406 h 1041310"/>
                    <a:gd name="connsiteX184" fmla="*/ 419540 w 596977"/>
                    <a:gd name="connsiteY184" fmla="*/ 841048 h 1041310"/>
                    <a:gd name="connsiteX185" fmla="*/ 430850 w 596977"/>
                    <a:gd name="connsiteY185" fmla="*/ 836434 h 1041310"/>
                    <a:gd name="connsiteX186" fmla="*/ 460392 w 596977"/>
                    <a:gd name="connsiteY186" fmla="*/ 837278 h 1041310"/>
                    <a:gd name="connsiteX187" fmla="*/ 477160 w 596977"/>
                    <a:gd name="connsiteY187" fmla="*/ 842173 h 1041310"/>
                    <a:gd name="connsiteX188" fmla="*/ 495953 w 596977"/>
                    <a:gd name="connsiteY188" fmla="*/ 848813 h 1041310"/>
                    <a:gd name="connsiteX189" fmla="*/ 515029 w 596977"/>
                    <a:gd name="connsiteY189" fmla="*/ 847969 h 1041310"/>
                    <a:gd name="connsiteX190" fmla="*/ 524313 w 596977"/>
                    <a:gd name="connsiteY190" fmla="*/ 843636 h 1041310"/>
                    <a:gd name="connsiteX191" fmla="*/ 532978 w 596977"/>
                    <a:gd name="connsiteY191" fmla="*/ 841610 h 1041310"/>
                    <a:gd name="connsiteX192" fmla="*/ 536748 w 596977"/>
                    <a:gd name="connsiteY192" fmla="*/ 851739 h 1041310"/>
                    <a:gd name="connsiteX193" fmla="*/ 548621 w 596977"/>
                    <a:gd name="connsiteY193" fmla="*/ 856353 h 1041310"/>
                    <a:gd name="connsiteX194" fmla="*/ 561057 w 596977"/>
                    <a:gd name="connsiteY194" fmla="*/ 848250 h 1041310"/>
                    <a:gd name="connsiteX195" fmla="*/ 569722 w 596977"/>
                    <a:gd name="connsiteY195" fmla="*/ 845943 h 1041310"/>
                    <a:gd name="connsiteX196" fmla="*/ 572198 w 596977"/>
                    <a:gd name="connsiteY196" fmla="*/ 843636 h 1041310"/>
                    <a:gd name="connsiteX197" fmla="*/ 572198 w 596977"/>
                    <a:gd name="connsiteY197" fmla="*/ 843636 h 1041310"/>
                    <a:gd name="connsiteX198" fmla="*/ 574561 w 596977"/>
                    <a:gd name="connsiteY198" fmla="*/ 840654 h 1041310"/>
                    <a:gd name="connsiteX199" fmla="*/ 574898 w 596977"/>
                    <a:gd name="connsiteY199" fmla="*/ 840203 h 1041310"/>
                    <a:gd name="connsiteX200" fmla="*/ 577149 w 596977"/>
                    <a:gd name="connsiteY200" fmla="*/ 836546 h 1041310"/>
                    <a:gd name="connsiteX201" fmla="*/ 578106 w 596977"/>
                    <a:gd name="connsiteY201" fmla="*/ 834689 h 1041310"/>
                    <a:gd name="connsiteX202" fmla="*/ 582157 w 596977"/>
                    <a:gd name="connsiteY202" fmla="*/ 821972 h 1041310"/>
                    <a:gd name="connsiteX203" fmla="*/ 579288 w 596977"/>
                    <a:gd name="connsiteY203" fmla="*/ 803179 h 1041310"/>
                    <a:gd name="connsiteX204" fmla="*/ 570622 w 596977"/>
                    <a:gd name="connsiteY204" fmla="*/ 790181 h 1041310"/>
                    <a:gd name="connsiteX205" fmla="*/ 559312 w 596977"/>
                    <a:gd name="connsiteY205" fmla="*/ 778027 h 1041310"/>
                    <a:gd name="connsiteX206" fmla="*/ 550028 w 596977"/>
                    <a:gd name="connsiteY206" fmla="*/ 762665 h 1041310"/>
                    <a:gd name="connsiteX207" fmla="*/ 537593 w 596977"/>
                    <a:gd name="connsiteY207" fmla="*/ 748767 h 1041310"/>
                    <a:gd name="connsiteX208" fmla="*/ 539337 w 596977"/>
                    <a:gd name="connsiteY208" fmla="*/ 736050 h 1041310"/>
                    <a:gd name="connsiteX209" fmla="*/ 534723 w 596977"/>
                    <a:gd name="connsiteY209" fmla="*/ 727947 h 1041310"/>
                    <a:gd name="connsiteX210" fmla="*/ 539055 w 596977"/>
                    <a:gd name="connsiteY210" fmla="*/ 719845 h 1041310"/>
                    <a:gd name="connsiteX211" fmla="*/ 529490 w 596977"/>
                    <a:gd name="connsiteY211" fmla="*/ 712023 h 1041310"/>
                    <a:gd name="connsiteX212" fmla="*/ 521387 w 596977"/>
                    <a:gd name="connsiteY212" fmla="*/ 701895 h 1041310"/>
                    <a:gd name="connsiteX213" fmla="*/ 524594 w 596977"/>
                    <a:gd name="connsiteY213" fmla="*/ 691766 h 1041310"/>
                    <a:gd name="connsiteX214" fmla="*/ 511878 w 596977"/>
                    <a:gd name="connsiteY214" fmla="*/ 675280 h 1041310"/>
                    <a:gd name="connsiteX215" fmla="*/ 512103 w 596977"/>
                    <a:gd name="connsiteY215" fmla="*/ 670553 h 1041310"/>
                    <a:gd name="connsiteX216" fmla="*/ 512384 w 596977"/>
                    <a:gd name="connsiteY216" fmla="*/ 668302 h 1041310"/>
                    <a:gd name="connsiteX217" fmla="*/ 513059 w 596977"/>
                    <a:gd name="connsiteY217" fmla="*/ 665151 h 1041310"/>
                    <a:gd name="connsiteX218" fmla="*/ 515085 w 596977"/>
                    <a:gd name="connsiteY218" fmla="*/ 657330 h 1041310"/>
                    <a:gd name="connsiteX219" fmla="*/ 514972 w 596977"/>
                    <a:gd name="connsiteY219" fmla="*/ 657274 h 1041310"/>
                    <a:gd name="connsiteX220" fmla="*/ 503212 w 596977"/>
                    <a:gd name="connsiteY220" fmla="*/ 653278 h 1041310"/>
                    <a:gd name="connsiteX221" fmla="*/ 500342 w 596977"/>
                    <a:gd name="connsiteY221" fmla="*/ 637354 h 1041310"/>
                    <a:gd name="connsiteX222" fmla="*/ 511371 w 596977"/>
                    <a:gd name="connsiteY222" fmla="*/ 580017 h 1041310"/>
                    <a:gd name="connsiteX223" fmla="*/ 523244 w 596977"/>
                    <a:gd name="connsiteY223" fmla="*/ 554864 h 1041310"/>
                    <a:gd name="connsiteX224" fmla="*/ 535961 w 596977"/>
                    <a:gd name="connsiteY224" fmla="*/ 536915 h 1041310"/>
                    <a:gd name="connsiteX225" fmla="*/ 535848 w 596977"/>
                    <a:gd name="connsiteY225" fmla="*/ 527743 h 1041310"/>
                    <a:gd name="connsiteX226" fmla="*/ 533541 w 596977"/>
                    <a:gd name="connsiteY226" fmla="*/ 512944 h 1041310"/>
                    <a:gd name="connsiteX227" fmla="*/ 531684 w 596977"/>
                    <a:gd name="connsiteY227" fmla="*/ 495838 h 1041310"/>
                    <a:gd name="connsiteX228" fmla="*/ 526620 w 596977"/>
                    <a:gd name="connsiteY228" fmla="*/ 481996 h 1041310"/>
                    <a:gd name="connsiteX229" fmla="*/ 520149 w 596977"/>
                    <a:gd name="connsiteY229" fmla="*/ 451499 h 1041310"/>
                    <a:gd name="connsiteX230" fmla="*/ 519811 w 596977"/>
                    <a:gd name="connsiteY230" fmla="*/ 414136 h 1041310"/>
                    <a:gd name="connsiteX231" fmla="*/ 521612 w 596977"/>
                    <a:gd name="connsiteY231" fmla="*/ 399562 h 1041310"/>
                    <a:gd name="connsiteX232" fmla="*/ 517504 w 596977"/>
                    <a:gd name="connsiteY232" fmla="*/ 386058 h 1041310"/>
                    <a:gd name="connsiteX233" fmla="*/ 512778 w 596977"/>
                    <a:gd name="connsiteY233" fmla="*/ 373172 h 1041310"/>
                    <a:gd name="connsiteX234" fmla="*/ 514409 w 596977"/>
                    <a:gd name="connsiteY234" fmla="*/ 366983 h 1041310"/>
                    <a:gd name="connsiteX235" fmla="*/ 512778 w 596977"/>
                    <a:gd name="connsiteY235" fmla="*/ 351903 h 1041310"/>
                    <a:gd name="connsiteX236" fmla="*/ 514072 w 596977"/>
                    <a:gd name="connsiteY236" fmla="*/ 340086 h 1041310"/>
                    <a:gd name="connsiteX237" fmla="*/ 526282 w 596977"/>
                    <a:gd name="connsiteY237" fmla="*/ 326469 h 1041310"/>
                    <a:gd name="connsiteX238" fmla="*/ 540462 w 596977"/>
                    <a:gd name="connsiteY238" fmla="*/ 305537 h 1041310"/>
                    <a:gd name="connsiteX239" fmla="*/ 540293 w 596977"/>
                    <a:gd name="connsiteY239" fmla="*/ 298110 h 1041310"/>
                    <a:gd name="connsiteX240" fmla="*/ 535567 w 596977"/>
                    <a:gd name="connsiteY240" fmla="*/ 287587 h 1041310"/>
                    <a:gd name="connsiteX241" fmla="*/ 541025 w 596977"/>
                    <a:gd name="connsiteY241" fmla="*/ 283198 h 1041310"/>
                    <a:gd name="connsiteX242" fmla="*/ 551322 w 596977"/>
                    <a:gd name="connsiteY242" fmla="*/ 269188 h 1041310"/>
                    <a:gd name="connsiteX243" fmla="*/ 547158 w 596977"/>
                    <a:gd name="connsiteY243" fmla="*/ 253151 h 1041310"/>
                    <a:gd name="connsiteX244" fmla="*/ 527633 w 596977"/>
                    <a:gd name="connsiteY244" fmla="*/ 222653 h 1041310"/>
                    <a:gd name="connsiteX245" fmla="*/ 519755 w 596977"/>
                    <a:gd name="connsiteY245" fmla="*/ 210555 h 1041310"/>
                    <a:gd name="connsiteX246" fmla="*/ 520937 w 596977"/>
                    <a:gd name="connsiteY246" fmla="*/ 190130 h 1041310"/>
                    <a:gd name="connsiteX247" fmla="*/ 530615 w 596977"/>
                    <a:gd name="connsiteY247" fmla="*/ 172293 h 1041310"/>
                    <a:gd name="connsiteX248" fmla="*/ 547383 w 596977"/>
                    <a:gd name="connsiteY248" fmla="*/ 161377 h 1041310"/>
                    <a:gd name="connsiteX249" fmla="*/ 556442 w 596977"/>
                    <a:gd name="connsiteY249" fmla="*/ 148097 h 1041310"/>
                    <a:gd name="connsiteX250" fmla="*/ 559593 w 596977"/>
                    <a:gd name="connsiteY250" fmla="*/ 130260 h 1041310"/>
                    <a:gd name="connsiteX251" fmla="*/ 569441 w 596977"/>
                    <a:gd name="connsiteY251" fmla="*/ 101732 h 1041310"/>
                    <a:gd name="connsiteX252" fmla="*/ 577318 w 596977"/>
                    <a:gd name="connsiteY252" fmla="*/ 83107 h 1041310"/>
                    <a:gd name="connsiteX253" fmla="*/ 579906 w 596977"/>
                    <a:gd name="connsiteY253" fmla="*/ 73766 h 1041310"/>
                    <a:gd name="connsiteX254" fmla="*/ 586040 w 596977"/>
                    <a:gd name="connsiteY254" fmla="*/ 58517 h 1041310"/>
                    <a:gd name="connsiteX255" fmla="*/ 590992 w 596977"/>
                    <a:gd name="connsiteY255" fmla="*/ 44225 h 1041310"/>
                    <a:gd name="connsiteX256" fmla="*/ 596562 w 596977"/>
                    <a:gd name="connsiteY256" fmla="*/ 38429 h 1041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</a:cxnLst>
                  <a:rect l="l" t="t" r="r" b="b"/>
                  <a:pathLst>
                    <a:path w="596977" h="1041310">
                      <a:moveTo>
                        <a:pt x="596562" y="38429"/>
                      </a:moveTo>
                      <a:cubicBezTo>
                        <a:pt x="596168" y="37866"/>
                        <a:pt x="595718" y="37247"/>
                        <a:pt x="595268" y="36572"/>
                      </a:cubicBezTo>
                      <a:cubicBezTo>
                        <a:pt x="595268" y="36572"/>
                        <a:pt x="595268" y="36572"/>
                        <a:pt x="595268" y="36572"/>
                      </a:cubicBezTo>
                      <a:cubicBezTo>
                        <a:pt x="594930" y="36122"/>
                        <a:pt x="594593" y="35616"/>
                        <a:pt x="594255" y="35222"/>
                      </a:cubicBezTo>
                      <a:cubicBezTo>
                        <a:pt x="594199" y="35109"/>
                        <a:pt x="594086" y="34997"/>
                        <a:pt x="594030" y="34940"/>
                      </a:cubicBezTo>
                      <a:cubicBezTo>
                        <a:pt x="593692" y="34547"/>
                        <a:pt x="593411" y="34153"/>
                        <a:pt x="593073" y="33871"/>
                      </a:cubicBezTo>
                      <a:cubicBezTo>
                        <a:pt x="593017" y="33815"/>
                        <a:pt x="593017" y="33815"/>
                        <a:pt x="592961" y="33759"/>
                      </a:cubicBezTo>
                      <a:cubicBezTo>
                        <a:pt x="592623" y="33421"/>
                        <a:pt x="592286" y="33196"/>
                        <a:pt x="591948" y="33083"/>
                      </a:cubicBezTo>
                      <a:cubicBezTo>
                        <a:pt x="591892" y="33027"/>
                        <a:pt x="591779" y="33027"/>
                        <a:pt x="591723" y="32971"/>
                      </a:cubicBezTo>
                      <a:cubicBezTo>
                        <a:pt x="591385" y="32859"/>
                        <a:pt x="591048" y="32802"/>
                        <a:pt x="590710" y="32971"/>
                      </a:cubicBezTo>
                      <a:cubicBezTo>
                        <a:pt x="588741" y="33759"/>
                        <a:pt x="585984" y="33759"/>
                        <a:pt x="583226" y="33590"/>
                      </a:cubicBezTo>
                      <a:cubicBezTo>
                        <a:pt x="580469" y="33365"/>
                        <a:pt x="577487" y="32577"/>
                        <a:pt x="578275" y="30608"/>
                      </a:cubicBezTo>
                      <a:cubicBezTo>
                        <a:pt x="578612" y="29820"/>
                        <a:pt x="578950" y="28807"/>
                        <a:pt x="579288" y="27907"/>
                      </a:cubicBezTo>
                      <a:cubicBezTo>
                        <a:pt x="579738" y="26613"/>
                        <a:pt x="580075" y="25487"/>
                        <a:pt x="580075" y="25487"/>
                      </a:cubicBezTo>
                      <a:cubicBezTo>
                        <a:pt x="575236" y="23968"/>
                        <a:pt x="579231" y="9113"/>
                        <a:pt x="581651" y="2136"/>
                      </a:cubicBezTo>
                      <a:cubicBezTo>
                        <a:pt x="584070" y="-4842"/>
                        <a:pt x="570341" y="7256"/>
                        <a:pt x="559706" y="10238"/>
                      </a:cubicBezTo>
                      <a:cubicBezTo>
                        <a:pt x="549071" y="13221"/>
                        <a:pt x="548115" y="18229"/>
                        <a:pt x="540406" y="35672"/>
                      </a:cubicBezTo>
                      <a:cubicBezTo>
                        <a:pt x="532697" y="53115"/>
                        <a:pt x="527352" y="41636"/>
                        <a:pt x="523525" y="35166"/>
                      </a:cubicBezTo>
                      <a:cubicBezTo>
                        <a:pt x="519643" y="28695"/>
                        <a:pt x="518686" y="30158"/>
                        <a:pt x="510021" y="34153"/>
                      </a:cubicBezTo>
                      <a:cubicBezTo>
                        <a:pt x="501355" y="38148"/>
                        <a:pt x="507601" y="32183"/>
                        <a:pt x="492184" y="24699"/>
                      </a:cubicBezTo>
                      <a:cubicBezTo>
                        <a:pt x="476766" y="17216"/>
                        <a:pt x="483968" y="31170"/>
                        <a:pt x="485937" y="40624"/>
                      </a:cubicBezTo>
                      <a:cubicBezTo>
                        <a:pt x="487851" y="50077"/>
                        <a:pt x="478229" y="50583"/>
                        <a:pt x="467144" y="50077"/>
                      </a:cubicBezTo>
                      <a:cubicBezTo>
                        <a:pt x="456059" y="49570"/>
                        <a:pt x="459885" y="53059"/>
                        <a:pt x="462305" y="57054"/>
                      </a:cubicBezTo>
                      <a:cubicBezTo>
                        <a:pt x="464724" y="61049"/>
                        <a:pt x="457972" y="62512"/>
                        <a:pt x="450713" y="68027"/>
                      </a:cubicBezTo>
                      <a:cubicBezTo>
                        <a:pt x="443511" y="73485"/>
                        <a:pt x="434789" y="87946"/>
                        <a:pt x="432370" y="99424"/>
                      </a:cubicBezTo>
                      <a:cubicBezTo>
                        <a:pt x="429950" y="110903"/>
                        <a:pt x="424661" y="101900"/>
                        <a:pt x="418865" y="105895"/>
                      </a:cubicBezTo>
                      <a:cubicBezTo>
                        <a:pt x="413070" y="109891"/>
                        <a:pt x="403447" y="120356"/>
                        <a:pt x="405361" y="123339"/>
                      </a:cubicBezTo>
                      <a:cubicBezTo>
                        <a:pt x="407274" y="126321"/>
                        <a:pt x="405361" y="132792"/>
                        <a:pt x="402491" y="132285"/>
                      </a:cubicBezTo>
                      <a:cubicBezTo>
                        <a:pt x="399621" y="131779"/>
                        <a:pt x="398608" y="133805"/>
                        <a:pt x="392813" y="137744"/>
                      </a:cubicBezTo>
                      <a:cubicBezTo>
                        <a:pt x="387017" y="141739"/>
                        <a:pt x="390393" y="139263"/>
                        <a:pt x="376889" y="157212"/>
                      </a:cubicBezTo>
                      <a:cubicBezTo>
                        <a:pt x="375200" y="159463"/>
                        <a:pt x="373906" y="161602"/>
                        <a:pt x="372894" y="163740"/>
                      </a:cubicBezTo>
                      <a:cubicBezTo>
                        <a:pt x="370924" y="167791"/>
                        <a:pt x="365353" y="172405"/>
                        <a:pt x="364847" y="176231"/>
                      </a:cubicBezTo>
                      <a:cubicBezTo>
                        <a:pt x="364341" y="180058"/>
                        <a:pt x="368898" y="183153"/>
                        <a:pt x="369349" y="187148"/>
                      </a:cubicBezTo>
                      <a:cubicBezTo>
                        <a:pt x="370868" y="199470"/>
                        <a:pt x="378745" y="195644"/>
                        <a:pt x="369686" y="217533"/>
                      </a:cubicBezTo>
                      <a:cubicBezTo>
                        <a:pt x="365353" y="227999"/>
                        <a:pt x="360514" y="209036"/>
                        <a:pt x="354719" y="205548"/>
                      </a:cubicBezTo>
                      <a:cubicBezTo>
                        <a:pt x="348923" y="202059"/>
                        <a:pt x="349879" y="224510"/>
                        <a:pt x="350836" y="239421"/>
                      </a:cubicBezTo>
                      <a:cubicBezTo>
                        <a:pt x="351793" y="254389"/>
                        <a:pt x="341664" y="256865"/>
                        <a:pt x="332999" y="255402"/>
                      </a:cubicBezTo>
                      <a:cubicBezTo>
                        <a:pt x="324334" y="253882"/>
                        <a:pt x="316118" y="259903"/>
                        <a:pt x="304077" y="258890"/>
                      </a:cubicBezTo>
                      <a:cubicBezTo>
                        <a:pt x="292035" y="257877"/>
                        <a:pt x="290572" y="259397"/>
                        <a:pt x="285733" y="261873"/>
                      </a:cubicBezTo>
                      <a:cubicBezTo>
                        <a:pt x="280894" y="264348"/>
                        <a:pt x="275605" y="258384"/>
                        <a:pt x="273185" y="246399"/>
                      </a:cubicBezTo>
                      <a:cubicBezTo>
                        <a:pt x="270935" y="235201"/>
                        <a:pt x="258499" y="233513"/>
                        <a:pt x="248202" y="228843"/>
                      </a:cubicBezTo>
                      <a:cubicBezTo>
                        <a:pt x="247526" y="228505"/>
                        <a:pt x="246851" y="228168"/>
                        <a:pt x="246176" y="227886"/>
                      </a:cubicBezTo>
                      <a:cubicBezTo>
                        <a:pt x="244882" y="227324"/>
                        <a:pt x="243757" y="227492"/>
                        <a:pt x="242631" y="227999"/>
                      </a:cubicBezTo>
                      <a:cubicBezTo>
                        <a:pt x="238749" y="229912"/>
                        <a:pt x="236048" y="237171"/>
                        <a:pt x="232840" y="238183"/>
                      </a:cubicBezTo>
                      <a:cubicBezTo>
                        <a:pt x="228789" y="239421"/>
                        <a:pt x="225919" y="239140"/>
                        <a:pt x="224062" y="240716"/>
                      </a:cubicBezTo>
                      <a:cubicBezTo>
                        <a:pt x="223725" y="240997"/>
                        <a:pt x="223162" y="241447"/>
                        <a:pt x="222431" y="242010"/>
                      </a:cubicBezTo>
                      <a:cubicBezTo>
                        <a:pt x="218886" y="244823"/>
                        <a:pt x="211177" y="251013"/>
                        <a:pt x="208026" y="255458"/>
                      </a:cubicBezTo>
                      <a:cubicBezTo>
                        <a:pt x="204256" y="260803"/>
                        <a:pt x="204256" y="261704"/>
                        <a:pt x="204256" y="264855"/>
                      </a:cubicBezTo>
                      <a:cubicBezTo>
                        <a:pt x="204256" y="268006"/>
                        <a:pt x="203918" y="269863"/>
                        <a:pt x="203299" y="272395"/>
                      </a:cubicBezTo>
                      <a:cubicBezTo>
                        <a:pt x="202680" y="274927"/>
                        <a:pt x="197054" y="280216"/>
                        <a:pt x="196716" y="284943"/>
                      </a:cubicBezTo>
                      <a:cubicBezTo>
                        <a:pt x="196378" y="289669"/>
                        <a:pt x="194859" y="294340"/>
                        <a:pt x="197335" y="298729"/>
                      </a:cubicBezTo>
                      <a:cubicBezTo>
                        <a:pt x="199867" y="303118"/>
                        <a:pt x="200767" y="304974"/>
                        <a:pt x="199867" y="307844"/>
                      </a:cubicBezTo>
                      <a:cubicBezTo>
                        <a:pt x="198910" y="310658"/>
                        <a:pt x="198010" y="312233"/>
                        <a:pt x="200205" y="313809"/>
                      </a:cubicBezTo>
                      <a:cubicBezTo>
                        <a:pt x="202399" y="315384"/>
                        <a:pt x="204256" y="321011"/>
                        <a:pt x="201161" y="323206"/>
                      </a:cubicBezTo>
                      <a:cubicBezTo>
                        <a:pt x="199248" y="324556"/>
                        <a:pt x="196097" y="326526"/>
                        <a:pt x="193115" y="328495"/>
                      </a:cubicBezTo>
                      <a:cubicBezTo>
                        <a:pt x="195140" y="332040"/>
                        <a:pt x="196491" y="336035"/>
                        <a:pt x="197335" y="338905"/>
                      </a:cubicBezTo>
                      <a:cubicBezTo>
                        <a:pt x="197729" y="340142"/>
                        <a:pt x="198010" y="341268"/>
                        <a:pt x="198179" y="341887"/>
                      </a:cubicBezTo>
                      <a:cubicBezTo>
                        <a:pt x="199192" y="345882"/>
                        <a:pt x="203693" y="348414"/>
                        <a:pt x="209770" y="348920"/>
                      </a:cubicBezTo>
                      <a:cubicBezTo>
                        <a:pt x="215791" y="349427"/>
                        <a:pt x="220855" y="355448"/>
                        <a:pt x="222318" y="358486"/>
                      </a:cubicBezTo>
                      <a:cubicBezTo>
                        <a:pt x="223838" y="361525"/>
                        <a:pt x="227326" y="360512"/>
                        <a:pt x="233910" y="362988"/>
                      </a:cubicBezTo>
                      <a:cubicBezTo>
                        <a:pt x="240437" y="365520"/>
                        <a:pt x="248483" y="366983"/>
                        <a:pt x="252534" y="370021"/>
                      </a:cubicBezTo>
                      <a:cubicBezTo>
                        <a:pt x="256530" y="373060"/>
                        <a:pt x="267614" y="387127"/>
                        <a:pt x="271159" y="391628"/>
                      </a:cubicBezTo>
                      <a:cubicBezTo>
                        <a:pt x="274704" y="396130"/>
                        <a:pt x="284214" y="393654"/>
                        <a:pt x="289278" y="395173"/>
                      </a:cubicBezTo>
                      <a:cubicBezTo>
                        <a:pt x="294286" y="396693"/>
                        <a:pt x="303345" y="404233"/>
                        <a:pt x="306890" y="406258"/>
                      </a:cubicBezTo>
                      <a:cubicBezTo>
                        <a:pt x="310379" y="408284"/>
                        <a:pt x="313924" y="412279"/>
                        <a:pt x="316456" y="414305"/>
                      </a:cubicBezTo>
                      <a:cubicBezTo>
                        <a:pt x="318988" y="416331"/>
                        <a:pt x="325009" y="412786"/>
                        <a:pt x="330523" y="414811"/>
                      </a:cubicBezTo>
                      <a:cubicBezTo>
                        <a:pt x="336038" y="416837"/>
                        <a:pt x="338063" y="439963"/>
                        <a:pt x="338569" y="444465"/>
                      </a:cubicBezTo>
                      <a:cubicBezTo>
                        <a:pt x="339076" y="448966"/>
                        <a:pt x="339076" y="462584"/>
                        <a:pt x="337557" y="467591"/>
                      </a:cubicBezTo>
                      <a:cubicBezTo>
                        <a:pt x="336038" y="472599"/>
                        <a:pt x="323996" y="485710"/>
                        <a:pt x="319944" y="491731"/>
                      </a:cubicBezTo>
                      <a:cubicBezTo>
                        <a:pt x="315893" y="497752"/>
                        <a:pt x="323940" y="530950"/>
                        <a:pt x="327485" y="539503"/>
                      </a:cubicBezTo>
                      <a:cubicBezTo>
                        <a:pt x="330973" y="548056"/>
                        <a:pt x="325965" y="557115"/>
                        <a:pt x="322477" y="561617"/>
                      </a:cubicBezTo>
                      <a:cubicBezTo>
                        <a:pt x="318988" y="566118"/>
                        <a:pt x="314937" y="567131"/>
                        <a:pt x="307397" y="568650"/>
                      </a:cubicBezTo>
                      <a:cubicBezTo>
                        <a:pt x="299857" y="570169"/>
                        <a:pt x="293329" y="567131"/>
                        <a:pt x="284776" y="566118"/>
                      </a:cubicBezTo>
                      <a:cubicBezTo>
                        <a:pt x="276224" y="565105"/>
                        <a:pt x="271216" y="566118"/>
                        <a:pt x="265645" y="570169"/>
                      </a:cubicBezTo>
                      <a:cubicBezTo>
                        <a:pt x="260131" y="574165"/>
                        <a:pt x="254054" y="569157"/>
                        <a:pt x="246514" y="567637"/>
                      </a:cubicBezTo>
                      <a:cubicBezTo>
                        <a:pt x="238974" y="566118"/>
                        <a:pt x="236948" y="563642"/>
                        <a:pt x="231940" y="569157"/>
                      </a:cubicBezTo>
                      <a:cubicBezTo>
                        <a:pt x="226932" y="574671"/>
                        <a:pt x="238467" y="583224"/>
                        <a:pt x="241506" y="589301"/>
                      </a:cubicBezTo>
                      <a:cubicBezTo>
                        <a:pt x="244544" y="595322"/>
                        <a:pt x="248539" y="601849"/>
                        <a:pt x="247020" y="605394"/>
                      </a:cubicBezTo>
                      <a:cubicBezTo>
                        <a:pt x="245501" y="608939"/>
                        <a:pt x="235429" y="608939"/>
                        <a:pt x="229914" y="607419"/>
                      </a:cubicBezTo>
                      <a:cubicBezTo>
                        <a:pt x="224400" y="605900"/>
                        <a:pt x="219336" y="609445"/>
                        <a:pt x="215341" y="610458"/>
                      </a:cubicBezTo>
                      <a:cubicBezTo>
                        <a:pt x="211289" y="611471"/>
                        <a:pt x="204762" y="613497"/>
                        <a:pt x="197729" y="611471"/>
                      </a:cubicBezTo>
                      <a:cubicBezTo>
                        <a:pt x="190695" y="609445"/>
                        <a:pt x="188670" y="613497"/>
                        <a:pt x="183662" y="615466"/>
                      </a:cubicBezTo>
                      <a:cubicBezTo>
                        <a:pt x="178654" y="617492"/>
                        <a:pt x="172576" y="601399"/>
                        <a:pt x="165037" y="597347"/>
                      </a:cubicBezTo>
                      <a:cubicBezTo>
                        <a:pt x="157496" y="593352"/>
                        <a:pt x="143429" y="587275"/>
                        <a:pt x="136396" y="586769"/>
                      </a:cubicBezTo>
                      <a:cubicBezTo>
                        <a:pt x="129362" y="586262"/>
                        <a:pt x="124354" y="589301"/>
                        <a:pt x="117771" y="594309"/>
                      </a:cubicBezTo>
                      <a:cubicBezTo>
                        <a:pt x="111244" y="599317"/>
                        <a:pt x="120809" y="616422"/>
                        <a:pt x="121316" y="621993"/>
                      </a:cubicBezTo>
                      <a:cubicBezTo>
                        <a:pt x="121822" y="627507"/>
                        <a:pt x="115295" y="631559"/>
                        <a:pt x="115295" y="631559"/>
                      </a:cubicBezTo>
                      <a:cubicBezTo>
                        <a:pt x="115295" y="631559"/>
                        <a:pt x="109781" y="639605"/>
                        <a:pt x="108768" y="642644"/>
                      </a:cubicBezTo>
                      <a:cubicBezTo>
                        <a:pt x="107755" y="645682"/>
                        <a:pt x="102240" y="650184"/>
                        <a:pt x="96220" y="655698"/>
                      </a:cubicBezTo>
                      <a:cubicBezTo>
                        <a:pt x="90199" y="661212"/>
                        <a:pt x="106798" y="663238"/>
                        <a:pt x="111300" y="663745"/>
                      </a:cubicBezTo>
                      <a:cubicBezTo>
                        <a:pt x="115801" y="664251"/>
                        <a:pt x="117321" y="668246"/>
                        <a:pt x="119346" y="671791"/>
                      </a:cubicBezTo>
                      <a:cubicBezTo>
                        <a:pt x="121372" y="675336"/>
                        <a:pt x="121372" y="675842"/>
                        <a:pt x="123848" y="678825"/>
                      </a:cubicBezTo>
                      <a:cubicBezTo>
                        <a:pt x="126380" y="681863"/>
                        <a:pt x="127843" y="688390"/>
                        <a:pt x="129362" y="692385"/>
                      </a:cubicBezTo>
                      <a:cubicBezTo>
                        <a:pt x="130881" y="696380"/>
                        <a:pt x="129362" y="695874"/>
                        <a:pt x="123848" y="698406"/>
                      </a:cubicBezTo>
                      <a:cubicBezTo>
                        <a:pt x="118333" y="700938"/>
                        <a:pt x="118333" y="700938"/>
                        <a:pt x="114789" y="704427"/>
                      </a:cubicBezTo>
                      <a:cubicBezTo>
                        <a:pt x="111244" y="707916"/>
                        <a:pt x="115295" y="707465"/>
                        <a:pt x="117827" y="709941"/>
                      </a:cubicBezTo>
                      <a:cubicBezTo>
                        <a:pt x="120359" y="712473"/>
                        <a:pt x="118840" y="715456"/>
                        <a:pt x="115801" y="719507"/>
                      </a:cubicBezTo>
                      <a:cubicBezTo>
                        <a:pt x="112763" y="723558"/>
                        <a:pt x="105223" y="735093"/>
                        <a:pt x="104210" y="740158"/>
                      </a:cubicBezTo>
                      <a:cubicBezTo>
                        <a:pt x="103197" y="745166"/>
                        <a:pt x="102691" y="745672"/>
                        <a:pt x="104716" y="751749"/>
                      </a:cubicBezTo>
                      <a:cubicBezTo>
                        <a:pt x="106742" y="757770"/>
                        <a:pt x="105223" y="758276"/>
                        <a:pt x="105223" y="762327"/>
                      </a:cubicBezTo>
                      <a:cubicBezTo>
                        <a:pt x="105223" y="766322"/>
                        <a:pt x="110737" y="773412"/>
                        <a:pt x="113269" y="777914"/>
                      </a:cubicBezTo>
                      <a:cubicBezTo>
                        <a:pt x="115801" y="782415"/>
                        <a:pt x="113776" y="785960"/>
                        <a:pt x="111244" y="791475"/>
                      </a:cubicBezTo>
                      <a:cubicBezTo>
                        <a:pt x="108711" y="796989"/>
                        <a:pt x="104210" y="791981"/>
                        <a:pt x="101172" y="787986"/>
                      </a:cubicBezTo>
                      <a:cubicBezTo>
                        <a:pt x="98133" y="783935"/>
                        <a:pt x="98133" y="784948"/>
                        <a:pt x="92619" y="784948"/>
                      </a:cubicBezTo>
                      <a:cubicBezTo>
                        <a:pt x="87104" y="784948"/>
                        <a:pt x="80071" y="788943"/>
                        <a:pt x="73037" y="788943"/>
                      </a:cubicBezTo>
                      <a:cubicBezTo>
                        <a:pt x="66004" y="788943"/>
                        <a:pt x="62965" y="785398"/>
                        <a:pt x="59476" y="784441"/>
                      </a:cubicBezTo>
                      <a:cubicBezTo>
                        <a:pt x="55931" y="783428"/>
                        <a:pt x="53455" y="782922"/>
                        <a:pt x="45916" y="785960"/>
                      </a:cubicBezTo>
                      <a:cubicBezTo>
                        <a:pt x="38375" y="788999"/>
                        <a:pt x="33367" y="803066"/>
                        <a:pt x="32355" y="806555"/>
                      </a:cubicBezTo>
                      <a:cubicBezTo>
                        <a:pt x="31342" y="810100"/>
                        <a:pt x="27853" y="809087"/>
                        <a:pt x="22283" y="813588"/>
                      </a:cubicBezTo>
                      <a:cubicBezTo>
                        <a:pt x="16768" y="818090"/>
                        <a:pt x="30836" y="823660"/>
                        <a:pt x="36350" y="825180"/>
                      </a:cubicBezTo>
                      <a:cubicBezTo>
                        <a:pt x="41864" y="826699"/>
                        <a:pt x="40851" y="826193"/>
                        <a:pt x="44396" y="830694"/>
                      </a:cubicBezTo>
                      <a:cubicBezTo>
                        <a:pt x="47941" y="835196"/>
                        <a:pt x="39388" y="832720"/>
                        <a:pt x="37869" y="836715"/>
                      </a:cubicBezTo>
                      <a:cubicBezTo>
                        <a:pt x="36350" y="840710"/>
                        <a:pt x="36350" y="850276"/>
                        <a:pt x="35337" y="859841"/>
                      </a:cubicBezTo>
                      <a:cubicBezTo>
                        <a:pt x="34324" y="869407"/>
                        <a:pt x="26277" y="870420"/>
                        <a:pt x="20763" y="872896"/>
                      </a:cubicBezTo>
                      <a:cubicBezTo>
                        <a:pt x="15249" y="875428"/>
                        <a:pt x="4670" y="871883"/>
                        <a:pt x="169" y="869351"/>
                      </a:cubicBezTo>
                      <a:cubicBezTo>
                        <a:pt x="113" y="869295"/>
                        <a:pt x="56" y="869295"/>
                        <a:pt x="0" y="869238"/>
                      </a:cubicBezTo>
                      <a:cubicBezTo>
                        <a:pt x="1576" y="875371"/>
                        <a:pt x="3545" y="882855"/>
                        <a:pt x="4558" y="886907"/>
                      </a:cubicBezTo>
                      <a:cubicBezTo>
                        <a:pt x="6471" y="894447"/>
                        <a:pt x="12154" y="896754"/>
                        <a:pt x="14630" y="896754"/>
                      </a:cubicBezTo>
                      <a:cubicBezTo>
                        <a:pt x="17106" y="896754"/>
                        <a:pt x="20820" y="893884"/>
                        <a:pt x="24083" y="893040"/>
                      </a:cubicBezTo>
                      <a:cubicBezTo>
                        <a:pt x="27403" y="892196"/>
                        <a:pt x="28585" y="891408"/>
                        <a:pt x="31060" y="891408"/>
                      </a:cubicBezTo>
                      <a:cubicBezTo>
                        <a:pt x="33536" y="891408"/>
                        <a:pt x="33142" y="888932"/>
                        <a:pt x="37250" y="885669"/>
                      </a:cubicBezTo>
                      <a:cubicBezTo>
                        <a:pt x="41358" y="882349"/>
                        <a:pt x="40570" y="881561"/>
                        <a:pt x="45071" y="881111"/>
                      </a:cubicBezTo>
                      <a:cubicBezTo>
                        <a:pt x="49573" y="880717"/>
                        <a:pt x="49573" y="881955"/>
                        <a:pt x="53737" y="881505"/>
                      </a:cubicBezTo>
                      <a:cubicBezTo>
                        <a:pt x="57845" y="881111"/>
                        <a:pt x="57451" y="881505"/>
                        <a:pt x="58688" y="883587"/>
                      </a:cubicBezTo>
                      <a:cubicBezTo>
                        <a:pt x="59926" y="885669"/>
                        <a:pt x="58294" y="889776"/>
                        <a:pt x="61164" y="894728"/>
                      </a:cubicBezTo>
                      <a:cubicBezTo>
                        <a:pt x="64034" y="899680"/>
                        <a:pt x="66116" y="900074"/>
                        <a:pt x="70617" y="901762"/>
                      </a:cubicBezTo>
                      <a:cubicBezTo>
                        <a:pt x="75175" y="903393"/>
                        <a:pt x="76807" y="904237"/>
                        <a:pt x="82546" y="904237"/>
                      </a:cubicBezTo>
                      <a:cubicBezTo>
                        <a:pt x="88286" y="904237"/>
                        <a:pt x="91212" y="908795"/>
                        <a:pt x="93237" y="910033"/>
                      </a:cubicBezTo>
                      <a:cubicBezTo>
                        <a:pt x="95319" y="911271"/>
                        <a:pt x="98583" y="909189"/>
                        <a:pt x="101903" y="909189"/>
                      </a:cubicBezTo>
                      <a:cubicBezTo>
                        <a:pt x="105223" y="909189"/>
                        <a:pt x="115520" y="905475"/>
                        <a:pt x="115520" y="905475"/>
                      </a:cubicBezTo>
                      <a:cubicBezTo>
                        <a:pt x="115520" y="905475"/>
                        <a:pt x="121709" y="902606"/>
                        <a:pt x="127899" y="900130"/>
                      </a:cubicBezTo>
                      <a:cubicBezTo>
                        <a:pt x="134089" y="897654"/>
                        <a:pt x="132457" y="899736"/>
                        <a:pt x="139828" y="900130"/>
                      </a:cubicBezTo>
                      <a:cubicBezTo>
                        <a:pt x="147255" y="900524"/>
                        <a:pt x="143148" y="900524"/>
                        <a:pt x="148493" y="899736"/>
                      </a:cubicBezTo>
                      <a:cubicBezTo>
                        <a:pt x="153839" y="898892"/>
                        <a:pt x="156315" y="902212"/>
                        <a:pt x="157553" y="904688"/>
                      </a:cubicBezTo>
                      <a:cubicBezTo>
                        <a:pt x="158791" y="907164"/>
                        <a:pt x="160873" y="912115"/>
                        <a:pt x="161661" y="918305"/>
                      </a:cubicBezTo>
                      <a:cubicBezTo>
                        <a:pt x="162504" y="924494"/>
                        <a:pt x="160816" y="925338"/>
                        <a:pt x="158341" y="929840"/>
                      </a:cubicBezTo>
                      <a:cubicBezTo>
                        <a:pt x="155865" y="934341"/>
                        <a:pt x="158734" y="932316"/>
                        <a:pt x="162898" y="935579"/>
                      </a:cubicBezTo>
                      <a:cubicBezTo>
                        <a:pt x="167006" y="938899"/>
                        <a:pt x="170326" y="938899"/>
                        <a:pt x="174827" y="938449"/>
                      </a:cubicBezTo>
                      <a:cubicBezTo>
                        <a:pt x="179385" y="938055"/>
                        <a:pt x="178147" y="938055"/>
                        <a:pt x="181017" y="934735"/>
                      </a:cubicBezTo>
                      <a:cubicBezTo>
                        <a:pt x="183886" y="931415"/>
                        <a:pt x="188838" y="927308"/>
                        <a:pt x="190920" y="926070"/>
                      </a:cubicBezTo>
                      <a:cubicBezTo>
                        <a:pt x="193002" y="924832"/>
                        <a:pt x="194634" y="925676"/>
                        <a:pt x="196266" y="928940"/>
                      </a:cubicBezTo>
                      <a:cubicBezTo>
                        <a:pt x="197897" y="932259"/>
                        <a:pt x="199980" y="936367"/>
                        <a:pt x="202455" y="940868"/>
                      </a:cubicBezTo>
                      <a:cubicBezTo>
                        <a:pt x="204931" y="945426"/>
                        <a:pt x="209883" y="943738"/>
                        <a:pt x="215622" y="943738"/>
                      </a:cubicBezTo>
                      <a:cubicBezTo>
                        <a:pt x="221418" y="943738"/>
                        <a:pt x="225919" y="946608"/>
                        <a:pt x="229633" y="951560"/>
                      </a:cubicBezTo>
                      <a:cubicBezTo>
                        <a:pt x="233347" y="956511"/>
                        <a:pt x="235429" y="964726"/>
                        <a:pt x="239086" y="967596"/>
                      </a:cubicBezTo>
                      <a:cubicBezTo>
                        <a:pt x="242800" y="970466"/>
                        <a:pt x="245670" y="968834"/>
                        <a:pt x="249383" y="972548"/>
                      </a:cubicBezTo>
                      <a:cubicBezTo>
                        <a:pt x="253097" y="976262"/>
                        <a:pt x="253885" y="975868"/>
                        <a:pt x="255573" y="973392"/>
                      </a:cubicBezTo>
                      <a:cubicBezTo>
                        <a:pt x="257205" y="970916"/>
                        <a:pt x="259287" y="970072"/>
                        <a:pt x="263394" y="968046"/>
                      </a:cubicBezTo>
                      <a:cubicBezTo>
                        <a:pt x="267502" y="965964"/>
                        <a:pt x="270372" y="963939"/>
                        <a:pt x="274929" y="962251"/>
                      </a:cubicBezTo>
                      <a:cubicBezTo>
                        <a:pt x="279487" y="960619"/>
                        <a:pt x="282751" y="961857"/>
                        <a:pt x="288096" y="962251"/>
                      </a:cubicBezTo>
                      <a:cubicBezTo>
                        <a:pt x="293442" y="962644"/>
                        <a:pt x="292654" y="961407"/>
                        <a:pt x="297550" y="961013"/>
                      </a:cubicBezTo>
                      <a:cubicBezTo>
                        <a:pt x="302501" y="960619"/>
                        <a:pt x="306215" y="961857"/>
                        <a:pt x="309085" y="963488"/>
                      </a:cubicBezTo>
                      <a:cubicBezTo>
                        <a:pt x="311504" y="964895"/>
                        <a:pt x="312348" y="968215"/>
                        <a:pt x="310829" y="970466"/>
                      </a:cubicBezTo>
                      <a:cubicBezTo>
                        <a:pt x="316287" y="972379"/>
                        <a:pt x="319832" y="976205"/>
                        <a:pt x="323883" y="979019"/>
                      </a:cubicBezTo>
                      <a:cubicBezTo>
                        <a:pt x="329623" y="983014"/>
                        <a:pt x="340483" y="990216"/>
                        <a:pt x="348416" y="994943"/>
                      </a:cubicBezTo>
                      <a:cubicBezTo>
                        <a:pt x="356351" y="999669"/>
                        <a:pt x="362090" y="1003271"/>
                        <a:pt x="366816" y="1005409"/>
                      </a:cubicBezTo>
                      <a:cubicBezTo>
                        <a:pt x="371487" y="1007603"/>
                        <a:pt x="382684" y="1015875"/>
                        <a:pt x="385554" y="1019138"/>
                      </a:cubicBezTo>
                      <a:cubicBezTo>
                        <a:pt x="388424" y="1022402"/>
                        <a:pt x="393825" y="1030336"/>
                        <a:pt x="393825" y="1032868"/>
                      </a:cubicBezTo>
                      <a:cubicBezTo>
                        <a:pt x="393825" y="1035400"/>
                        <a:pt x="394163" y="1037595"/>
                        <a:pt x="400296" y="1040127"/>
                      </a:cubicBezTo>
                      <a:cubicBezTo>
                        <a:pt x="404629" y="1041927"/>
                        <a:pt x="409299" y="1041365"/>
                        <a:pt x="414758" y="1040464"/>
                      </a:cubicBezTo>
                      <a:cubicBezTo>
                        <a:pt x="417008" y="1040127"/>
                        <a:pt x="419372" y="1039677"/>
                        <a:pt x="421960" y="1039395"/>
                      </a:cubicBezTo>
                      <a:cubicBezTo>
                        <a:pt x="427249" y="1038720"/>
                        <a:pt x="429950" y="1037313"/>
                        <a:pt x="431132" y="1036469"/>
                      </a:cubicBezTo>
                      <a:cubicBezTo>
                        <a:pt x="430794" y="1032193"/>
                        <a:pt x="430513" y="1027579"/>
                        <a:pt x="430625" y="1025159"/>
                      </a:cubicBezTo>
                      <a:cubicBezTo>
                        <a:pt x="430907" y="1019926"/>
                        <a:pt x="431469" y="1008391"/>
                        <a:pt x="428881" y="1006365"/>
                      </a:cubicBezTo>
                      <a:cubicBezTo>
                        <a:pt x="426293" y="1004340"/>
                        <a:pt x="421341" y="1000570"/>
                        <a:pt x="423648" y="995337"/>
                      </a:cubicBezTo>
                      <a:cubicBezTo>
                        <a:pt x="425955" y="990104"/>
                        <a:pt x="429444" y="981438"/>
                        <a:pt x="428262" y="979131"/>
                      </a:cubicBezTo>
                      <a:cubicBezTo>
                        <a:pt x="427080" y="976824"/>
                        <a:pt x="424773" y="973898"/>
                        <a:pt x="422185" y="971028"/>
                      </a:cubicBezTo>
                      <a:cubicBezTo>
                        <a:pt x="419597" y="968159"/>
                        <a:pt x="412057" y="957974"/>
                        <a:pt x="414926" y="950772"/>
                      </a:cubicBezTo>
                      <a:cubicBezTo>
                        <a:pt x="417796" y="943513"/>
                        <a:pt x="418415" y="942669"/>
                        <a:pt x="421848" y="940081"/>
                      </a:cubicBezTo>
                      <a:cubicBezTo>
                        <a:pt x="425336" y="937492"/>
                        <a:pt x="428487" y="935185"/>
                        <a:pt x="428768" y="931078"/>
                      </a:cubicBezTo>
                      <a:cubicBezTo>
                        <a:pt x="429050" y="927026"/>
                        <a:pt x="427024" y="917461"/>
                        <a:pt x="435127" y="919205"/>
                      </a:cubicBezTo>
                      <a:cubicBezTo>
                        <a:pt x="443230" y="920949"/>
                        <a:pt x="457128" y="924100"/>
                        <a:pt x="462023" y="925845"/>
                      </a:cubicBezTo>
                      <a:cubicBezTo>
                        <a:pt x="466919" y="927589"/>
                        <a:pt x="472152" y="930740"/>
                        <a:pt x="476203" y="927870"/>
                      </a:cubicBezTo>
                      <a:cubicBezTo>
                        <a:pt x="480255" y="925001"/>
                        <a:pt x="484587" y="923538"/>
                        <a:pt x="486613" y="923538"/>
                      </a:cubicBezTo>
                      <a:cubicBezTo>
                        <a:pt x="488639" y="923538"/>
                        <a:pt x="491846" y="922694"/>
                        <a:pt x="490945" y="918305"/>
                      </a:cubicBezTo>
                      <a:cubicBezTo>
                        <a:pt x="490102" y="913972"/>
                        <a:pt x="487176" y="903562"/>
                        <a:pt x="484868" y="899792"/>
                      </a:cubicBezTo>
                      <a:cubicBezTo>
                        <a:pt x="482561" y="896022"/>
                        <a:pt x="476766" y="883868"/>
                        <a:pt x="472714" y="883024"/>
                      </a:cubicBezTo>
                      <a:cubicBezTo>
                        <a:pt x="468663" y="882180"/>
                        <a:pt x="466075" y="882743"/>
                        <a:pt x="464330" y="884206"/>
                      </a:cubicBezTo>
                      <a:cubicBezTo>
                        <a:pt x="462586" y="885669"/>
                        <a:pt x="457409" y="888257"/>
                        <a:pt x="455946" y="887413"/>
                      </a:cubicBezTo>
                      <a:cubicBezTo>
                        <a:pt x="454483" y="886569"/>
                        <a:pt x="452739" y="885669"/>
                        <a:pt x="451332" y="883924"/>
                      </a:cubicBezTo>
                      <a:cubicBezTo>
                        <a:pt x="449869" y="882180"/>
                        <a:pt x="446099" y="879310"/>
                        <a:pt x="447281" y="873515"/>
                      </a:cubicBezTo>
                      <a:cubicBezTo>
                        <a:pt x="448463" y="867719"/>
                        <a:pt x="449307" y="862486"/>
                        <a:pt x="446718" y="860179"/>
                      </a:cubicBezTo>
                      <a:cubicBezTo>
                        <a:pt x="444130" y="857872"/>
                        <a:pt x="438053" y="855846"/>
                        <a:pt x="432257" y="854665"/>
                      </a:cubicBezTo>
                      <a:cubicBezTo>
                        <a:pt x="426462" y="853483"/>
                        <a:pt x="411100" y="850895"/>
                        <a:pt x="414307" y="847406"/>
                      </a:cubicBezTo>
                      <a:cubicBezTo>
                        <a:pt x="417515" y="843917"/>
                        <a:pt x="417177" y="843073"/>
                        <a:pt x="419540" y="841048"/>
                      </a:cubicBezTo>
                      <a:cubicBezTo>
                        <a:pt x="421848" y="839022"/>
                        <a:pt x="427362" y="836715"/>
                        <a:pt x="430850" y="836434"/>
                      </a:cubicBezTo>
                      <a:cubicBezTo>
                        <a:pt x="434339" y="836152"/>
                        <a:pt x="457465" y="836996"/>
                        <a:pt x="460392" y="837278"/>
                      </a:cubicBezTo>
                      <a:cubicBezTo>
                        <a:pt x="463261" y="837559"/>
                        <a:pt x="470239" y="839022"/>
                        <a:pt x="477160" y="842173"/>
                      </a:cubicBezTo>
                      <a:cubicBezTo>
                        <a:pt x="484081" y="845380"/>
                        <a:pt x="490214" y="849094"/>
                        <a:pt x="495953" y="848813"/>
                      </a:cubicBezTo>
                      <a:cubicBezTo>
                        <a:pt x="501749" y="848531"/>
                        <a:pt x="507826" y="849657"/>
                        <a:pt x="515029" y="847969"/>
                      </a:cubicBezTo>
                      <a:cubicBezTo>
                        <a:pt x="522287" y="846224"/>
                        <a:pt x="522850" y="844761"/>
                        <a:pt x="524313" y="843636"/>
                      </a:cubicBezTo>
                      <a:cubicBezTo>
                        <a:pt x="525776" y="842454"/>
                        <a:pt x="530390" y="837840"/>
                        <a:pt x="532978" y="841610"/>
                      </a:cubicBezTo>
                      <a:cubicBezTo>
                        <a:pt x="535567" y="845380"/>
                        <a:pt x="533541" y="848869"/>
                        <a:pt x="536748" y="851739"/>
                      </a:cubicBezTo>
                      <a:cubicBezTo>
                        <a:pt x="539956" y="854608"/>
                        <a:pt x="545132" y="857816"/>
                        <a:pt x="548621" y="856353"/>
                      </a:cubicBezTo>
                      <a:cubicBezTo>
                        <a:pt x="552110" y="854890"/>
                        <a:pt x="557287" y="849094"/>
                        <a:pt x="561057" y="848250"/>
                      </a:cubicBezTo>
                      <a:cubicBezTo>
                        <a:pt x="564826" y="847406"/>
                        <a:pt x="567415" y="847406"/>
                        <a:pt x="569722" y="845943"/>
                      </a:cubicBezTo>
                      <a:cubicBezTo>
                        <a:pt x="570397" y="845493"/>
                        <a:pt x="571297" y="844649"/>
                        <a:pt x="572198" y="843636"/>
                      </a:cubicBezTo>
                      <a:cubicBezTo>
                        <a:pt x="572198" y="843636"/>
                        <a:pt x="572198" y="843636"/>
                        <a:pt x="572198" y="843636"/>
                      </a:cubicBezTo>
                      <a:cubicBezTo>
                        <a:pt x="572985" y="842792"/>
                        <a:pt x="573773" y="841723"/>
                        <a:pt x="574561" y="840654"/>
                      </a:cubicBezTo>
                      <a:cubicBezTo>
                        <a:pt x="574673" y="840485"/>
                        <a:pt x="574786" y="840372"/>
                        <a:pt x="574898" y="840203"/>
                      </a:cubicBezTo>
                      <a:cubicBezTo>
                        <a:pt x="575686" y="839022"/>
                        <a:pt x="576474" y="837784"/>
                        <a:pt x="577149" y="836546"/>
                      </a:cubicBezTo>
                      <a:cubicBezTo>
                        <a:pt x="577487" y="835927"/>
                        <a:pt x="577881" y="835308"/>
                        <a:pt x="578106" y="834689"/>
                      </a:cubicBezTo>
                      <a:cubicBezTo>
                        <a:pt x="580132" y="830075"/>
                        <a:pt x="582157" y="823660"/>
                        <a:pt x="582157" y="821972"/>
                      </a:cubicBezTo>
                      <a:cubicBezTo>
                        <a:pt x="582157" y="820228"/>
                        <a:pt x="581876" y="808355"/>
                        <a:pt x="579288" y="803179"/>
                      </a:cubicBezTo>
                      <a:cubicBezTo>
                        <a:pt x="576699" y="797946"/>
                        <a:pt x="574392" y="793613"/>
                        <a:pt x="570622" y="790181"/>
                      </a:cubicBezTo>
                      <a:cubicBezTo>
                        <a:pt x="566852" y="786692"/>
                        <a:pt x="562238" y="784666"/>
                        <a:pt x="559312" y="778027"/>
                      </a:cubicBezTo>
                      <a:cubicBezTo>
                        <a:pt x="556442" y="771387"/>
                        <a:pt x="554979" y="766154"/>
                        <a:pt x="550028" y="762665"/>
                      </a:cubicBezTo>
                      <a:cubicBezTo>
                        <a:pt x="545132" y="759176"/>
                        <a:pt x="535004" y="755744"/>
                        <a:pt x="537593" y="748767"/>
                      </a:cubicBezTo>
                      <a:cubicBezTo>
                        <a:pt x="540181" y="741846"/>
                        <a:pt x="541925" y="738638"/>
                        <a:pt x="539337" y="736050"/>
                      </a:cubicBezTo>
                      <a:cubicBezTo>
                        <a:pt x="536748" y="733462"/>
                        <a:pt x="532078" y="731154"/>
                        <a:pt x="534723" y="727947"/>
                      </a:cubicBezTo>
                      <a:cubicBezTo>
                        <a:pt x="537311" y="724740"/>
                        <a:pt x="540518" y="723052"/>
                        <a:pt x="539055" y="719845"/>
                      </a:cubicBezTo>
                      <a:cubicBezTo>
                        <a:pt x="537593" y="716637"/>
                        <a:pt x="534441" y="714612"/>
                        <a:pt x="529490" y="712023"/>
                      </a:cubicBezTo>
                      <a:cubicBezTo>
                        <a:pt x="524594" y="709435"/>
                        <a:pt x="518799" y="707409"/>
                        <a:pt x="521387" y="701895"/>
                      </a:cubicBezTo>
                      <a:cubicBezTo>
                        <a:pt x="523975" y="696380"/>
                        <a:pt x="526620" y="695255"/>
                        <a:pt x="524594" y="691766"/>
                      </a:cubicBezTo>
                      <a:cubicBezTo>
                        <a:pt x="522568" y="688278"/>
                        <a:pt x="511540" y="677587"/>
                        <a:pt x="511878" y="675280"/>
                      </a:cubicBezTo>
                      <a:cubicBezTo>
                        <a:pt x="512046" y="673986"/>
                        <a:pt x="511990" y="672466"/>
                        <a:pt x="512103" y="670553"/>
                      </a:cubicBezTo>
                      <a:cubicBezTo>
                        <a:pt x="512159" y="669878"/>
                        <a:pt x="512215" y="669146"/>
                        <a:pt x="512384" y="668302"/>
                      </a:cubicBezTo>
                      <a:cubicBezTo>
                        <a:pt x="512553" y="667346"/>
                        <a:pt x="512721" y="666333"/>
                        <a:pt x="513059" y="665151"/>
                      </a:cubicBezTo>
                      <a:cubicBezTo>
                        <a:pt x="514522" y="659918"/>
                        <a:pt x="516829" y="658230"/>
                        <a:pt x="515085" y="657330"/>
                      </a:cubicBezTo>
                      <a:cubicBezTo>
                        <a:pt x="515085" y="657330"/>
                        <a:pt x="515029" y="657330"/>
                        <a:pt x="514972" y="657274"/>
                      </a:cubicBezTo>
                      <a:cubicBezTo>
                        <a:pt x="513059" y="656429"/>
                        <a:pt x="504056" y="655529"/>
                        <a:pt x="503212" y="653278"/>
                      </a:cubicBezTo>
                      <a:cubicBezTo>
                        <a:pt x="502368" y="650971"/>
                        <a:pt x="499723" y="642587"/>
                        <a:pt x="500342" y="637354"/>
                      </a:cubicBezTo>
                      <a:cubicBezTo>
                        <a:pt x="500905" y="632121"/>
                        <a:pt x="505857" y="591608"/>
                        <a:pt x="511371" y="580017"/>
                      </a:cubicBezTo>
                      <a:cubicBezTo>
                        <a:pt x="516885" y="568425"/>
                        <a:pt x="518292" y="562911"/>
                        <a:pt x="523244" y="554864"/>
                      </a:cubicBezTo>
                      <a:cubicBezTo>
                        <a:pt x="528139" y="546762"/>
                        <a:pt x="534835" y="540403"/>
                        <a:pt x="535961" y="536915"/>
                      </a:cubicBezTo>
                      <a:cubicBezTo>
                        <a:pt x="537142" y="533426"/>
                        <a:pt x="536805" y="533313"/>
                        <a:pt x="535848" y="527743"/>
                      </a:cubicBezTo>
                      <a:cubicBezTo>
                        <a:pt x="534948" y="522172"/>
                        <a:pt x="533091" y="518064"/>
                        <a:pt x="533541" y="512944"/>
                      </a:cubicBezTo>
                      <a:cubicBezTo>
                        <a:pt x="533991" y="507880"/>
                        <a:pt x="534441" y="500002"/>
                        <a:pt x="531684" y="495838"/>
                      </a:cubicBezTo>
                      <a:cubicBezTo>
                        <a:pt x="528927" y="491674"/>
                        <a:pt x="526620" y="481996"/>
                        <a:pt x="526620" y="481996"/>
                      </a:cubicBezTo>
                      <a:cubicBezTo>
                        <a:pt x="526620" y="481996"/>
                        <a:pt x="520599" y="457519"/>
                        <a:pt x="520149" y="451499"/>
                      </a:cubicBezTo>
                      <a:cubicBezTo>
                        <a:pt x="519699" y="445478"/>
                        <a:pt x="518742" y="420213"/>
                        <a:pt x="519811" y="414136"/>
                      </a:cubicBezTo>
                      <a:cubicBezTo>
                        <a:pt x="520880" y="408059"/>
                        <a:pt x="522625" y="403107"/>
                        <a:pt x="521612" y="399562"/>
                      </a:cubicBezTo>
                      <a:cubicBezTo>
                        <a:pt x="520543" y="396017"/>
                        <a:pt x="518742" y="388590"/>
                        <a:pt x="517504" y="386058"/>
                      </a:cubicBezTo>
                      <a:cubicBezTo>
                        <a:pt x="516210" y="383526"/>
                        <a:pt x="511878" y="374804"/>
                        <a:pt x="512778" y="373172"/>
                      </a:cubicBezTo>
                      <a:cubicBezTo>
                        <a:pt x="513678" y="371541"/>
                        <a:pt x="514409" y="369740"/>
                        <a:pt x="514409" y="366983"/>
                      </a:cubicBezTo>
                      <a:cubicBezTo>
                        <a:pt x="514409" y="364226"/>
                        <a:pt x="513115" y="354266"/>
                        <a:pt x="512778" y="351903"/>
                      </a:cubicBezTo>
                      <a:cubicBezTo>
                        <a:pt x="512440" y="349539"/>
                        <a:pt x="511484" y="343012"/>
                        <a:pt x="514072" y="340086"/>
                      </a:cubicBezTo>
                      <a:cubicBezTo>
                        <a:pt x="516604" y="337160"/>
                        <a:pt x="523188" y="330802"/>
                        <a:pt x="526282" y="326469"/>
                      </a:cubicBezTo>
                      <a:cubicBezTo>
                        <a:pt x="529377" y="322080"/>
                        <a:pt x="539562" y="307901"/>
                        <a:pt x="540462" y="305537"/>
                      </a:cubicBezTo>
                      <a:cubicBezTo>
                        <a:pt x="541362" y="303174"/>
                        <a:pt x="542263" y="299910"/>
                        <a:pt x="540293" y="298110"/>
                      </a:cubicBezTo>
                      <a:cubicBezTo>
                        <a:pt x="538268" y="296309"/>
                        <a:pt x="533203" y="290851"/>
                        <a:pt x="535567" y="287587"/>
                      </a:cubicBezTo>
                      <a:cubicBezTo>
                        <a:pt x="537930" y="284324"/>
                        <a:pt x="539562" y="283930"/>
                        <a:pt x="541025" y="283198"/>
                      </a:cubicBezTo>
                      <a:cubicBezTo>
                        <a:pt x="542488" y="282467"/>
                        <a:pt x="551097" y="278472"/>
                        <a:pt x="551322" y="269188"/>
                      </a:cubicBezTo>
                      <a:cubicBezTo>
                        <a:pt x="551547" y="259903"/>
                        <a:pt x="548734" y="256302"/>
                        <a:pt x="547158" y="253151"/>
                      </a:cubicBezTo>
                      <a:cubicBezTo>
                        <a:pt x="545583" y="250000"/>
                        <a:pt x="530390" y="225410"/>
                        <a:pt x="527633" y="222653"/>
                      </a:cubicBezTo>
                      <a:cubicBezTo>
                        <a:pt x="524876" y="219896"/>
                        <a:pt x="520712" y="216126"/>
                        <a:pt x="519755" y="210555"/>
                      </a:cubicBezTo>
                      <a:cubicBezTo>
                        <a:pt x="518799" y="204985"/>
                        <a:pt x="519361" y="193731"/>
                        <a:pt x="520937" y="190130"/>
                      </a:cubicBezTo>
                      <a:cubicBezTo>
                        <a:pt x="522512" y="186585"/>
                        <a:pt x="528646" y="173868"/>
                        <a:pt x="530615" y="172293"/>
                      </a:cubicBezTo>
                      <a:cubicBezTo>
                        <a:pt x="532585" y="170717"/>
                        <a:pt x="543838" y="164584"/>
                        <a:pt x="547383" y="161377"/>
                      </a:cubicBezTo>
                      <a:cubicBezTo>
                        <a:pt x="550928" y="158225"/>
                        <a:pt x="555261" y="152655"/>
                        <a:pt x="556442" y="148097"/>
                      </a:cubicBezTo>
                      <a:cubicBezTo>
                        <a:pt x="557624" y="143539"/>
                        <a:pt x="559031" y="134649"/>
                        <a:pt x="559593" y="130260"/>
                      </a:cubicBezTo>
                      <a:cubicBezTo>
                        <a:pt x="560156" y="125871"/>
                        <a:pt x="567865" y="104714"/>
                        <a:pt x="569441" y="101732"/>
                      </a:cubicBezTo>
                      <a:cubicBezTo>
                        <a:pt x="571016" y="98749"/>
                        <a:pt x="576530" y="88058"/>
                        <a:pt x="577318" y="83107"/>
                      </a:cubicBezTo>
                      <a:cubicBezTo>
                        <a:pt x="578106" y="78155"/>
                        <a:pt x="578894" y="75960"/>
                        <a:pt x="579906" y="73766"/>
                      </a:cubicBezTo>
                      <a:cubicBezTo>
                        <a:pt x="580919" y="71572"/>
                        <a:pt x="585421" y="61499"/>
                        <a:pt x="586040" y="58517"/>
                      </a:cubicBezTo>
                      <a:cubicBezTo>
                        <a:pt x="586659" y="55535"/>
                        <a:pt x="587615" y="45463"/>
                        <a:pt x="590992" y="44225"/>
                      </a:cubicBezTo>
                      <a:cubicBezTo>
                        <a:pt x="594199" y="42987"/>
                        <a:pt x="598306" y="40792"/>
                        <a:pt x="596562" y="3842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>
                  <a:extLst>
                    <a:ext uri="{FF2B5EF4-FFF2-40B4-BE49-F238E27FC236}">
                      <a16:creationId xmlns:a16="http://schemas.microsoft.com/office/drawing/2014/main" id="{512CA61F-54EA-0025-7886-2BE4D50EBF0E}"/>
                    </a:ext>
                  </a:extLst>
                </p:cNvPr>
                <p:cNvSpPr/>
                <p:nvPr/>
              </p:nvSpPr>
              <p:spPr>
                <a:xfrm>
                  <a:off x="6138405" y="3551138"/>
                  <a:ext cx="1252" cy="1782"/>
                </a:xfrm>
                <a:custGeom>
                  <a:avLst/>
                  <a:gdLst>
                    <a:gd name="connsiteX0" fmla="*/ 1463 w 1463"/>
                    <a:gd name="connsiteY0" fmla="*/ 2082 h 2082"/>
                    <a:gd name="connsiteX1" fmla="*/ 0 w 1463"/>
                    <a:gd name="connsiteY1" fmla="*/ 0 h 2082"/>
                    <a:gd name="connsiteX2" fmla="*/ 1463 w 1463"/>
                    <a:gd name="connsiteY2" fmla="*/ 2082 h 2082"/>
                    <a:gd name="connsiteX3" fmla="*/ 1463 w 1463"/>
                    <a:gd name="connsiteY3" fmla="*/ 2082 h 2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63" h="2082">
                      <a:moveTo>
                        <a:pt x="1463" y="2082"/>
                      </a:moveTo>
                      <a:cubicBezTo>
                        <a:pt x="956" y="1463"/>
                        <a:pt x="507" y="788"/>
                        <a:pt x="0" y="0"/>
                      </a:cubicBezTo>
                      <a:cubicBezTo>
                        <a:pt x="507" y="788"/>
                        <a:pt x="956" y="1463"/>
                        <a:pt x="1463" y="2082"/>
                      </a:cubicBezTo>
                      <a:lnTo>
                        <a:pt x="1463" y="208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>
                  <a:extLst>
                    <a:ext uri="{FF2B5EF4-FFF2-40B4-BE49-F238E27FC236}">
                      <a16:creationId xmlns:a16="http://schemas.microsoft.com/office/drawing/2014/main" id="{E7EBDB27-5A7C-0DB9-AB0B-675F9BF487C0}"/>
                    </a:ext>
                  </a:extLst>
                </p:cNvPr>
                <p:cNvSpPr/>
                <p:nvPr/>
              </p:nvSpPr>
              <p:spPr>
                <a:xfrm>
                  <a:off x="6136912" y="3548729"/>
                  <a:ext cx="1156" cy="1878"/>
                </a:xfrm>
                <a:custGeom>
                  <a:avLst/>
                  <a:gdLst>
                    <a:gd name="connsiteX0" fmla="*/ 0 w 1350"/>
                    <a:gd name="connsiteY0" fmla="*/ 0 h 2194"/>
                    <a:gd name="connsiteX1" fmla="*/ 1350 w 1350"/>
                    <a:gd name="connsiteY1" fmla="*/ 2195 h 2194"/>
                    <a:gd name="connsiteX2" fmla="*/ 0 w 1350"/>
                    <a:gd name="connsiteY2" fmla="*/ 0 h 2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0" h="2194">
                      <a:moveTo>
                        <a:pt x="0" y="0"/>
                      </a:moveTo>
                      <a:cubicBezTo>
                        <a:pt x="450" y="788"/>
                        <a:pt x="900" y="1519"/>
                        <a:pt x="1350" y="2195"/>
                      </a:cubicBezTo>
                      <a:cubicBezTo>
                        <a:pt x="900" y="1463"/>
                        <a:pt x="507" y="788"/>
                        <a:pt x="0" y="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>
                  <a:extLst>
                    <a:ext uri="{FF2B5EF4-FFF2-40B4-BE49-F238E27FC236}">
                      <a16:creationId xmlns:a16="http://schemas.microsoft.com/office/drawing/2014/main" id="{2C2534AC-2B6D-AAF5-5AF3-2E922B89067A}"/>
                    </a:ext>
                  </a:extLst>
                </p:cNvPr>
                <p:cNvSpPr/>
                <p:nvPr/>
              </p:nvSpPr>
              <p:spPr>
                <a:xfrm>
                  <a:off x="5818985" y="3533267"/>
                  <a:ext cx="349139" cy="704982"/>
                </a:xfrm>
                <a:custGeom>
                  <a:avLst/>
                  <a:gdLst>
                    <a:gd name="connsiteX0" fmla="*/ 400150 w 407859"/>
                    <a:gd name="connsiteY0" fmla="*/ 152151 h 823550"/>
                    <a:gd name="connsiteX1" fmla="*/ 394917 w 407859"/>
                    <a:gd name="connsiteY1" fmla="*/ 130206 h 823550"/>
                    <a:gd name="connsiteX2" fmla="*/ 385971 w 407859"/>
                    <a:gd name="connsiteY2" fmla="*/ 119796 h 823550"/>
                    <a:gd name="connsiteX3" fmla="*/ 372916 w 407859"/>
                    <a:gd name="connsiteY3" fmla="*/ 117883 h 823550"/>
                    <a:gd name="connsiteX4" fmla="*/ 361719 w 407859"/>
                    <a:gd name="connsiteY4" fmla="*/ 114395 h 823550"/>
                    <a:gd name="connsiteX5" fmla="*/ 351253 w 407859"/>
                    <a:gd name="connsiteY5" fmla="*/ 100496 h 823550"/>
                    <a:gd name="connsiteX6" fmla="*/ 358737 w 407859"/>
                    <a:gd name="connsiteY6" fmla="*/ 92787 h 823550"/>
                    <a:gd name="connsiteX7" fmla="*/ 362113 w 407859"/>
                    <a:gd name="connsiteY7" fmla="*/ 83559 h 823550"/>
                    <a:gd name="connsiteX8" fmla="*/ 366220 w 407859"/>
                    <a:gd name="connsiteY8" fmla="*/ 81252 h 823550"/>
                    <a:gd name="connsiteX9" fmla="*/ 377418 w 407859"/>
                    <a:gd name="connsiteY9" fmla="*/ 74725 h 823550"/>
                    <a:gd name="connsiteX10" fmla="*/ 400544 w 407859"/>
                    <a:gd name="connsiteY10" fmla="*/ 63528 h 823550"/>
                    <a:gd name="connsiteX11" fmla="*/ 391598 w 407859"/>
                    <a:gd name="connsiteY11" fmla="*/ 55031 h 823550"/>
                    <a:gd name="connsiteX12" fmla="*/ 379669 w 407859"/>
                    <a:gd name="connsiteY12" fmla="*/ 41189 h 823550"/>
                    <a:gd name="connsiteX13" fmla="*/ 377080 w 407859"/>
                    <a:gd name="connsiteY13" fmla="*/ 24983 h 823550"/>
                    <a:gd name="connsiteX14" fmla="*/ 374661 w 407859"/>
                    <a:gd name="connsiteY14" fmla="*/ 22958 h 823550"/>
                    <a:gd name="connsiteX15" fmla="*/ 373198 w 407859"/>
                    <a:gd name="connsiteY15" fmla="*/ 20876 h 823550"/>
                    <a:gd name="connsiteX16" fmla="*/ 372804 w 407859"/>
                    <a:gd name="connsiteY16" fmla="*/ 20200 h 823550"/>
                    <a:gd name="connsiteX17" fmla="*/ 371453 w 407859"/>
                    <a:gd name="connsiteY17" fmla="*/ 18006 h 823550"/>
                    <a:gd name="connsiteX18" fmla="*/ 369822 w 407859"/>
                    <a:gd name="connsiteY18" fmla="*/ 15530 h 823550"/>
                    <a:gd name="connsiteX19" fmla="*/ 369315 w 407859"/>
                    <a:gd name="connsiteY19" fmla="*/ 14799 h 823550"/>
                    <a:gd name="connsiteX20" fmla="*/ 367008 w 407859"/>
                    <a:gd name="connsiteY20" fmla="*/ 11929 h 823550"/>
                    <a:gd name="connsiteX21" fmla="*/ 357668 w 407859"/>
                    <a:gd name="connsiteY21" fmla="*/ 0 h 823550"/>
                    <a:gd name="connsiteX22" fmla="*/ 357668 w 407859"/>
                    <a:gd name="connsiteY22" fmla="*/ 394 h 823550"/>
                    <a:gd name="connsiteX23" fmla="*/ 356992 w 407859"/>
                    <a:gd name="connsiteY23" fmla="*/ 18344 h 823550"/>
                    <a:gd name="connsiteX24" fmla="*/ 356373 w 407859"/>
                    <a:gd name="connsiteY24" fmla="*/ 30329 h 823550"/>
                    <a:gd name="connsiteX25" fmla="*/ 346808 w 407859"/>
                    <a:gd name="connsiteY25" fmla="*/ 33030 h 823550"/>
                    <a:gd name="connsiteX26" fmla="*/ 338030 w 407859"/>
                    <a:gd name="connsiteY26" fmla="*/ 37981 h 823550"/>
                    <a:gd name="connsiteX27" fmla="*/ 329083 w 407859"/>
                    <a:gd name="connsiteY27" fmla="*/ 36406 h 823550"/>
                    <a:gd name="connsiteX28" fmla="*/ 316591 w 407859"/>
                    <a:gd name="connsiteY28" fmla="*/ 50304 h 823550"/>
                    <a:gd name="connsiteX29" fmla="*/ 310964 w 407859"/>
                    <a:gd name="connsiteY29" fmla="*/ 68648 h 823550"/>
                    <a:gd name="connsiteX30" fmla="*/ 296109 w 407859"/>
                    <a:gd name="connsiteY30" fmla="*/ 74050 h 823550"/>
                    <a:gd name="connsiteX31" fmla="*/ 282099 w 407859"/>
                    <a:gd name="connsiteY31" fmla="*/ 71968 h 823550"/>
                    <a:gd name="connsiteX32" fmla="*/ 273433 w 407859"/>
                    <a:gd name="connsiteY32" fmla="*/ 68648 h 823550"/>
                    <a:gd name="connsiteX33" fmla="*/ 260829 w 407859"/>
                    <a:gd name="connsiteY33" fmla="*/ 70449 h 823550"/>
                    <a:gd name="connsiteX34" fmla="*/ 225098 w 407859"/>
                    <a:gd name="connsiteY34" fmla="*/ 68423 h 823550"/>
                    <a:gd name="connsiteX35" fmla="*/ 206361 w 407859"/>
                    <a:gd name="connsiteY35" fmla="*/ 63471 h 823550"/>
                    <a:gd name="connsiteX36" fmla="*/ 191450 w 407859"/>
                    <a:gd name="connsiteY36" fmla="*/ 58857 h 823550"/>
                    <a:gd name="connsiteX37" fmla="*/ 178620 w 407859"/>
                    <a:gd name="connsiteY37" fmla="*/ 63640 h 823550"/>
                    <a:gd name="connsiteX38" fmla="*/ 166747 w 407859"/>
                    <a:gd name="connsiteY38" fmla="*/ 84460 h 823550"/>
                    <a:gd name="connsiteX39" fmla="*/ 163653 w 407859"/>
                    <a:gd name="connsiteY39" fmla="*/ 108655 h 823550"/>
                    <a:gd name="connsiteX40" fmla="*/ 165566 w 407859"/>
                    <a:gd name="connsiteY40" fmla="*/ 144498 h 823550"/>
                    <a:gd name="connsiteX41" fmla="*/ 164103 w 407859"/>
                    <a:gd name="connsiteY41" fmla="*/ 163574 h 823550"/>
                    <a:gd name="connsiteX42" fmla="*/ 155888 w 407859"/>
                    <a:gd name="connsiteY42" fmla="*/ 172577 h 823550"/>
                    <a:gd name="connsiteX43" fmla="*/ 140357 w 407859"/>
                    <a:gd name="connsiteY43" fmla="*/ 169032 h 823550"/>
                    <a:gd name="connsiteX44" fmla="*/ 125502 w 407859"/>
                    <a:gd name="connsiteY44" fmla="*/ 167062 h 823550"/>
                    <a:gd name="connsiteX45" fmla="*/ 111098 w 407859"/>
                    <a:gd name="connsiteY45" fmla="*/ 166781 h 823550"/>
                    <a:gd name="connsiteX46" fmla="*/ 107665 w 407859"/>
                    <a:gd name="connsiteY46" fmla="*/ 186306 h 823550"/>
                    <a:gd name="connsiteX47" fmla="*/ 98437 w 407859"/>
                    <a:gd name="connsiteY47" fmla="*/ 189907 h 823550"/>
                    <a:gd name="connsiteX48" fmla="*/ 86789 w 407859"/>
                    <a:gd name="connsiteY48" fmla="*/ 187713 h 823550"/>
                    <a:gd name="connsiteX49" fmla="*/ 79137 w 407859"/>
                    <a:gd name="connsiteY49" fmla="*/ 194127 h 823550"/>
                    <a:gd name="connsiteX50" fmla="*/ 78124 w 407859"/>
                    <a:gd name="connsiteY50" fmla="*/ 196828 h 823550"/>
                    <a:gd name="connsiteX51" fmla="*/ 83076 w 407859"/>
                    <a:gd name="connsiteY51" fmla="*/ 199811 h 823550"/>
                    <a:gd name="connsiteX52" fmla="*/ 90560 w 407859"/>
                    <a:gd name="connsiteY52" fmla="*/ 199192 h 823550"/>
                    <a:gd name="connsiteX53" fmla="*/ 95174 w 407859"/>
                    <a:gd name="connsiteY53" fmla="*/ 202905 h 823550"/>
                    <a:gd name="connsiteX54" fmla="*/ 96468 w 407859"/>
                    <a:gd name="connsiteY54" fmla="*/ 204762 h 823550"/>
                    <a:gd name="connsiteX55" fmla="*/ 90728 w 407859"/>
                    <a:gd name="connsiteY55" fmla="*/ 210502 h 823550"/>
                    <a:gd name="connsiteX56" fmla="*/ 85777 w 407859"/>
                    <a:gd name="connsiteY56" fmla="*/ 224794 h 823550"/>
                    <a:gd name="connsiteX57" fmla="*/ 79643 w 407859"/>
                    <a:gd name="connsiteY57" fmla="*/ 240043 h 823550"/>
                    <a:gd name="connsiteX58" fmla="*/ 77055 w 407859"/>
                    <a:gd name="connsiteY58" fmla="*/ 249383 h 823550"/>
                    <a:gd name="connsiteX59" fmla="*/ 69177 w 407859"/>
                    <a:gd name="connsiteY59" fmla="*/ 268008 h 823550"/>
                    <a:gd name="connsiteX60" fmla="*/ 59330 w 407859"/>
                    <a:gd name="connsiteY60" fmla="*/ 296537 h 823550"/>
                    <a:gd name="connsiteX61" fmla="*/ 56179 w 407859"/>
                    <a:gd name="connsiteY61" fmla="*/ 314374 h 823550"/>
                    <a:gd name="connsiteX62" fmla="*/ 47120 w 407859"/>
                    <a:gd name="connsiteY62" fmla="*/ 327653 h 823550"/>
                    <a:gd name="connsiteX63" fmla="*/ 30352 w 407859"/>
                    <a:gd name="connsiteY63" fmla="*/ 338570 h 823550"/>
                    <a:gd name="connsiteX64" fmla="*/ 20673 w 407859"/>
                    <a:gd name="connsiteY64" fmla="*/ 356407 h 823550"/>
                    <a:gd name="connsiteX65" fmla="*/ 19492 w 407859"/>
                    <a:gd name="connsiteY65" fmla="*/ 376832 h 823550"/>
                    <a:gd name="connsiteX66" fmla="*/ 27369 w 407859"/>
                    <a:gd name="connsiteY66" fmla="*/ 388930 h 823550"/>
                    <a:gd name="connsiteX67" fmla="*/ 46895 w 407859"/>
                    <a:gd name="connsiteY67" fmla="*/ 419428 h 823550"/>
                    <a:gd name="connsiteX68" fmla="*/ 51059 w 407859"/>
                    <a:gd name="connsiteY68" fmla="*/ 435464 h 823550"/>
                    <a:gd name="connsiteX69" fmla="*/ 40761 w 407859"/>
                    <a:gd name="connsiteY69" fmla="*/ 449475 h 823550"/>
                    <a:gd name="connsiteX70" fmla="*/ 35304 w 407859"/>
                    <a:gd name="connsiteY70" fmla="*/ 453864 h 823550"/>
                    <a:gd name="connsiteX71" fmla="*/ 40030 w 407859"/>
                    <a:gd name="connsiteY71" fmla="*/ 464387 h 823550"/>
                    <a:gd name="connsiteX72" fmla="*/ 40199 w 407859"/>
                    <a:gd name="connsiteY72" fmla="*/ 471814 h 823550"/>
                    <a:gd name="connsiteX73" fmla="*/ 26019 w 407859"/>
                    <a:gd name="connsiteY73" fmla="*/ 492746 h 823550"/>
                    <a:gd name="connsiteX74" fmla="*/ 13809 w 407859"/>
                    <a:gd name="connsiteY74" fmla="*/ 506363 h 823550"/>
                    <a:gd name="connsiteX75" fmla="*/ 12515 w 407859"/>
                    <a:gd name="connsiteY75" fmla="*/ 518180 h 823550"/>
                    <a:gd name="connsiteX76" fmla="*/ 14146 w 407859"/>
                    <a:gd name="connsiteY76" fmla="*/ 533260 h 823550"/>
                    <a:gd name="connsiteX77" fmla="*/ 12515 w 407859"/>
                    <a:gd name="connsiteY77" fmla="*/ 539449 h 823550"/>
                    <a:gd name="connsiteX78" fmla="*/ 17241 w 407859"/>
                    <a:gd name="connsiteY78" fmla="*/ 552335 h 823550"/>
                    <a:gd name="connsiteX79" fmla="*/ 21349 w 407859"/>
                    <a:gd name="connsiteY79" fmla="*/ 565839 h 823550"/>
                    <a:gd name="connsiteX80" fmla="*/ 19548 w 407859"/>
                    <a:gd name="connsiteY80" fmla="*/ 580413 h 823550"/>
                    <a:gd name="connsiteX81" fmla="*/ 19886 w 407859"/>
                    <a:gd name="connsiteY81" fmla="*/ 617775 h 823550"/>
                    <a:gd name="connsiteX82" fmla="*/ 26357 w 407859"/>
                    <a:gd name="connsiteY82" fmla="*/ 648273 h 823550"/>
                    <a:gd name="connsiteX83" fmla="*/ 31421 w 407859"/>
                    <a:gd name="connsiteY83" fmla="*/ 662115 h 823550"/>
                    <a:gd name="connsiteX84" fmla="*/ 33278 w 407859"/>
                    <a:gd name="connsiteY84" fmla="*/ 679221 h 823550"/>
                    <a:gd name="connsiteX85" fmla="*/ 35585 w 407859"/>
                    <a:gd name="connsiteY85" fmla="*/ 694020 h 823550"/>
                    <a:gd name="connsiteX86" fmla="*/ 35697 w 407859"/>
                    <a:gd name="connsiteY86" fmla="*/ 703191 h 823550"/>
                    <a:gd name="connsiteX87" fmla="*/ 22981 w 407859"/>
                    <a:gd name="connsiteY87" fmla="*/ 721141 h 823550"/>
                    <a:gd name="connsiteX88" fmla="*/ 11108 w 407859"/>
                    <a:gd name="connsiteY88" fmla="*/ 746293 h 823550"/>
                    <a:gd name="connsiteX89" fmla="*/ 79 w 407859"/>
                    <a:gd name="connsiteY89" fmla="*/ 803631 h 823550"/>
                    <a:gd name="connsiteX90" fmla="*/ 2949 w 407859"/>
                    <a:gd name="connsiteY90" fmla="*/ 819555 h 823550"/>
                    <a:gd name="connsiteX91" fmla="*/ 14709 w 407859"/>
                    <a:gd name="connsiteY91" fmla="*/ 823551 h 823550"/>
                    <a:gd name="connsiteX92" fmla="*/ 15666 w 407859"/>
                    <a:gd name="connsiteY92" fmla="*/ 823325 h 823550"/>
                    <a:gd name="connsiteX93" fmla="*/ 39186 w 407859"/>
                    <a:gd name="connsiteY93" fmla="*/ 823551 h 823550"/>
                    <a:gd name="connsiteX94" fmla="*/ 50440 w 407859"/>
                    <a:gd name="connsiteY94" fmla="*/ 820512 h 823550"/>
                    <a:gd name="connsiteX95" fmla="*/ 66533 w 407859"/>
                    <a:gd name="connsiteY95" fmla="*/ 812634 h 823550"/>
                    <a:gd name="connsiteX96" fmla="*/ 79812 w 407859"/>
                    <a:gd name="connsiteY96" fmla="*/ 806164 h 823550"/>
                    <a:gd name="connsiteX97" fmla="*/ 95511 w 407859"/>
                    <a:gd name="connsiteY97" fmla="*/ 799524 h 823550"/>
                    <a:gd name="connsiteX98" fmla="*/ 120044 w 407859"/>
                    <a:gd name="connsiteY98" fmla="*/ 794291 h 823550"/>
                    <a:gd name="connsiteX99" fmla="*/ 138726 w 407859"/>
                    <a:gd name="connsiteY99" fmla="*/ 785794 h 823550"/>
                    <a:gd name="connsiteX100" fmla="*/ 150373 w 407859"/>
                    <a:gd name="connsiteY100" fmla="*/ 769870 h 823550"/>
                    <a:gd name="connsiteX101" fmla="*/ 164047 w 407859"/>
                    <a:gd name="connsiteY101" fmla="*/ 759179 h 823550"/>
                    <a:gd name="connsiteX102" fmla="*/ 179915 w 407859"/>
                    <a:gd name="connsiteY102" fmla="*/ 759179 h 823550"/>
                    <a:gd name="connsiteX103" fmla="*/ 184360 w 407859"/>
                    <a:gd name="connsiteY103" fmla="*/ 754565 h 823550"/>
                    <a:gd name="connsiteX104" fmla="*/ 184754 w 407859"/>
                    <a:gd name="connsiteY104" fmla="*/ 740667 h 823550"/>
                    <a:gd name="connsiteX105" fmla="*/ 194207 w 407859"/>
                    <a:gd name="connsiteY105" fmla="*/ 734196 h 823550"/>
                    <a:gd name="connsiteX106" fmla="*/ 211706 w 407859"/>
                    <a:gd name="connsiteY106" fmla="*/ 736840 h 823550"/>
                    <a:gd name="connsiteX107" fmla="*/ 226561 w 407859"/>
                    <a:gd name="connsiteY107" fmla="*/ 739879 h 823550"/>
                    <a:gd name="connsiteX108" fmla="*/ 242823 w 407859"/>
                    <a:gd name="connsiteY108" fmla="*/ 735828 h 823550"/>
                    <a:gd name="connsiteX109" fmla="*/ 252670 w 407859"/>
                    <a:gd name="connsiteY109" fmla="*/ 737234 h 823550"/>
                    <a:gd name="connsiteX110" fmla="*/ 262517 w 407859"/>
                    <a:gd name="connsiteY110" fmla="*/ 735434 h 823550"/>
                    <a:gd name="connsiteX111" fmla="*/ 274390 w 407859"/>
                    <a:gd name="connsiteY111" fmla="*/ 729582 h 823550"/>
                    <a:gd name="connsiteX112" fmla="*/ 284237 w 407859"/>
                    <a:gd name="connsiteY112" fmla="*/ 719116 h 823550"/>
                    <a:gd name="connsiteX113" fmla="*/ 295097 w 407859"/>
                    <a:gd name="connsiteY113" fmla="*/ 718722 h 823550"/>
                    <a:gd name="connsiteX114" fmla="*/ 300105 w 407859"/>
                    <a:gd name="connsiteY114" fmla="*/ 708424 h 823550"/>
                    <a:gd name="connsiteX115" fmla="*/ 308939 w 407859"/>
                    <a:gd name="connsiteY115" fmla="*/ 704992 h 823550"/>
                    <a:gd name="connsiteX116" fmla="*/ 318223 w 407859"/>
                    <a:gd name="connsiteY116" fmla="*/ 699872 h 823550"/>
                    <a:gd name="connsiteX117" fmla="*/ 328126 w 407859"/>
                    <a:gd name="connsiteY117" fmla="*/ 694357 h 823550"/>
                    <a:gd name="connsiteX118" fmla="*/ 336904 w 407859"/>
                    <a:gd name="connsiteY118" fmla="*/ 681809 h 823550"/>
                    <a:gd name="connsiteX119" fmla="*/ 341350 w 407859"/>
                    <a:gd name="connsiteY119" fmla="*/ 677308 h 823550"/>
                    <a:gd name="connsiteX120" fmla="*/ 339718 w 407859"/>
                    <a:gd name="connsiteY120" fmla="*/ 661159 h 823550"/>
                    <a:gd name="connsiteX121" fmla="*/ 341518 w 407859"/>
                    <a:gd name="connsiteY121" fmla="*/ 652381 h 823550"/>
                    <a:gd name="connsiteX122" fmla="*/ 341687 w 407859"/>
                    <a:gd name="connsiteY122" fmla="*/ 643040 h 823550"/>
                    <a:gd name="connsiteX123" fmla="*/ 346132 w 407859"/>
                    <a:gd name="connsiteY123" fmla="*/ 633193 h 823550"/>
                    <a:gd name="connsiteX124" fmla="*/ 345232 w 407859"/>
                    <a:gd name="connsiteY124" fmla="*/ 619576 h 823550"/>
                    <a:gd name="connsiteX125" fmla="*/ 345795 w 407859"/>
                    <a:gd name="connsiteY125" fmla="*/ 604665 h 823550"/>
                    <a:gd name="connsiteX126" fmla="*/ 349002 w 407859"/>
                    <a:gd name="connsiteY126" fmla="*/ 587784 h 823550"/>
                    <a:gd name="connsiteX127" fmla="*/ 349621 w 407859"/>
                    <a:gd name="connsiteY127" fmla="*/ 586490 h 823550"/>
                    <a:gd name="connsiteX128" fmla="*/ 349171 w 407859"/>
                    <a:gd name="connsiteY128" fmla="*/ 585308 h 823550"/>
                    <a:gd name="connsiteX129" fmla="*/ 343769 w 407859"/>
                    <a:gd name="connsiteY129" fmla="*/ 575574 h 823550"/>
                    <a:gd name="connsiteX130" fmla="*/ 332178 w 407859"/>
                    <a:gd name="connsiteY130" fmla="*/ 564770 h 823550"/>
                    <a:gd name="connsiteX131" fmla="*/ 325820 w 407859"/>
                    <a:gd name="connsiteY131" fmla="*/ 551266 h 823550"/>
                    <a:gd name="connsiteX132" fmla="*/ 329533 w 407859"/>
                    <a:gd name="connsiteY132" fmla="*/ 536242 h 823550"/>
                    <a:gd name="connsiteX133" fmla="*/ 341462 w 407859"/>
                    <a:gd name="connsiteY133" fmla="*/ 523919 h 823550"/>
                    <a:gd name="connsiteX134" fmla="*/ 348552 w 407859"/>
                    <a:gd name="connsiteY134" fmla="*/ 518517 h 823550"/>
                    <a:gd name="connsiteX135" fmla="*/ 350015 w 407859"/>
                    <a:gd name="connsiteY135" fmla="*/ 496966 h 823550"/>
                    <a:gd name="connsiteX136" fmla="*/ 354123 w 407859"/>
                    <a:gd name="connsiteY136" fmla="*/ 481155 h 823550"/>
                    <a:gd name="connsiteX137" fmla="*/ 360819 w 407859"/>
                    <a:gd name="connsiteY137" fmla="*/ 463824 h 823550"/>
                    <a:gd name="connsiteX138" fmla="*/ 379106 w 407859"/>
                    <a:gd name="connsiteY138" fmla="*/ 421847 h 823550"/>
                    <a:gd name="connsiteX139" fmla="*/ 373873 w 407859"/>
                    <a:gd name="connsiteY139" fmla="*/ 408737 h 823550"/>
                    <a:gd name="connsiteX140" fmla="*/ 367908 w 407859"/>
                    <a:gd name="connsiteY140" fmla="*/ 396414 h 823550"/>
                    <a:gd name="connsiteX141" fmla="*/ 357443 w 407859"/>
                    <a:gd name="connsiteY141" fmla="*/ 373287 h 823550"/>
                    <a:gd name="connsiteX142" fmla="*/ 346977 w 407859"/>
                    <a:gd name="connsiteY142" fmla="*/ 350161 h 823550"/>
                    <a:gd name="connsiteX143" fmla="*/ 326101 w 407859"/>
                    <a:gd name="connsiteY143" fmla="*/ 340933 h 823550"/>
                    <a:gd name="connsiteX144" fmla="*/ 319011 w 407859"/>
                    <a:gd name="connsiteY144" fmla="*/ 325515 h 823550"/>
                    <a:gd name="connsiteX145" fmla="*/ 319405 w 407859"/>
                    <a:gd name="connsiteY145" fmla="*/ 300475 h 823550"/>
                    <a:gd name="connsiteX146" fmla="*/ 341800 w 407859"/>
                    <a:gd name="connsiteY146" fmla="*/ 272735 h 823550"/>
                    <a:gd name="connsiteX147" fmla="*/ 338818 w 407859"/>
                    <a:gd name="connsiteY147" fmla="*/ 256530 h 823550"/>
                    <a:gd name="connsiteX148" fmla="*/ 338086 w 407859"/>
                    <a:gd name="connsiteY148" fmla="*/ 240718 h 823550"/>
                    <a:gd name="connsiteX149" fmla="*/ 358962 w 407859"/>
                    <a:gd name="connsiteY149" fmla="*/ 220292 h 823550"/>
                    <a:gd name="connsiteX150" fmla="*/ 378712 w 407859"/>
                    <a:gd name="connsiteY150" fmla="*/ 224906 h 823550"/>
                    <a:gd name="connsiteX151" fmla="*/ 390641 w 407859"/>
                    <a:gd name="connsiteY151" fmla="*/ 218379 h 823550"/>
                    <a:gd name="connsiteX152" fmla="*/ 398856 w 407859"/>
                    <a:gd name="connsiteY152" fmla="*/ 210277 h 823550"/>
                    <a:gd name="connsiteX153" fmla="*/ 398462 w 407859"/>
                    <a:gd name="connsiteY153" fmla="*/ 196772 h 823550"/>
                    <a:gd name="connsiteX154" fmla="*/ 406284 w 407859"/>
                    <a:gd name="connsiteY154" fmla="*/ 170551 h 823550"/>
                    <a:gd name="connsiteX155" fmla="*/ 400150 w 407859"/>
                    <a:gd name="connsiteY155" fmla="*/ 152151 h 823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</a:cxnLst>
                  <a:rect l="l" t="t" r="r" b="b"/>
                  <a:pathLst>
                    <a:path w="407859" h="823550">
                      <a:moveTo>
                        <a:pt x="400150" y="152151"/>
                      </a:moveTo>
                      <a:cubicBezTo>
                        <a:pt x="394917" y="149056"/>
                        <a:pt x="394917" y="143317"/>
                        <a:pt x="394917" y="130206"/>
                      </a:cubicBezTo>
                      <a:cubicBezTo>
                        <a:pt x="394917" y="117095"/>
                        <a:pt x="391935" y="119009"/>
                        <a:pt x="385971" y="119796"/>
                      </a:cubicBezTo>
                      <a:cubicBezTo>
                        <a:pt x="380006" y="120584"/>
                        <a:pt x="375505" y="122103"/>
                        <a:pt x="372916" y="117883"/>
                      </a:cubicBezTo>
                      <a:cubicBezTo>
                        <a:pt x="370328" y="113663"/>
                        <a:pt x="368077" y="114788"/>
                        <a:pt x="361719" y="114395"/>
                      </a:cubicBezTo>
                      <a:cubicBezTo>
                        <a:pt x="355361" y="114001"/>
                        <a:pt x="354292" y="105560"/>
                        <a:pt x="351253" y="100496"/>
                      </a:cubicBezTo>
                      <a:cubicBezTo>
                        <a:pt x="348271" y="95488"/>
                        <a:pt x="351647" y="91662"/>
                        <a:pt x="358737" y="92787"/>
                      </a:cubicBezTo>
                      <a:cubicBezTo>
                        <a:pt x="365827" y="93969"/>
                        <a:pt x="363576" y="88173"/>
                        <a:pt x="362113" y="83559"/>
                      </a:cubicBezTo>
                      <a:cubicBezTo>
                        <a:pt x="360594" y="78945"/>
                        <a:pt x="363576" y="79733"/>
                        <a:pt x="366220" y="81252"/>
                      </a:cubicBezTo>
                      <a:cubicBezTo>
                        <a:pt x="368809" y="82771"/>
                        <a:pt x="373648" y="78945"/>
                        <a:pt x="377418" y="74725"/>
                      </a:cubicBezTo>
                      <a:cubicBezTo>
                        <a:pt x="381132" y="70505"/>
                        <a:pt x="390472" y="67410"/>
                        <a:pt x="400544" y="63528"/>
                      </a:cubicBezTo>
                      <a:cubicBezTo>
                        <a:pt x="410617" y="59701"/>
                        <a:pt x="396437" y="53512"/>
                        <a:pt x="391598" y="55031"/>
                      </a:cubicBezTo>
                      <a:cubicBezTo>
                        <a:pt x="386758" y="56550"/>
                        <a:pt x="384170" y="50417"/>
                        <a:pt x="379669" y="41189"/>
                      </a:cubicBezTo>
                      <a:cubicBezTo>
                        <a:pt x="375167" y="31961"/>
                        <a:pt x="380794" y="26953"/>
                        <a:pt x="377080" y="24983"/>
                      </a:cubicBezTo>
                      <a:cubicBezTo>
                        <a:pt x="376124" y="24477"/>
                        <a:pt x="375392" y="23802"/>
                        <a:pt x="374661" y="22958"/>
                      </a:cubicBezTo>
                      <a:cubicBezTo>
                        <a:pt x="374154" y="22339"/>
                        <a:pt x="373704" y="21664"/>
                        <a:pt x="373198" y="20876"/>
                      </a:cubicBezTo>
                      <a:cubicBezTo>
                        <a:pt x="373085" y="20651"/>
                        <a:pt x="372916" y="20426"/>
                        <a:pt x="372804" y="20200"/>
                      </a:cubicBezTo>
                      <a:cubicBezTo>
                        <a:pt x="372354" y="19525"/>
                        <a:pt x="371960" y="18794"/>
                        <a:pt x="371453" y="18006"/>
                      </a:cubicBezTo>
                      <a:cubicBezTo>
                        <a:pt x="370947" y="17218"/>
                        <a:pt x="370441" y="16374"/>
                        <a:pt x="369822" y="15530"/>
                      </a:cubicBezTo>
                      <a:cubicBezTo>
                        <a:pt x="369653" y="15305"/>
                        <a:pt x="369484" y="15024"/>
                        <a:pt x="369315" y="14799"/>
                      </a:cubicBezTo>
                      <a:cubicBezTo>
                        <a:pt x="368640" y="13842"/>
                        <a:pt x="367908" y="12886"/>
                        <a:pt x="367008" y="11929"/>
                      </a:cubicBezTo>
                      <a:cubicBezTo>
                        <a:pt x="361775" y="6133"/>
                        <a:pt x="357668" y="0"/>
                        <a:pt x="357668" y="0"/>
                      </a:cubicBezTo>
                      <a:cubicBezTo>
                        <a:pt x="357668" y="0"/>
                        <a:pt x="357668" y="225"/>
                        <a:pt x="357668" y="394"/>
                      </a:cubicBezTo>
                      <a:cubicBezTo>
                        <a:pt x="357555" y="2420"/>
                        <a:pt x="356824" y="14405"/>
                        <a:pt x="356992" y="18344"/>
                      </a:cubicBezTo>
                      <a:cubicBezTo>
                        <a:pt x="357161" y="22676"/>
                        <a:pt x="358286" y="29485"/>
                        <a:pt x="356373" y="30329"/>
                      </a:cubicBezTo>
                      <a:cubicBezTo>
                        <a:pt x="354460" y="31117"/>
                        <a:pt x="349677" y="29541"/>
                        <a:pt x="346808" y="33030"/>
                      </a:cubicBezTo>
                      <a:cubicBezTo>
                        <a:pt x="343938" y="36518"/>
                        <a:pt x="341237" y="39726"/>
                        <a:pt x="338030" y="37981"/>
                      </a:cubicBezTo>
                      <a:cubicBezTo>
                        <a:pt x="334822" y="36237"/>
                        <a:pt x="332122" y="34605"/>
                        <a:pt x="329083" y="36406"/>
                      </a:cubicBezTo>
                      <a:cubicBezTo>
                        <a:pt x="326044" y="38150"/>
                        <a:pt x="317998" y="46591"/>
                        <a:pt x="316591" y="50304"/>
                      </a:cubicBezTo>
                      <a:cubicBezTo>
                        <a:pt x="315185" y="54018"/>
                        <a:pt x="315916" y="65103"/>
                        <a:pt x="310964" y="68648"/>
                      </a:cubicBezTo>
                      <a:cubicBezTo>
                        <a:pt x="306013" y="72193"/>
                        <a:pt x="299823" y="73600"/>
                        <a:pt x="296109" y="74050"/>
                      </a:cubicBezTo>
                      <a:cubicBezTo>
                        <a:pt x="292396" y="74444"/>
                        <a:pt x="286206" y="73206"/>
                        <a:pt x="282099" y="71968"/>
                      </a:cubicBezTo>
                      <a:cubicBezTo>
                        <a:pt x="277991" y="70730"/>
                        <a:pt x="275290" y="68423"/>
                        <a:pt x="273433" y="68648"/>
                      </a:cubicBezTo>
                      <a:cubicBezTo>
                        <a:pt x="271576" y="68873"/>
                        <a:pt x="260829" y="70449"/>
                        <a:pt x="260829" y="70449"/>
                      </a:cubicBezTo>
                      <a:cubicBezTo>
                        <a:pt x="260829" y="70449"/>
                        <a:pt x="238096" y="71349"/>
                        <a:pt x="225098" y="68423"/>
                      </a:cubicBezTo>
                      <a:cubicBezTo>
                        <a:pt x="212044" y="65497"/>
                        <a:pt x="210975" y="64991"/>
                        <a:pt x="206361" y="63471"/>
                      </a:cubicBezTo>
                      <a:cubicBezTo>
                        <a:pt x="201803" y="61952"/>
                        <a:pt x="197977" y="58520"/>
                        <a:pt x="191450" y="58857"/>
                      </a:cubicBezTo>
                      <a:cubicBezTo>
                        <a:pt x="184978" y="59251"/>
                        <a:pt x="181321" y="60770"/>
                        <a:pt x="178620" y="63640"/>
                      </a:cubicBezTo>
                      <a:cubicBezTo>
                        <a:pt x="175976" y="66510"/>
                        <a:pt x="169617" y="76076"/>
                        <a:pt x="166747" y="84460"/>
                      </a:cubicBezTo>
                      <a:cubicBezTo>
                        <a:pt x="163878" y="92844"/>
                        <a:pt x="163653" y="94363"/>
                        <a:pt x="163653" y="108655"/>
                      </a:cubicBezTo>
                      <a:cubicBezTo>
                        <a:pt x="163653" y="116701"/>
                        <a:pt x="165284" y="132344"/>
                        <a:pt x="165566" y="144498"/>
                      </a:cubicBezTo>
                      <a:cubicBezTo>
                        <a:pt x="165791" y="153952"/>
                        <a:pt x="164722" y="160760"/>
                        <a:pt x="164103" y="163574"/>
                      </a:cubicBezTo>
                      <a:cubicBezTo>
                        <a:pt x="162584" y="170044"/>
                        <a:pt x="160839" y="172970"/>
                        <a:pt x="155888" y="172577"/>
                      </a:cubicBezTo>
                      <a:cubicBezTo>
                        <a:pt x="150936" y="172183"/>
                        <a:pt x="145816" y="170101"/>
                        <a:pt x="140357" y="169032"/>
                      </a:cubicBezTo>
                      <a:cubicBezTo>
                        <a:pt x="134899" y="167962"/>
                        <a:pt x="128259" y="167062"/>
                        <a:pt x="125502" y="167062"/>
                      </a:cubicBezTo>
                      <a:cubicBezTo>
                        <a:pt x="122802" y="167062"/>
                        <a:pt x="111098" y="166781"/>
                        <a:pt x="111098" y="166781"/>
                      </a:cubicBezTo>
                      <a:cubicBezTo>
                        <a:pt x="111098" y="166781"/>
                        <a:pt x="110479" y="182480"/>
                        <a:pt x="107665" y="186306"/>
                      </a:cubicBezTo>
                      <a:cubicBezTo>
                        <a:pt x="104852" y="190132"/>
                        <a:pt x="100238" y="190920"/>
                        <a:pt x="98437" y="189907"/>
                      </a:cubicBezTo>
                      <a:cubicBezTo>
                        <a:pt x="96636" y="188894"/>
                        <a:pt x="89997" y="185856"/>
                        <a:pt x="86789" y="187713"/>
                      </a:cubicBezTo>
                      <a:cubicBezTo>
                        <a:pt x="83976" y="189288"/>
                        <a:pt x="81782" y="189345"/>
                        <a:pt x="79137" y="194127"/>
                      </a:cubicBezTo>
                      <a:cubicBezTo>
                        <a:pt x="78799" y="195028"/>
                        <a:pt x="78462" y="196041"/>
                        <a:pt x="78124" y="196828"/>
                      </a:cubicBezTo>
                      <a:cubicBezTo>
                        <a:pt x="77336" y="198798"/>
                        <a:pt x="80319" y="199586"/>
                        <a:pt x="83076" y="199811"/>
                      </a:cubicBezTo>
                      <a:cubicBezTo>
                        <a:pt x="85833" y="200036"/>
                        <a:pt x="88590" y="200036"/>
                        <a:pt x="90560" y="199192"/>
                      </a:cubicBezTo>
                      <a:cubicBezTo>
                        <a:pt x="92079" y="198573"/>
                        <a:pt x="93711" y="200767"/>
                        <a:pt x="95174" y="202905"/>
                      </a:cubicBezTo>
                      <a:cubicBezTo>
                        <a:pt x="95624" y="203524"/>
                        <a:pt x="96074" y="204200"/>
                        <a:pt x="96468" y="204762"/>
                      </a:cubicBezTo>
                      <a:cubicBezTo>
                        <a:pt x="98268" y="207126"/>
                        <a:pt x="94105" y="209320"/>
                        <a:pt x="90728" y="210502"/>
                      </a:cubicBezTo>
                      <a:cubicBezTo>
                        <a:pt x="87352" y="211683"/>
                        <a:pt x="86396" y="221812"/>
                        <a:pt x="85777" y="224794"/>
                      </a:cubicBezTo>
                      <a:cubicBezTo>
                        <a:pt x="85158" y="227776"/>
                        <a:pt x="80656" y="237848"/>
                        <a:pt x="79643" y="240043"/>
                      </a:cubicBezTo>
                      <a:cubicBezTo>
                        <a:pt x="78631" y="242237"/>
                        <a:pt x="77843" y="244375"/>
                        <a:pt x="77055" y="249383"/>
                      </a:cubicBezTo>
                      <a:cubicBezTo>
                        <a:pt x="76267" y="254335"/>
                        <a:pt x="70753" y="265026"/>
                        <a:pt x="69177" y="268008"/>
                      </a:cubicBezTo>
                      <a:cubicBezTo>
                        <a:pt x="67602" y="270991"/>
                        <a:pt x="59893" y="292204"/>
                        <a:pt x="59330" y="296537"/>
                      </a:cubicBezTo>
                      <a:cubicBezTo>
                        <a:pt x="58711" y="300869"/>
                        <a:pt x="57361" y="309816"/>
                        <a:pt x="56179" y="314374"/>
                      </a:cubicBezTo>
                      <a:cubicBezTo>
                        <a:pt x="54998" y="318932"/>
                        <a:pt x="50665" y="324502"/>
                        <a:pt x="47120" y="327653"/>
                      </a:cubicBezTo>
                      <a:cubicBezTo>
                        <a:pt x="43575" y="330804"/>
                        <a:pt x="32321" y="336938"/>
                        <a:pt x="30352" y="338570"/>
                      </a:cubicBezTo>
                      <a:cubicBezTo>
                        <a:pt x="28382" y="340145"/>
                        <a:pt x="22249" y="352862"/>
                        <a:pt x="20673" y="356407"/>
                      </a:cubicBezTo>
                      <a:cubicBezTo>
                        <a:pt x="19098" y="359952"/>
                        <a:pt x="18479" y="371262"/>
                        <a:pt x="19492" y="376832"/>
                      </a:cubicBezTo>
                      <a:cubicBezTo>
                        <a:pt x="20449" y="382403"/>
                        <a:pt x="24612" y="386173"/>
                        <a:pt x="27369" y="388930"/>
                      </a:cubicBezTo>
                      <a:cubicBezTo>
                        <a:pt x="30127" y="391687"/>
                        <a:pt x="45319" y="416277"/>
                        <a:pt x="46895" y="419428"/>
                      </a:cubicBezTo>
                      <a:cubicBezTo>
                        <a:pt x="48470" y="422579"/>
                        <a:pt x="51228" y="426180"/>
                        <a:pt x="51059" y="435464"/>
                      </a:cubicBezTo>
                      <a:cubicBezTo>
                        <a:pt x="50890" y="444805"/>
                        <a:pt x="42225" y="448800"/>
                        <a:pt x="40761" y="449475"/>
                      </a:cubicBezTo>
                      <a:cubicBezTo>
                        <a:pt x="39298" y="450207"/>
                        <a:pt x="37667" y="450544"/>
                        <a:pt x="35304" y="453864"/>
                      </a:cubicBezTo>
                      <a:cubicBezTo>
                        <a:pt x="32940" y="457128"/>
                        <a:pt x="38061" y="462586"/>
                        <a:pt x="40030" y="464387"/>
                      </a:cubicBezTo>
                      <a:cubicBezTo>
                        <a:pt x="42056" y="466187"/>
                        <a:pt x="41099" y="469451"/>
                        <a:pt x="40199" y="471814"/>
                      </a:cubicBezTo>
                      <a:cubicBezTo>
                        <a:pt x="39298" y="474177"/>
                        <a:pt x="29114" y="488357"/>
                        <a:pt x="26019" y="492746"/>
                      </a:cubicBezTo>
                      <a:cubicBezTo>
                        <a:pt x="22924" y="497135"/>
                        <a:pt x="16397" y="503493"/>
                        <a:pt x="13809" y="506363"/>
                      </a:cubicBezTo>
                      <a:cubicBezTo>
                        <a:pt x="11277" y="509289"/>
                        <a:pt x="12177" y="515816"/>
                        <a:pt x="12515" y="518180"/>
                      </a:cubicBezTo>
                      <a:cubicBezTo>
                        <a:pt x="12852" y="520543"/>
                        <a:pt x="14146" y="530559"/>
                        <a:pt x="14146" y="533260"/>
                      </a:cubicBezTo>
                      <a:cubicBezTo>
                        <a:pt x="14146" y="535961"/>
                        <a:pt x="13415" y="537818"/>
                        <a:pt x="12515" y="539449"/>
                      </a:cubicBezTo>
                      <a:cubicBezTo>
                        <a:pt x="11614" y="541081"/>
                        <a:pt x="15947" y="549803"/>
                        <a:pt x="17241" y="552335"/>
                      </a:cubicBezTo>
                      <a:cubicBezTo>
                        <a:pt x="18535" y="554867"/>
                        <a:pt x="20280" y="562294"/>
                        <a:pt x="21349" y="565839"/>
                      </a:cubicBezTo>
                      <a:cubicBezTo>
                        <a:pt x="22418" y="569384"/>
                        <a:pt x="20617" y="574392"/>
                        <a:pt x="19548" y="580413"/>
                      </a:cubicBezTo>
                      <a:cubicBezTo>
                        <a:pt x="18479" y="586490"/>
                        <a:pt x="19436" y="611755"/>
                        <a:pt x="19886" y="617775"/>
                      </a:cubicBezTo>
                      <a:cubicBezTo>
                        <a:pt x="20336" y="623796"/>
                        <a:pt x="26357" y="648273"/>
                        <a:pt x="26357" y="648273"/>
                      </a:cubicBezTo>
                      <a:cubicBezTo>
                        <a:pt x="26357" y="648273"/>
                        <a:pt x="28664" y="657951"/>
                        <a:pt x="31421" y="662115"/>
                      </a:cubicBezTo>
                      <a:cubicBezTo>
                        <a:pt x="34178" y="666279"/>
                        <a:pt x="33728" y="674101"/>
                        <a:pt x="33278" y="679221"/>
                      </a:cubicBezTo>
                      <a:cubicBezTo>
                        <a:pt x="32828" y="684285"/>
                        <a:pt x="34685" y="688449"/>
                        <a:pt x="35585" y="694020"/>
                      </a:cubicBezTo>
                      <a:cubicBezTo>
                        <a:pt x="36485" y="699534"/>
                        <a:pt x="36823" y="699703"/>
                        <a:pt x="35697" y="703191"/>
                      </a:cubicBezTo>
                      <a:cubicBezTo>
                        <a:pt x="34516" y="706680"/>
                        <a:pt x="27876" y="713039"/>
                        <a:pt x="22981" y="721141"/>
                      </a:cubicBezTo>
                      <a:cubicBezTo>
                        <a:pt x="18085" y="729244"/>
                        <a:pt x="16622" y="734758"/>
                        <a:pt x="11108" y="746293"/>
                      </a:cubicBezTo>
                      <a:cubicBezTo>
                        <a:pt x="5593" y="757885"/>
                        <a:pt x="698" y="798398"/>
                        <a:pt x="79" y="803631"/>
                      </a:cubicBezTo>
                      <a:cubicBezTo>
                        <a:pt x="-483" y="808864"/>
                        <a:pt x="2105" y="817248"/>
                        <a:pt x="2949" y="819555"/>
                      </a:cubicBezTo>
                      <a:cubicBezTo>
                        <a:pt x="3793" y="821862"/>
                        <a:pt x="12796" y="822706"/>
                        <a:pt x="14709" y="823551"/>
                      </a:cubicBezTo>
                      <a:cubicBezTo>
                        <a:pt x="15047" y="823438"/>
                        <a:pt x="15328" y="823325"/>
                        <a:pt x="15666" y="823325"/>
                      </a:cubicBezTo>
                      <a:cubicBezTo>
                        <a:pt x="19886" y="822706"/>
                        <a:pt x="34347" y="823551"/>
                        <a:pt x="39186" y="823551"/>
                      </a:cubicBezTo>
                      <a:cubicBezTo>
                        <a:pt x="44025" y="823551"/>
                        <a:pt x="47626" y="822144"/>
                        <a:pt x="50440" y="820512"/>
                      </a:cubicBezTo>
                      <a:cubicBezTo>
                        <a:pt x="53253" y="818880"/>
                        <a:pt x="63494" y="814266"/>
                        <a:pt x="66533" y="812634"/>
                      </a:cubicBezTo>
                      <a:cubicBezTo>
                        <a:pt x="69571" y="811003"/>
                        <a:pt x="75761" y="808977"/>
                        <a:pt x="79812" y="806164"/>
                      </a:cubicBezTo>
                      <a:cubicBezTo>
                        <a:pt x="83807" y="803350"/>
                        <a:pt x="86452" y="802506"/>
                        <a:pt x="95511" y="799524"/>
                      </a:cubicBezTo>
                      <a:cubicBezTo>
                        <a:pt x="104570" y="796485"/>
                        <a:pt x="114418" y="795697"/>
                        <a:pt x="120044" y="794291"/>
                      </a:cubicBezTo>
                      <a:cubicBezTo>
                        <a:pt x="125671" y="792884"/>
                        <a:pt x="133718" y="789677"/>
                        <a:pt x="138726" y="785794"/>
                      </a:cubicBezTo>
                      <a:cubicBezTo>
                        <a:pt x="143733" y="781968"/>
                        <a:pt x="145365" y="776341"/>
                        <a:pt x="150373" y="769870"/>
                      </a:cubicBezTo>
                      <a:cubicBezTo>
                        <a:pt x="155381" y="763399"/>
                        <a:pt x="160839" y="759967"/>
                        <a:pt x="164047" y="759179"/>
                      </a:cubicBezTo>
                      <a:cubicBezTo>
                        <a:pt x="167254" y="758391"/>
                        <a:pt x="177101" y="758166"/>
                        <a:pt x="179915" y="759179"/>
                      </a:cubicBezTo>
                      <a:cubicBezTo>
                        <a:pt x="182728" y="760192"/>
                        <a:pt x="184360" y="757378"/>
                        <a:pt x="184360" y="754565"/>
                      </a:cubicBezTo>
                      <a:cubicBezTo>
                        <a:pt x="184360" y="751752"/>
                        <a:pt x="183572" y="746912"/>
                        <a:pt x="184754" y="740667"/>
                      </a:cubicBezTo>
                      <a:cubicBezTo>
                        <a:pt x="185935" y="734421"/>
                        <a:pt x="190774" y="734815"/>
                        <a:pt x="194207" y="734196"/>
                      </a:cubicBezTo>
                      <a:cubicBezTo>
                        <a:pt x="197639" y="733577"/>
                        <a:pt x="206079" y="735602"/>
                        <a:pt x="211706" y="736840"/>
                      </a:cubicBezTo>
                      <a:cubicBezTo>
                        <a:pt x="217333" y="738078"/>
                        <a:pt x="220934" y="739485"/>
                        <a:pt x="226561" y="739879"/>
                      </a:cubicBezTo>
                      <a:cubicBezTo>
                        <a:pt x="232188" y="740273"/>
                        <a:pt x="239222" y="736671"/>
                        <a:pt x="242823" y="735828"/>
                      </a:cubicBezTo>
                      <a:cubicBezTo>
                        <a:pt x="246424" y="735040"/>
                        <a:pt x="248844" y="735040"/>
                        <a:pt x="252670" y="737234"/>
                      </a:cubicBezTo>
                      <a:cubicBezTo>
                        <a:pt x="256496" y="739429"/>
                        <a:pt x="259310" y="738247"/>
                        <a:pt x="262517" y="735434"/>
                      </a:cubicBezTo>
                      <a:cubicBezTo>
                        <a:pt x="265724" y="732620"/>
                        <a:pt x="269945" y="731607"/>
                        <a:pt x="274390" y="729582"/>
                      </a:cubicBezTo>
                      <a:cubicBezTo>
                        <a:pt x="278835" y="727556"/>
                        <a:pt x="282830" y="720916"/>
                        <a:pt x="284237" y="719116"/>
                      </a:cubicBezTo>
                      <a:cubicBezTo>
                        <a:pt x="285643" y="717315"/>
                        <a:pt x="291664" y="718722"/>
                        <a:pt x="295097" y="718722"/>
                      </a:cubicBezTo>
                      <a:cubicBezTo>
                        <a:pt x="298529" y="718722"/>
                        <a:pt x="299092" y="711857"/>
                        <a:pt x="300105" y="708424"/>
                      </a:cubicBezTo>
                      <a:cubicBezTo>
                        <a:pt x="301117" y="704992"/>
                        <a:pt x="305900" y="705217"/>
                        <a:pt x="308939" y="704992"/>
                      </a:cubicBezTo>
                      <a:cubicBezTo>
                        <a:pt x="311977" y="704767"/>
                        <a:pt x="316254" y="700997"/>
                        <a:pt x="318223" y="699872"/>
                      </a:cubicBezTo>
                      <a:cubicBezTo>
                        <a:pt x="320193" y="698746"/>
                        <a:pt x="324356" y="697227"/>
                        <a:pt x="328126" y="694357"/>
                      </a:cubicBezTo>
                      <a:cubicBezTo>
                        <a:pt x="331896" y="691488"/>
                        <a:pt x="336173" y="683610"/>
                        <a:pt x="336904" y="681809"/>
                      </a:cubicBezTo>
                      <a:cubicBezTo>
                        <a:pt x="337636" y="680009"/>
                        <a:pt x="339380" y="678377"/>
                        <a:pt x="341350" y="677308"/>
                      </a:cubicBezTo>
                      <a:cubicBezTo>
                        <a:pt x="343319" y="676239"/>
                        <a:pt x="340787" y="665660"/>
                        <a:pt x="339718" y="661159"/>
                      </a:cubicBezTo>
                      <a:cubicBezTo>
                        <a:pt x="338649" y="656657"/>
                        <a:pt x="339549" y="653787"/>
                        <a:pt x="341518" y="652381"/>
                      </a:cubicBezTo>
                      <a:cubicBezTo>
                        <a:pt x="343488" y="650918"/>
                        <a:pt x="341687" y="646810"/>
                        <a:pt x="341687" y="643040"/>
                      </a:cubicBezTo>
                      <a:cubicBezTo>
                        <a:pt x="341687" y="639270"/>
                        <a:pt x="344726" y="635669"/>
                        <a:pt x="346132" y="633193"/>
                      </a:cubicBezTo>
                      <a:cubicBezTo>
                        <a:pt x="347539" y="630661"/>
                        <a:pt x="346132" y="623515"/>
                        <a:pt x="345232" y="619576"/>
                      </a:cubicBezTo>
                      <a:cubicBezTo>
                        <a:pt x="344332" y="615637"/>
                        <a:pt x="345063" y="608829"/>
                        <a:pt x="345795" y="604665"/>
                      </a:cubicBezTo>
                      <a:cubicBezTo>
                        <a:pt x="346526" y="600557"/>
                        <a:pt x="348102" y="591217"/>
                        <a:pt x="349002" y="587784"/>
                      </a:cubicBezTo>
                      <a:cubicBezTo>
                        <a:pt x="349171" y="587222"/>
                        <a:pt x="349340" y="586828"/>
                        <a:pt x="349621" y="586490"/>
                      </a:cubicBezTo>
                      <a:cubicBezTo>
                        <a:pt x="349396" y="586040"/>
                        <a:pt x="349227" y="585646"/>
                        <a:pt x="349171" y="585308"/>
                      </a:cubicBezTo>
                      <a:cubicBezTo>
                        <a:pt x="348833" y="581820"/>
                        <a:pt x="347033" y="580132"/>
                        <a:pt x="343769" y="575574"/>
                      </a:cubicBezTo>
                      <a:cubicBezTo>
                        <a:pt x="338536" y="568259"/>
                        <a:pt x="332178" y="570172"/>
                        <a:pt x="332178" y="564770"/>
                      </a:cubicBezTo>
                      <a:cubicBezTo>
                        <a:pt x="332178" y="559368"/>
                        <a:pt x="330321" y="553967"/>
                        <a:pt x="325820" y="551266"/>
                      </a:cubicBezTo>
                      <a:cubicBezTo>
                        <a:pt x="321318" y="548565"/>
                        <a:pt x="321318" y="540462"/>
                        <a:pt x="329533" y="536242"/>
                      </a:cubicBezTo>
                      <a:cubicBezTo>
                        <a:pt x="337748" y="532022"/>
                        <a:pt x="338874" y="530840"/>
                        <a:pt x="341462" y="523919"/>
                      </a:cubicBezTo>
                      <a:cubicBezTo>
                        <a:pt x="344051" y="516998"/>
                        <a:pt x="340731" y="515816"/>
                        <a:pt x="348552" y="518517"/>
                      </a:cubicBezTo>
                      <a:cubicBezTo>
                        <a:pt x="356373" y="521218"/>
                        <a:pt x="351534" y="507714"/>
                        <a:pt x="350015" y="496966"/>
                      </a:cubicBezTo>
                      <a:cubicBezTo>
                        <a:pt x="348552" y="486163"/>
                        <a:pt x="348890" y="485431"/>
                        <a:pt x="354123" y="481155"/>
                      </a:cubicBezTo>
                      <a:cubicBezTo>
                        <a:pt x="359356" y="476935"/>
                        <a:pt x="358230" y="470745"/>
                        <a:pt x="360819" y="463824"/>
                      </a:cubicBezTo>
                      <a:cubicBezTo>
                        <a:pt x="363407" y="456903"/>
                        <a:pt x="377980" y="431863"/>
                        <a:pt x="379106" y="421847"/>
                      </a:cubicBezTo>
                      <a:cubicBezTo>
                        <a:pt x="380231" y="411832"/>
                        <a:pt x="380963" y="409918"/>
                        <a:pt x="373873" y="408737"/>
                      </a:cubicBezTo>
                      <a:cubicBezTo>
                        <a:pt x="366783" y="407555"/>
                        <a:pt x="367908" y="403335"/>
                        <a:pt x="367908" y="396414"/>
                      </a:cubicBezTo>
                      <a:cubicBezTo>
                        <a:pt x="367908" y="389493"/>
                        <a:pt x="363801" y="390618"/>
                        <a:pt x="357443" y="373287"/>
                      </a:cubicBezTo>
                      <a:cubicBezTo>
                        <a:pt x="351084" y="355957"/>
                        <a:pt x="347764" y="356744"/>
                        <a:pt x="346977" y="350161"/>
                      </a:cubicBezTo>
                      <a:cubicBezTo>
                        <a:pt x="346245" y="343634"/>
                        <a:pt x="332459" y="344028"/>
                        <a:pt x="326101" y="340933"/>
                      </a:cubicBezTo>
                      <a:cubicBezTo>
                        <a:pt x="319742" y="337838"/>
                        <a:pt x="320136" y="331705"/>
                        <a:pt x="319011" y="325515"/>
                      </a:cubicBezTo>
                      <a:cubicBezTo>
                        <a:pt x="317885" y="319326"/>
                        <a:pt x="318279" y="310098"/>
                        <a:pt x="319405" y="300475"/>
                      </a:cubicBezTo>
                      <a:cubicBezTo>
                        <a:pt x="320530" y="290854"/>
                        <a:pt x="334710" y="279262"/>
                        <a:pt x="341800" y="272735"/>
                      </a:cubicBezTo>
                      <a:cubicBezTo>
                        <a:pt x="348890" y="266208"/>
                        <a:pt x="343263" y="262325"/>
                        <a:pt x="338818" y="256530"/>
                      </a:cubicBezTo>
                      <a:cubicBezTo>
                        <a:pt x="334316" y="250734"/>
                        <a:pt x="335835" y="247302"/>
                        <a:pt x="338086" y="240718"/>
                      </a:cubicBezTo>
                      <a:cubicBezTo>
                        <a:pt x="340337" y="234191"/>
                        <a:pt x="353729" y="223781"/>
                        <a:pt x="358962" y="220292"/>
                      </a:cubicBezTo>
                      <a:cubicBezTo>
                        <a:pt x="364195" y="216804"/>
                        <a:pt x="371622" y="226820"/>
                        <a:pt x="378712" y="224906"/>
                      </a:cubicBezTo>
                      <a:cubicBezTo>
                        <a:pt x="385802" y="222993"/>
                        <a:pt x="390247" y="223725"/>
                        <a:pt x="390641" y="218379"/>
                      </a:cubicBezTo>
                      <a:cubicBezTo>
                        <a:pt x="391035" y="212978"/>
                        <a:pt x="393623" y="211458"/>
                        <a:pt x="398856" y="210277"/>
                      </a:cubicBezTo>
                      <a:cubicBezTo>
                        <a:pt x="404089" y="209095"/>
                        <a:pt x="401107" y="202174"/>
                        <a:pt x="398462" y="196772"/>
                      </a:cubicBezTo>
                      <a:cubicBezTo>
                        <a:pt x="395874" y="191370"/>
                        <a:pt x="402176" y="185237"/>
                        <a:pt x="406284" y="170551"/>
                      </a:cubicBezTo>
                      <a:cubicBezTo>
                        <a:pt x="410560" y="155977"/>
                        <a:pt x="405327" y="155246"/>
                        <a:pt x="400150" y="15215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>
                  <a:extLst>
                    <a:ext uri="{FF2B5EF4-FFF2-40B4-BE49-F238E27FC236}">
                      <a16:creationId xmlns:a16="http://schemas.microsoft.com/office/drawing/2014/main" id="{6D4D0EB1-F31F-8C31-C82F-A9ED4704F11A}"/>
                    </a:ext>
                  </a:extLst>
                </p:cNvPr>
                <p:cNvSpPr/>
                <p:nvPr/>
              </p:nvSpPr>
              <p:spPr>
                <a:xfrm>
                  <a:off x="6515487" y="3159929"/>
                  <a:ext cx="561177" cy="555206"/>
                </a:xfrm>
                <a:custGeom>
                  <a:avLst/>
                  <a:gdLst>
                    <a:gd name="connsiteX0" fmla="*/ 653927 w 655559"/>
                    <a:gd name="connsiteY0" fmla="*/ 320495 h 648584"/>
                    <a:gd name="connsiteX1" fmla="*/ 653927 w 655559"/>
                    <a:gd name="connsiteY1" fmla="*/ 320608 h 648584"/>
                    <a:gd name="connsiteX2" fmla="*/ 655165 w 655559"/>
                    <a:gd name="connsiteY2" fmla="*/ 324265 h 648584"/>
                    <a:gd name="connsiteX3" fmla="*/ 648919 w 655559"/>
                    <a:gd name="connsiteY3" fmla="*/ 330173 h 648584"/>
                    <a:gd name="connsiteX4" fmla="*/ 644981 w 655559"/>
                    <a:gd name="connsiteY4" fmla="*/ 330680 h 648584"/>
                    <a:gd name="connsiteX5" fmla="*/ 637891 w 655559"/>
                    <a:gd name="connsiteY5" fmla="*/ 339401 h 648584"/>
                    <a:gd name="connsiteX6" fmla="*/ 634627 w 655559"/>
                    <a:gd name="connsiteY6" fmla="*/ 343903 h 648584"/>
                    <a:gd name="connsiteX7" fmla="*/ 624949 w 655559"/>
                    <a:gd name="connsiteY7" fmla="*/ 349136 h 648584"/>
                    <a:gd name="connsiteX8" fmla="*/ 612288 w 655559"/>
                    <a:gd name="connsiteY8" fmla="*/ 356282 h 648584"/>
                    <a:gd name="connsiteX9" fmla="*/ 600922 w 655559"/>
                    <a:gd name="connsiteY9" fmla="*/ 362809 h 648584"/>
                    <a:gd name="connsiteX10" fmla="*/ 600641 w 655559"/>
                    <a:gd name="connsiteY10" fmla="*/ 363091 h 648584"/>
                    <a:gd name="connsiteX11" fmla="*/ 599740 w 655559"/>
                    <a:gd name="connsiteY11" fmla="*/ 364835 h 648584"/>
                    <a:gd name="connsiteX12" fmla="*/ 598277 w 655559"/>
                    <a:gd name="connsiteY12" fmla="*/ 369280 h 648584"/>
                    <a:gd name="connsiteX13" fmla="*/ 593888 w 655559"/>
                    <a:gd name="connsiteY13" fmla="*/ 375526 h 648584"/>
                    <a:gd name="connsiteX14" fmla="*/ 593776 w 655559"/>
                    <a:gd name="connsiteY14" fmla="*/ 375582 h 648584"/>
                    <a:gd name="connsiteX15" fmla="*/ 587811 w 655559"/>
                    <a:gd name="connsiteY15" fmla="*/ 378114 h 648584"/>
                    <a:gd name="connsiteX16" fmla="*/ 573631 w 655559"/>
                    <a:gd name="connsiteY16" fmla="*/ 386949 h 648584"/>
                    <a:gd name="connsiteX17" fmla="*/ 569243 w 655559"/>
                    <a:gd name="connsiteY17" fmla="*/ 396570 h 648584"/>
                    <a:gd name="connsiteX18" fmla="*/ 565979 w 655559"/>
                    <a:gd name="connsiteY18" fmla="*/ 401747 h 648584"/>
                    <a:gd name="connsiteX19" fmla="*/ 559677 w 655559"/>
                    <a:gd name="connsiteY19" fmla="*/ 407261 h 648584"/>
                    <a:gd name="connsiteX20" fmla="*/ 550393 w 655559"/>
                    <a:gd name="connsiteY20" fmla="*/ 418515 h 648584"/>
                    <a:gd name="connsiteX21" fmla="*/ 543809 w 655559"/>
                    <a:gd name="connsiteY21" fmla="*/ 425493 h 648584"/>
                    <a:gd name="connsiteX22" fmla="*/ 542515 w 655559"/>
                    <a:gd name="connsiteY22" fmla="*/ 427462 h 648584"/>
                    <a:gd name="connsiteX23" fmla="*/ 541446 w 655559"/>
                    <a:gd name="connsiteY23" fmla="*/ 433764 h 648584"/>
                    <a:gd name="connsiteX24" fmla="*/ 540602 w 655559"/>
                    <a:gd name="connsiteY24" fmla="*/ 439447 h 648584"/>
                    <a:gd name="connsiteX25" fmla="*/ 532555 w 655559"/>
                    <a:gd name="connsiteY25" fmla="*/ 448901 h 648584"/>
                    <a:gd name="connsiteX26" fmla="*/ 530192 w 655559"/>
                    <a:gd name="connsiteY26" fmla="*/ 453064 h 648584"/>
                    <a:gd name="connsiteX27" fmla="*/ 527885 w 655559"/>
                    <a:gd name="connsiteY27" fmla="*/ 460998 h 648584"/>
                    <a:gd name="connsiteX28" fmla="*/ 518319 w 655559"/>
                    <a:gd name="connsiteY28" fmla="*/ 472252 h 648584"/>
                    <a:gd name="connsiteX29" fmla="*/ 513368 w 655559"/>
                    <a:gd name="connsiteY29" fmla="*/ 472646 h 648584"/>
                    <a:gd name="connsiteX30" fmla="*/ 505659 w 655559"/>
                    <a:gd name="connsiteY30" fmla="*/ 465387 h 648584"/>
                    <a:gd name="connsiteX31" fmla="*/ 500876 w 655559"/>
                    <a:gd name="connsiteY31" fmla="*/ 468032 h 648584"/>
                    <a:gd name="connsiteX32" fmla="*/ 490804 w 655559"/>
                    <a:gd name="connsiteY32" fmla="*/ 476360 h 648584"/>
                    <a:gd name="connsiteX33" fmla="*/ 483883 w 655559"/>
                    <a:gd name="connsiteY33" fmla="*/ 471577 h 648584"/>
                    <a:gd name="connsiteX34" fmla="*/ 480957 w 655559"/>
                    <a:gd name="connsiteY34" fmla="*/ 470451 h 648584"/>
                    <a:gd name="connsiteX35" fmla="*/ 474430 w 655559"/>
                    <a:gd name="connsiteY35" fmla="*/ 478948 h 648584"/>
                    <a:gd name="connsiteX36" fmla="*/ 468578 w 655559"/>
                    <a:gd name="connsiteY36" fmla="*/ 488458 h 648584"/>
                    <a:gd name="connsiteX37" fmla="*/ 461206 w 655559"/>
                    <a:gd name="connsiteY37" fmla="*/ 492059 h 648584"/>
                    <a:gd name="connsiteX38" fmla="*/ 440331 w 655559"/>
                    <a:gd name="connsiteY38" fmla="*/ 488851 h 648584"/>
                    <a:gd name="connsiteX39" fmla="*/ 439543 w 655559"/>
                    <a:gd name="connsiteY39" fmla="*/ 495998 h 648584"/>
                    <a:gd name="connsiteX40" fmla="*/ 438586 w 655559"/>
                    <a:gd name="connsiteY40" fmla="*/ 502975 h 648584"/>
                    <a:gd name="connsiteX41" fmla="*/ 432903 w 655559"/>
                    <a:gd name="connsiteY41" fmla="*/ 505845 h 648584"/>
                    <a:gd name="connsiteX42" fmla="*/ 414503 w 655559"/>
                    <a:gd name="connsiteY42" fmla="*/ 506520 h 648584"/>
                    <a:gd name="connsiteX43" fmla="*/ 406401 w 655559"/>
                    <a:gd name="connsiteY43" fmla="*/ 513328 h 648584"/>
                    <a:gd name="connsiteX44" fmla="*/ 398242 w 655559"/>
                    <a:gd name="connsiteY44" fmla="*/ 520193 h 648584"/>
                    <a:gd name="connsiteX45" fmla="*/ 391771 w 655559"/>
                    <a:gd name="connsiteY45" fmla="*/ 524132 h 648584"/>
                    <a:gd name="connsiteX46" fmla="*/ 388057 w 655559"/>
                    <a:gd name="connsiteY46" fmla="*/ 528408 h 648584"/>
                    <a:gd name="connsiteX47" fmla="*/ 383499 w 655559"/>
                    <a:gd name="connsiteY47" fmla="*/ 534260 h 648584"/>
                    <a:gd name="connsiteX48" fmla="*/ 378435 w 655559"/>
                    <a:gd name="connsiteY48" fmla="*/ 533360 h 648584"/>
                    <a:gd name="connsiteX49" fmla="*/ 376353 w 655559"/>
                    <a:gd name="connsiteY49" fmla="*/ 540056 h 648584"/>
                    <a:gd name="connsiteX50" fmla="*/ 367913 w 655559"/>
                    <a:gd name="connsiteY50" fmla="*/ 543826 h 648584"/>
                    <a:gd name="connsiteX51" fmla="*/ 348444 w 655559"/>
                    <a:gd name="connsiteY51" fmla="*/ 558287 h 648584"/>
                    <a:gd name="connsiteX52" fmla="*/ 349344 w 655559"/>
                    <a:gd name="connsiteY52" fmla="*/ 568022 h 648584"/>
                    <a:gd name="connsiteX53" fmla="*/ 343042 w 655559"/>
                    <a:gd name="connsiteY53" fmla="*/ 571960 h 648584"/>
                    <a:gd name="connsiteX54" fmla="*/ 337528 w 655559"/>
                    <a:gd name="connsiteY54" fmla="*/ 579613 h 648584"/>
                    <a:gd name="connsiteX55" fmla="*/ 340228 w 655559"/>
                    <a:gd name="connsiteY55" fmla="*/ 583721 h 648584"/>
                    <a:gd name="connsiteX56" fmla="*/ 339385 w 655559"/>
                    <a:gd name="connsiteY56" fmla="*/ 586590 h 648584"/>
                    <a:gd name="connsiteX57" fmla="*/ 335840 w 655559"/>
                    <a:gd name="connsiteY57" fmla="*/ 589291 h 648584"/>
                    <a:gd name="connsiteX58" fmla="*/ 327343 w 655559"/>
                    <a:gd name="connsiteY58" fmla="*/ 594918 h 648584"/>
                    <a:gd name="connsiteX59" fmla="*/ 324304 w 655559"/>
                    <a:gd name="connsiteY59" fmla="*/ 597281 h 648584"/>
                    <a:gd name="connsiteX60" fmla="*/ 321941 w 655559"/>
                    <a:gd name="connsiteY60" fmla="*/ 603415 h 648584"/>
                    <a:gd name="connsiteX61" fmla="*/ 323629 w 655559"/>
                    <a:gd name="connsiteY61" fmla="*/ 608760 h 648584"/>
                    <a:gd name="connsiteX62" fmla="*/ 317383 w 655559"/>
                    <a:gd name="connsiteY62" fmla="*/ 610111 h 648584"/>
                    <a:gd name="connsiteX63" fmla="*/ 308324 w 655559"/>
                    <a:gd name="connsiteY63" fmla="*/ 601220 h 648584"/>
                    <a:gd name="connsiteX64" fmla="*/ 305623 w 655559"/>
                    <a:gd name="connsiteY64" fmla="*/ 604315 h 648584"/>
                    <a:gd name="connsiteX65" fmla="*/ 299659 w 655559"/>
                    <a:gd name="connsiteY65" fmla="*/ 606341 h 648584"/>
                    <a:gd name="connsiteX66" fmla="*/ 292344 w 655559"/>
                    <a:gd name="connsiteY66" fmla="*/ 610448 h 648584"/>
                    <a:gd name="connsiteX67" fmla="*/ 301066 w 655559"/>
                    <a:gd name="connsiteY67" fmla="*/ 615512 h 648584"/>
                    <a:gd name="connsiteX68" fmla="*/ 306355 w 655559"/>
                    <a:gd name="connsiteY68" fmla="*/ 620858 h 648584"/>
                    <a:gd name="connsiteX69" fmla="*/ 294651 w 655559"/>
                    <a:gd name="connsiteY69" fmla="*/ 624797 h 648584"/>
                    <a:gd name="connsiteX70" fmla="*/ 288349 w 655559"/>
                    <a:gd name="connsiteY70" fmla="*/ 630761 h 648584"/>
                    <a:gd name="connsiteX71" fmla="*/ 277207 w 655559"/>
                    <a:gd name="connsiteY71" fmla="*/ 633237 h 648584"/>
                    <a:gd name="connsiteX72" fmla="*/ 268711 w 655559"/>
                    <a:gd name="connsiteY72" fmla="*/ 637232 h 648584"/>
                    <a:gd name="connsiteX73" fmla="*/ 262465 w 655559"/>
                    <a:gd name="connsiteY73" fmla="*/ 639202 h 648584"/>
                    <a:gd name="connsiteX74" fmla="*/ 258020 w 655559"/>
                    <a:gd name="connsiteY74" fmla="*/ 646066 h 648584"/>
                    <a:gd name="connsiteX75" fmla="*/ 251324 w 655559"/>
                    <a:gd name="connsiteY75" fmla="*/ 647755 h 648584"/>
                    <a:gd name="connsiteX76" fmla="*/ 250198 w 655559"/>
                    <a:gd name="connsiteY76" fmla="*/ 641340 h 648584"/>
                    <a:gd name="connsiteX77" fmla="*/ 249129 w 655559"/>
                    <a:gd name="connsiteY77" fmla="*/ 635657 h 648584"/>
                    <a:gd name="connsiteX78" fmla="*/ 249579 w 655559"/>
                    <a:gd name="connsiteY78" fmla="*/ 630480 h 648584"/>
                    <a:gd name="connsiteX79" fmla="*/ 247047 w 655559"/>
                    <a:gd name="connsiteY79" fmla="*/ 628004 h 648584"/>
                    <a:gd name="connsiteX80" fmla="*/ 244571 w 655559"/>
                    <a:gd name="connsiteY80" fmla="*/ 624347 h 648584"/>
                    <a:gd name="connsiteX81" fmla="*/ 251549 w 655559"/>
                    <a:gd name="connsiteY81" fmla="*/ 621027 h 648584"/>
                    <a:gd name="connsiteX82" fmla="*/ 257626 w 655559"/>
                    <a:gd name="connsiteY82" fmla="*/ 620577 h 648584"/>
                    <a:gd name="connsiteX83" fmla="*/ 266347 w 655559"/>
                    <a:gd name="connsiteY83" fmla="*/ 615681 h 648584"/>
                    <a:gd name="connsiteX84" fmla="*/ 265898 w 655559"/>
                    <a:gd name="connsiteY84" fmla="*/ 609154 h 648584"/>
                    <a:gd name="connsiteX85" fmla="*/ 269667 w 655559"/>
                    <a:gd name="connsiteY85" fmla="*/ 604034 h 648584"/>
                    <a:gd name="connsiteX86" fmla="*/ 275351 w 655559"/>
                    <a:gd name="connsiteY86" fmla="*/ 606059 h 648584"/>
                    <a:gd name="connsiteX87" fmla="*/ 278220 w 655559"/>
                    <a:gd name="connsiteY87" fmla="*/ 606847 h 648584"/>
                    <a:gd name="connsiteX88" fmla="*/ 289024 w 655559"/>
                    <a:gd name="connsiteY88" fmla="*/ 601276 h 648584"/>
                    <a:gd name="connsiteX89" fmla="*/ 295551 w 655559"/>
                    <a:gd name="connsiteY89" fmla="*/ 589685 h 648584"/>
                    <a:gd name="connsiteX90" fmla="*/ 291444 w 655559"/>
                    <a:gd name="connsiteY90" fmla="*/ 584790 h 648584"/>
                    <a:gd name="connsiteX91" fmla="*/ 287054 w 655559"/>
                    <a:gd name="connsiteY91" fmla="*/ 583721 h 648584"/>
                    <a:gd name="connsiteX92" fmla="*/ 291444 w 655559"/>
                    <a:gd name="connsiteY92" fmla="*/ 578037 h 648584"/>
                    <a:gd name="connsiteX93" fmla="*/ 291781 w 655559"/>
                    <a:gd name="connsiteY93" fmla="*/ 576406 h 648584"/>
                    <a:gd name="connsiteX94" fmla="*/ 287674 w 655559"/>
                    <a:gd name="connsiteY94" fmla="*/ 573930 h 648584"/>
                    <a:gd name="connsiteX95" fmla="*/ 292738 w 655559"/>
                    <a:gd name="connsiteY95" fmla="*/ 571510 h 648584"/>
                    <a:gd name="connsiteX96" fmla="*/ 298702 w 655559"/>
                    <a:gd name="connsiteY96" fmla="*/ 568866 h 648584"/>
                    <a:gd name="connsiteX97" fmla="*/ 300559 w 655559"/>
                    <a:gd name="connsiteY97" fmla="*/ 560594 h 648584"/>
                    <a:gd name="connsiteX98" fmla="*/ 310293 w 655559"/>
                    <a:gd name="connsiteY98" fmla="*/ 558287 h 648584"/>
                    <a:gd name="connsiteX99" fmla="*/ 318002 w 655559"/>
                    <a:gd name="connsiteY99" fmla="*/ 553842 h 648584"/>
                    <a:gd name="connsiteX100" fmla="*/ 317271 w 655559"/>
                    <a:gd name="connsiteY100" fmla="*/ 550747 h 648584"/>
                    <a:gd name="connsiteX101" fmla="*/ 304442 w 655559"/>
                    <a:gd name="connsiteY101" fmla="*/ 555530 h 648584"/>
                    <a:gd name="connsiteX102" fmla="*/ 298027 w 655559"/>
                    <a:gd name="connsiteY102" fmla="*/ 554742 h 648584"/>
                    <a:gd name="connsiteX103" fmla="*/ 294538 w 655559"/>
                    <a:gd name="connsiteY103" fmla="*/ 558287 h 648584"/>
                    <a:gd name="connsiteX104" fmla="*/ 287561 w 655559"/>
                    <a:gd name="connsiteY104" fmla="*/ 561945 h 648584"/>
                    <a:gd name="connsiteX105" fmla="*/ 278727 w 655559"/>
                    <a:gd name="connsiteY105" fmla="*/ 561832 h 648584"/>
                    <a:gd name="connsiteX106" fmla="*/ 274844 w 655559"/>
                    <a:gd name="connsiteY106" fmla="*/ 559356 h 648584"/>
                    <a:gd name="connsiteX107" fmla="*/ 267304 w 655559"/>
                    <a:gd name="connsiteY107" fmla="*/ 562057 h 648584"/>
                    <a:gd name="connsiteX108" fmla="*/ 261283 w 655559"/>
                    <a:gd name="connsiteY108" fmla="*/ 560594 h 648584"/>
                    <a:gd name="connsiteX109" fmla="*/ 263365 w 655559"/>
                    <a:gd name="connsiteY109" fmla="*/ 554461 h 648584"/>
                    <a:gd name="connsiteX110" fmla="*/ 260214 w 655559"/>
                    <a:gd name="connsiteY110" fmla="*/ 554742 h 648584"/>
                    <a:gd name="connsiteX111" fmla="*/ 255938 w 655559"/>
                    <a:gd name="connsiteY111" fmla="*/ 561663 h 648584"/>
                    <a:gd name="connsiteX112" fmla="*/ 253181 w 655559"/>
                    <a:gd name="connsiteY112" fmla="*/ 555642 h 648584"/>
                    <a:gd name="connsiteX113" fmla="*/ 260383 w 655559"/>
                    <a:gd name="connsiteY113" fmla="*/ 549340 h 648584"/>
                    <a:gd name="connsiteX114" fmla="*/ 271187 w 655559"/>
                    <a:gd name="connsiteY114" fmla="*/ 550072 h 648584"/>
                    <a:gd name="connsiteX115" fmla="*/ 271243 w 655559"/>
                    <a:gd name="connsiteY115" fmla="*/ 545964 h 648584"/>
                    <a:gd name="connsiteX116" fmla="*/ 270343 w 655559"/>
                    <a:gd name="connsiteY116" fmla="*/ 543826 h 648584"/>
                    <a:gd name="connsiteX117" fmla="*/ 261396 w 655559"/>
                    <a:gd name="connsiteY117" fmla="*/ 542982 h 648584"/>
                    <a:gd name="connsiteX118" fmla="*/ 254137 w 655559"/>
                    <a:gd name="connsiteY118" fmla="*/ 545458 h 648584"/>
                    <a:gd name="connsiteX119" fmla="*/ 251043 w 655559"/>
                    <a:gd name="connsiteY119" fmla="*/ 543432 h 648584"/>
                    <a:gd name="connsiteX120" fmla="*/ 255938 w 655559"/>
                    <a:gd name="connsiteY120" fmla="*/ 533473 h 648584"/>
                    <a:gd name="connsiteX121" fmla="*/ 262465 w 655559"/>
                    <a:gd name="connsiteY121" fmla="*/ 530659 h 648584"/>
                    <a:gd name="connsiteX122" fmla="*/ 272200 w 655559"/>
                    <a:gd name="connsiteY122" fmla="*/ 525032 h 648584"/>
                    <a:gd name="connsiteX123" fmla="*/ 277095 w 655559"/>
                    <a:gd name="connsiteY123" fmla="*/ 526551 h 648584"/>
                    <a:gd name="connsiteX124" fmla="*/ 271187 w 655559"/>
                    <a:gd name="connsiteY124" fmla="*/ 515804 h 648584"/>
                    <a:gd name="connsiteX125" fmla="*/ 269105 w 655559"/>
                    <a:gd name="connsiteY125" fmla="*/ 502862 h 648584"/>
                    <a:gd name="connsiteX126" fmla="*/ 281372 w 655559"/>
                    <a:gd name="connsiteY126" fmla="*/ 492002 h 648584"/>
                    <a:gd name="connsiteX127" fmla="*/ 288067 w 655559"/>
                    <a:gd name="connsiteY127" fmla="*/ 487220 h 648584"/>
                    <a:gd name="connsiteX128" fmla="*/ 292456 w 655559"/>
                    <a:gd name="connsiteY128" fmla="*/ 485644 h 648584"/>
                    <a:gd name="connsiteX129" fmla="*/ 299940 w 655559"/>
                    <a:gd name="connsiteY129" fmla="*/ 478160 h 648584"/>
                    <a:gd name="connsiteX130" fmla="*/ 299546 w 655559"/>
                    <a:gd name="connsiteY130" fmla="*/ 472083 h 648584"/>
                    <a:gd name="connsiteX131" fmla="*/ 303148 w 655559"/>
                    <a:gd name="connsiteY131" fmla="*/ 468201 h 648584"/>
                    <a:gd name="connsiteX132" fmla="*/ 307424 w 655559"/>
                    <a:gd name="connsiteY132" fmla="*/ 461505 h 648584"/>
                    <a:gd name="connsiteX133" fmla="*/ 311194 w 655559"/>
                    <a:gd name="connsiteY133" fmla="*/ 456947 h 648584"/>
                    <a:gd name="connsiteX134" fmla="*/ 312375 w 655559"/>
                    <a:gd name="connsiteY134" fmla="*/ 450870 h 648584"/>
                    <a:gd name="connsiteX135" fmla="*/ 316371 w 655559"/>
                    <a:gd name="connsiteY135" fmla="*/ 446087 h 648584"/>
                    <a:gd name="connsiteX136" fmla="*/ 320140 w 655559"/>
                    <a:gd name="connsiteY136" fmla="*/ 441698 h 648584"/>
                    <a:gd name="connsiteX137" fmla="*/ 320140 w 655559"/>
                    <a:gd name="connsiteY137" fmla="*/ 433033 h 648584"/>
                    <a:gd name="connsiteX138" fmla="*/ 326105 w 655559"/>
                    <a:gd name="connsiteY138" fmla="*/ 421891 h 648584"/>
                    <a:gd name="connsiteX139" fmla="*/ 332801 w 655559"/>
                    <a:gd name="connsiteY139" fmla="*/ 409737 h 648584"/>
                    <a:gd name="connsiteX140" fmla="*/ 329144 w 655559"/>
                    <a:gd name="connsiteY140" fmla="*/ 399271 h 648584"/>
                    <a:gd name="connsiteX141" fmla="*/ 320816 w 655559"/>
                    <a:gd name="connsiteY141" fmla="*/ 390043 h 648584"/>
                    <a:gd name="connsiteX142" fmla="*/ 319071 w 655559"/>
                    <a:gd name="connsiteY142" fmla="*/ 381659 h 648584"/>
                    <a:gd name="connsiteX143" fmla="*/ 316033 w 655559"/>
                    <a:gd name="connsiteY143" fmla="*/ 380478 h 648584"/>
                    <a:gd name="connsiteX144" fmla="*/ 311700 w 655559"/>
                    <a:gd name="connsiteY144" fmla="*/ 379971 h 648584"/>
                    <a:gd name="connsiteX145" fmla="*/ 300953 w 655559"/>
                    <a:gd name="connsiteY145" fmla="*/ 370799 h 648584"/>
                    <a:gd name="connsiteX146" fmla="*/ 299490 w 655559"/>
                    <a:gd name="connsiteY146" fmla="*/ 359939 h 648584"/>
                    <a:gd name="connsiteX147" fmla="*/ 291444 w 655559"/>
                    <a:gd name="connsiteY147" fmla="*/ 344409 h 648584"/>
                    <a:gd name="connsiteX148" fmla="*/ 285198 w 655559"/>
                    <a:gd name="connsiteY148" fmla="*/ 337657 h 648584"/>
                    <a:gd name="connsiteX149" fmla="*/ 284916 w 655559"/>
                    <a:gd name="connsiteY149" fmla="*/ 344522 h 648584"/>
                    <a:gd name="connsiteX150" fmla="*/ 278839 w 655559"/>
                    <a:gd name="connsiteY150" fmla="*/ 339964 h 648584"/>
                    <a:gd name="connsiteX151" fmla="*/ 275463 w 655559"/>
                    <a:gd name="connsiteY151" fmla="*/ 345141 h 648584"/>
                    <a:gd name="connsiteX152" fmla="*/ 278614 w 655559"/>
                    <a:gd name="connsiteY152" fmla="*/ 352287 h 648584"/>
                    <a:gd name="connsiteX153" fmla="*/ 273888 w 655559"/>
                    <a:gd name="connsiteY153" fmla="*/ 359039 h 648584"/>
                    <a:gd name="connsiteX154" fmla="*/ 269611 w 655559"/>
                    <a:gd name="connsiteY154" fmla="*/ 362753 h 648584"/>
                    <a:gd name="connsiteX155" fmla="*/ 266741 w 655559"/>
                    <a:gd name="connsiteY155" fmla="*/ 358758 h 648584"/>
                    <a:gd name="connsiteX156" fmla="*/ 264322 w 655559"/>
                    <a:gd name="connsiteY156" fmla="*/ 360221 h 648584"/>
                    <a:gd name="connsiteX157" fmla="*/ 258582 w 655559"/>
                    <a:gd name="connsiteY157" fmla="*/ 360896 h 648584"/>
                    <a:gd name="connsiteX158" fmla="*/ 253687 w 655559"/>
                    <a:gd name="connsiteY158" fmla="*/ 362415 h 648584"/>
                    <a:gd name="connsiteX159" fmla="*/ 245247 w 655559"/>
                    <a:gd name="connsiteY159" fmla="*/ 362415 h 648584"/>
                    <a:gd name="connsiteX160" fmla="*/ 235343 w 655559"/>
                    <a:gd name="connsiteY160" fmla="*/ 356563 h 648584"/>
                    <a:gd name="connsiteX161" fmla="*/ 233036 w 655559"/>
                    <a:gd name="connsiteY161" fmla="*/ 359939 h 648584"/>
                    <a:gd name="connsiteX162" fmla="*/ 229773 w 655559"/>
                    <a:gd name="connsiteY162" fmla="*/ 361965 h 648584"/>
                    <a:gd name="connsiteX163" fmla="*/ 225384 w 655559"/>
                    <a:gd name="connsiteY163" fmla="*/ 359827 h 648584"/>
                    <a:gd name="connsiteX164" fmla="*/ 222739 w 655559"/>
                    <a:gd name="connsiteY164" fmla="*/ 360615 h 648584"/>
                    <a:gd name="connsiteX165" fmla="*/ 219869 w 655559"/>
                    <a:gd name="connsiteY165" fmla="*/ 365285 h 648584"/>
                    <a:gd name="connsiteX166" fmla="*/ 214018 w 655559"/>
                    <a:gd name="connsiteY166" fmla="*/ 371137 h 648584"/>
                    <a:gd name="connsiteX167" fmla="*/ 209235 w 655559"/>
                    <a:gd name="connsiteY167" fmla="*/ 375638 h 648584"/>
                    <a:gd name="connsiteX168" fmla="*/ 202820 w 655559"/>
                    <a:gd name="connsiteY168" fmla="*/ 380928 h 648584"/>
                    <a:gd name="connsiteX169" fmla="*/ 196462 w 655559"/>
                    <a:gd name="connsiteY169" fmla="*/ 385711 h 648584"/>
                    <a:gd name="connsiteX170" fmla="*/ 204789 w 655559"/>
                    <a:gd name="connsiteY170" fmla="*/ 391000 h 648584"/>
                    <a:gd name="connsiteX171" fmla="*/ 204508 w 655559"/>
                    <a:gd name="connsiteY171" fmla="*/ 394376 h 648584"/>
                    <a:gd name="connsiteX172" fmla="*/ 195955 w 655559"/>
                    <a:gd name="connsiteY172" fmla="*/ 398877 h 648584"/>
                    <a:gd name="connsiteX173" fmla="*/ 190497 w 655559"/>
                    <a:gd name="connsiteY173" fmla="*/ 406192 h 648584"/>
                    <a:gd name="connsiteX174" fmla="*/ 185039 w 655559"/>
                    <a:gd name="connsiteY174" fmla="*/ 414351 h 648584"/>
                    <a:gd name="connsiteX175" fmla="*/ 175811 w 655559"/>
                    <a:gd name="connsiteY175" fmla="*/ 426505 h 648584"/>
                    <a:gd name="connsiteX176" fmla="*/ 172041 w 655559"/>
                    <a:gd name="connsiteY176" fmla="*/ 433708 h 648584"/>
                    <a:gd name="connsiteX177" fmla="*/ 168158 w 655559"/>
                    <a:gd name="connsiteY177" fmla="*/ 439391 h 648584"/>
                    <a:gd name="connsiteX178" fmla="*/ 173448 w 655559"/>
                    <a:gd name="connsiteY178" fmla="*/ 441079 h 648584"/>
                    <a:gd name="connsiteX179" fmla="*/ 172154 w 655559"/>
                    <a:gd name="connsiteY179" fmla="*/ 443442 h 648584"/>
                    <a:gd name="connsiteX180" fmla="*/ 166696 w 655559"/>
                    <a:gd name="connsiteY180" fmla="*/ 449294 h 648584"/>
                    <a:gd name="connsiteX181" fmla="*/ 165007 w 655559"/>
                    <a:gd name="connsiteY181" fmla="*/ 458973 h 648584"/>
                    <a:gd name="connsiteX182" fmla="*/ 153641 w 655559"/>
                    <a:gd name="connsiteY182" fmla="*/ 466288 h 648584"/>
                    <a:gd name="connsiteX183" fmla="*/ 143231 w 655559"/>
                    <a:gd name="connsiteY183" fmla="*/ 470845 h 648584"/>
                    <a:gd name="connsiteX184" fmla="*/ 128826 w 655559"/>
                    <a:gd name="connsiteY184" fmla="*/ 484237 h 648584"/>
                    <a:gd name="connsiteX185" fmla="*/ 118811 w 655559"/>
                    <a:gd name="connsiteY185" fmla="*/ 488514 h 648584"/>
                    <a:gd name="connsiteX186" fmla="*/ 113634 w 655559"/>
                    <a:gd name="connsiteY186" fmla="*/ 494197 h 648584"/>
                    <a:gd name="connsiteX187" fmla="*/ 109695 w 655559"/>
                    <a:gd name="connsiteY187" fmla="*/ 499880 h 648584"/>
                    <a:gd name="connsiteX188" fmla="*/ 106150 w 655559"/>
                    <a:gd name="connsiteY188" fmla="*/ 502243 h 648584"/>
                    <a:gd name="connsiteX189" fmla="*/ 100861 w 655559"/>
                    <a:gd name="connsiteY189" fmla="*/ 495097 h 648584"/>
                    <a:gd name="connsiteX190" fmla="*/ 93321 w 655559"/>
                    <a:gd name="connsiteY190" fmla="*/ 477710 h 648584"/>
                    <a:gd name="connsiteX191" fmla="*/ 79535 w 655559"/>
                    <a:gd name="connsiteY191" fmla="*/ 458804 h 648584"/>
                    <a:gd name="connsiteX192" fmla="*/ 73514 w 655559"/>
                    <a:gd name="connsiteY192" fmla="*/ 436127 h 648584"/>
                    <a:gd name="connsiteX193" fmla="*/ 41498 w 655559"/>
                    <a:gd name="connsiteY193" fmla="*/ 428531 h 648584"/>
                    <a:gd name="connsiteX194" fmla="*/ 26530 w 655559"/>
                    <a:gd name="connsiteY194" fmla="*/ 418009 h 648584"/>
                    <a:gd name="connsiteX195" fmla="*/ 12744 w 655559"/>
                    <a:gd name="connsiteY195" fmla="*/ 414464 h 648584"/>
                    <a:gd name="connsiteX196" fmla="*/ 2785 w 655559"/>
                    <a:gd name="connsiteY196" fmla="*/ 403548 h 648584"/>
                    <a:gd name="connsiteX197" fmla="*/ 4923 w 655559"/>
                    <a:gd name="connsiteY197" fmla="*/ 383797 h 648584"/>
                    <a:gd name="connsiteX198" fmla="*/ 9818 w 655559"/>
                    <a:gd name="connsiteY198" fmla="*/ 378621 h 648584"/>
                    <a:gd name="connsiteX199" fmla="*/ 8580 w 655559"/>
                    <a:gd name="connsiteY199" fmla="*/ 367817 h 648584"/>
                    <a:gd name="connsiteX200" fmla="*/ 17133 w 655559"/>
                    <a:gd name="connsiteY200" fmla="*/ 363147 h 648584"/>
                    <a:gd name="connsiteX201" fmla="*/ 28781 w 655559"/>
                    <a:gd name="connsiteY201" fmla="*/ 344578 h 648584"/>
                    <a:gd name="connsiteX202" fmla="*/ 29512 w 655559"/>
                    <a:gd name="connsiteY202" fmla="*/ 343115 h 648584"/>
                    <a:gd name="connsiteX203" fmla="*/ 31875 w 655559"/>
                    <a:gd name="connsiteY203" fmla="*/ 333099 h 648584"/>
                    <a:gd name="connsiteX204" fmla="*/ 35364 w 655559"/>
                    <a:gd name="connsiteY204" fmla="*/ 327641 h 648584"/>
                    <a:gd name="connsiteX205" fmla="*/ 42735 w 655559"/>
                    <a:gd name="connsiteY205" fmla="*/ 309129 h 648584"/>
                    <a:gd name="connsiteX206" fmla="*/ 37446 w 655559"/>
                    <a:gd name="connsiteY206" fmla="*/ 292361 h 648584"/>
                    <a:gd name="connsiteX207" fmla="*/ 35533 w 655559"/>
                    <a:gd name="connsiteY207" fmla="*/ 283920 h 648584"/>
                    <a:gd name="connsiteX208" fmla="*/ 35983 w 655559"/>
                    <a:gd name="connsiteY208" fmla="*/ 273961 h 648584"/>
                    <a:gd name="connsiteX209" fmla="*/ 37165 w 655559"/>
                    <a:gd name="connsiteY209" fmla="*/ 262820 h 648584"/>
                    <a:gd name="connsiteX210" fmla="*/ 36433 w 655559"/>
                    <a:gd name="connsiteY210" fmla="*/ 252860 h 648584"/>
                    <a:gd name="connsiteX211" fmla="*/ 38402 w 655559"/>
                    <a:gd name="connsiteY211" fmla="*/ 239524 h 648584"/>
                    <a:gd name="connsiteX212" fmla="*/ 33563 w 655559"/>
                    <a:gd name="connsiteY212" fmla="*/ 225232 h 648584"/>
                    <a:gd name="connsiteX213" fmla="*/ 27543 w 655559"/>
                    <a:gd name="connsiteY213" fmla="*/ 215497 h 648584"/>
                    <a:gd name="connsiteX214" fmla="*/ 35308 w 655559"/>
                    <a:gd name="connsiteY214" fmla="*/ 204806 h 648584"/>
                    <a:gd name="connsiteX215" fmla="*/ 43298 w 655559"/>
                    <a:gd name="connsiteY215" fmla="*/ 197435 h 648584"/>
                    <a:gd name="connsiteX216" fmla="*/ 46955 w 655559"/>
                    <a:gd name="connsiteY216" fmla="*/ 191921 h 648584"/>
                    <a:gd name="connsiteX217" fmla="*/ 49769 w 655559"/>
                    <a:gd name="connsiteY217" fmla="*/ 195916 h 648584"/>
                    <a:gd name="connsiteX218" fmla="*/ 53876 w 655559"/>
                    <a:gd name="connsiteY218" fmla="*/ 200642 h 648584"/>
                    <a:gd name="connsiteX219" fmla="*/ 62598 w 655559"/>
                    <a:gd name="connsiteY219" fmla="*/ 206888 h 648584"/>
                    <a:gd name="connsiteX220" fmla="*/ 74865 w 655559"/>
                    <a:gd name="connsiteY220" fmla="*/ 210264 h 648584"/>
                    <a:gd name="connsiteX221" fmla="*/ 80886 w 655559"/>
                    <a:gd name="connsiteY221" fmla="*/ 223431 h 648584"/>
                    <a:gd name="connsiteX222" fmla="*/ 89607 w 655559"/>
                    <a:gd name="connsiteY222" fmla="*/ 240762 h 648584"/>
                    <a:gd name="connsiteX223" fmla="*/ 98891 w 655559"/>
                    <a:gd name="connsiteY223" fmla="*/ 255111 h 648584"/>
                    <a:gd name="connsiteX224" fmla="*/ 100917 w 655559"/>
                    <a:gd name="connsiteY224" fmla="*/ 267434 h 648584"/>
                    <a:gd name="connsiteX225" fmla="*/ 107613 w 655559"/>
                    <a:gd name="connsiteY225" fmla="*/ 271429 h 648584"/>
                    <a:gd name="connsiteX226" fmla="*/ 112002 w 655559"/>
                    <a:gd name="connsiteY226" fmla="*/ 261469 h 648584"/>
                    <a:gd name="connsiteX227" fmla="*/ 119261 w 655559"/>
                    <a:gd name="connsiteY227" fmla="*/ 248640 h 648584"/>
                    <a:gd name="connsiteX228" fmla="*/ 130908 w 655559"/>
                    <a:gd name="connsiteY228" fmla="*/ 235304 h 648584"/>
                    <a:gd name="connsiteX229" fmla="*/ 138111 w 655559"/>
                    <a:gd name="connsiteY229" fmla="*/ 227933 h 648584"/>
                    <a:gd name="connsiteX230" fmla="*/ 139630 w 655559"/>
                    <a:gd name="connsiteY230" fmla="*/ 221574 h 648584"/>
                    <a:gd name="connsiteX231" fmla="*/ 143175 w 655559"/>
                    <a:gd name="connsiteY231" fmla="*/ 212684 h 648584"/>
                    <a:gd name="connsiteX232" fmla="*/ 155442 w 655559"/>
                    <a:gd name="connsiteY232" fmla="*/ 202668 h 648584"/>
                    <a:gd name="connsiteX233" fmla="*/ 164163 w 655559"/>
                    <a:gd name="connsiteY233" fmla="*/ 198673 h 648584"/>
                    <a:gd name="connsiteX234" fmla="*/ 177837 w 655559"/>
                    <a:gd name="connsiteY234" fmla="*/ 190795 h 648584"/>
                    <a:gd name="connsiteX235" fmla="*/ 186108 w 655559"/>
                    <a:gd name="connsiteY235" fmla="*/ 190683 h 648584"/>
                    <a:gd name="connsiteX236" fmla="*/ 193029 w 655559"/>
                    <a:gd name="connsiteY236" fmla="*/ 189783 h 648584"/>
                    <a:gd name="connsiteX237" fmla="*/ 202314 w 655559"/>
                    <a:gd name="connsiteY237" fmla="*/ 181905 h 648584"/>
                    <a:gd name="connsiteX238" fmla="*/ 208785 w 655559"/>
                    <a:gd name="connsiteY238" fmla="*/ 171551 h 648584"/>
                    <a:gd name="connsiteX239" fmla="*/ 218969 w 655559"/>
                    <a:gd name="connsiteY239" fmla="*/ 160298 h 648584"/>
                    <a:gd name="connsiteX240" fmla="*/ 228535 w 655559"/>
                    <a:gd name="connsiteY240" fmla="*/ 156640 h 648584"/>
                    <a:gd name="connsiteX241" fmla="*/ 238438 w 655559"/>
                    <a:gd name="connsiteY241" fmla="*/ 155571 h 648584"/>
                    <a:gd name="connsiteX242" fmla="*/ 244571 w 655559"/>
                    <a:gd name="connsiteY242" fmla="*/ 158835 h 648584"/>
                    <a:gd name="connsiteX243" fmla="*/ 249636 w 655559"/>
                    <a:gd name="connsiteY243" fmla="*/ 159397 h 648584"/>
                    <a:gd name="connsiteX244" fmla="*/ 255094 w 655559"/>
                    <a:gd name="connsiteY244" fmla="*/ 152701 h 648584"/>
                    <a:gd name="connsiteX245" fmla="*/ 262353 w 655559"/>
                    <a:gd name="connsiteY245" fmla="*/ 140266 h 648584"/>
                    <a:gd name="connsiteX246" fmla="*/ 272650 w 655559"/>
                    <a:gd name="connsiteY246" fmla="*/ 124905 h 648584"/>
                    <a:gd name="connsiteX247" fmla="*/ 288180 w 655559"/>
                    <a:gd name="connsiteY247" fmla="*/ 121360 h 648584"/>
                    <a:gd name="connsiteX248" fmla="*/ 303485 w 655559"/>
                    <a:gd name="connsiteY248" fmla="*/ 121360 h 648584"/>
                    <a:gd name="connsiteX249" fmla="*/ 309956 w 655559"/>
                    <a:gd name="connsiteY249" fmla="*/ 116127 h 648584"/>
                    <a:gd name="connsiteX250" fmla="*/ 304667 w 655559"/>
                    <a:gd name="connsiteY250" fmla="*/ 105210 h 648584"/>
                    <a:gd name="connsiteX251" fmla="*/ 312207 w 655559"/>
                    <a:gd name="connsiteY251" fmla="*/ 100371 h 648584"/>
                    <a:gd name="connsiteX252" fmla="*/ 327399 w 655559"/>
                    <a:gd name="connsiteY252" fmla="*/ 101553 h 648584"/>
                    <a:gd name="connsiteX253" fmla="*/ 343155 w 655559"/>
                    <a:gd name="connsiteY253" fmla="*/ 107461 h 648584"/>
                    <a:gd name="connsiteX254" fmla="*/ 354915 w 655559"/>
                    <a:gd name="connsiteY254" fmla="*/ 105210 h 648584"/>
                    <a:gd name="connsiteX255" fmla="*/ 365606 w 655559"/>
                    <a:gd name="connsiteY255" fmla="*/ 100484 h 648584"/>
                    <a:gd name="connsiteX256" fmla="*/ 375734 w 655559"/>
                    <a:gd name="connsiteY256" fmla="*/ 96939 h 648584"/>
                    <a:gd name="connsiteX257" fmla="*/ 379392 w 655559"/>
                    <a:gd name="connsiteY257" fmla="*/ 91593 h 648584"/>
                    <a:gd name="connsiteX258" fmla="*/ 381361 w 655559"/>
                    <a:gd name="connsiteY258" fmla="*/ 80058 h 648584"/>
                    <a:gd name="connsiteX259" fmla="*/ 388226 w 655559"/>
                    <a:gd name="connsiteY259" fmla="*/ 66554 h 648584"/>
                    <a:gd name="connsiteX260" fmla="*/ 396272 w 655559"/>
                    <a:gd name="connsiteY260" fmla="*/ 62615 h 648584"/>
                    <a:gd name="connsiteX261" fmla="*/ 408426 w 655559"/>
                    <a:gd name="connsiteY261" fmla="*/ 67848 h 648584"/>
                    <a:gd name="connsiteX262" fmla="*/ 413209 w 655559"/>
                    <a:gd name="connsiteY262" fmla="*/ 64191 h 648584"/>
                    <a:gd name="connsiteX263" fmla="*/ 415235 w 655559"/>
                    <a:gd name="connsiteY263" fmla="*/ 60083 h 648584"/>
                    <a:gd name="connsiteX264" fmla="*/ 416417 w 655559"/>
                    <a:gd name="connsiteY264" fmla="*/ 47648 h 648584"/>
                    <a:gd name="connsiteX265" fmla="*/ 418499 w 655559"/>
                    <a:gd name="connsiteY265" fmla="*/ 29473 h 648584"/>
                    <a:gd name="connsiteX266" fmla="*/ 418555 w 655559"/>
                    <a:gd name="connsiteY266" fmla="*/ 18557 h 648584"/>
                    <a:gd name="connsiteX267" fmla="*/ 419005 w 655559"/>
                    <a:gd name="connsiteY267" fmla="*/ 6234 h 648584"/>
                    <a:gd name="connsiteX268" fmla="*/ 421706 w 655559"/>
                    <a:gd name="connsiteY268" fmla="*/ 1169 h 648584"/>
                    <a:gd name="connsiteX269" fmla="*/ 431440 w 655559"/>
                    <a:gd name="connsiteY269" fmla="*/ 3870 h 648584"/>
                    <a:gd name="connsiteX270" fmla="*/ 442357 w 655559"/>
                    <a:gd name="connsiteY270" fmla="*/ 16925 h 648584"/>
                    <a:gd name="connsiteX271" fmla="*/ 456761 w 655559"/>
                    <a:gd name="connsiteY271" fmla="*/ 21989 h 648584"/>
                    <a:gd name="connsiteX272" fmla="*/ 466271 w 655559"/>
                    <a:gd name="connsiteY272" fmla="*/ 24690 h 648584"/>
                    <a:gd name="connsiteX273" fmla="*/ 477187 w 655559"/>
                    <a:gd name="connsiteY273" fmla="*/ 32399 h 648584"/>
                    <a:gd name="connsiteX274" fmla="*/ 488722 w 655559"/>
                    <a:gd name="connsiteY274" fmla="*/ 46691 h 648584"/>
                    <a:gd name="connsiteX275" fmla="*/ 487597 w 655559"/>
                    <a:gd name="connsiteY275" fmla="*/ 57663 h 648584"/>
                    <a:gd name="connsiteX276" fmla="*/ 490129 w 655559"/>
                    <a:gd name="connsiteY276" fmla="*/ 65654 h 648584"/>
                    <a:gd name="connsiteX277" fmla="*/ 497050 w 655559"/>
                    <a:gd name="connsiteY277" fmla="*/ 74319 h 648584"/>
                    <a:gd name="connsiteX278" fmla="*/ 514324 w 655559"/>
                    <a:gd name="connsiteY278" fmla="*/ 51755 h 648584"/>
                    <a:gd name="connsiteX279" fmla="*/ 530417 w 655559"/>
                    <a:gd name="connsiteY279" fmla="*/ 41064 h 648584"/>
                    <a:gd name="connsiteX280" fmla="*/ 537901 w 655559"/>
                    <a:gd name="connsiteY280" fmla="*/ 73756 h 648584"/>
                    <a:gd name="connsiteX281" fmla="*/ 547129 w 655559"/>
                    <a:gd name="connsiteY281" fmla="*/ 78820 h 648584"/>
                    <a:gd name="connsiteX282" fmla="*/ 556638 w 655559"/>
                    <a:gd name="connsiteY282" fmla="*/ 93619 h 648584"/>
                    <a:gd name="connsiteX283" fmla="*/ 562997 w 655559"/>
                    <a:gd name="connsiteY283" fmla="*/ 105210 h 648584"/>
                    <a:gd name="connsiteX284" fmla="*/ 573575 w 655559"/>
                    <a:gd name="connsiteY284" fmla="*/ 126593 h 648584"/>
                    <a:gd name="connsiteX285" fmla="*/ 587136 w 655559"/>
                    <a:gd name="connsiteY285" fmla="*/ 142292 h 648584"/>
                    <a:gd name="connsiteX286" fmla="*/ 597208 w 655559"/>
                    <a:gd name="connsiteY286" fmla="*/ 149100 h 648584"/>
                    <a:gd name="connsiteX287" fmla="*/ 601203 w 655559"/>
                    <a:gd name="connsiteY287" fmla="*/ 157428 h 648584"/>
                    <a:gd name="connsiteX288" fmla="*/ 594001 w 655559"/>
                    <a:gd name="connsiteY288" fmla="*/ 177628 h 648584"/>
                    <a:gd name="connsiteX289" fmla="*/ 599515 w 655559"/>
                    <a:gd name="connsiteY289" fmla="*/ 206438 h 648584"/>
                    <a:gd name="connsiteX290" fmla="*/ 613639 w 655559"/>
                    <a:gd name="connsiteY290" fmla="*/ 219492 h 648584"/>
                    <a:gd name="connsiteX291" fmla="*/ 623148 w 655559"/>
                    <a:gd name="connsiteY291" fmla="*/ 239130 h 648584"/>
                    <a:gd name="connsiteX292" fmla="*/ 635190 w 655559"/>
                    <a:gd name="connsiteY292" fmla="*/ 255673 h 648584"/>
                    <a:gd name="connsiteX293" fmla="*/ 647906 w 655559"/>
                    <a:gd name="connsiteY293" fmla="*/ 268784 h 648584"/>
                    <a:gd name="connsiteX294" fmla="*/ 648469 w 655559"/>
                    <a:gd name="connsiteY294" fmla="*/ 288365 h 648584"/>
                    <a:gd name="connsiteX295" fmla="*/ 640085 w 655559"/>
                    <a:gd name="connsiteY295" fmla="*/ 308847 h 648584"/>
                    <a:gd name="connsiteX296" fmla="*/ 649032 w 655559"/>
                    <a:gd name="connsiteY296" fmla="*/ 311267 h 648584"/>
                    <a:gd name="connsiteX297" fmla="*/ 651001 w 655559"/>
                    <a:gd name="connsiteY297" fmla="*/ 312224 h 648584"/>
                    <a:gd name="connsiteX298" fmla="*/ 655559 w 655559"/>
                    <a:gd name="connsiteY298" fmla="*/ 315431 h 648584"/>
                    <a:gd name="connsiteX299" fmla="*/ 655053 w 655559"/>
                    <a:gd name="connsiteY299" fmla="*/ 316219 h 648584"/>
                    <a:gd name="connsiteX300" fmla="*/ 653590 w 655559"/>
                    <a:gd name="connsiteY300" fmla="*/ 320214 h 648584"/>
                    <a:gd name="connsiteX301" fmla="*/ 653590 w 655559"/>
                    <a:gd name="connsiteY301" fmla="*/ 320326 h 648584"/>
                    <a:gd name="connsiteX302" fmla="*/ 653927 w 655559"/>
                    <a:gd name="connsiteY302" fmla="*/ 320495 h 64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</a:cxnLst>
                  <a:rect l="l" t="t" r="r" b="b"/>
                  <a:pathLst>
                    <a:path w="655559" h="648584">
                      <a:moveTo>
                        <a:pt x="653927" y="320495"/>
                      </a:moveTo>
                      <a:cubicBezTo>
                        <a:pt x="653927" y="320551"/>
                        <a:pt x="653927" y="320551"/>
                        <a:pt x="653927" y="320608"/>
                      </a:cubicBezTo>
                      <a:cubicBezTo>
                        <a:pt x="654659" y="321733"/>
                        <a:pt x="655165" y="322915"/>
                        <a:pt x="655165" y="324265"/>
                      </a:cubicBezTo>
                      <a:cubicBezTo>
                        <a:pt x="654828" y="328598"/>
                        <a:pt x="651114" y="329554"/>
                        <a:pt x="648919" y="330173"/>
                      </a:cubicBezTo>
                      <a:cubicBezTo>
                        <a:pt x="647456" y="330511"/>
                        <a:pt x="646050" y="330623"/>
                        <a:pt x="644981" y="330680"/>
                      </a:cubicBezTo>
                      <a:cubicBezTo>
                        <a:pt x="643518" y="332818"/>
                        <a:pt x="640479" y="337376"/>
                        <a:pt x="637891" y="339401"/>
                      </a:cubicBezTo>
                      <a:cubicBezTo>
                        <a:pt x="637440" y="339458"/>
                        <a:pt x="636596" y="341652"/>
                        <a:pt x="634627" y="343903"/>
                      </a:cubicBezTo>
                      <a:cubicBezTo>
                        <a:pt x="632714" y="346210"/>
                        <a:pt x="629732" y="348629"/>
                        <a:pt x="624949" y="349136"/>
                      </a:cubicBezTo>
                      <a:cubicBezTo>
                        <a:pt x="618140" y="349980"/>
                        <a:pt x="614370" y="354594"/>
                        <a:pt x="612288" y="356282"/>
                      </a:cubicBezTo>
                      <a:cubicBezTo>
                        <a:pt x="610262" y="357801"/>
                        <a:pt x="604129" y="361628"/>
                        <a:pt x="600922" y="362809"/>
                      </a:cubicBezTo>
                      <a:lnTo>
                        <a:pt x="600641" y="363091"/>
                      </a:lnTo>
                      <a:cubicBezTo>
                        <a:pt x="600359" y="363484"/>
                        <a:pt x="600078" y="364160"/>
                        <a:pt x="599740" y="364835"/>
                      </a:cubicBezTo>
                      <a:cubicBezTo>
                        <a:pt x="599178" y="366410"/>
                        <a:pt x="598615" y="368155"/>
                        <a:pt x="598277" y="369280"/>
                      </a:cubicBezTo>
                      <a:cubicBezTo>
                        <a:pt x="597433" y="371643"/>
                        <a:pt x="595351" y="373950"/>
                        <a:pt x="593888" y="375526"/>
                      </a:cubicBezTo>
                      <a:cubicBezTo>
                        <a:pt x="593832" y="375526"/>
                        <a:pt x="593832" y="375526"/>
                        <a:pt x="593776" y="375582"/>
                      </a:cubicBezTo>
                      <a:cubicBezTo>
                        <a:pt x="592200" y="376257"/>
                        <a:pt x="590906" y="377608"/>
                        <a:pt x="587811" y="378114"/>
                      </a:cubicBezTo>
                      <a:cubicBezTo>
                        <a:pt x="583422" y="378958"/>
                        <a:pt x="575770" y="385823"/>
                        <a:pt x="573631" y="386949"/>
                      </a:cubicBezTo>
                      <a:cubicBezTo>
                        <a:pt x="571381" y="388018"/>
                        <a:pt x="570030" y="394095"/>
                        <a:pt x="569243" y="396570"/>
                      </a:cubicBezTo>
                      <a:cubicBezTo>
                        <a:pt x="568398" y="398990"/>
                        <a:pt x="567329" y="400115"/>
                        <a:pt x="565979" y="401747"/>
                      </a:cubicBezTo>
                      <a:cubicBezTo>
                        <a:pt x="564629" y="403379"/>
                        <a:pt x="561309" y="405855"/>
                        <a:pt x="559677" y="407261"/>
                      </a:cubicBezTo>
                      <a:cubicBezTo>
                        <a:pt x="558045" y="408612"/>
                        <a:pt x="554725" y="415758"/>
                        <a:pt x="550393" y="418515"/>
                      </a:cubicBezTo>
                      <a:cubicBezTo>
                        <a:pt x="547242" y="420485"/>
                        <a:pt x="545159" y="423411"/>
                        <a:pt x="543809" y="425493"/>
                      </a:cubicBezTo>
                      <a:cubicBezTo>
                        <a:pt x="543303" y="426280"/>
                        <a:pt x="542853" y="427012"/>
                        <a:pt x="542515" y="427462"/>
                      </a:cubicBezTo>
                      <a:cubicBezTo>
                        <a:pt x="541333" y="429150"/>
                        <a:pt x="540883" y="432132"/>
                        <a:pt x="541446" y="433764"/>
                      </a:cubicBezTo>
                      <a:cubicBezTo>
                        <a:pt x="542008" y="435452"/>
                        <a:pt x="541277" y="438660"/>
                        <a:pt x="540602" y="439447"/>
                      </a:cubicBezTo>
                      <a:cubicBezTo>
                        <a:pt x="539926" y="440235"/>
                        <a:pt x="534356" y="446762"/>
                        <a:pt x="532555" y="448901"/>
                      </a:cubicBezTo>
                      <a:cubicBezTo>
                        <a:pt x="530473" y="451320"/>
                        <a:pt x="531092" y="450982"/>
                        <a:pt x="530192" y="453064"/>
                      </a:cubicBezTo>
                      <a:cubicBezTo>
                        <a:pt x="529292" y="455203"/>
                        <a:pt x="529123" y="457791"/>
                        <a:pt x="527885" y="460998"/>
                      </a:cubicBezTo>
                      <a:cubicBezTo>
                        <a:pt x="527041" y="463249"/>
                        <a:pt x="522540" y="469495"/>
                        <a:pt x="518319" y="472252"/>
                      </a:cubicBezTo>
                      <a:cubicBezTo>
                        <a:pt x="516575" y="473434"/>
                        <a:pt x="514605" y="472365"/>
                        <a:pt x="513368" y="472646"/>
                      </a:cubicBezTo>
                      <a:cubicBezTo>
                        <a:pt x="510554" y="473434"/>
                        <a:pt x="507122" y="466625"/>
                        <a:pt x="505659" y="465387"/>
                      </a:cubicBezTo>
                      <a:cubicBezTo>
                        <a:pt x="504309" y="464262"/>
                        <a:pt x="502508" y="466175"/>
                        <a:pt x="500876" y="468032"/>
                      </a:cubicBezTo>
                      <a:cubicBezTo>
                        <a:pt x="495699" y="473940"/>
                        <a:pt x="493955" y="476979"/>
                        <a:pt x="490804" y="476360"/>
                      </a:cubicBezTo>
                      <a:cubicBezTo>
                        <a:pt x="487597" y="475628"/>
                        <a:pt x="485233" y="471914"/>
                        <a:pt x="483883" y="471577"/>
                      </a:cubicBezTo>
                      <a:cubicBezTo>
                        <a:pt x="482533" y="471239"/>
                        <a:pt x="483939" y="470733"/>
                        <a:pt x="480957" y="470451"/>
                      </a:cubicBezTo>
                      <a:cubicBezTo>
                        <a:pt x="477862" y="470114"/>
                        <a:pt x="475443" y="476416"/>
                        <a:pt x="474430" y="478948"/>
                      </a:cubicBezTo>
                      <a:cubicBezTo>
                        <a:pt x="473361" y="481593"/>
                        <a:pt x="470772" y="485306"/>
                        <a:pt x="468578" y="488458"/>
                      </a:cubicBezTo>
                      <a:cubicBezTo>
                        <a:pt x="466439" y="491609"/>
                        <a:pt x="462838" y="490539"/>
                        <a:pt x="461206" y="492059"/>
                      </a:cubicBezTo>
                      <a:cubicBezTo>
                        <a:pt x="459518" y="493634"/>
                        <a:pt x="447814" y="481593"/>
                        <a:pt x="440331" y="488851"/>
                      </a:cubicBezTo>
                      <a:cubicBezTo>
                        <a:pt x="436448" y="492621"/>
                        <a:pt x="437686" y="492340"/>
                        <a:pt x="439543" y="495998"/>
                      </a:cubicBezTo>
                      <a:cubicBezTo>
                        <a:pt x="439712" y="496335"/>
                        <a:pt x="440049" y="500893"/>
                        <a:pt x="438586" y="502975"/>
                      </a:cubicBezTo>
                      <a:cubicBezTo>
                        <a:pt x="435942" y="506463"/>
                        <a:pt x="434085" y="505788"/>
                        <a:pt x="432903" y="505845"/>
                      </a:cubicBezTo>
                      <a:cubicBezTo>
                        <a:pt x="430034" y="506013"/>
                        <a:pt x="422493" y="501062"/>
                        <a:pt x="414503" y="506520"/>
                      </a:cubicBezTo>
                      <a:cubicBezTo>
                        <a:pt x="411465" y="508602"/>
                        <a:pt x="409045" y="512034"/>
                        <a:pt x="406401" y="513328"/>
                      </a:cubicBezTo>
                      <a:cubicBezTo>
                        <a:pt x="403756" y="514622"/>
                        <a:pt x="400324" y="518843"/>
                        <a:pt x="398242" y="520193"/>
                      </a:cubicBezTo>
                      <a:cubicBezTo>
                        <a:pt x="396103" y="521656"/>
                        <a:pt x="393346" y="522613"/>
                        <a:pt x="391771" y="524132"/>
                      </a:cubicBezTo>
                      <a:cubicBezTo>
                        <a:pt x="390252" y="525651"/>
                        <a:pt x="388957" y="526664"/>
                        <a:pt x="388057" y="528408"/>
                      </a:cubicBezTo>
                      <a:cubicBezTo>
                        <a:pt x="387157" y="530153"/>
                        <a:pt x="384062" y="532122"/>
                        <a:pt x="383499" y="534260"/>
                      </a:cubicBezTo>
                      <a:cubicBezTo>
                        <a:pt x="382937" y="536399"/>
                        <a:pt x="380180" y="531953"/>
                        <a:pt x="378435" y="533360"/>
                      </a:cubicBezTo>
                      <a:cubicBezTo>
                        <a:pt x="376803" y="534711"/>
                        <a:pt x="377535" y="537918"/>
                        <a:pt x="376353" y="540056"/>
                      </a:cubicBezTo>
                      <a:cubicBezTo>
                        <a:pt x="375115" y="542194"/>
                        <a:pt x="372808" y="544445"/>
                        <a:pt x="367913" y="543826"/>
                      </a:cubicBezTo>
                      <a:cubicBezTo>
                        <a:pt x="363074" y="543263"/>
                        <a:pt x="350301" y="556487"/>
                        <a:pt x="348444" y="558287"/>
                      </a:cubicBezTo>
                      <a:cubicBezTo>
                        <a:pt x="346587" y="560200"/>
                        <a:pt x="350751" y="564702"/>
                        <a:pt x="349344" y="568022"/>
                      </a:cubicBezTo>
                      <a:cubicBezTo>
                        <a:pt x="347937" y="571341"/>
                        <a:pt x="344449" y="570554"/>
                        <a:pt x="343042" y="571960"/>
                      </a:cubicBezTo>
                      <a:cubicBezTo>
                        <a:pt x="341692" y="573311"/>
                        <a:pt x="336177" y="577419"/>
                        <a:pt x="337528" y="579613"/>
                      </a:cubicBezTo>
                      <a:lnTo>
                        <a:pt x="340228" y="583721"/>
                      </a:lnTo>
                      <a:lnTo>
                        <a:pt x="339385" y="586590"/>
                      </a:lnTo>
                      <a:cubicBezTo>
                        <a:pt x="338878" y="588503"/>
                        <a:pt x="336571" y="588841"/>
                        <a:pt x="335840" y="589291"/>
                      </a:cubicBezTo>
                      <a:cubicBezTo>
                        <a:pt x="333026" y="590979"/>
                        <a:pt x="335164" y="590023"/>
                        <a:pt x="327343" y="594918"/>
                      </a:cubicBezTo>
                      <a:cubicBezTo>
                        <a:pt x="324924" y="596494"/>
                        <a:pt x="326049" y="597169"/>
                        <a:pt x="324304" y="597281"/>
                      </a:cubicBezTo>
                      <a:cubicBezTo>
                        <a:pt x="322616" y="597394"/>
                        <a:pt x="320591" y="601276"/>
                        <a:pt x="321941" y="603415"/>
                      </a:cubicBezTo>
                      <a:cubicBezTo>
                        <a:pt x="323292" y="605553"/>
                        <a:pt x="322279" y="605553"/>
                        <a:pt x="323629" y="608760"/>
                      </a:cubicBezTo>
                      <a:cubicBezTo>
                        <a:pt x="324980" y="611967"/>
                        <a:pt x="321997" y="612305"/>
                        <a:pt x="317383" y="610111"/>
                      </a:cubicBezTo>
                      <a:cubicBezTo>
                        <a:pt x="312826" y="607972"/>
                        <a:pt x="311419" y="603471"/>
                        <a:pt x="308324" y="601220"/>
                      </a:cubicBezTo>
                      <a:cubicBezTo>
                        <a:pt x="305286" y="598913"/>
                        <a:pt x="306017" y="601895"/>
                        <a:pt x="305623" y="604315"/>
                      </a:cubicBezTo>
                      <a:cubicBezTo>
                        <a:pt x="305173" y="606791"/>
                        <a:pt x="301741" y="606341"/>
                        <a:pt x="299659" y="606341"/>
                      </a:cubicBezTo>
                      <a:cubicBezTo>
                        <a:pt x="297521" y="606341"/>
                        <a:pt x="294595" y="607522"/>
                        <a:pt x="292344" y="610448"/>
                      </a:cubicBezTo>
                      <a:cubicBezTo>
                        <a:pt x="290037" y="613318"/>
                        <a:pt x="299040" y="615006"/>
                        <a:pt x="301066" y="615512"/>
                      </a:cubicBezTo>
                      <a:cubicBezTo>
                        <a:pt x="303035" y="615963"/>
                        <a:pt x="304836" y="617144"/>
                        <a:pt x="306355" y="620858"/>
                      </a:cubicBezTo>
                      <a:cubicBezTo>
                        <a:pt x="307930" y="624515"/>
                        <a:pt x="299659" y="624797"/>
                        <a:pt x="294651" y="624797"/>
                      </a:cubicBezTo>
                      <a:cubicBezTo>
                        <a:pt x="289643" y="624797"/>
                        <a:pt x="290205" y="627723"/>
                        <a:pt x="288349" y="630761"/>
                      </a:cubicBezTo>
                      <a:cubicBezTo>
                        <a:pt x="286604" y="633856"/>
                        <a:pt x="281090" y="633406"/>
                        <a:pt x="277207" y="633237"/>
                      </a:cubicBezTo>
                      <a:cubicBezTo>
                        <a:pt x="273437" y="633068"/>
                        <a:pt x="270680" y="635769"/>
                        <a:pt x="268711" y="637232"/>
                      </a:cubicBezTo>
                      <a:cubicBezTo>
                        <a:pt x="266741" y="638526"/>
                        <a:pt x="265954" y="639202"/>
                        <a:pt x="262465" y="639202"/>
                      </a:cubicBezTo>
                      <a:cubicBezTo>
                        <a:pt x="258920" y="639202"/>
                        <a:pt x="258470" y="642747"/>
                        <a:pt x="258020" y="646066"/>
                      </a:cubicBezTo>
                      <a:cubicBezTo>
                        <a:pt x="257570" y="649386"/>
                        <a:pt x="253181" y="648824"/>
                        <a:pt x="251324" y="647755"/>
                      </a:cubicBezTo>
                      <a:cubicBezTo>
                        <a:pt x="249467" y="646629"/>
                        <a:pt x="250198" y="642690"/>
                        <a:pt x="250198" y="641340"/>
                      </a:cubicBezTo>
                      <a:cubicBezTo>
                        <a:pt x="250198" y="639989"/>
                        <a:pt x="250536" y="637457"/>
                        <a:pt x="249129" y="635657"/>
                      </a:cubicBezTo>
                      <a:cubicBezTo>
                        <a:pt x="247779" y="633800"/>
                        <a:pt x="248792" y="632449"/>
                        <a:pt x="249579" y="630480"/>
                      </a:cubicBezTo>
                      <a:cubicBezTo>
                        <a:pt x="250367" y="628454"/>
                        <a:pt x="249017" y="628454"/>
                        <a:pt x="247047" y="628004"/>
                      </a:cubicBezTo>
                      <a:cubicBezTo>
                        <a:pt x="245022" y="627554"/>
                        <a:pt x="245190" y="627892"/>
                        <a:pt x="244571" y="624347"/>
                      </a:cubicBezTo>
                      <a:cubicBezTo>
                        <a:pt x="244009" y="620858"/>
                        <a:pt x="248848" y="621027"/>
                        <a:pt x="251549" y="621027"/>
                      </a:cubicBezTo>
                      <a:cubicBezTo>
                        <a:pt x="254306" y="621027"/>
                        <a:pt x="255544" y="621027"/>
                        <a:pt x="257626" y="620577"/>
                      </a:cubicBezTo>
                      <a:cubicBezTo>
                        <a:pt x="259764" y="620127"/>
                        <a:pt x="265166" y="617369"/>
                        <a:pt x="266347" y="615681"/>
                      </a:cubicBezTo>
                      <a:cubicBezTo>
                        <a:pt x="267586" y="613993"/>
                        <a:pt x="267135" y="611686"/>
                        <a:pt x="265898" y="609154"/>
                      </a:cubicBezTo>
                      <a:cubicBezTo>
                        <a:pt x="264716" y="606509"/>
                        <a:pt x="267135" y="605159"/>
                        <a:pt x="269667" y="604034"/>
                      </a:cubicBezTo>
                      <a:cubicBezTo>
                        <a:pt x="272312" y="602964"/>
                        <a:pt x="273775" y="605271"/>
                        <a:pt x="275351" y="606059"/>
                      </a:cubicBezTo>
                      <a:cubicBezTo>
                        <a:pt x="276870" y="606847"/>
                        <a:pt x="275913" y="606509"/>
                        <a:pt x="278220" y="606847"/>
                      </a:cubicBezTo>
                      <a:cubicBezTo>
                        <a:pt x="280527" y="607128"/>
                        <a:pt x="285198" y="604371"/>
                        <a:pt x="289024" y="601276"/>
                      </a:cubicBezTo>
                      <a:cubicBezTo>
                        <a:pt x="292794" y="598238"/>
                        <a:pt x="293750" y="593230"/>
                        <a:pt x="295551" y="589685"/>
                      </a:cubicBezTo>
                      <a:cubicBezTo>
                        <a:pt x="297408" y="586140"/>
                        <a:pt x="293582" y="584790"/>
                        <a:pt x="291444" y="584790"/>
                      </a:cubicBezTo>
                      <a:cubicBezTo>
                        <a:pt x="289362" y="584790"/>
                        <a:pt x="288236" y="585352"/>
                        <a:pt x="287054" y="583721"/>
                      </a:cubicBezTo>
                      <a:cubicBezTo>
                        <a:pt x="285817" y="582032"/>
                        <a:pt x="288686" y="579613"/>
                        <a:pt x="291444" y="578037"/>
                      </a:cubicBezTo>
                      <a:cubicBezTo>
                        <a:pt x="294201" y="576518"/>
                        <a:pt x="291781" y="576406"/>
                        <a:pt x="291781" y="576406"/>
                      </a:cubicBezTo>
                      <a:cubicBezTo>
                        <a:pt x="291781" y="576406"/>
                        <a:pt x="290262" y="576068"/>
                        <a:pt x="287674" y="573930"/>
                      </a:cubicBezTo>
                      <a:cubicBezTo>
                        <a:pt x="285141" y="571848"/>
                        <a:pt x="289362" y="571848"/>
                        <a:pt x="292738" y="571510"/>
                      </a:cubicBezTo>
                      <a:cubicBezTo>
                        <a:pt x="296058" y="571173"/>
                        <a:pt x="296507" y="570723"/>
                        <a:pt x="298702" y="568866"/>
                      </a:cubicBezTo>
                      <a:cubicBezTo>
                        <a:pt x="300784" y="567009"/>
                        <a:pt x="300052" y="563351"/>
                        <a:pt x="300559" y="560594"/>
                      </a:cubicBezTo>
                      <a:cubicBezTo>
                        <a:pt x="301009" y="557837"/>
                        <a:pt x="308268" y="558175"/>
                        <a:pt x="310293" y="558287"/>
                      </a:cubicBezTo>
                      <a:cubicBezTo>
                        <a:pt x="312263" y="558400"/>
                        <a:pt x="315808" y="554742"/>
                        <a:pt x="318002" y="553842"/>
                      </a:cubicBezTo>
                      <a:cubicBezTo>
                        <a:pt x="320309" y="552942"/>
                        <a:pt x="319859" y="550635"/>
                        <a:pt x="317271" y="550747"/>
                      </a:cubicBezTo>
                      <a:cubicBezTo>
                        <a:pt x="314626" y="550916"/>
                        <a:pt x="308999" y="554742"/>
                        <a:pt x="304442" y="555530"/>
                      </a:cubicBezTo>
                      <a:cubicBezTo>
                        <a:pt x="299884" y="556318"/>
                        <a:pt x="300672" y="556318"/>
                        <a:pt x="298027" y="554742"/>
                      </a:cubicBezTo>
                      <a:cubicBezTo>
                        <a:pt x="295495" y="553223"/>
                        <a:pt x="295157" y="556880"/>
                        <a:pt x="294538" y="558287"/>
                      </a:cubicBezTo>
                      <a:cubicBezTo>
                        <a:pt x="293976" y="559638"/>
                        <a:pt x="290768" y="561044"/>
                        <a:pt x="287561" y="561945"/>
                      </a:cubicBezTo>
                      <a:cubicBezTo>
                        <a:pt x="284354" y="562845"/>
                        <a:pt x="281484" y="562507"/>
                        <a:pt x="278727" y="561832"/>
                      </a:cubicBezTo>
                      <a:cubicBezTo>
                        <a:pt x="278164" y="561663"/>
                        <a:pt x="277095" y="559131"/>
                        <a:pt x="274844" y="559356"/>
                      </a:cubicBezTo>
                      <a:cubicBezTo>
                        <a:pt x="272593" y="559469"/>
                        <a:pt x="269892" y="561438"/>
                        <a:pt x="267304" y="562057"/>
                      </a:cubicBezTo>
                      <a:cubicBezTo>
                        <a:pt x="264435" y="562620"/>
                        <a:pt x="261846" y="561776"/>
                        <a:pt x="261283" y="560594"/>
                      </a:cubicBezTo>
                      <a:cubicBezTo>
                        <a:pt x="261227" y="560482"/>
                        <a:pt x="263590" y="556149"/>
                        <a:pt x="263365" y="554461"/>
                      </a:cubicBezTo>
                      <a:cubicBezTo>
                        <a:pt x="263253" y="553335"/>
                        <a:pt x="260664" y="554573"/>
                        <a:pt x="260214" y="554742"/>
                      </a:cubicBezTo>
                      <a:cubicBezTo>
                        <a:pt x="259258" y="555136"/>
                        <a:pt x="256951" y="562113"/>
                        <a:pt x="255938" y="561663"/>
                      </a:cubicBezTo>
                      <a:cubicBezTo>
                        <a:pt x="254419" y="560875"/>
                        <a:pt x="253293" y="556824"/>
                        <a:pt x="253181" y="555642"/>
                      </a:cubicBezTo>
                      <a:cubicBezTo>
                        <a:pt x="252899" y="553673"/>
                        <a:pt x="259145" y="550353"/>
                        <a:pt x="260383" y="549340"/>
                      </a:cubicBezTo>
                      <a:cubicBezTo>
                        <a:pt x="262409" y="547652"/>
                        <a:pt x="271299" y="550691"/>
                        <a:pt x="271187" y="550072"/>
                      </a:cubicBezTo>
                      <a:cubicBezTo>
                        <a:pt x="270624" y="547934"/>
                        <a:pt x="270737" y="547033"/>
                        <a:pt x="271243" y="545964"/>
                      </a:cubicBezTo>
                      <a:cubicBezTo>
                        <a:pt x="272031" y="544389"/>
                        <a:pt x="271580" y="543939"/>
                        <a:pt x="270343" y="543826"/>
                      </a:cubicBezTo>
                      <a:cubicBezTo>
                        <a:pt x="268655" y="543657"/>
                        <a:pt x="267867" y="541913"/>
                        <a:pt x="261396" y="542982"/>
                      </a:cubicBezTo>
                      <a:cubicBezTo>
                        <a:pt x="257739" y="543488"/>
                        <a:pt x="256838" y="545458"/>
                        <a:pt x="254137" y="545458"/>
                      </a:cubicBezTo>
                      <a:cubicBezTo>
                        <a:pt x="251830" y="545402"/>
                        <a:pt x="251099" y="544276"/>
                        <a:pt x="251043" y="543432"/>
                      </a:cubicBezTo>
                      <a:cubicBezTo>
                        <a:pt x="250930" y="541857"/>
                        <a:pt x="252955" y="536567"/>
                        <a:pt x="255938" y="533473"/>
                      </a:cubicBezTo>
                      <a:cubicBezTo>
                        <a:pt x="257795" y="531728"/>
                        <a:pt x="259539" y="532235"/>
                        <a:pt x="262465" y="530659"/>
                      </a:cubicBezTo>
                      <a:cubicBezTo>
                        <a:pt x="264603" y="529477"/>
                        <a:pt x="268880" y="525764"/>
                        <a:pt x="272200" y="525032"/>
                      </a:cubicBezTo>
                      <a:cubicBezTo>
                        <a:pt x="274844" y="524526"/>
                        <a:pt x="276926" y="527058"/>
                        <a:pt x="277095" y="526551"/>
                      </a:cubicBezTo>
                      <a:cubicBezTo>
                        <a:pt x="278445" y="522950"/>
                        <a:pt x="274056" y="519687"/>
                        <a:pt x="271187" y="515804"/>
                      </a:cubicBezTo>
                      <a:cubicBezTo>
                        <a:pt x="268317" y="512034"/>
                        <a:pt x="267698" y="507645"/>
                        <a:pt x="269105" y="502862"/>
                      </a:cubicBezTo>
                      <a:cubicBezTo>
                        <a:pt x="270399" y="498079"/>
                        <a:pt x="278839" y="493128"/>
                        <a:pt x="281372" y="492002"/>
                      </a:cubicBezTo>
                      <a:cubicBezTo>
                        <a:pt x="283791" y="490821"/>
                        <a:pt x="286267" y="488908"/>
                        <a:pt x="288067" y="487220"/>
                      </a:cubicBezTo>
                      <a:cubicBezTo>
                        <a:pt x="289756" y="485475"/>
                        <a:pt x="290768" y="486038"/>
                        <a:pt x="292456" y="485644"/>
                      </a:cubicBezTo>
                      <a:cubicBezTo>
                        <a:pt x="294144" y="485250"/>
                        <a:pt x="298533" y="480298"/>
                        <a:pt x="299940" y="478160"/>
                      </a:cubicBezTo>
                      <a:cubicBezTo>
                        <a:pt x="301234" y="476078"/>
                        <a:pt x="299940" y="474953"/>
                        <a:pt x="299546" y="472083"/>
                      </a:cubicBezTo>
                      <a:cubicBezTo>
                        <a:pt x="299152" y="469214"/>
                        <a:pt x="303148" y="468201"/>
                        <a:pt x="303148" y="468201"/>
                      </a:cubicBezTo>
                      <a:cubicBezTo>
                        <a:pt x="303148" y="468201"/>
                        <a:pt x="305454" y="465162"/>
                        <a:pt x="307424" y="461505"/>
                      </a:cubicBezTo>
                      <a:cubicBezTo>
                        <a:pt x="309337" y="457903"/>
                        <a:pt x="309899" y="457903"/>
                        <a:pt x="311194" y="456947"/>
                      </a:cubicBezTo>
                      <a:cubicBezTo>
                        <a:pt x="312488" y="456047"/>
                        <a:pt x="312713" y="453908"/>
                        <a:pt x="312375" y="450870"/>
                      </a:cubicBezTo>
                      <a:cubicBezTo>
                        <a:pt x="311981" y="447775"/>
                        <a:pt x="315189" y="447381"/>
                        <a:pt x="316371" y="446087"/>
                      </a:cubicBezTo>
                      <a:cubicBezTo>
                        <a:pt x="317496" y="444737"/>
                        <a:pt x="319465" y="444511"/>
                        <a:pt x="320140" y="441698"/>
                      </a:cubicBezTo>
                      <a:cubicBezTo>
                        <a:pt x="320928" y="438828"/>
                        <a:pt x="321716" y="435733"/>
                        <a:pt x="320140" y="433033"/>
                      </a:cubicBezTo>
                      <a:cubicBezTo>
                        <a:pt x="318621" y="430332"/>
                        <a:pt x="323685" y="425661"/>
                        <a:pt x="326105" y="421891"/>
                      </a:cubicBezTo>
                      <a:cubicBezTo>
                        <a:pt x="328524" y="418178"/>
                        <a:pt x="331338" y="414914"/>
                        <a:pt x="332801" y="409737"/>
                      </a:cubicBezTo>
                      <a:cubicBezTo>
                        <a:pt x="334264" y="404561"/>
                        <a:pt x="331113" y="401016"/>
                        <a:pt x="329144" y="399271"/>
                      </a:cubicBezTo>
                      <a:cubicBezTo>
                        <a:pt x="327174" y="397583"/>
                        <a:pt x="323573" y="394489"/>
                        <a:pt x="320816" y="390043"/>
                      </a:cubicBezTo>
                      <a:cubicBezTo>
                        <a:pt x="318002" y="385542"/>
                        <a:pt x="319240" y="383235"/>
                        <a:pt x="319071" y="381659"/>
                      </a:cubicBezTo>
                      <a:cubicBezTo>
                        <a:pt x="319015" y="380084"/>
                        <a:pt x="317215" y="379690"/>
                        <a:pt x="316033" y="380478"/>
                      </a:cubicBezTo>
                      <a:cubicBezTo>
                        <a:pt x="314851" y="381265"/>
                        <a:pt x="314064" y="380759"/>
                        <a:pt x="311700" y="379971"/>
                      </a:cubicBezTo>
                      <a:cubicBezTo>
                        <a:pt x="309281" y="379183"/>
                        <a:pt x="303035" y="374288"/>
                        <a:pt x="300953" y="370799"/>
                      </a:cubicBezTo>
                      <a:cubicBezTo>
                        <a:pt x="298871" y="367423"/>
                        <a:pt x="300052" y="367086"/>
                        <a:pt x="299490" y="359939"/>
                      </a:cubicBezTo>
                      <a:cubicBezTo>
                        <a:pt x="298983" y="352793"/>
                        <a:pt x="293019" y="346435"/>
                        <a:pt x="291444" y="344409"/>
                      </a:cubicBezTo>
                      <a:cubicBezTo>
                        <a:pt x="289868" y="342440"/>
                        <a:pt x="286660" y="338557"/>
                        <a:pt x="285198" y="337657"/>
                      </a:cubicBezTo>
                      <a:cubicBezTo>
                        <a:pt x="283735" y="336757"/>
                        <a:pt x="284804" y="342327"/>
                        <a:pt x="284916" y="344522"/>
                      </a:cubicBezTo>
                      <a:cubicBezTo>
                        <a:pt x="285029" y="346829"/>
                        <a:pt x="280865" y="341371"/>
                        <a:pt x="278839" y="339964"/>
                      </a:cubicBezTo>
                      <a:cubicBezTo>
                        <a:pt x="276870" y="338445"/>
                        <a:pt x="275576" y="342215"/>
                        <a:pt x="275463" y="345141"/>
                      </a:cubicBezTo>
                      <a:cubicBezTo>
                        <a:pt x="275351" y="348010"/>
                        <a:pt x="277433" y="349699"/>
                        <a:pt x="278614" y="352287"/>
                      </a:cubicBezTo>
                      <a:cubicBezTo>
                        <a:pt x="279796" y="354763"/>
                        <a:pt x="275857" y="357745"/>
                        <a:pt x="273888" y="359039"/>
                      </a:cubicBezTo>
                      <a:cubicBezTo>
                        <a:pt x="271862" y="360333"/>
                        <a:pt x="271468" y="361290"/>
                        <a:pt x="269611" y="362753"/>
                      </a:cubicBezTo>
                      <a:cubicBezTo>
                        <a:pt x="267754" y="364216"/>
                        <a:pt x="267754" y="360446"/>
                        <a:pt x="266741" y="358758"/>
                      </a:cubicBezTo>
                      <a:cubicBezTo>
                        <a:pt x="265672" y="357070"/>
                        <a:pt x="264772" y="358364"/>
                        <a:pt x="264322" y="360221"/>
                      </a:cubicBezTo>
                      <a:cubicBezTo>
                        <a:pt x="263928" y="362134"/>
                        <a:pt x="261565" y="361684"/>
                        <a:pt x="258582" y="360896"/>
                      </a:cubicBezTo>
                      <a:cubicBezTo>
                        <a:pt x="255488" y="360108"/>
                        <a:pt x="254869" y="361571"/>
                        <a:pt x="253687" y="362415"/>
                      </a:cubicBezTo>
                      <a:cubicBezTo>
                        <a:pt x="252506" y="363203"/>
                        <a:pt x="248398" y="362697"/>
                        <a:pt x="245247" y="362415"/>
                      </a:cubicBezTo>
                      <a:cubicBezTo>
                        <a:pt x="242096" y="362134"/>
                        <a:pt x="238382" y="358701"/>
                        <a:pt x="235343" y="356563"/>
                      </a:cubicBezTo>
                      <a:cubicBezTo>
                        <a:pt x="232249" y="354425"/>
                        <a:pt x="234049" y="357633"/>
                        <a:pt x="233036" y="359939"/>
                      </a:cubicBezTo>
                      <a:cubicBezTo>
                        <a:pt x="232136" y="362359"/>
                        <a:pt x="230955" y="362246"/>
                        <a:pt x="229773" y="361965"/>
                      </a:cubicBezTo>
                      <a:cubicBezTo>
                        <a:pt x="228591" y="361628"/>
                        <a:pt x="227016" y="361515"/>
                        <a:pt x="225384" y="359827"/>
                      </a:cubicBezTo>
                      <a:cubicBezTo>
                        <a:pt x="223808" y="358139"/>
                        <a:pt x="223527" y="359433"/>
                        <a:pt x="222739" y="360615"/>
                      </a:cubicBezTo>
                      <a:cubicBezTo>
                        <a:pt x="221951" y="361853"/>
                        <a:pt x="220263" y="363935"/>
                        <a:pt x="219869" y="365285"/>
                      </a:cubicBezTo>
                      <a:cubicBezTo>
                        <a:pt x="219476" y="366579"/>
                        <a:pt x="215987" y="369786"/>
                        <a:pt x="214018" y="371137"/>
                      </a:cubicBezTo>
                      <a:cubicBezTo>
                        <a:pt x="212048" y="372431"/>
                        <a:pt x="210867" y="374063"/>
                        <a:pt x="209235" y="375638"/>
                      </a:cubicBezTo>
                      <a:cubicBezTo>
                        <a:pt x="207659" y="377214"/>
                        <a:pt x="206365" y="378339"/>
                        <a:pt x="202820" y="380928"/>
                      </a:cubicBezTo>
                      <a:cubicBezTo>
                        <a:pt x="199219" y="383572"/>
                        <a:pt x="197250" y="384135"/>
                        <a:pt x="196462" y="385711"/>
                      </a:cubicBezTo>
                      <a:cubicBezTo>
                        <a:pt x="195674" y="387286"/>
                        <a:pt x="202820" y="390381"/>
                        <a:pt x="204789" y="391000"/>
                      </a:cubicBezTo>
                      <a:cubicBezTo>
                        <a:pt x="206759" y="391675"/>
                        <a:pt x="205690" y="393363"/>
                        <a:pt x="204508" y="394376"/>
                      </a:cubicBezTo>
                      <a:cubicBezTo>
                        <a:pt x="203326" y="395501"/>
                        <a:pt x="198825" y="396908"/>
                        <a:pt x="195955" y="398877"/>
                      </a:cubicBezTo>
                      <a:cubicBezTo>
                        <a:pt x="193029" y="400903"/>
                        <a:pt x="191960" y="404054"/>
                        <a:pt x="190497" y="406192"/>
                      </a:cubicBezTo>
                      <a:cubicBezTo>
                        <a:pt x="189034" y="408274"/>
                        <a:pt x="187234" y="411876"/>
                        <a:pt x="185039" y="414351"/>
                      </a:cubicBezTo>
                      <a:cubicBezTo>
                        <a:pt x="182957" y="416884"/>
                        <a:pt x="177668" y="424536"/>
                        <a:pt x="175811" y="426505"/>
                      </a:cubicBezTo>
                      <a:cubicBezTo>
                        <a:pt x="173954" y="428531"/>
                        <a:pt x="173166" y="431288"/>
                        <a:pt x="172041" y="433708"/>
                      </a:cubicBezTo>
                      <a:cubicBezTo>
                        <a:pt x="170803" y="436071"/>
                        <a:pt x="169621" y="437253"/>
                        <a:pt x="168158" y="439391"/>
                      </a:cubicBezTo>
                      <a:cubicBezTo>
                        <a:pt x="166696" y="441473"/>
                        <a:pt x="172041" y="440967"/>
                        <a:pt x="173448" y="441079"/>
                      </a:cubicBezTo>
                      <a:cubicBezTo>
                        <a:pt x="174911" y="441192"/>
                        <a:pt x="173166" y="442655"/>
                        <a:pt x="172154" y="443442"/>
                      </a:cubicBezTo>
                      <a:cubicBezTo>
                        <a:pt x="171084" y="444230"/>
                        <a:pt x="168158" y="447719"/>
                        <a:pt x="166696" y="449294"/>
                      </a:cubicBezTo>
                      <a:cubicBezTo>
                        <a:pt x="165233" y="450926"/>
                        <a:pt x="165401" y="455371"/>
                        <a:pt x="165007" y="458973"/>
                      </a:cubicBezTo>
                      <a:cubicBezTo>
                        <a:pt x="164614" y="462574"/>
                        <a:pt x="157355" y="465331"/>
                        <a:pt x="153641" y="466288"/>
                      </a:cubicBezTo>
                      <a:cubicBezTo>
                        <a:pt x="149984" y="467188"/>
                        <a:pt x="144132" y="470339"/>
                        <a:pt x="143231" y="470845"/>
                      </a:cubicBezTo>
                      <a:cubicBezTo>
                        <a:pt x="142331" y="471352"/>
                        <a:pt x="130008" y="482943"/>
                        <a:pt x="128826" y="484237"/>
                      </a:cubicBezTo>
                      <a:cubicBezTo>
                        <a:pt x="127645" y="485531"/>
                        <a:pt x="123143" y="486882"/>
                        <a:pt x="118811" y="488514"/>
                      </a:cubicBezTo>
                      <a:cubicBezTo>
                        <a:pt x="114422" y="490089"/>
                        <a:pt x="114309" y="492959"/>
                        <a:pt x="113634" y="494197"/>
                      </a:cubicBezTo>
                      <a:cubicBezTo>
                        <a:pt x="112959" y="495378"/>
                        <a:pt x="111665" y="497967"/>
                        <a:pt x="109695" y="499880"/>
                      </a:cubicBezTo>
                      <a:cubicBezTo>
                        <a:pt x="108907" y="500555"/>
                        <a:pt x="107613" y="501456"/>
                        <a:pt x="106150" y="502243"/>
                      </a:cubicBezTo>
                      <a:cubicBezTo>
                        <a:pt x="104237" y="503425"/>
                        <a:pt x="102943" y="496504"/>
                        <a:pt x="100861" y="495097"/>
                      </a:cubicBezTo>
                      <a:cubicBezTo>
                        <a:pt x="94446" y="490990"/>
                        <a:pt x="96360" y="484631"/>
                        <a:pt x="93321" y="477710"/>
                      </a:cubicBezTo>
                      <a:cubicBezTo>
                        <a:pt x="90676" y="471802"/>
                        <a:pt x="83755" y="466456"/>
                        <a:pt x="79535" y="458804"/>
                      </a:cubicBezTo>
                      <a:cubicBezTo>
                        <a:pt x="74809" y="450082"/>
                        <a:pt x="74584" y="440685"/>
                        <a:pt x="73514" y="436127"/>
                      </a:cubicBezTo>
                      <a:cubicBezTo>
                        <a:pt x="71489" y="427631"/>
                        <a:pt x="55058" y="438097"/>
                        <a:pt x="41498" y="428531"/>
                      </a:cubicBezTo>
                      <a:cubicBezTo>
                        <a:pt x="36658" y="425155"/>
                        <a:pt x="31481" y="420541"/>
                        <a:pt x="26530" y="418009"/>
                      </a:cubicBezTo>
                      <a:cubicBezTo>
                        <a:pt x="20790" y="415083"/>
                        <a:pt x="16458" y="417109"/>
                        <a:pt x="12744" y="414464"/>
                      </a:cubicBezTo>
                      <a:cubicBezTo>
                        <a:pt x="9593" y="412213"/>
                        <a:pt x="5992" y="411369"/>
                        <a:pt x="2785" y="403548"/>
                      </a:cubicBezTo>
                      <a:cubicBezTo>
                        <a:pt x="-3236" y="388412"/>
                        <a:pt x="1940" y="391844"/>
                        <a:pt x="4923" y="383797"/>
                      </a:cubicBezTo>
                      <a:cubicBezTo>
                        <a:pt x="5823" y="381434"/>
                        <a:pt x="7680" y="383741"/>
                        <a:pt x="9818" y="378621"/>
                      </a:cubicBezTo>
                      <a:cubicBezTo>
                        <a:pt x="10943" y="375976"/>
                        <a:pt x="7399" y="371137"/>
                        <a:pt x="8580" y="367817"/>
                      </a:cubicBezTo>
                      <a:cubicBezTo>
                        <a:pt x="10043" y="364160"/>
                        <a:pt x="15276" y="366579"/>
                        <a:pt x="17133" y="363147"/>
                      </a:cubicBezTo>
                      <a:cubicBezTo>
                        <a:pt x="21466" y="355607"/>
                        <a:pt x="28049" y="345141"/>
                        <a:pt x="28781" y="344578"/>
                      </a:cubicBezTo>
                      <a:cubicBezTo>
                        <a:pt x="29175" y="344241"/>
                        <a:pt x="29343" y="343734"/>
                        <a:pt x="29512" y="343115"/>
                      </a:cubicBezTo>
                      <a:cubicBezTo>
                        <a:pt x="30075" y="340752"/>
                        <a:pt x="29400" y="336588"/>
                        <a:pt x="31875" y="333099"/>
                      </a:cubicBezTo>
                      <a:cubicBezTo>
                        <a:pt x="33057" y="331411"/>
                        <a:pt x="34239" y="329385"/>
                        <a:pt x="35364" y="327641"/>
                      </a:cubicBezTo>
                      <a:cubicBezTo>
                        <a:pt x="39247" y="321564"/>
                        <a:pt x="41610" y="315656"/>
                        <a:pt x="42735" y="309129"/>
                      </a:cubicBezTo>
                      <a:cubicBezTo>
                        <a:pt x="43973" y="302602"/>
                        <a:pt x="39584" y="296299"/>
                        <a:pt x="37446" y="292361"/>
                      </a:cubicBezTo>
                      <a:cubicBezTo>
                        <a:pt x="35308" y="288478"/>
                        <a:pt x="35533" y="285608"/>
                        <a:pt x="35533" y="283920"/>
                      </a:cubicBezTo>
                      <a:cubicBezTo>
                        <a:pt x="35533" y="282232"/>
                        <a:pt x="36264" y="279081"/>
                        <a:pt x="35983" y="273961"/>
                      </a:cubicBezTo>
                      <a:cubicBezTo>
                        <a:pt x="35702" y="268840"/>
                        <a:pt x="36433" y="264733"/>
                        <a:pt x="37165" y="262820"/>
                      </a:cubicBezTo>
                      <a:cubicBezTo>
                        <a:pt x="37953" y="260850"/>
                        <a:pt x="36996" y="256011"/>
                        <a:pt x="36433" y="252860"/>
                      </a:cubicBezTo>
                      <a:cubicBezTo>
                        <a:pt x="35983" y="249709"/>
                        <a:pt x="37671" y="244588"/>
                        <a:pt x="38402" y="239524"/>
                      </a:cubicBezTo>
                      <a:cubicBezTo>
                        <a:pt x="39134" y="234404"/>
                        <a:pt x="35702" y="228833"/>
                        <a:pt x="33563" y="225232"/>
                      </a:cubicBezTo>
                      <a:cubicBezTo>
                        <a:pt x="31425" y="221574"/>
                        <a:pt x="29456" y="221574"/>
                        <a:pt x="27543" y="215497"/>
                      </a:cubicBezTo>
                      <a:cubicBezTo>
                        <a:pt x="25573" y="209477"/>
                        <a:pt x="33451" y="206157"/>
                        <a:pt x="35308" y="204806"/>
                      </a:cubicBezTo>
                      <a:cubicBezTo>
                        <a:pt x="37221" y="203456"/>
                        <a:pt x="41553" y="198954"/>
                        <a:pt x="43298" y="197435"/>
                      </a:cubicBezTo>
                      <a:cubicBezTo>
                        <a:pt x="45042" y="195803"/>
                        <a:pt x="45211" y="192540"/>
                        <a:pt x="46955" y="191921"/>
                      </a:cubicBezTo>
                      <a:cubicBezTo>
                        <a:pt x="48700" y="191358"/>
                        <a:pt x="49319" y="194847"/>
                        <a:pt x="49769" y="195916"/>
                      </a:cubicBezTo>
                      <a:cubicBezTo>
                        <a:pt x="50219" y="196985"/>
                        <a:pt x="51401" y="198279"/>
                        <a:pt x="53876" y="200642"/>
                      </a:cubicBezTo>
                      <a:cubicBezTo>
                        <a:pt x="56352" y="203006"/>
                        <a:pt x="60010" y="205425"/>
                        <a:pt x="62598" y="206888"/>
                      </a:cubicBezTo>
                      <a:cubicBezTo>
                        <a:pt x="65074" y="208407"/>
                        <a:pt x="69913" y="208407"/>
                        <a:pt x="74865" y="210264"/>
                      </a:cubicBezTo>
                      <a:cubicBezTo>
                        <a:pt x="79704" y="212234"/>
                        <a:pt x="79423" y="216623"/>
                        <a:pt x="80886" y="223431"/>
                      </a:cubicBezTo>
                      <a:cubicBezTo>
                        <a:pt x="82405" y="230240"/>
                        <a:pt x="87807" y="238230"/>
                        <a:pt x="89607" y="240762"/>
                      </a:cubicBezTo>
                      <a:cubicBezTo>
                        <a:pt x="91352" y="243238"/>
                        <a:pt x="96810" y="251115"/>
                        <a:pt x="98891" y="255111"/>
                      </a:cubicBezTo>
                      <a:cubicBezTo>
                        <a:pt x="100917" y="259106"/>
                        <a:pt x="99961" y="262257"/>
                        <a:pt x="100917" y="267434"/>
                      </a:cubicBezTo>
                      <a:cubicBezTo>
                        <a:pt x="101986" y="272610"/>
                        <a:pt x="105813" y="272498"/>
                        <a:pt x="107613" y="271429"/>
                      </a:cubicBezTo>
                      <a:cubicBezTo>
                        <a:pt x="109358" y="270360"/>
                        <a:pt x="110820" y="265070"/>
                        <a:pt x="112002" y="261469"/>
                      </a:cubicBezTo>
                      <a:cubicBezTo>
                        <a:pt x="113184" y="257924"/>
                        <a:pt x="116166" y="253197"/>
                        <a:pt x="119261" y="248640"/>
                      </a:cubicBezTo>
                      <a:cubicBezTo>
                        <a:pt x="122356" y="244082"/>
                        <a:pt x="129558" y="236486"/>
                        <a:pt x="130908" y="235304"/>
                      </a:cubicBezTo>
                      <a:cubicBezTo>
                        <a:pt x="132203" y="234122"/>
                        <a:pt x="136929" y="230015"/>
                        <a:pt x="138111" y="227933"/>
                      </a:cubicBezTo>
                      <a:cubicBezTo>
                        <a:pt x="139293" y="225907"/>
                        <a:pt x="139180" y="224388"/>
                        <a:pt x="139630" y="221574"/>
                      </a:cubicBezTo>
                      <a:cubicBezTo>
                        <a:pt x="140024" y="218761"/>
                        <a:pt x="140474" y="216848"/>
                        <a:pt x="143175" y="212684"/>
                      </a:cubicBezTo>
                      <a:cubicBezTo>
                        <a:pt x="145820" y="208576"/>
                        <a:pt x="152009" y="204412"/>
                        <a:pt x="155442" y="202668"/>
                      </a:cubicBezTo>
                      <a:cubicBezTo>
                        <a:pt x="158762" y="200924"/>
                        <a:pt x="161575" y="199855"/>
                        <a:pt x="164163" y="198673"/>
                      </a:cubicBezTo>
                      <a:cubicBezTo>
                        <a:pt x="166639" y="197491"/>
                        <a:pt x="173279" y="192427"/>
                        <a:pt x="177837" y="190795"/>
                      </a:cubicBezTo>
                      <a:cubicBezTo>
                        <a:pt x="182395" y="189164"/>
                        <a:pt x="183745" y="190345"/>
                        <a:pt x="186108" y="190683"/>
                      </a:cubicBezTo>
                      <a:cubicBezTo>
                        <a:pt x="188472" y="190964"/>
                        <a:pt x="190554" y="190795"/>
                        <a:pt x="193029" y="189783"/>
                      </a:cubicBezTo>
                      <a:cubicBezTo>
                        <a:pt x="195505" y="188713"/>
                        <a:pt x="200795" y="184268"/>
                        <a:pt x="202314" y="181905"/>
                      </a:cubicBezTo>
                      <a:cubicBezTo>
                        <a:pt x="203777" y="179542"/>
                        <a:pt x="206196" y="175434"/>
                        <a:pt x="208785" y="171551"/>
                      </a:cubicBezTo>
                      <a:cubicBezTo>
                        <a:pt x="211485" y="167669"/>
                        <a:pt x="215030" y="163449"/>
                        <a:pt x="218969" y="160298"/>
                      </a:cubicBezTo>
                      <a:cubicBezTo>
                        <a:pt x="222908" y="157203"/>
                        <a:pt x="226453" y="157034"/>
                        <a:pt x="228535" y="156640"/>
                      </a:cubicBezTo>
                      <a:cubicBezTo>
                        <a:pt x="230561" y="156190"/>
                        <a:pt x="235906" y="155571"/>
                        <a:pt x="238438" y="155571"/>
                      </a:cubicBezTo>
                      <a:cubicBezTo>
                        <a:pt x="240914" y="155571"/>
                        <a:pt x="242208" y="155684"/>
                        <a:pt x="244571" y="158835"/>
                      </a:cubicBezTo>
                      <a:cubicBezTo>
                        <a:pt x="246935" y="161929"/>
                        <a:pt x="249636" y="159397"/>
                        <a:pt x="249636" y="159397"/>
                      </a:cubicBezTo>
                      <a:cubicBezTo>
                        <a:pt x="249636" y="159397"/>
                        <a:pt x="252562" y="155402"/>
                        <a:pt x="255094" y="152701"/>
                      </a:cubicBezTo>
                      <a:cubicBezTo>
                        <a:pt x="257626" y="150001"/>
                        <a:pt x="259651" y="146343"/>
                        <a:pt x="262353" y="140266"/>
                      </a:cubicBezTo>
                      <a:cubicBezTo>
                        <a:pt x="264997" y="134189"/>
                        <a:pt x="268261" y="128731"/>
                        <a:pt x="272650" y="124905"/>
                      </a:cubicBezTo>
                      <a:cubicBezTo>
                        <a:pt x="277095" y="121022"/>
                        <a:pt x="285198" y="121360"/>
                        <a:pt x="288180" y="121360"/>
                      </a:cubicBezTo>
                      <a:cubicBezTo>
                        <a:pt x="291106" y="121360"/>
                        <a:pt x="299490" y="121472"/>
                        <a:pt x="303485" y="121360"/>
                      </a:cubicBezTo>
                      <a:cubicBezTo>
                        <a:pt x="307480" y="121191"/>
                        <a:pt x="309224" y="118546"/>
                        <a:pt x="309956" y="116127"/>
                      </a:cubicBezTo>
                      <a:cubicBezTo>
                        <a:pt x="310744" y="113763"/>
                        <a:pt x="308211" y="109487"/>
                        <a:pt x="304667" y="105210"/>
                      </a:cubicBezTo>
                      <a:cubicBezTo>
                        <a:pt x="301122" y="100934"/>
                        <a:pt x="309224" y="100765"/>
                        <a:pt x="312207" y="100371"/>
                      </a:cubicBezTo>
                      <a:cubicBezTo>
                        <a:pt x="315133" y="99921"/>
                        <a:pt x="321379" y="99921"/>
                        <a:pt x="327399" y="101553"/>
                      </a:cubicBezTo>
                      <a:cubicBezTo>
                        <a:pt x="333476" y="103185"/>
                        <a:pt x="338934" y="106111"/>
                        <a:pt x="343155" y="107461"/>
                      </a:cubicBezTo>
                      <a:cubicBezTo>
                        <a:pt x="347431" y="108755"/>
                        <a:pt x="351426" y="107011"/>
                        <a:pt x="354915" y="105210"/>
                      </a:cubicBezTo>
                      <a:cubicBezTo>
                        <a:pt x="358460" y="103466"/>
                        <a:pt x="362004" y="101834"/>
                        <a:pt x="365606" y="100484"/>
                      </a:cubicBezTo>
                      <a:cubicBezTo>
                        <a:pt x="369151" y="99133"/>
                        <a:pt x="373990" y="98121"/>
                        <a:pt x="375734" y="96939"/>
                      </a:cubicBezTo>
                      <a:cubicBezTo>
                        <a:pt x="377478" y="95701"/>
                        <a:pt x="379110" y="93563"/>
                        <a:pt x="379392" y="91593"/>
                      </a:cubicBezTo>
                      <a:cubicBezTo>
                        <a:pt x="379729" y="89680"/>
                        <a:pt x="379954" y="85685"/>
                        <a:pt x="381361" y="80058"/>
                      </a:cubicBezTo>
                      <a:cubicBezTo>
                        <a:pt x="382655" y="74431"/>
                        <a:pt x="386031" y="68861"/>
                        <a:pt x="388226" y="66554"/>
                      </a:cubicBezTo>
                      <a:cubicBezTo>
                        <a:pt x="390533" y="64303"/>
                        <a:pt x="393065" y="62615"/>
                        <a:pt x="396272" y="62615"/>
                      </a:cubicBezTo>
                      <a:cubicBezTo>
                        <a:pt x="399536" y="62615"/>
                        <a:pt x="404431" y="65710"/>
                        <a:pt x="408426" y="67848"/>
                      </a:cubicBezTo>
                      <a:cubicBezTo>
                        <a:pt x="412365" y="69930"/>
                        <a:pt x="413209" y="65316"/>
                        <a:pt x="413209" y="64191"/>
                      </a:cubicBezTo>
                      <a:cubicBezTo>
                        <a:pt x="413209" y="63009"/>
                        <a:pt x="413434" y="61884"/>
                        <a:pt x="415235" y="60083"/>
                      </a:cubicBezTo>
                      <a:cubicBezTo>
                        <a:pt x="417092" y="58170"/>
                        <a:pt x="416135" y="50405"/>
                        <a:pt x="416417" y="47648"/>
                      </a:cubicBezTo>
                      <a:cubicBezTo>
                        <a:pt x="416585" y="44890"/>
                        <a:pt x="418273" y="32455"/>
                        <a:pt x="418499" y="29473"/>
                      </a:cubicBezTo>
                      <a:cubicBezTo>
                        <a:pt x="418555" y="28122"/>
                        <a:pt x="418555" y="23396"/>
                        <a:pt x="418555" y="18557"/>
                      </a:cubicBezTo>
                      <a:cubicBezTo>
                        <a:pt x="418555" y="13042"/>
                        <a:pt x="418611" y="7359"/>
                        <a:pt x="419005" y="6234"/>
                      </a:cubicBezTo>
                      <a:cubicBezTo>
                        <a:pt x="419736" y="4095"/>
                        <a:pt x="420355" y="1845"/>
                        <a:pt x="421706" y="1169"/>
                      </a:cubicBezTo>
                      <a:cubicBezTo>
                        <a:pt x="424575" y="-350"/>
                        <a:pt x="429752" y="-1194"/>
                        <a:pt x="431440" y="3870"/>
                      </a:cubicBezTo>
                      <a:cubicBezTo>
                        <a:pt x="433185" y="8935"/>
                        <a:pt x="435773" y="13380"/>
                        <a:pt x="442357" y="16925"/>
                      </a:cubicBezTo>
                      <a:cubicBezTo>
                        <a:pt x="448940" y="20526"/>
                        <a:pt x="454454" y="18782"/>
                        <a:pt x="456761" y="21989"/>
                      </a:cubicBezTo>
                      <a:cubicBezTo>
                        <a:pt x="459068" y="25253"/>
                        <a:pt x="460475" y="25871"/>
                        <a:pt x="466271" y="24690"/>
                      </a:cubicBezTo>
                      <a:cubicBezTo>
                        <a:pt x="472010" y="23508"/>
                        <a:pt x="473192" y="26209"/>
                        <a:pt x="477187" y="32399"/>
                      </a:cubicBezTo>
                      <a:cubicBezTo>
                        <a:pt x="481238" y="38644"/>
                        <a:pt x="491592" y="41908"/>
                        <a:pt x="488722" y="46691"/>
                      </a:cubicBezTo>
                      <a:cubicBezTo>
                        <a:pt x="485852" y="51418"/>
                        <a:pt x="481519" y="55581"/>
                        <a:pt x="487597" y="57663"/>
                      </a:cubicBezTo>
                      <a:cubicBezTo>
                        <a:pt x="493617" y="59689"/>
                        <a:pt x="492436" y="60927"/>
                        <a:pt x="490129" y="65654"/>
                      </a:cubicBezTo>
                      <a:cubicBezTo>
                        <a:pt x="487821" y="70436"/>
                        <a:pt x="493617" y="74544"/>
                        <a:pt x="497050" y="74319"/>
                      </a:cubicBezTo>
                      <a:cubicBezTo>
                        <a:pt x="500426" y="73981"/>
                        <a:pt x="509710" y="62165"/>
                        <a:pt x="514324" y="51755"/>
                      </a:cubicBezTo>
                      <a:cubicBezTo>
                        <a:pt x="518882" y="41345"/>
                        <a:pt x="528673" y="22945"/>
                        <a:pt x="530417" y="41064"/>
                      </a:cubicBezTo>
                      <a:cubicBezTo>
                        <a:pt x="532105" y="59126"/>
                        <a:pt x="534131" y="73756"/>
                        <a:pt x="537901" y="73756"/>
                      </a:cubicBezTo>
                      <a:cubicBezTo>
                        <a:pt x="541615" y="73756"/>
                        <a:pt x="544822" y="67792"/>
                        <a:pt x="547129" y="78820"/>
                      </a:cubicBezTo>
                      <a:cubicBezTo>
                        <a:pt x="549436" y="89737"/>
                        <a:pt x="553712" y="93338"/>
                        <a:pt x="556638" y="93619"/>
                      </a:cubicBezTo>
                      <a:cubicBezTo>
                        <a:pt x="559508" y="93957"/>
                        <a:pt x="561534" y="97502"/>
                        <a:pt x="562997" y="105210"/>
                      </a:cubicBezTo>
                      <a:cubicBezTo>
                        <a:pt x="564460" y="112919"/>
                        <a:pt x="575038" y="119165"/>
                        <a:pt x="573575" y="126593"/>
                      </a:cubicBezTo>
                      <a:cubicBezTo>
                        <a:pt x="572112" y="133964"/>
                        <a:pt x="583366" y="132220"/>
                        <a:pt x="587136" y="142292"/>
                      </a:cubicBezTo>
                      <a:cubicBezTo>
                        <a:pt x="590850" y="152364"/>
                        <a:pt x="592031" y="148819"/>
                        <a:pt x="597208" y="149100"/>
                      </a:cubicBezTo>
                      <a:cubicBezTo>
                        <a:pt x="602385" y="149438"/>
                        <a:pt x="604411" y="149100"/>
                        <a:pt x="601203" y="157428"/>
                      </a:cubicBezTo>
                      <a:cubicBezTo>
                        <a:pt x="598052" y="165756"/>
                        <a:pt x="593719" y="170201"/>
                        <a:pt x="594001" y="177628"/>
                      </a:cubicBezTo>
                      <a:cubicBezTo>
                        <a:pt x="594339" y="185000"/>
                        <a:pt x="595464" y="201655"/>
                        <a:pt x="599515" y="206438"/>
                      </a:cubicBezTo>
                      <a:cubicBezTo>
                        <a:pt x="603566" y="211165"/>
                        <a:pt x="610769" y="207901"/>
                        <a:pt x="613639" y="219492"/>
                      </a:cubicBezTo>
                      <a:cubicBezTo>
                        <a:pt x="616452" y="231084"/>
                        <a:pt x="620785" y="233166"/>
                        <a:pt x="623148" y="239130"/>
                      </a:cubicBezTo>
                      <a:cubicBezTo>
                        <a:pt x="625455" y="245039"/>
                        <a:pt x="630013" y="250665"/>
                        <a:pt x="635190" y="255673"/>
                      </a:cubicBezTo>
                      <a:cubicBezTo>
                        <a:pt x="640367" y="260794"/>
                        <a:pt x="645262" y="261976"/>
                        <a:pt x="647906" y="268784"/>
                      </a:cubicBezTo>
                      <a:cubicBezTo>
                        <a:pt x="650438" y="275592"/>
                        <a:pt x="651620" y="280657"/>
                        <a:pt x="648469" y="288365"/>
                      </a:cubicBezTo>
                      <a:cubicBezTo>
                        <a:pt x="645262" y="296074"/>
                        <a:pt x="638059" y="304740"/>
                        <a:pt x="640085" y="308847"/>
                      </a:cubicBezTo>
                      <a:cubicBezTo>
                        <a:pt x="641661" y="312055"/>
                        <a:pt x="646218" y="310142"/>
                        <a:pt x="649032" y="311267"/>
                      </a:cubicBezTo>
                      <a:cubicBezTo>
                        <a:pt x="649032" y="311267"/>
                        <a:pt x="649876" y="311661"/>
                        <a:pt x="651001" y="312224"/>
                      </a:cubicBezTo>
                      <a:cubicBezTo>
                        <a:pt x="652577" y="313068"/>
                        <a:pt x="654546" y="314249"/>
                        <a:pt x="655559" y="315431"/>
                      </a:cubicBezTo>
                      <a:cubicBezTo>
                        <a:pt x="655390" y="315712"/>
                        <a:pt x="655165" y="315937"/>
                        <a:pt x="655053" y="316219"/>
                      </a:cubicBezTo>
                      <a:cubicBezTo>
                        <a:pt x="654208" y="317569"/>
                        <a:pt x="653590" y="319370"/>
                        <a:pt x="653590" y="320214"/>
                      </a:cubicBezTo>
                      <a:cubicBezTo>
                        <a:pt x="653590" y="320270"/>
                        <a:pt x="653590" y="320270"/>
                        <a:pt x="653590" y="320326"/>
                      </a:cubicBezTo>
                      <a:cubicBezTo>
                        <a:pt x="653927" y="320439"/>
                        <a:pt x="653927" y="320495"/>
                        <a:pt x="653927" y="32049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>
                  <a:extLst>
                    <a:ext uri="{FF2B5EF4-FFF2-40B4-BE49-F238E27FC236}">
                      <a16:creationId xmlns:a16="http://schemas.microsoft.com/office/drawing/2014/main" id="{F6B40F15-CDBF-80FE-0147-C1C3841458BA}"/>
                    </a:ext>
                  </a:extLst>
                </p:cNvPr>
                <p:cNvSpPr/>
                <p:nvPr/>
              </p:nvSpPr>
              <p:spPr>
                <a:xfrm>
                  <a:off x="6994278" y="5175779"/>
                  <a:ext cx="2298" cy="2471"/>
                </a:xfrm>
                <a:custGeom>
                  <a:avLst/>
                  <a:gdLst>
                    <a:gd name="connsiteX0" fmla="*/ 1597 w 2685"/>
                    <a:gd name="connsiteY0" fmla="*/ 65 h 2887"/>
                    <a:gd name="connsiteX1" fmla="*/ 1316 w 2685"/>
                    <a:gd name="connsiteY1" fmla="*/ 2822 h 2887"/>
                    <a:gd name="connsiteX2" fmla="*/ 1597 w 2685"/>
                    <a:gd name="connsiteY2" fmla="*/ 65 h 2887"/>
                    <a:gd name="connsiteX3" fmla="*/ 1597 w 2685"/>
                    <a:gd name="connsiteY3" fmla="*/ 65 h 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5" h="2887">
                      <a:moveTo>
                        <a:pt x="1597" y="65"/>
                      </a:moveTo>
                      <a:cubicBezTo>
                        <a:pt x="-541" y="-554"/>
                        <a:pt x="-428" y="3441"/>
                        <a:pt x="1316" y="2822"/>
                      </a:cubicBezTo>
                      <a:cubicBezTo>
                        <a:pt x="2216" y="2541"/>
                        <a:pt x="3736" y="684"/>
                        <a:pt x="1597" y="65"/>
                      </a:cubicBezTo>
                      <a:lnTo>
                        <a:pt x="1597" y="6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>
                  <a:extLst>
                    <a:ext uri="{FF2B5EF4-FFF2-40B4-BE49-F238E27FC236}">
                      <a16:creationId xmlns:a16="http://schemas.microsoft.com/office/drawing/2014/main" id="{CD0156EA-A81B-4D72-83A8-F30C40289505}"/>
                    </a:ext>
                  </a:extLst>
                </p:cNvPr>
                <p:cNvSpPr/>
                <p:nvPr/>
              </p:nvSpPr>
              <p:spPr>
                <a:xfrm>
                  <a:off x="6989558" y="5160509"/>
                  <a:ext cx="2298" cy="2471"/>
                </a:xfrm>
                <a:custGeom>
                  <a:avLst/>
                  <a:gdLst>
                    <a:gd name="connsiteX0" fmla="*/ 1597 w 2685"/>
                    <a:gd name="connsiteY0" fmla="*/ 65 h 2887"/>
                    <a:gd name="connsiteX1" fmla="*/ 1316 w 2685"/>
                    <a:gd name="connsiteY1" fmla="*/ 2823 h 2887"/>
                    <a:gd name="connsiteX2" fmla="*/ 1597 w 2685"/>
                    <a:gd name="connsiteY2" fmla="*/ 65 h 2887"/>
                    <a:gd name="connsiteX3" fmla="*/ 1597 w 2685"/>
                    <a:gd name="connsiteY3" fmla="*/ 65 h 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5" h="2887">
                      <a:moveTo>
                        <a:pt x="1597" y="65"/>
                      </a:moveTo>
                      <a:cubicBezTo>
                        <a:pt x="-541" y="-554"/>
                        <a:pt x="-428" y="3441"/>
                        <a:pt x="1316" y="2823"/>
                      </a:cubicBezTo>
                      <a:cubicBezTo>
                        <a:pt x="2217" y="2541"/>
                        <a:pt x="3736" y="684"/>
                        <a:pt x="1597" y="65"/>
                      </a:cubicBezTo>
                      <a:lnTo>
                        <a:pt x="1597" y="6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>
                  <a:extLst>
                    <a:ext uri="{FF2B5EF4-FFF2-40B4-BE49-F238E27FC236}">
                      <a16:creationId xmlns:a16="http://schemas.microsoft.com/office/drawing/2014/main" id="{8D4DC79F-0AB6-6BA6-CE77-64FA918C1927}"/>
                    </a:ext>
                  </a:extLst>
                </p:cNvPr>
                <p:cNvSpPr/>
                <p:nvPr/>
              </p:nvSpPr>
              <p:spPr>
                <a:xfrm>
                  <a:off x="6860497" y="5535858"/>
                  <a:ext cx="3371" cy="3058"/>
                </a:xfrm>
                <a:custGeom>
                  <a:avLst/>
                  <a:gdLst>
                    <a:gd name="connsiteX0" fmla="*/ 3083 w 3938"/>
                    <a:gd name="connsiteY0" fmla="*/ 2680 h 3572"/>
                    <a:gd name="connsiteX1" fmla="*/ 607 w 3938"/>
                    <a:gd name="connsiteY1" fmla="*/ 823 h 3572"/>
                    <a:gd name="connsiteX2" fmla="*/ 3083 w 3938"/>
                    <a:gd name="connsiteY2" fmla="*/ 2680 h 3572"/>
                    <a:gd name="connsiteX3" fmla="*/ 3083 w 3938"/>
                    <a:gd name="connsiteY3" fmla="*/ 2680 h 3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38" h="3572">
                      <a:moveTo>
                        <a:pt x="3083" y="2680"/>
                      </a:moveTo>
                      <a:cubicBezTo>
                        <a:pt x="5503" y="541"/>
                        <a:pt x="2183" y="-1034"/>
                        <a:pt x="607" y="823"/>
                      </a:cubicBezTo>
                      <a:cubicBezTo>
                        <a:pt x="-912" y="2680"/>
                        <a:pt x="607" y="4818"/>
                        <a:pt x="3083" y="2680"/>
                      </a:cubicBezTo>
                      <a:lnTo>
                        <a:pt x="3083" y="268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>
                  <a:extLst>
                    <a:ext uri="{FF2B5EF4-FFF2-40B4-BE49-F238E27FC236}">
                      <a16:creationId xmlns:a16="http://schemas.microsoft.com/office/drawing/2014/main" id="{21E5B201-556F-5AB1-CD9E-1099039FF85C}"/>
                    </a:ext>
                  </a:extLst>
                </p:cNvPr>
                <p:cNvSpPr/>
                <p:nvPr/>
              </p:nvSpPr>
              <p:spPr>
                <a:xfrm>
                  <a:off x="6969065" y="5485736"/>
                  <a:ext cx="4730" cy="6254"/>
                </a:xfrm>
                <a:custGeom>
                  <a:avLst/>
                  <a:gdLst>
                    <a:gd name="connsiteX0" fmla="*/ 4267 w 5525"/>
                    <a:gd name="connsiteY0" fmla="*/ 1249 h 7306"/>
                    <a:gd name="connsiteX1" fmla="*/ 2129 w 5525"/>
                    <a:gd name="connsiteY1" fmla="*/ 968 h 7306"/>
                    <a:gd name="connsiteX2" fmla="*/ 272 w 5525"/>
                    <a:gd name="connsiteY2" fmla="*/ 2205 h 7306"/>
                    <a:gd name="connsiteX3" fmla="*/ 891 w 5525"/>
                    <a:gd name="connsiteY3" fmla="*/ 5300 h 7306"/>
                    <a:gd name="connsiteX4" fmla="*/ 4267 w 5525"/>
                    <a:gd name="connsiteY4" fmla="*/ 6538 h 7306"/>
                    <a:gd name="connsiteX5" fmla="*/ 5505 w 5525"/>
                    <a:gd name="connsiteY5" fmla="*/ 2543 h 7306"/>
                    <a:gd name="connsiteX6" fmla="*/ 4267 w 5525"/>
                    <a:gd name="connsiteY6" fmla="*/ 1249 h 7306"/>
                    <a:gd name="connsiteX7" fmla="*/ 4267 w 5525"/>
                    <a:gd name="connsiteY7" fmla="*/ 1249 h 7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5" h="7306">
                      <a:moveTo>
                        <a:pt x="4267" y="1249"/>
                      </a:moveTo>
                      <a:cubicBezTo>
                        <a:pt x="4267" y="1249"/>
                        <a:pt x="3367" y="3106"/>
                        <a:pt x="2129" y="968"/>
                      </a:cubicBezTo>
                      <a:cubicBezTo>
                        <a:pt x="891" y="-1171"/>
                        <a:pt x="-628" y="686"/>
                        <a:pt x="272" y="2205"/>
                      </a:cubicBezTo>
                      <a:cubicBezTo>
                        <a:pt x="1173" y="3725"/>
                        <a:pt x="1173" y="3443"/>
                        <a:pt x="891" y="5300"/>
                      </a:cubicBezTo>
                      <a:cubicBezTo>
                        <a:pt x="610" y="7157"/>
                        <a:pt x="2748" y="8057"/>
                        <a:pt x="4267" y="6538"/>
                      </a:cubicBezTo>
                      <a:cubicBezTo>
                        <a:pt x="5786" y="5019"/>
                        <a:pt x="5505" y="2543"/>
                        <a:pt x="5505" y="2543"/>
                      </a:cubicBezTo>
                      <a:lnTo>
                        <a:pt x="4267" y="1249"/>
                      </a:lnTo>
                      <a:lnTo>
                        <a:pt x="4267" y="124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>
                  <a:extLst>
                    <a:ext uri="{FF2B5EF4-FFF2-40B4-BE49-F238E27FC236}">
                      <a16:creationId xmlns:a16="http://schemas.microsoft.com/office/drawing/2014/main" id="{1967D557-2655-3E9B-D363-6F62BF7557C6}"/>
                    </a:ext>
                  </a:extLst>
                </p:cNvPr>
                <p:cNvSpPr/>
                <p:nvPr/>
              </p:nvSpPr>
              <p:spPr>
                <a:xfrm>
                  <a:off x="6980152" y="5548914"/>
                  <a:ext cx="10522" cy="11780"/>
                </a:xfrm>
                <a:custGeom>
                  <a:avLst/>
                  <a:gdLst>
                    <a:gd name="connsiteX0" fmla="*/ 9097 w 12292"/>
                    <a:gd name="connsiteY0" fmla="*/ 7797 h 13761"/>
                    <a:gd name="connsiteX1" fmla="*/ 8759 w 12292"/>
                    <a:gd name="connsiteY1" fmla="*/ 5209 h 13761"/>
                    <a:gd name="connsiteX2" fmla="*/ 5383 w 12292"/>
                    <a:gd name="connsiteY2" fmla="*/ 595 h 13761"/>
                    <a:gd name="connsiteX3" fmla="*/ 1107 w 12292"/>
                    <a:gd name="connsiteY3" fmla="*/ 2733 h 13761"/>
                    <a:gd name="connsiteX4" fmla="*/ 1388 w 12292"/>
                    <a:gd name="connsiteY4" fmla="*/ 7347 h 13761"/>
                    <a:gd name="connsiteX5" fmla="*/ 5045 w 12292"/>
                    <a:gd name="connsiteY5" fmla="*/ 9485 h 13761"/>
                    <a:gd name="connsiteX6" fmla="*/ 8084 w 12292"/>
                    <a:gd name="connsiteY6" fmla="*/ 11623 h 13761"/>
                    <a:gd name="connsiteX7" fmla="*/ 10166 w 12292"/>
                    <a:gd name="connsiteY7" fmla="*/ 13762 h 13761"/>
                    <a:gd name="connsiteX8" fmla="*/ 11741 w 12292"/>
                    <a:gd name="connsiteY8" fmla="*/ 10667 h 13761"/>
                    <a:gd name="connsiteX9" fmla="*/ 9097 w 12292"/>
                    <a:gd name="connsiteY9" fmla="*/ 7797 h 13761"/>
                    <a:gd name="connsiteX10" fmla="*/ 9097 w 12292"/>
                    <a:gd name="connsiteY10" fmla="*/ 7797 h 13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292" h="13761">
                      <a:moveTo>
                        <a:pt x="9097" y="7797"/>
                      </a:moveTo>
                      <a:cubicBezTo>
                        <a:pt x="8928" y="7234"/>
                        <a:pt x="8759" y="6390"/>
                        <a:pt x="8759" y="5209"/>
                      </a:cubicBezTo>
                      <a:cubicBezTo>
                        <a:pt x="8759" y="1495"/>
                        <a:pt x="8478" y="-1262"/>
                        <a:pt x="5383" y="595"/>
                      </a:cubicBezTo>
                      <a:cubicBezTo>
                        <a:pt x="2344" y="2452"/>
                        <a:pt x="2626" y="2733"/>
                        <a:pt x="1107" y="2733"/>
                      </a:cubicBezTo>
                      <a:cubicBezTo>
                        <a:pt x="-413" y="2733"/>
                        <a:pt x="-413" y="5828"/>
                        <a:pt x="1388" y="7347"/>
                      </a:cubicBezTo>
                      <a:cubicBezTo>
                        <a:pt x="3245" y="8866"/>
                        <a:pt x="3526" y="9485"/>
                        <a:pt x="5045" y="9485"/>
                      </a:cubicBezTo>
                      <a:cubicBezTo>
                        <a:pt x="6565" y="9485"/>
                        <a:pt x="7803" y="10104"/>
                        <a:pt x="8084" y="11623"/>
                      </a:cubicBezTo>
                      <a:cubicBezTo>
                        <a:pt x="8365" y="13142"/>
                        <a:pt x="10166" y="13762"/>
                        <a:pt x="10166" y="13762"/>
                      </a:cubicBezTo>
                      <a:cubicBezTo>
                        <a:pt x="10166" y="13762"/>
                        <a:pt x="13598" y="12242"/>
                        <a:pt x="11741" y="10667"/>
                      </a:cubicBezTo>
                      <a:cubicBezTo>
                        <a:pt x="11066" y="10160"/>
                        <a:pt x="9378" y="8810"/>
                        <a:pt x="9097" y="7797"/>
                      </a:cubicBezTo>
                      <a:lnTo>
                        <a:pt x="9097" y="7797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>
                  <a:extLst>
                    <a:ext uri="{FF2B5EF4-FFF2-40B4-BE49-F238E27FC236}">
                      <a16:creationId xmlns:a16="http://schemas.microsoft.com/office/drawing/2014/main" id="{E869841D-0586-8206-D385-86B0A5B16421}"/>
                    </a:ext>
                  </a:extLst>
                </p:cNvPr>
                <p:cNvSpPr/>
                <p:nvPr/>
              </p:nvSpPr>
              <p:spPr>
                <a:xfrm>
                  <a:off x="6860352" y="5536554"/>
                  <a:ext cx="3371" cy="3036"/>
                </a:xfrm>
                <a:custGeom>
                  <a:avLst/>
                  <a:gdLst>
                    <a:gd name="connsiteX0" fmla="*/ 3083 w 3938"/>
                    <a:gd name="connsiteY0" fmla="*/ 2655 h 3547"/>
                    <a:gd name="connsiteX1" fmla="*/ 607 w 3938"/>
                    <a:gd name="connsiteY1" fmla="*/ 798 h 3547"/>
                    <a:gd name="connsiteX2" fmla="*/ 3083 w 3938"/>
                    <a:gd name="connsiteY2" fmla="*/ 2655 h 3547"/>
                    <a:gd name="connsiteX3" fmla="*/ 3083 w 3938"/>
                    <a:gd name="connsiteY3" fmla="*/ 2655 h 3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38" h="3547">
                      <a:moveTo>
                        <a:pt x="3083" y="2655"/>
                      </a:moveTo>
                      <a:cubicBezTo>
                        <a:pt x="5503" y="516"/>
                        <a:pt x="2183" y="-1003"/>
                        <a:pt x="607" y="798"/>
                      </a:cubicBezTo>
                      <a:cubicBezTo>
                        <a:pt x="-912" y="2655"/>
                        <a:pt x="607" y="4793"/>
                        <a:pt x="3083" y="2655"/>
                      </a:cubicBezTo>
                      <a:lnTo>
                        <a:pt x="3083" y="265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>
                  <a:extLst>
                    <a:ext uri="{FF2B5EF4-FFF2-40B4-BE49-F238E27FC236}">
                      <a16:creationId xmlns:a16="http://schemas.microsoft.com/office/drawing/2014/main" id="{987F8AF5-148B-9AA7-9C67-78019344E6CB}"/>
                    </a:ext>
                  </a:extLst>
                </p:cNvPr>
                <p:cNvSpPr/>
                <p:nvPr/>
              </p:nvSpPr>
              <p:spPr>
                <a:xfrm>
                  <a:off x="7138540" y="5103334"/>
                  <a:ext cx="2298" cy="2471"/>
                </a:xfrm>
                <a:custGeom>
                  <a:avLst/>
                  <a:gdLst>
                    <a:gd name="connsiteX0" fmla="*/ 1597 w 2685"/>
                    <a:gd name="connsiteY0" fmla="*/ 65 h 2887"/>
                    <a:gd name="connsiteX1" fmla="*/ 1316 w 2685"/>
                    <a:gd name="connsiteY1" fmla="*/ 2823 h 2887"/>
                    <a:gd name="connsiteX2" fmla="*/ 1597 w 2685"/>
                    <a:gd name="connsiteY2" fmla="*/ 65 h 2887"/>
                    <a:gd name="connsiteX3" fmla="*/ 1597 w 2685"/>
                    <a:gd name="connsiteY3" fmla="*/ 65 h 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5" h="2887">
                      <a:moveTo>
                        <a:pt x="1597" y="65"/>
                      </a:moveTo>
                      <a:cubicBezTo>
                        <a:pt x="-541" y="-554"/>
                        <a:pt x="-428" y="3441"/>
                        <a:pt x="1316" y="2823"/>
                      </a:cubicBezTo>
                      <a:cubicBezTo>
                        <a:pt x="2216" y="2541"/>
                        <a:pt x="3735" y="684"/>
                        <a:pt x="1597" y="65"/>
                      </a:cubicBezTo>
                      <a:lnTo>
                        <a:pt x="1597" y="6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>
                  <a:extLst>
                    <a:ext uri="{FF2B5EF4-FFF2-40B4-BE49-F238E27FC236}">
                      <a16:creationId xmlns:a16="http://schemas.microsoft.com/office/drawing/2014/main" id="{64D251FD-F664-F2D0-960A-4C7B600B7B48}"/>
                    </a:ext>
                  </a:extLst>
                </p:cNvPr>
                <p:cNvSpPr/>
                <p:nvPr/>
              </p:nvSpPr>
              <p:spPr>
                <a:xfrm>
                  <a:off x="7128570" y="5115906"/>
                  <a:ext cx="2298" cy="2471"/>
                </a:xfrm>
                <a:custGeom>
                  <a:avLst/>
                  <a:gdLst>
                    <a:gd name="connsiteX0" fmla="*/ 1597 w 2685"/>
                    <a:gd name="connsiteY0" fmla="*/ 65 h 2887"/>
                    <a:gd name="connsiteX1" fmla="*/ 1316 w 2685"/>
                    <a:gd name="connsiteY1" fmla="*/ 2822 h 2887"/>
                    <a:gd name="connsiteX2" fmla="*/ 1597 w 2685"/>
                    <a:gd name="connsiteY2" fmla="*/ 65 h 2887"/>
                    <a:gd name="connsiteX3" fmla="*/ 1597 w 2685"/>
                    <a:gd name="connsiteY3" fmla="*/ 65 h 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5" h="2887">
                      <a:moveTo>
                        <a:pt x="1597" y="65"/>
                      </a:moveTo>
                      <a:cubicBezTo>
                        <a:pt x="-541" y="-554"/>
                        <a:pt x="-428" y="3441"/>
                        <a:pt x="1316" y="2822"/>
                      </a:cubicBezTo>
                      <a:cubicBezTo>
                        <a:pt x="2216" y="2541"/>
                        <a:pt x="3735" y="684"/>
                        <a:pt x="1597" y="65"/>
                      </a:cubicBezTo>
                      <a:lnTo>
                        <a:pt x="1597" y="6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>
                  <a:extLst>
                    <a:ext uri="{FF2B5EF4-FFF2-40B4-BE49-F238E27FC236}">
                      <a16:creationId xmlns:a16="http://schemas.microsoft.com/office/drawing/2014/main" id="{DAD6120E-C4A7-CF88-85A4-0A66972FA3DC}"/>
                    </a:ext>
                  </a:extLst>
                </p:cNvPr>
                <p:cNvSpPr/>
                <p:nvPr/>
              </p:nvSpPr>
              <p:spPr>
                <a:xfrm>
                  <a:off x="7194126" y="5092207"/>
                  <a:ext cx="2298" cy="2471"/>
                </a:xfrm>
                <a:custGeom>
                  <a:avLst/>
                  <a:gdLst>
                    <a:gd name="connsiteX0" fmla="*/ 1597 w 2685"/>
                    <a:gd name="connsiteY0" fmla="*/ 65 h 2887"/>
                    <a:gd name="connsiteX1" fmla="*/ 1316 w 2685"/>
                    <a:gd name="connsiteY1" fmla="*/ 2823 h 2887"/>
                    <a:gd name="connsiteX2" fmla="*/ 1597 w 2685"/>
                    <a:gd name="connsiteY2" fmla="*/ 65 h 2887"/>
                    <a:gd name="connsiteX3" fmla="*/ 1597 w 2685"/>
                    <a:gd name="connsiteY3" fmla="*/ 65 h 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5" h="2887">
                      <a:moveTo>
                        <a:pt x="1597" y="65"/>
                      </a:moveTo>
                      <a:cubicBezTo>
                        <a:pt x="-541" y="-554"/>
                        <a:pt x="-428" y="3441"/>
                        <a:pt x="1316" y="2823"/>
                      </a:cubicBezTo>
                      <a:cubicBezTo>
                        <a:pt x="2216" y="2485"/>
                        <a:pt x="3736" y="684"/>
                        <a:pt x="1597" y="65"/>
                      </a:cubicBezTo>
                      <a:lnTo>
                        <a:pt x="1597" y="6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>
                  <a:extLst>
                    <a:ext uri="{FF2B5EF4-FFF2-40B4-BE49-F238E27FC236}">
                      <a16:creationId xmlns:a16="http://schemas.microsoft.com/office/drawing/2014/main" id="{607259E0-06D3-89CD-1DC4-EEEDF559F77C}"/>
                    </a:ext>
                  </a:extLst>
                </p:cNvPr>
                <p:cNvSpPr/>
                <p:nvPr/>
              </p:nvSpPr>
              <p:spPr>
                <a:xfrm>
                  <a:off x="6682766" y="4055020"/>
                  <a:ext cx="3546" cy="3591"/>
                </a:xfrm>
                <a:custGeom>
                  <a:avLst/>
                  <a:gdLst>
                    <a:gd name="connsiteX0" fmla="*/ 3186 w 4142"/>
                    <a:gd name="connsiteY0" fmla="*/ 0 h 4195"/>
                    <a:gd name="connsiteX1" fmla="*/ 148 w 4142"/>
                    <a:gd name="connsiteY1" fmla="*/ 3095 h 4195"/>
                    <a:gd name="connsiteX2" fmla="*/ 4143 w 4142"/>
                    <a:gd name="connsiteY2" fmla="*/ 3095 h 4195"/>
                    <a:gd name="connsiteX3" fmla="*/ 3186 w 4142"/>
                    <a:gd name="connsiteY3" fmla="*/ 0 h 4195"/>
                    <a:gd name="connsiteX4" fmla="*/ 3186 w 4142"/>
                    <a:gd name="connsiteY4" fmla="*/ 0 h 4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42" h="4195">
                      <a:moveTo>
                        <a:pt x="3186" y="0"/>
                      </a:moveTo>
                      <a:cubicBezTo>
                        <a:pt x="3186" y="0"/>
                        <a:pt x="-809" y="619"/>
                        <a:pt x="148" y="3095"/>
                      </a:cubicBezTo>
                      <a:cubicBezTo>
                        <a:pt x="1048" y="5571"/>
                        <a:pt x="4143" y="3095"/>
                        <a:pt x="4143" y="3095"/>
                      </a:cubicBezTo>
                      <a:lnTo>
                        <a:pt x="3186" y="0"/>
                      </a:lnTo>
                      <a:lnTo>
                        <a:pt x="3186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>
                  <a:extLst>
                    <a:ext uri="{FF2B5EF4-FFF2-40B4-BE49-F238E27FC236}">
                      <a16:creationId xmlns:a16="http://schemas.microsoft.com/office/drawing/2014/main" id="{3664056C-EC2C-0E2A-1FDB-E43A5F59899C}"/>
                    </a:ext>
                  </a:extLst>
                </p:cNvPr>
                <p:cNvSpPr/>
                <p:nvPr/>
              </p:nvSpPr>
              <p:spPr>
                <a:xfrm>
                  <a:off x="6160184" y="5610301"/>
                  <a:ext cx="7073" cy="10063"/>
                </a:xfrm>
                <a:custGeom>
                  <a:avLst/>
                  <a:gdLst>
                    <a:gd name="connsiteX0" fmla="*/ 8263 w 8263"/>
                    <a:gd name="connsiteY0" fmla="*/ 7828 h 11755"/>
                    <a:gd name="connsiteX1" fmla="*/ 6744 w 8263"/>
                    <a:gd name="connsiteY1" fmla="*/ 4734 h 11755"/>
                    <a:gd name="connsiteX2" fmla="*/ 2468 w 8263"/>
                    <a:gd name="connsiteY2" fmla="*/ 457 h 11755"/>
                    <a:gd name="connsiteX3" fmla="*/ 611 w 8263"/>
                    <a:gd name="connsiteY3" fmla="*/ 6309 h 11755"/>
                    <a:gd name="connsiteX4" fmla="*/ 2130 w 8263"/>
                    <a:gd name="connsiteY4" fmla="*/ 10023 h 11755"/>
                    <a:gd name="connsiteX5" fmla="*/ 4887 w 8263"/>
                    <a:gd name="connsiteY5" fmla="*/ 11261 h 11755"/>
                    <a:gd name="connsiteX6" fmla="*/ 7644 w 8263"/>
                    <a:gd name="connsiteY6" fmla="*/ 10023 h 11755"/>
                    <a:gd name="connsiteX7" fmla="*/ 8263 w 8263"/>
                    <a:gd name="connsiteY7" fmla="*/ 7828 h 11755"/>
                    <a:gd name="connsiteX8" fmla="*/ 8263 w 8263"/>
                    <a:gd name="connsiteY8" fmla="*/ 7828 h 11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263" h="11755">
                      <a:moveTo>
                        <a:pt x="8263" y="7828"/>
                      </a:moveTo>
                      <a:cubicBezTo>
                        <a:pt x="8263" y="7828"/>
                        <a:pt x="7025" y="7828"/>
                        <a:pt x="6744" y="4734"/>
                      </a:cubicBezTo>
                      <a:cubicBezTo>
                        <a:pt x="6463" y="1639"/>
                        <a:pt x="5506" y="-1118"/>
                        <a:pt x="2468" y="457"/>
                      </a:cubicBezTo>
                      <a:cubicBezTo>
                        <a:pt x="-571" y="1977"/>
                        <a:pt x="-289" y="4171"/>
                        <a:pt x="611" y="6309"/>
                      </a:cubicBezTo>
                      <a:cubicBezTo>
                        <a:pt x="1511" y="8448"/>
                        <a:pt x="1849" y="8166"/>
                        <a:pt x="2130" y="10023"/>
                      </a:cubicBezTo>
                      <a:cubicBezTo>
                        <a:pt x="2411" y="11880"/>
                        <a:pt x="3030" y="12161"/>
                        <a:pt x="4887" y="11261"/>
                      </a:cubicBezTo>
                      <a:cubicBezTo>
                        <a:pt x="6688" y="10361"/>
                        <a:pt x="7644" y="10023"/>
                        <a:pt x="7644" y="10023"/>
                      </a:cubicBezTo>
                      <a:lnTo>
                        <a:pt x="8263" y="7828"/>
                      </a:lnTo>
                      <a:lnTo>
                        <a:pt x="8263" y="782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>
                  <a:extLst>
                    <a:ext uri="{FF2B5EF4-FFF2-40B4-BE49-F238E27FC236}">
                      <a16:creationId xmlns:a16="http://schemas.microsoft.com/office/drawing/2014/main" id="{8C934E78-4534-6FDB-591E-3A73622D9377}"/>
                    </a:ext>
                  </a:extLst>
                </p:cNvPr>
                <p:cNvSpPr/>
                <p:nvPr/>
              </p:nvSpPr>
              <p:spPr>
                <a:xfrm>
                  <a:off x="6167903" y="5611702"/>
                  <a:ext cx="3530" cy="2738"/>
                </a:xfrm>
                <a:custGeom>
                  <a:avLst/>
                  <a:gdLst>
                    <a:gd name="connsiteX0" fmla="*/ 2903 w 4124"/>
                    <a:gd name="connsiteY0" fmla="*/ 2478 h 3198"/>
                    <a:gd name="connsiteX1" fmla="*/ 1046 w 4124"/>
                    <a:gd name="connsiteY1" fmla="*/ 621 h 3198"/>
                    <a:gd name="connsiteX2" fmla="*/ 2903 w 4124"/>
                    <a:gd name="connsiteY2" fmla="*/ 2478 h 3198"/>
                    <a:gd name="connsiteX3" fmla="*/ 2903 w 4124"/>
                    <a:gd name="connsiteY3" fmla="*/ 2478 h 3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24" h="3198">
                      <a:moveTo>
                        <a:pt x="2903" y="2478"/>
                      </a:moveTo>
                      <a:cubicBezTo>
                        <a:pt x="5660" y="621"/>
                        <a:pt x="3184" y="-898"/>
                        <a:pt x="1046" y="621"/>
                      </a:cubicBezTo>
                      <a:cubicBezTo>
                        <a:pt x="-1036" y="2197"/>
                        <a:pt x="202" y="4335"/>
                        <a:pt x="2903" y="2478"/>
                      </a:cubicBezTo>
                      <a:lnTo>
                        <a:pt x="2903" y="247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>
                  <a:extLst>
                    <a:ext uri="{FF2B5EF4-FFF2-40B4-BE49-F238E27FC236}">
                      <a16:creationId xmlns:a16="http://schemas.microsoft.com/office/drawing/2014/main" id="{C46E2CAD-8166-6208-B90B-7224DC7DBD6F}"/>
                    </a:ext>
                  </a:extLst>
                </p:cNvPr>
                <p:cNvSpPr/>
                <p:nvPr/>
              </p:nvSpPr>
              <p:spPr>
                <a:xfrm>
                  <a:off x="7194270" y="5092255"/>
                  <a:ext cx="2298" cy="2472"/>
                </a:xfrm>
                <a:custGeom>
                  <a:avLst/>
                  <a:gdLst>
                    <a:gd name="connsiteX0" fmla="*/ 1597 w 2685"/>
                    <a:gd name="connsiteY0" fmla="*/ 65 h 2888"/>
                    <a:gd name="connsiteX1" fmla="*/ 1316 w 2685"/>
                    <a:gd name="connsiteY1" fmla="*/ 2823 h 2888"/>
                    <a:gd name="connsiteX2" fmla="*/ 1597 w 2685"/>
                    <a:gd name="connsiteY2" fmla="*/ 65 h 2888"/>
                    <a:gd name="connsiteX3" fmla="*/ 1597 w 2685"/>
                    <a:gd name="connsiteY3" fmla="*/ 65 h 2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5" h="2888">
                      <a:moveTo>
                        <a:pt x="1597" y="65"/>
                      </a:moveTo>
                      <a:cubicBezTo>
                        <a:pt x="-541" y="-554"/>
                        <a:pt x="-428" y="3442"/>
                        <a:pt x="1316" y="2823"/>
                      </a:cubicBezTo>
                      <a:cubicBezTo>
                        <a:pt x="2217" y="2541"/>
                        <a:pt x="3736" y="685"/>
                        <a:pt x="1597" y="65"/>
                      </a:cubicBezTo>
                      <a:lnTo>
                        <a:pt x="1597" y="6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>
                  <a:extLst>
                    <a:ext uri="{FF2B5EF4-FFF2-40B4-BE49-F238E27FC236}">
                      <a16:creationId xmlns:a16="http://schemas.microsoft.com/office/drawing/2014/main" id="{5263354B-6184-91C5-C409-DC50C3C1B5F2}"/>
                    </a:ext>
                  </a:extLst>
                </p:cNvPr>
                <p:cNvSpPr/>
                <p:nvPr/>
              </p:nvSpPr>
              <p:spPr>
                <a:xfrm>
                  <a:off x="6708316" y="3762528"/>
                  <a:ext cx="5200" cy="5863"/>
                </a:xfrm>
                <a:custGeom>
                  <a:avLst/>
                  <a:gdLst>
                    <a:gd name="connsiteX0" fmla="*/ 3556 w 6075"/>
                    <a:gd name="connsiteY0" fmla="*/ 133 h 6849"/>
                    <a:gd name="connsiteX1" fmla="*/ 180 w 6075"/>
                    <a:gd name="connsiteY1" fmla="*/ 4410 h 6849"/>
                    <a:gd name="connsiteX2" fmla="*/ 4174 w 6075"/>
                    <a:gd name="connsiteY2" fmla="*/ 4410 h 6849"/>
                    <a:gd name="connsiteX3" fmla="*/ 3556 w 6075"/>
                    <a:gd name="connsiteY3" fmla="*/ 133 h 6849"/>
                    <a:gd name="connsiteX4" fmla="*/ 3556 w 6075"/>
                    <a:gd name="connsiteY4" fmla="*/ 133 h 6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5" h="6849">
                      <a:moveTo>
                        <a:pt x="3556" y="133"/>
                      </a:moveTo>
                      <a:cubicBezTo>
                        <a:pt x="1755" y="752"/>
                        <a:pt x="798" y="1653"/>
                        <a:pt x="180" y="4410"/>
                      </a:cubicBezTo>
                      <a:cubicBezTo>
                        <a:pt x="-440" y="7167"/>
                        <a:pt x="461" y="8123"/>
                        <a:pt x="4174" y="4410"/>
                      </a:cubicBezTo>
                      <a:cubicBezTo>
                        <a:pt x="7832" y="752"/>
                        <a:pt x="5412" y="-429"/>
                        <a:pt x="3556" y="133"/>
                      </a:cubicBezTo>
                      <a:lnTo>
                        <a:pt x="3556" y="13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>
                  <a:extLst>
                    <a:ext uri="{FF2B5EF4-FFF2-40B4-BE49-F238E27FC236}">
                      <a16:creationId xmlns:a16="http://schemas.microsoft.com/office/drawing/2014/main" id="{4FB2A1FE-66B5-4440-C47C-9201101462D2}"/>
                    </a:ext>
                  </a:extLst>
                </p:cNvPr>
                <p:cNvSpPr/>
                <p:nvPr/>
              </p:nvSpPr>
              <p:spPr>
                <a:xfrm>
                  <a:off x="6716223" y="3752653"/>
                  <a:ext cx="2593" cy="2680"/>
                </a:xfrm>
                <a:custGeom>
                  <a:avLst/>
                  <a:gdLst>
                    <a:gd name="connsiteX0" fmla="*/ 1690 w 3029"/>
                    <a:gd name="connsiteY0" fmla="*/ 22 h 3131"/>
                    <a:gd name="connsiteX1" fmla="*/ 1409 w 3029"/>
                    <a:gd name="connsiteY1" fmla="*/ 3116 h 3131"/>
                    <a:gd name="connsiteX2" fmla="*/ 1690 w 3029"/>
                    <a:gd name="connsiteY2" fmla="*/ 22 h 3131"/>
                    <a:gd name="connsiteX3" fmla="*/ 1690 w 3029"/>
                    <a:gd name="connsiteY3" fmla="*/ 22 h 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29" h="3131">
                      <a:moveTo>
                        <a:pt x="1690" y="22"/>
                      </a:moveTo>
                      <a:cubicBezTo>
                        <a:pt x="171" y="303"/>
                        <a:pt x="-1067" y="2779"/>
                        <a:pt x="1409" y="3116"/>
                      </a:cubicBezTo>
                      <a:cubicBezTo>
                        <a:pt x="3829" y="3398"/>
                        <a:pt x="3210" y="-316"/>
                        <a:pt x="1690" y="22"/>
                      </a:cubicBezTo>
                      <a:lnTo>
                        <a:pt x="1690" y="2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>
                  <a:extLst>
                    <a:ext uri="{FF2B5EF4-FFF2-40B4-BE49-F238E27FC236}">
                      <a16:creationId xmlns:a16="http://schemas.microsoft.com/office/drawing/2014/main" id="{02ABB725-F691-4CF5-DFB9-F1A7730585B2}"/>
                    </a:ext>
                  </a:extLst>
                </p:cNvPr>
                <p:cNvSpPr/>
                <p:nvPr/>
              </p:nvSpPr>
              <p:spPr>
                <a:xfrm>
                  <a:off x="6695609" y="3802551"/>
                  <a:ext cx="3214" cy="4018"/>
                </a:xfrm>
                <a:custGeom>
                  <a:avLst/>
                  <a:gdLst>
                    <a:gd name="connsiteX0" fmla="*/ 675 w 3754"/>
                    <a:gd name="connsiteY0" fmla="*/ 1376 h 4694"/>
                    <a:gd name="connsiteX1" fmla="*/ 675 w 3754"/>
                    <a:gd name="connsiteY1" fmla="*/ 3852 h 4694"/>
                    <a:gd name="connsiteX2" fmla="*/ 3714 w 3754"/>
                    <a:gd name="connsiteY2" fmla="*/ 2614 h 4694"/>
                    <a:gd name="connsiteX3" fmla="*/ 2476 w 3754"/>
                    <a:gd name="connsiteY3" fmla="*/ 138 h 4694"/>
                    <a:gd name="connsiteX4" fmla="*/ 675 w 3754"/>
                    <a:gd name="connsiteY4" fmla="*/ 1376 h 4694"/>
                    <a:gd name="connsiteX5" fmla="*/ 675 w 3754"/>
                    <a:gd name="connsiteY5" fmla="*/ 1376 h 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54" h="4694">
                      <a:moveTo>
                        <a:pt x="675" y="1376"/>
                      </a:moveTo>
                      <a:cubicBezTo>
                        <a:pt x="675" y="1376"/>
                        <a:pt x="-844" y="1995"/>
                        <a:pt x="675" y="3852"/>
                      </a:cubicBezTo>
                      <a:cubicBezTo>
                        <a:pt x="2194" y="5709"/>
                        <a:pt x="4051" y="4133"/>
                        <a:pt x="3714" y="2614"/>
                      </a:cubicBezTo>
                      <a:cubicBezTo>
                        <a:pt x="3433" y="1095"/>
                        <a:pt x="3714" y="-481"/>
                        <a:pt x="2476" y="138"/>
                      </a:cubicBezTo>
                      <a:cubicBezTo>
                        <a:pt x="1294" y="757"/>
                        <a:pt x="675" y="1376"/>
                        <a:pt x="675" y="1376"/>
                      </a:cubicBezTo>
                      <a:lnTo>
                        <a:pt x="675" y="1376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>
                  <a:extLst>
                    <a:ext uri="{FF2B5EF4-FFF2-40B4-BE49-F238E27FC236}">
                      <a16:creationId xmlns:a16="http://schemas.microsoft.com/office/drawing/2014/main" id="{19902F0C-ED71-0A09-285B-0862FBDEC202}"/>
                    </a:ext>
                  </a:extLst>
                </p:cNvPr>
                <p:cNvSpPr/>
                <p:nvPr/>
              </p:nvSpPr>
              <p:spPr>
                <a:xfrm>
                  <a:off x="6702994" y="3801899"/>
                  <a:ext cx="3620" cy="3142"/>
                </a:xfrm>
                <a:custGeom>
                  <a:avLst/>
                  <a:gdLst>
                    <a:gd name="connsiteX0" fmla="*/ 1839 w 4229"/>
                    <a:gd name="connsiteY0" fmla="*/ 0 h 3671"/>
                    <a:gd name="connsiteX1" fmla="*/ 320 w 4229"/>
                    <a:gd name="connsiteY1" fmla="*/ 2138 h 3671"/>
                    <a:gd name="connsiteX2" fmla="*/ 3977 w 4229"/>
                    <a:gd name="connsiteY2" fmla="*/ 2420 h 3671"/>
                    <a:gd name="connsiteX3" fmla="*/ 1839 w 4229"/>
                    <a:gd name="connsiteY3" fmla="*/ 0 h 3671"/>
                    <a:gd name="connsiteX4" fmla="*/ 1839 w 4229"/>
                    <a:gd name="connsiteY4" fmla="*/ 0 h 3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" h="3671">
                      <a:moveTo>
                        <a:pt x="1839" y="0"/>
                      </a:moveTo>
                      <a:cubicBezTo>
                        <a:pt x="1839" y="0"/>
                        <a:pt x="-918" y="0"/>
                        <a:pt x="320" y="2138"/>
                      </a:cubicBezTo>
                      <a:cubicBezTo>
                        <a:pt x="1557" y="4276"/>
                        <a:pt x="5215" y="3995"/>
                        <a:pt x="3977" y="2420"/>
                      </a:cubicBezTo>
                      <a:cubicBezTo>
                        <a:pt x="2739" y="900"/>
                        <a:pt x="1839" y="0"/>
                        <a:pt x="1839" y="0"/>
                      </a:cubicBezTo>
                      <a:lnTo>
                        <a:pt x="1839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>
                  <a:extLst>
                    <a:ext uri="{FF2B5EF4-FFF2-40B4-BE49-F238E27FC236}">
                      <a16:creationId xmlns:a16="http://schemas.microsoft.com/office/drawing/2014/main" id="{01020F9E-1BEB-2B0F-A144-0EEEFEFCEC98}"/>
                    </a:ext>
                  </a:extLst>
                </p:cNvPr>
                <p:cNvSpPr/>
                <p:nvPr/>
              </p:nvSpPr>
              <p:spPr>
                <a:xfrm>
                  <a:off x="6705560" y="3805653"/>
                  <a:ext cx="6105" cy="6814"/>
                </a:xfrm>
                <a:custGeom>
                  <a:avLst/>
                  <a:gdLst>
                    <a:gd name="connsiteX0" fmla="*/ 4018 w 7132"/>
                    <a:gd name="connsiteY0" fmla="*/ 510 h 7960"/>
                    <a:gd name="connsiteX1" fmla="*/ 642 w 7132"/>
                    <a:gd name="connsiteY1" fmla="*/ 2029 h 7960"/>
                    <a:gd name="connsiteX2" fmla="*/ 2780 w 7132"/>
                    <a:gd name="connsiteY2" fmla="*/ 7881 h 7960"/>
                    <a:gd name="connsiteX3" fmla="*/ 6775 w 7132"/>
                    <a:gd name="connsiteY3" fmla="*/ 2985 h 7960"/>
                    <a:gd name="connsiteX4" fmla="*/ 4018 w 7132"/>
                    <a:gd name="connsiteY4" fmla="*/ 510 h 7960"/>
                    <a:gd name="connsiteX5" fmla="*/ 4018 w 7132"/>
                    <a:gd name="connsiteY5" fmla="*/ 510 h 7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132" h="7960">
                      <a:moveTo>
                        <a:pt x="4018" y="510"/>
                      </a:moveTo>
                      <a:cubicBezTo>
                        <a:pt x="4018" y="510"/>
                        <a:pt x="979" y="-1347"/>
                        <a:pt x="642" y="2029"/>
                      </a:cubicBezTo>
                      <a:cubicBezTo>
                        <a:pt x="360" y="5405"/>
                        <a:pt x="-1497" y="8500"/>
                        <a:pt x="2780" y="7881"/>
                      </a:cubicBezTo>
                      <a:cubicBezTo>
                        <a:pt x="7056" y="7262"/>
                        <a:pt x="7675" y="4505"/>
                        <a:pt x="6775" y="2985"/>
                      </a:cubicBezTo>
                      <a:cubicBezTo>
                        <a:pt x="5875" y="1410"/>
                        <a:pt x="4018" y="510"/>
                        <a:pt x="4018" y="510"/>
                      </a:cubicBezTo>
                      <a:lnTo>
                        <a:pt x="4018" y="51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>
                  <a:extLst>
                    <a:ext uri="{FF2B5EF4-FFF2-40B4-BE49-F238E27FC236}">
                      <a16:creationId xmlns:a16="http://schemas.microsoft.com/office/drawing/2014/main" id="{79A78F71-0030-91F1-93ED-56AFA54A57A2}"/>
                    </a:ext>
                  </a:extLst>
                </p:cNvPr>
                <p:cNvSpPr/>
                <p:nvPr/>
              </p:nvSpPr>
              <p:spPr>
                <a:xfrm>
                  <a:off x="6821923" y="3650002"/>
                  <a:ext cx="8793" cy="6983"/>
                </a:xfrm>
                <a:custGeom>
                  <a:avLst/>
                  <a:gdLst>
                    <a:gd name="connsiteX0" fmla="*/ 4987 w 10272"/>
                    <a:gd name="connsiteY0" fmla="*/ 1265 h 8158"/>
                    <a:gd name="connsiteX1" fmla="*/ 9882 w 10272"/>
                    <a:gd name="connsiteY1" fmla="*/ 2166 h 8158"/>
                    <a:gd name="connsiteX2" fmla="*/ 4086 w 10272"/>
                    <a:gd name="connsiteY2" fmla="*/ 8018 h 8158"/>
                    <a:gd name="connsiteX3" fmla="*/ 91 w 10272"/>
                    <a:gd name="connsiteY3" fmla="*/ 5261 h 8158"/>
                    <a:gd name="connsiteX4" fmla="*/ 3130 w 10272"/>
                    <a:gd name="connsiteY4" fmla="*/ 3122 h 8158"/>
                    <a:gd name="connsiteX5" fmla="*/ 4987 w 10272"/>
                    <a:gd name="connsiteY5" fmla="*/ 1265 h 8158"/>
                    <a:gd name="connsiteX6" fmla="*/ 4987 w 10272"/>
                    <a:gd name="connsiteY6" fmla="*/ 1265 h 8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72" h="8158">
                      <a:moveTo>
                        <a:pt x="4987" y="1265"/>
                      </a:moveTo>
                      <a:cubicBezTo>
                        <a:pt x="4987" y="1265"/>
                        <a:pt x="8025" y="-2111"/>
                        <a:pt x="9882" y="2166"/>
                      </a:cubicBezTo>
                      <a:cubicBezTo>
                        <a:pt x="11739" y="6499"/>
                        <a:pt x="6506" y="7399"/>
                        <a:pt x="4086" y="8018"/>
                      </a:cubicBezTo>
                      <a:cubicBezTo>
                        <a:pt x="1667" y="8637"/>
                        <a:pt x="-472" y="7117"/>
                        <a:pt x="91" y="5261"/>
                      </a:cubicBezTo>
                      <a:cubicBezTo>
                        <a:pt x="710" y="3404"/>
                        <a:pt x="1610" y="3741"/>
                        <a:pt x="3130" y="3122"/>
                      </a:cubicBezTo>
                      <a:cubicBezTo>
                        <a:pt x="4705" y="2503"/>
                        <a:pt x="4987" y="1265"/>
                        <a:pt x="4987" y="1265"/>
                      </a:cubicBezTo>
                      <a:lnTo>
                        <a:pt x="4987" y="126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>
                  <a:extLst>
                    <a:ext uri="{FF2B5EF4-FFF2-40B4-BE49-F238E27FC236}">
                      <a16:creationId xmlns:a16="http://schemas.microsoft.com/office/drawing/2014/main" id="{60993778-570F-D27A-BC88-B21305C535FF}"/>
                    </a:ext>
                  </a:extLst>
                </p:cNvPr>
                <p:cNvSpPr/>
                <p:nvPr/>
              </p:nvSpPr>
              <p:spPr>
                <a:xfrm>
                  <a:off x="6857812" y="3663926"/>
                  <a:ext cx="5774" cy="6277"/>
                </a:xfrm>
                <a:custGeom>
                  <a:avLst/>
                  <a:gdLst>
                    <a:gd name="connsiteX0" fmla="*/ 649 w 6745"/>
                    <a:gd name="connsiteY0" fmla="*/ 80 h 7333"/>
                    <a:gd name="connsiteX1" fmla="*/ 6445 w 6745"/>
                    <a:gd name="connsiteY1" fmla="*/ 4075 h 7333"/>
                    <a:gd name="connsiteX2" fmla="*/ 3688 w 6745"/>
                    <a:gd name="connsiteY2" fmla="*/ 6213 h 7333"/>
                    <a:gd name="connsiteX3" fmla="*/ 649 w 6745"/>
                    <a:gd name="connsiteY3" fmla="*/ 80 h 7333"/>
                    <a:gd name="connsiteX4" fmla="*/ 649 w 6745"/>
                    <a:gd name="connsiteY4" fmla="*/ 80 h 7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45" h="7333">
                      <a:moveTo>
                        <a:pt x="649" y="80"/>
                      </a:moveTo>
                      <a:cubicBezTo>
                        <a:pt x="2450" y="-257"/>
                        <a:pt x="5545" y="361"/>
                        <a:pt x="6445" y="4075"/>
                      </a:cubicBezTo>
                      <a:cubicBezTo>
                        <a:pt x="7345" y="7789"/>
                        <a:pt x="6163" y="8070"/>
                        <a:pt x="3688" y="6213"/>
                      </a:cubicBezTo>
                      <a:cubicBezTo>
                        <a:pt x="1268" y="4356"/>
                        <a:pt x="-1208" y="361"/>
                        <a:pt x="649" y="80"/>
                      </a:cubicBezTo>
                      <a:lnTo>
                        <a:pt x="649" y="8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>
                  <a:extLst>
                    <a:ext uri="{FF2B5EF4-FFF2-40B4-BE49-F238E27FC236}">
                      <a16:creationId xmlns:a16="http://schemas.microsoft.com/office/drawing/2014/main" id="{4BDC7665-5303-56F1-F199-4A93D8E37381}"/>
                    </a:ext>
                  </a:extLst>
                </p:cNvPr>
                <p:cNvSpPr/>
                <p:nvPr/>
              </p:nvSpPr>
              <p:spPr>
                <a:xfrm>
                  <a:off x="6863859" y="3659738"/>
                  <a:ext cx="3232" cy="1468"/>
                </a:xfrm>
                <a:custGeom>
                  <a:avLst/>
                  <a:gdLst>
                    <a:gd name="connsiteX0" fmla="*/ 0 w 3775"/>
                    <a:gd name="connsiteY0" fmla="*/ 21 h 1715"/>
                    <a:gd name="connsiteX1" fmla="*/ 3658 w 3775"/>
                    <a:gd name="connsiteY1" fmla="*/ 1258 h 1715"/>
                    <a:gd name="connsiteX2" fmla="*/ 0 w 3775"/>
                    <a:gd name="connsiteY2" fmla="*/ 21 h 1715"/>
                    <a:gd name="connsiteX3" fmla="*/ 0 w 3775"/>
                    <a:gd name="connsiteY3" fmla="*/ 21 h 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75" h="1715">
                      <a:moveTo>
                        <a:pt x="0" y="21"/>
                      </a:moveTo>
                      <a:cubicBezTo>
                        <a:pt x="0" y="21"/>
                        <a:pt x="2757" y="2778"/>
                        <a:pt x="3658" y="1258"/>
                      </a:cubicBezTo>
                      <a:cubicBezTo>
                        <a:pt x="4558" y="-261"/>
                        <a:pt x="0" y="21"/>
                        <a:pt x="0" y="21"/>
                      </a:cubicBez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>
                  <a:extLst>
                    <a:ext uri="{FF2B5EF4-FFF2-40B4-BE49-F238E27FC236}">
                      <a16:creationId xmlns:a16="http://schemas.microsoft.com/office/drawing/2014/main" id="{5132A64B-9749-371B-D3EE-3967F65E3411}"/>
                    </a:ext>
                  </a:extLst>
                </p:cNvPr>
                <p:cNvSpPr/>
                <p:nvPr/>
              </p:nvSpPr>
              <p:spPr>
                <a:xfrm>
                  <a:off x="6867231" y="3662935"/>
                  <a:ext cx="2119" cy="4816"/>
                </a:xfrm>
                <a:custGeom>
                  <a:avLst/>
                  <a:gdLst>
                    <a:gd name="connsiteX0" fmla="*/ 0 w 2475"/>
                    <a:gd name="connsiteY0" fmla="*/ 0 h 5626"/>
                    <a:gd name="connsiteX1" fmla="*/ 2476 w 2475"/>
                    <a:gd name="connsiteY1" fmla="*/ 0 h 5626"/>
                    <a:gd name="connsiteX2" fmla="*/ 0 w 2475"/>
                    <a:gd name="connsiteY2" fmla="*/ 0 h 5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75" h="5626">
                      <a:moveTo>
                        <a:pt x="0" y="0"/>
                      </a:moveTo>
                      <a:lnTo>
                        <a:pt x="247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>
                  <a:extLst>
                    <a:ext uri="{FF2B5EF4-FFF2-40B4-BE49-F238E27FC236}">
                      <a16:creationId xmlns:a16="http://schemas.microsoft.com/office/drawing/2014/main" id="{CD92F557-0AF7-E27C-CD32-82F9B174ED68}"/>
                    </a:ext>
                  </a:extLst>
                </p:cNvPr>
                <p:cNvSpPr/>
                <p:nvPr/>
              </p:nvSpPr>
              <p:spPr>
                <a:xfrm>
                  <a:off x="6838168" y="3636687"/>
                  <a:ext cx="12442" cy="5901"/>
                </a:xfrm>
                <a:custGeom>
                  <a:avLst/>
                  <a:gdLst>
                    <a:gd name="connsiteX0" fmla="*/ 4015 w 14535"/>
                    <a:gd name="connsiteY0" fmla="*/ 840 h 6894"/>
                    <a:gd name="connsiteX1" fmla="*/ 20 w 14535"/>
                    <a:gd name="connsiteY1" fmla="*/ 2078 h 6894"/>
                    <a:gd name="connsiteX2" fmla="*/ 3677 w 14535"/>
                    <a:gd name="connsiteY2" fmla="*/ 6354 h 6894"/>
                    <a:gd name="connsiteX3" fmla="*/ 11611 w 14535"/>
                    <a:gd name="connsiteY3" fmla="*/ 5454 h 6894"/>
                    <a:gd name="connsiteX4" fmla="*/ 11893 w 14535"/>
                    <a:gd name="connsiteY4" fmla="*/ 1459 h 6894"/>
                    <a:gd name="connsiteX5" fmla="*/ 4015 w 14535"/>
                    <a:gd name="connsiteY5" fmla="*/ 840 h 6894"/>
                    <a:gd name="connsiteX6" fmla="*/ 4015 w 14535"/>
                    <a:gd name="connsiteY6" fmla="*/ 840 h 6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35" h="6894">
                      <a:moveTo>
                        <a:pt x="4015" y="840"/>
                      </a:moveTo>
                      <a:cubicBezTo>
                        <a:pt x="2158" y="-679"/>
                        <a:pt x="358" y="-61"/>
                        <a:pt x="20" y="2078"/>
                      </a:cubicBezTo>
                      <a:cubicBezTo>
                        <a:pt x="-262" y="4216"/>
                        <a:pt x="2496" y="4835"/>
                        <a:pt x="3677" y="6354"/>
                      </a:cubicBezTo>
                      <a:cubicBezTo>
                        <a:pt x="4915" y="7873"/>
                        <a:pt x="8573" y="5735"/>
                        <a:pt x="11611" y="5454"/>
                      </a:cubicBezTo>
                      <a:cubicBezTo>
                        <a:pt x="14650" y="5173"/>
                        <a:pt x="16169" y="1459"/>
                        <a:pt x="11893" y="1459"/>
                      </a:cubicBezTo>
                      <a:cubicBezTo>
                        <a:pt x="7729" y="1459"/>
                        <a:pt x="5872" y="2359"/>
                        <a:pt x="4015" y="840"/>
                      </a:cubicBezTo>
                      <a:lnTo>
                        <a:pt x="4015" y="84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>
                  <a:extLst>
                    <a:ext uri="{FF2B5EF4-FFF2-40B4-BE49-F238E27FC236}">
                      <a16:creationId xmlns:a16="http://schemas.microsoft.com/office/drawing/2014/main" id="{A9E18B40-7981-F189-CC3E-EBF6038A056D}"/>
                    </a:ext>
                  </a:extLst>
                </p:cNvPr>
                <p:cNvSpPr/>
                <p:nvPr/>
              </p:nvSpPr>
              <p:spPr>
                <a:xfrm>
                  <a:off x="6848627" y="3641217"/>
                  <a:ext cx="15038" cy="4958"/>
                </a:xfrm>
                <a:custGeom>
                  <a:avLst/>
                  <a:gdLst>
                    <a:gd name="connsiteX0" fmla="*/ 4965 w 17567"/>
                    <a:gd name="connsiteY0" fmla="*/ 2019 h 5792"/>
                    <a:gd name="connsiteX1" fmla="*/ 70 w 17567"/>
                    <a:gd name="connsiteY1" fmla="*/ 3538 h 5792"/>
                    <a:gd name="connsiteX2" fmla="*/ 4965 w 17567"/>
                    <a:gd name="connsiteY2" fmla="*/ 4776 h 5792"/>
                    <a:gd name="connsiteX3" fmla="*/ 9860 w 17567"/>
                    <a:gd name="connsiteY3" fmla="*/ 4776 h 5792"/>
                    <a:gd name="connsiteX4" fmla="*/ 15375 w 17567"/>
                    <a:gd name="connsiteY4" fmla="*/ 3876 h 5792"/>
                    <a:gd name="connsiteX5" fmla="*/ 16275 w 17567"/>
                    <a:gd name="connsiteY5" fmla="*/ 781 h 5792"/>
                    <a:gd name="connsiteX6" fmla="*/ 10142 w 17567"/>
                    <a:gd name="connsiteY6" fmla="*/ 1063 h 5792"/>
                    <a:gd name="connsiteX7" fmla="*/ 4965 w 17567"/>
                    <a:gd name="connsiteY7" fmla="*/ 2019 h 5792"/>
                    <a:gd name="connsiteX8" fmla="*/ 4965 w 17567"/>
                    <a:gd name="connsiteY8" fmla="*/ 2019 h 5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67" h="5792">
                      <a:moveTo>
                        <a:pt x="4965" y="2019"/>
                      </a:moveTo>
                      <a:cubicBezTo>
                        <a:pt x="4965" y="2019"/>
                        <a:pt x="689" y="1400"/>
                        <a:pt x="70" y="3538"/>
                      </a:cubicBezTo>
                      <a:cubicBezTo>
                        <a:pt x="-549" y="5677"/>
                        <a:pt x="3108" y="4439"/>
                        <a:pt x="4965" y="4776"/>
                      </a:cubicBezTo>
                      <a:cubicBezTo>
                        <a:pt x="6766" y="5058"/>
                        <a:pt x="7103" y="6915"/>
                        <a:pt x="9860" y="4776"/>
                      </a:cubicBezTo>
                      <a:cubicBezTo>
                        <a:pt x="12618" y="2638"/>
                        <a:pt x="13518" y="3538"/>
                        <a:pt x="15375" y="3876"/>
                      </a:cubicBezTo>
                      <a:cubicBezTo>
                        <a:pt x="17232" y="4157"/>
                        <a:pt x="18751" y="2019"/>
                        <a:pt x="16275" y="781"/>
                      </a:cubicBezTo>
                      <a:cubicBezTo>
                        <a:pt x="13856" y="-457"/>
                        <a:pt x="12280" y="-119"/>
                        <a:pt x="10142" y="1063"/>
                      </a:cubicBezTo>
                      <a:cubicBezTo>
                        <a:pt x="8003" y="2301"/>
                        <a:pt x="4965" y="2019"/>
                        <a:pt x="4965" y="2019"/>
                      </a:cubicBezTo>
                      <a:lnTo>
                        <a:pt x="4965" y="201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>
                  <a:extLst>
                    <a:ext uri="{FF2B5EF4-FFF2-40B4-BE49-F238E27FC236}">
                      <a16:creationId xmlns:a16="http://schemas.microsoft.com/office/drawing/2014/main" id="{6710DA74-6D33-15A8-304C-8C7A2E821313}"/>
                    </a:ext>
                  </a:extLst>
                </p:cNvPr>
                <p:cNvSpPr/>
                <p:nvPr/>
              </p:nvSpPr>
              <p:spPr>
                <a:xfrm>
                  <a:off x="6878824" y="3631783"/>
                  <a:ext cx="2712" cy="2287"/>
                </a:xfrm>
                <a:custGeom>
                  <a:avLst/>
                  <a:gdLst>
                    <a:gd name="connsiteX0" fmla="*/ 2381 w 3168"/>
                    <a:gd name="connsiteY0" fmla="*/ 98 h 2672"/>
                    <a:gd name="connsiteX1" fmla="*/ 524 w 3168"/>
                    <a:gd name="connsiteY1" fmla="*/ 2574 h 2672"/>
                    <a:gd name="connsiteX2" fmla="*/ 2381 w 3168"/>
                    <a:gd name="connsiteY2" fmla="*/ 98 h 2672"/>
                    <a:gd name="connsiteX3" fmla="*/ 2381 w 3168"/>
                    <a:gd name="connsiteY3" fmla="*/ 98 h 2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68" h="2672">
                      <a:moveTo>
                        <a:pt x="2381" y="98"/>
                      </a:moveTo>
                      <a:cubicBezTo>
                        <a:pt x="243" y="-520"/>
                        <a:pt x="-657" y="1955"/>
                        <a:pt x="524" y="2574"/>
                      </a:cubicBezTo>
                      <a:cubicBezTo>
                        <a:pt x="1762" y="3193"/>
                        <a:pt x="4519" y="718"/>
                        <a:pt x="2381" y="98"/>
                      </a:cubicBezTo>
                      <a:lnTo>
                        <a:pt x="2381" y="9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>
                  <a:extLst>
                    <a:ext uri="{FF2B5EF4-FFF2-40B4-BE49-F238E27FC236}">
                      <a16:creationId xmlns:a16="http://schemas.microsoft.com/office/drawing/2014/main" id="{850F3E46-285E-3317-1904-A9C7B29D843C}"/>
                    </a:ext>
                  </a:extLst>
                </p:cNvPr>
                <p:cNvSpPr/>
                <p:nvPr/>
              </p:nvSpPr>
              <p:spPr>
                <a:xfrm>
                  <a:off x="6893861" y="3652675"/>
                  <a:ext cx="5167" cy="6775"/>
                </a:xfrm>
                <a:custGeom>
                  <a:avLst/>
                  <a:gdLst>
                    <a:gd name="connsiteX0" fmla="*/ 2821 w 6036"/>
                    <a:gd name="connsiteY0" fmla="*/ 0 h 7915"/>
                    <a:gd name="connsiteX1" fmla="*/ 401 w 6036"/>
                    <a:gd name="connsiteY1" fmla="*/ 2757 h 7915"/>
                    <a:gd name="connsiteX2" fmla="*/ 2821 w 6036"/>
                    <a:gd name="connsiteY2" fmla="*/ 7652 h 7915"/>
                    <a:gd name="connsiteX3" fmla="*/ 5240 w 6036"/>
                    <a:gd name="connsiteY3" fmla="*/ 3039 h 7915"/>
                    <a:gd name="connsiteX4" fmla="*/ 2821 w 6036"/>
                    <a:gd name="connsiteY4" fmla="*/ 0 h 7915"/>
                    <a:gd name="connsiteX5" fmla="*/ 2821 w 6036"/>
                    <a:gd name="connsiteY5" fmla="*/ 0 h 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36" h="7915">
                      <a:moveTo>
                        <a:pt x="2821" y="0"/>
                      </a:moveTo>
                      <a:cubicBezTo>
                        <a:pt x="2821" y="0"/>
                        <a:pt x="401" y="0"/>
                        <a:pt x="401" y="2757"/>
                      </a:cubicBezTo>
                      <a:cubicBezTo>
                        <a:pt x="401" y="5514"/>
                        <a:pt x="-1456" y="8890"/>
                        <a:pt x="2821" y="7652"/>
                      </a:cubicBezTo>
                      <a:cubicBezTo>
                        <a:pt x="7097" y="6415"/>
                        <a:pt x="6197" y="4558"/>
                        <a:pt x="5240" y="3039"/>
                      </a:cubicBezTo>
                      <a:cubicBezTo>
                        <a:pt x="4340" y="1519"/>
                        <a:pt x="2821" y="0"/>
                        <a:pt x="2821" y="0"/>
                      </a:cubicBezTo>
                      <a:lnTo>
                        <a:pt x="2821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>
                  <a:extLst>
                    <a:ext uri="{FF2B5EF4-FFF2-40B4-BE49-F238E27FC236}">
                      <a16:creationId xmlns:a16="http://schemas.microsoft.com/office/drawing/2014/main" id="{7FBB858C-3B7F-D08C-6AD3-6AFC074DAE4A}"/>
                    </a:ext>
                  </a:extLst>
                </p:cNvPr>
                <p:cNvSpPr/>
                <p:nvPr/>
              </p:nvSpPr>
              <p:spPr>
                <a:xfrm>
                  <a:off x="6880573" y="3615087"/>
                  <a:ext cx="4477" cy="3119"/>
                </a:xfrm>
                <a:custGeom>
                  <a:avLst/>
                  <a:gdLst>
                    <a:gd name="connsiteX0" fmla="*/ 0 w 5230"/>
                    <a:gd name="connsiteY0" fmla="*/ 2382 h 3643"/>
                    <a:gd name="connsiteX1" fmla="*/ 5177 w 5230"/>
                    <a:gd name="connsiteY1" fmla="*/ 1482 h 3643"/>
                    <a:gd name="connsiteX2" fmla="*/ 0 w 5230"/>
                    <a:gd name="connsiteY2" fmla="*/ 2382 h 3643"/>
                    <a:gd name="connsiteX3" fmla="*/ 0 w 5230"/>
                    <a:gd name="connsiteY3" fmla="*/ 2382 h 3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30" h="3643">
                      <a:moveTo>
                        <a:pt x="0" y="2382"/>
                      </a:moveTo>
                      <a:cubicBezTo>
                        <a:pt x="0" y="863"/>
                        <a:pt x="4558" y="-1613"/>
                        <a:pt x="5177" y="1482"/>
                      </a:cubicBezTo>
                      <a:cubicBezTo>
                        <a:pt x="5852" y="4521"/>
                        <a:pt x="0" y="3902"/>
                        <a:pt x="0" y="2382"/>
                      </a:cubicBezTo>
                      <a:lnTo>
                        <a:pt x="0" y="238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>
                  <a:extLst>
                    <a:ext uri="{FF2B5EF4-FFF2-40B4-BE49-F238E27FC236}">
                      <a16:creationId xmlns:a16="http://schemas.microsoft.com/office/drawing/2014/main" id="{DDC009C8-9096-FB4D-E17D-38A92D6F52AE}"/>
                    </a:ext>
                  </a:extLst>
                </p:cNvPr>
                <p:cNvSpPr/>
                <p:nvPr/>
              </p:nvSpPr>
              <p:spPr>
                <a:xfrm>
                  <a:off x="6871352" y="3604656"/>
                  <a:ext cx="7382" cy="6435"/>
                </a:xfrm>
                <a:custGeom>
                  <a:avLst/>
                  <a:gdLst>
                    <a:gd name="connsiteX0" fmla="*/ 1038 w 8623"/>
                    <a:gd name="connsiteY0" fmla="*/ 2302 h 7517"/>
                    <a:gd name="connsiteX1" fmla="*/ 5934 w 8623"/>
                    <a:gd name="connsiteY1" fmla="*/ 445 h 7517"/>
                    <a:gd name="connsiteX2" fmla="*/ 8072 w 8623"/>
                    <a:gd name="connsiteY2" fmla="*/ 2921 h 7517"/>
                    <a:gd name="connsiteX3" fmla="*/ 5652 w 8623"/>
                    <a:gd name="connsiteY3" fmla="*/ 5678 h 7517"/>
                    <a:gd name="connsiteX4" fmla="*/ 1657 w 8623"/>
                    <a:gd name="connsiteY4" fmla="*/ 6297 h 7517"/>
                    <a:gd name="connsiteX5" fmla="*/ 1038 w 8623"/>
                    <a:gd name="connsiteY5" fmla="*/ 2302 h 7517"/>
                    <a:gd name="connsiteX6" fmla="*/ 1038 w 8623"/>
                    <a:gd name="connsiteY6" fmla="*/ 2302 h 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23" h="7517">
                      <a:moveTo>
                        <a:pt x="1038" y="2302"/>
                      </a:moveTo>
                      <a:cubicBezTo>
                        <a:pt x="2839" y="1683"/>
                        <a:pt x="3458" y="2021"/>
                        <a:pt x="5934" y="445"/>
                      </a:cubicBezTo>
                      <a:cubicBezTo>
                        <a:pt x="8409" y="-1074"/>
                        <a:pt x="9310" y="1683"/>
                        <a:pt x="8072" y="2921"/>
                      </a:cubicBezTo>
                      <a:cubicBezTo>
                        <a:pt x="6834" y="4159"/>
                        <a:pt x="5934" y="4440"/>
                        <a:pt x="5652" y="5678"/>
                      </a:cubicBezTo>
                      <a:cubicBezTo>
                        <a:pt x="5371" y="6916"/>
                        <a:pt x="3176" y="8773"/>
                        <a:pt x="1657" y="6297"/>
                      </a:cubicBezTo>
                      <a:cubicBezTo>
                        <a:pt x="81" y="3821"/>
                        <a:pt x="-819" y="2865"/>
                        <a:pt x="1038" y="2302"/>
                      </a:cubicBezTo>
                      <a:lnTo>
                        <a:pt x="1038" y="230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>
                  <a:extLst>
                    <a:ext uri="{FF2B5EF4-FFF2-40B4-BE49-F238E27FC236}">
                      <a16:creationId xmlns:a16="http://schemas.microsoft.com/office/drawing/2014/main" id="{972803CC-61B7-5BE0-69C9-486293BB794B}"/>
                    </a:ext>
                  </a:extLst>
                </p:cNvPr>
                <p:cNvSpPr/>
                <p:nvPr/>
              </p:nvSpPr>
              <p:spPr>
                <a:xfrm>
                  <a:off x="6679713" y="3518432"/>
                  <a:ext cx="4674" cy="6395"/>
                </a:xfrm>
                <a:custGeom>
                  <a:avLst/>
                  <a:gdLst>
                    <a:gd name="connsiteX0" fmla="*/ 2138 w 5460"/>
                    <a:gd name="connsiteY0" fmla="*/ 0 h 7471"/>
                    <a:gd name="connsiteX1" fmla="*/ 0 w 5460"/>
                    <a:gd name="connsiteY1" fmla="*/ 3995 h 7471"/>
                    <a:gd name="connsiteX2" fmla="*/ 3658 w 5460"/>
                    <a:gd name="connsiteY2" fmla="*/ 6471 h 7471"/>
                    <a:gd name="connsiteX3" fmla="*/ 4276 w 5460"/>
                    <a:gd name="connsiteY3" fmla="*/ 1576 h 7471"/>
                    <a:gd name="connsiteX4" fmla="*/ 2138 w 5460"/>
                    <a:gd name="connsiteY4" fmla="*/ 0 h 7471"/>
                    <a:gd name="connsiteX5" fmla="*/ 2138 w 5460"/>
                    <a:gd name="connsiteY5" fmla="*/ 0 h 7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60" h="7471">
                      <a:moveTo>
                        <a:pt x="2138" y="0"/>
                      </a:moveTo>
                      <a:cubicBezTo>
                        <a:pt x="2138" y="0"/>
                        <a:pt x="0" y="1519"/>
                        <a:pt x="0" y="3995"/>
                      </a:cubicBezTo>
                      <a:cubicBezTo>
                        <a:pt x="0" y="6471"/>
                        <a:pt x="0" y="8890"/>
                        <a:pt x="3658" y="6471"/>
                      </a:cubicBezTo>
                      <a:cubicBezTo>
                        <a:pt x="7315" y="3995"/>
                        <a:pt x="4276" y="1576"/>
                        <a:pt x="4276" y="1576"/>
                      </a:cubicBezTo>
                      <a:lnTo>
                        <a:pt x="2138" y="0"/>
                      </a:lnTo>
                      <a:lnTo>
                        <a:pt x="2138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>
                  <a:extLst>
                    <a:ext uri="{FF2B5EF4-FFF2-40B4-BE49-F238E27FC236}">
                      <a16:creationId xmlns:a16="http://schemas.microsoft.com/office/drawing/2014/main" id="{26C3FC56-3CFD-0197-EC22-719135AD575C}"/>
                    </a:ext>
                  </a:extLst>
                </p:cNvPr>
                <p:cNvSpPr/>
                <p:nvPr/>
              </p:nvSpPr>
              <p:spPr>
                <a:xfrm>
                  <a:off x="6762365" y="3467663"/>
                  <a:ext cx="4195" cy="4636"/>
                </a:xfrm>
                <a:custGeom>
                  <a:avLst/>
                  <a:gdLst>
                    <a:gd name="connsiteX0" fmla="*/ 2763 w 4900"/>
                    <a:gd name="connsiteY0" fmla="*/ 0 h 5416"/>
                    <a:gd name="connsiteX1" fmla="*/ 624 w 4900"/>
                    <a:gd name="connsiteY1" fmla="*/ 3714 h 5416"/>
                    <a:gd name="connsiteX2" fmla="*/ 4901 w 4900"/>
                    <a:gd name="connsiteY2" fmla="*/ 3432 h 5416"/>
                    <a:gd name="connsiteX3" fmla="*/ 2763 w 4900"/>
                    <a:gd name="connsiteY3" fmla="*/ 0 h 5416"/>
                    <a:gd name="connsiteX4" fmla="*/ 2763 w 4900"/>
                    <a:gd name="connsiteY4" fmla="*/ 0 h 5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00" h="5416">
                      <a:moveTo>
                        <a:pt x="2763" y="0"/>
                      </a:moveTo>
                      <a:cubicBezTo>
                        <a:pt x="1525" y="0"/>
                        <a:pt x="-1232" y="1238"/>
                        <a:pt x="624" y="3714"/>
                      </a:cubicBezTo>
                      <a:cubicBezTo>
                        <a:pt x="2481" y="6190"/>
                        <a:pt x="4901" y="5852"/>
                        <a:pt x="4901" y="3432"/>
                      </a:cubicBezTo>
                      <a:cubicBezTo>
                        <a:pt x="4901" y="900"/>
                        <a:pt x="4000" y="0"/>
                        <a:pt x="2763" y="0"/>
                      </a:cubicBezTo>
                      <a:lnTo>
                        <a:pt x="2763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>
                  <a:extLst>
                    <a:ext uri="{FF2B5EF4-FFF2-40B4-BE49-F238E27FC236}">
                      <a16:creationId xmlns:a16="http://schemas.microsoft.com/office/drawing/2014/main" id="{DD6DB648-9528-CCC5-A16A-6A3B3AA38D96}"/>
                    </a:ext>
                  </a:extLst>
                </p:cNvPr>
                <p:cNvSpPr/>
                <p:nvPr/>
              </p:nvSpPr>
              <p:spPr>
                <a:xfrm>
                  <a:off x="6822828" y="4484928"/>
                  <a:ext cx="69135" cy="35111"/>
                </a:xfrm>
                <a:custGeom>
                  <a:avLst/>
                  <a:gdLst>
                    <a:gd name="connsiteX0" fmla="*/ 76684 w 80762"/>
                    <a:gd name="connsiteY0" fmla="*/ 37687 h 41016"/>
                    <a:gd name="connsiteX1" fmla="*/ 77922 w 80762"/>
                    <a:gd name="connsiteY1" fmla="*/ 28572 h 41016"/>
                    <a:gd name="connsiteX2" fmla="*/ 65149 w 80762"/>
                    <a:gd name="connsiteY2" fmla="*/ 25758 h 41016"/>
                    <a:gd name="connsiteX3" fmla="*/ 51419 w 80762"/>
                    <a:gd name="connsiteY3" fmla="*/ 19794 h 41016"/>
                    <a:gd name="connsiteX4" fmla="*/ 44329 w 80762"/>
                    <a:gd name="connsiteY4" fmla="*/ 16024 h 41016"/>
                    <a:gd name="connsiteX5" fmla="*/ 37858 w 80762"/>
                    <a:gd name="connsiteY5" fmla="*/ 11973 h 41016"/>
                    <a:gd name="connsiteX6" fmla="*/ 27786 w 80762"/>
                    <a:gd name="connsiteY6" fmla="*/ 8259 h 41016"/>
                    <a:gd name="connsiteX7" fmla="*/ 17996 w 80762"/>
                    <a:gd name="connsiteY7" fmla="*/ 269 h 41016"/>
                    <a:gd name="connsiteX8" fmla="*/ 8205 w 80762"/>
                    <a:gd name="connsiteY8" fmla="*/ 1788 h 41016"/>
                    <a:gd name="connsiteX9" fmla="*/ 271 w 80762"/>
                    <a:gd name="connsiteY9" fmla="*/ 9159 h 41016"/>
                    <a:gd name="connsiteX10" fmla="*/ 3309 w 80762"/>
                    <a:gd name="connsiteY10" fmla="*/ 14673 h 41016"/>
                    <a:gd name="connsiteX11" fmla="*/ 6348 w 80762"/>
                    <a:gd name="connsiteY11" fmla="*/ 14673 h 41016"/>
                    <a:gd name="connsiteX12" fmla="*/ 9386 w 80762"/>
                    <a:gd name="connsiteY12" fmla="*/ 13773 h 41016"/>
                    <a:gd name="connsiteX13" fmla="*/ 19515 w 80762"/>
                    <a:gd name="connsiteY13" fmla="*/ 24577 h 41016"/>
                    <a:gd name="connsiteX14" fmla="*/ 40278 w 80762"/>
                    <a:gd name="connsiteY14" fmla="*/ 31048 h 41016"/>
                    <a:gd name="connsiteX15" fmla="*/ 59522 w 80762"/>
                    <a:gd name="connsiteY15" fmla="*/ 39038 h 41016"/>
                    <a:gd name="connsiteX16" fmla="*/ 72070 w 80762"/>
                    <a:gd name="connsiteY16" fmla="*/ 40557 h 41016"/>
                    <a:gd name="connsiteX17" fmla="*/ 76684 w 80762"/>
                    <a:gd name="connsiteY17" fmla="*/ 37687 h 41016"/>
                    <a:gd name="connsiteX18" fmla="*/ 76684 w 80762"/>
                    <a:gd name="connsiteY18" fmla="*/ 37687 h 41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0762" h="41016">
                      <a:moveTo>
                        <a:pt x="76684" y="37687"/>
                      </a:moveTo>
                      <a:cubicBezTo>
                        <a:pt x="80116" y="34536"/>
                        <a:pt x="83211" y="29247"/>
                        <a:pt x="77922" y="28572"/>
                      </a:cubicBezTo>
                      <a:cubicBezTo>
                        <a:pt x="72632" y="27953"/>
                        <a:pt x="68244" y="27334"/>
                        <a:pt x="65149" y="25758"/>
                      </a:cubicBezTo>
                      <a:cubicBezTo>
                        <a:pt x="62054" y="24183"/>
                        <a:pt x="55471" y="19794"/>
                        <a:pt x="51419" y="19794"/>
                      </a:cubicBezTo>
                      <a:cubicBezTo>
                        <a:pt x="47368" y="19794"/>
                        <a:pt x="45848" y="18443"/>
                        <a:pt x="44329" y="16024"/>
                      </a:cubicBezTo>
                      <a:cubicBezTo>
                        <a:pt x="42810" y="13548"/>
                        <a:pt x="42416" y="11973"/>
                        <a:pt x="37858" y="11973"/>
                      </a:cubicBezTo>
                      <a:cubicBezTo>
                        <a:pt x="33301" y="11973"/>
                        <a:pt x="30206" y="12591"/>
                        <a:pt x="27786" y="8259"/>
                      </a:cubicBezTo>
                      <a:cubicBezTo>
                        <a:pt x="25367" y="3982"/>
                        <a:pt x="21653" y="-1251"/>
                        <a:pt x="17996" y="269"/>
                      </a:cubicBezTo>
                      <a:cubicBezTo>
                        <a:pt x="14338" y="1788"/>
                        <a:pt x="12481" y="550"/>
                        <a:pt x="8205" y="1788"/>
                      </a:cubicBezTo>
                      <a:cubicBezTo>
                        <a:pt x="3928" y="3026"/>
                        <a:pt x="-1248" y="5783"/>
                        <a:pt x="271" y="9159"/>
                      </a:cubicBezTo>
                      <a:cubicBezTo>
                        <a:pt x="1790" y="12535"/>
                        <a:pt x="1171" y="12873"/>
                        <a:pt x="3309" y="14673"/>
                      </a:cubicBezTo>
                      <a:cubicBezTo>
                        <a:pt x="5448" y="16530"/>
                        <a:pt x="6967" y="17768"/>
                        <a:pt x="6348" y="14673"/>
                      </a:cubicBezTo>
                      <a:cubicBezTo>
                        <a:pt x="5729" y="11579"/>
                        <a:pt x="8317" y="9328"/>
                        <a:pt x="9386" y="13773"/>
                      </a:cubicBezTo>
                      <a:cubicBezTo>
                        <a:pt x="10062" y="16530"/>
                        <a:pt x="14619" y="22776"/>
                        <a:pt x="19515" y="24577"/>
                      </a:cubicBezTo>
                      <a:cubicBezTo>
                        <a:pt x="24410" y="26434"/>
                        <a:pt x="34482" y="27671"/>
                        <a:pt x="40278" y="31048"/>
                      </a:cubicBezTo>
                      <a:cubicBezTo>
                        <a:pt x="46074" y="34424"/>
                        <a:pt x="54345" y="37800"/>
                        <a:pt x="59522" y="39038"/>
                      </a:cubicBezTo>
                      <a:cubicBezTo>
                        <a:pt x="64699" y="40276"/>
                        <a:pt x="68694" y="41795"/>
                        <a:pt x="72070" y="40557"/>
                      </a:cubicBezTo>
                      <a:cubicBezTo>
                        <a:pt x="75502" y="39375"/>
                        <a:pt x="73251" y="40782"/>
                        <a:pt x="76684" y="37687"/>
                      </a:cubicBezTo>
                      <a:lnTo>
                        <a:pt x="76684" y="37687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>
                  <a:extLst>
                    <a:ext uri="{FF2B5EF4-FFF2-40B4-BE49-F238E27FC236}">
                      <a16:creationId xmlns:a16="http://schemas.microsoft.com/office/drawing/2014/main" id="{5EFE2C19-0469-5DEE-33C9-FEB5FDFDB130}"/>
                    </a:ext>
                  </a:extLst>
                </p:cNvPr>
                <p:cNvSpPr/>
                <p:nvPr/>
              </p:nvSpPr>
              <p:spPr>
                <a:xfrm>
                  <a:off x="6884489" y="4528781"/>
                  <a:ext cx="8670" cy="8721"/>
                </a:xfrm>
                <a:custGeom>
                  <a:avLst/>
                  <a:gdLst>
                    <a:gd name="connsiteX0" fmla="*/ 4428 w 10128"/>
                    <a:gd name="connsiteY0" fmla="*/ 1032 h 10188"/>
                    <a:gd name="connsiteX1" fmla="*/ 433 w 10128"/>
                    <a:gd name="connsiteY1" fmla="*/ 2551 h 10188"/>
                    <a:gd name="connsiteX2" fmla="*/ 3471 w 10128"/>
                    <a:gd name="connsiteY2" fmla="*/ 7447 h 10188"/>
                    <a:gd name="connsiteX3" fmla="*/ 7748 w 10128"/>
                    <a:gd name="connsiteY3" fmla="*/ 9922 h 10188"/>
                    <a:gd name="connsiteX4" fmla="*/ 9605 w 10128"/>
                    <a:gd name="connsiteY4" fmla="*/ 5027 h 10188"/>
                    <a:gd name="connsiteX5" fmla="*/ 4428 w 10128"/>
                    <a:gd name="connsiteY5" fmla="*/ 1032 h 10188"/>
                    <a:gd name="connsiteX6" fmla="*/ 4428 w 10128"/>
                    <a:gd name="connsiteY6" fmla="*/ 1032 h 1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128" h="10188">
                      <a:moveTo>
                        <a:pt x="4428" y="1032"/>
                      </a:moveTo>
                      <a:cubicBezTo>
                        <a:pt x="1670" y="-1106"/>
                        <a:pt x="-1087" y="413"/>
                        <a:pt x="433" y="2551"/>
                      </a:cubicBezTo>
                      <a:cubicBezTo>
                        <a:pt x="1952" y="4689"/>
                        <a:pt x="3190" y="5646"/>
                        <a:pt x="3471" y="7447"/>
                      </a:cubicBezTo>
                      <a:cubicBezTo>
                        <a:pt x="3752" y="9304"/>
                        <a:pt x="5609" y="10823"/>
                        <a:pt x="7748" y="9922"/>
                      </a:cubicBezTo>
                      <a:cubicBezTo>
                        <a:pt x="9886" y="9022"/>
                        <a:pt x="10786" y="6828"/>
                        <a:pt x="9605" y="5027"/>
                      </a:cubicBezTo>
                      <a:cubicBezTo>
                        <a:pt x="8423" y="3226"/>
                        <a:pt x="7185" y="3226"/>
                        <a:pt x="4428" y="1032"/>
                      </a:cubicBezTo>
                      <a:lnTo>
                        <a:pt x="4428" y="103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>
                  <a:extLst>
                    <a:ext uri="{FF2B5EF4-FFF2-40B4-BE49-F238E27FC236}">
                      <a16:creationId xmlns:a16="http://schemas.microsoft.com/office/drawing/2014/main" id="{56C91C13-7AEA-7B5B-E8E0-AB489DB82CB2}"/>
                    </a:ext>
                  </a:extLst>
                </p:cNvPr>
                <p:cNvSpPr/>
                <p:nvPr/>
              </p:nvSpPr>
              <p:spPr>
                <a:xfrm>
                  <a:off x="6865030" y="4524988"/>
                  <a:ext cx="18553" cy="10164"/>
                </a:xfrm>
                <a:custGeom>
                  <a:avLst/>
                  <a:gdLst>
                    <a:gd name="connsiteX0" fmla="*/ 2796 w 21673"/>
                    <a:gd name="connsiteY0" fmla="*/ 117 h 11873"/>
                    <a:gd name="connsiteX1" fmla="*/ 2739 w 21673"/>
                    <a:gd name="connsiteY1" fmla="*/ 2706 h 11873"/>
                    <a:gd name="connsiteX2" fmla="*/ 11292 w 21673"/>
                    <a:gd name="connsiteY2" fmla="*/ 7601 h 11873"/>
                    <a:gd name="connsiteX3" fmla="*/ 17088 w 21673"/>
                    <a:gd name="connsiteY3" fmla="*/ 10977 h 11873"/>
                    <a:gd name="connsiteX4" fmla="*/ 21646 w 21673"/>
                    <a:gd name="connsiteY4" fmla="*/ 9120 h 11873"/>
                    <a:gd name="connsiteX5" fmla="*/ 15512 w 21673"/>
                    <a:gd name="connsiteY5" fmla="*/ 3888 h 11873"/>
                    <a:gd name="connsiteX6" fmla="*/ 2796 w 21673"/>
                    <a:gd name="connsiteY6" fmla="*/ 117 h 11873"/>
                    <a:gd name="connsiteX7" fmla="*/ 2796 w 21673"/>
                    <a:gd name="connsiteY7" fmla="*/ 117 h 11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673" h="11873">
                      <a:moveTo>
                        <a:pt x="2796" y="117"/>
                      </a:moveTo>
                      <a:cubicBezTo>
                        <a:pt x="-1199" y="-501"/>
                        <a:pt x="-637" y="1468"/>
                        <a:pt x="2739" y="2706"/>
                      </a:cubicBezTo>
                      <a:cubicBezTo>
                        <a:pt x="6115" y="3944"/>
                        <a:pt x="7016" y="5463"/>
                        <a:pt x="11292" y="7601"/>
                      </a:cubicBezTo>
                      <a:cubicBezTo>
                        <a:pt x="15569" y="9739"/>
                        <a:pt x="14950" y="9458"/>
                        <a:pt x="17088" y="10977"/>
                      </a:cubicBezTo>
                      <a:cubicBezTo>
                        <a:pt x="19226" y="12496"/>
                        <a:pt x="21983" y="12215"/>
                        <a:pt x="21646" y="9120"/>
                      </a:cubicBezTo>
                      <a:cubicBezTo>
                        <a:pt x="21364" y="6026"/>
                        <a:pt x="18889" y="4844"/>
                        <a:pt x="15512" y="3888"/>
                      </a:cubicBezTo>
                      <a:cubicBezTo>
                        <a:pt x="12193" y="3043"/>
                        <a:pt x="6791" y="736"/>
                        <a:pt x="2796" y="117"/>
                      </a:cubicBezTo>
                      <a:lnTo>
                        <a:pt x="2796" y="117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>
                  <a:extLst>
                    <a:ext uri="{FF2B5EF4-FFF2-40B4-BE49-F238E27FC236}">
                      <a16:creationId xmlns:a16="http://schemas.microsoft.com/office/drawing/2014/main" id="{E767AF5A-B1AA-AFAC-DE2E-AD583BF38E57}"/>
                    </a:ext>
                  </a:extLst>
                </p:cNvPr>
                <p:cNvSpPr/>
                <p:nvPr/>
              </p:nvSpPr>
              <p:spPr>
                <a:xfrm>
                  <a:off x="6952343" y="4591456"/>
                  <a:ext cx="9502" cy="6142"/>
                </a:xfrm>
                <a:custGeom>
                  <a:avLst/>
                  <a:gdLst>
                    <a:gd name="connsiteX0" fmla="*/ 3995 w 11100"/>
                    <a:gd name="connsiteY0" fmla="*/ 6874 h 7175"/>
                    <a:gd name="connsiteX1" fmla="*/ 7372 w 11100"/>
                    <a:gd name="connsiteY1" fmla="*/ 5355 h 7175"/>
                    <a:gd name="connsiteX2" fmla="*/ 9509 w 11100"/>
                    <a:gd name="connsiteY2" fmla="*/ 2879 h 7175"/>
                    <a:gd name="connsiteX3" fmla="*/ 3995 w 11100"/>
                    <a:gd name="connsiteY3" fmla="*/ 1359 h 7175"/>
                    <a:gd name="connsiteX4" fmla="*/ 0 w 11100"/>
                    <a:gd name="connsiteY4" fmla="*/ 1641 h 7175"/>
                    <a:gd name="connsiteX5" fmla="*/ 3995 w 11100"/>
                    <a:gd name="connsiteY5" fmla="*/ 6874 h 7175"/>
                    <a:gd name="connsiteX6" fmla="*/ 3995 w 11100"/>
                    <a:gd name="connsiteY6" fmla="*/ 6874 h 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00" h="7175">
                      <a:moveTo>
                        <a:pt x="3995" y="6874"/>
                      </a:moveTo>
                      <a:cubicBezTo>
                        <a:pt x="6752" y="5355"/>
                        <a:pt x="3376" y="5974"/>
                        <a:pt x="7372" y="5355"/>
                      </a:cubicBezTo>
                      <a:cubicBezTo>
                        <a:pt x="11366" y="4736"/>
                        <a:pt x="12267" y="2879"/>
                        <a:pt x="9509" y="2879"/>
                      </a:cubicBezTo>
                      <a:cubicBezTo>
                        <a:pt x="6752" y="2879"/>
                        <a:pt x="5233" y="3160"/>
                        <a:pt x="3995" y="1359"/>
                      </a:cubicBezTo>
                      <a:cubicBezTo>
                        <a:pt x="2757" y="-498"/>
                        <a:pt x="0" y="-498"/>
                        <a:pt x="0" y="1641"/>
                      </a:cubicBezTo>
                      <a:cubicBezTo>
                        <a:pt x="56" y="3779"/>
                        <a:pt x="1238" y="8393"/>
                        <a:pt x="3995" y="6874"/>
                      </a:cubicBezTo>
                      <a:lnTo>
                        <a:pt x="3995" y="687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>
                  <a:extLst>
                    <a:ext uri="{FF2B5EF4-FFF2-40B4-BE49-F238E27FC236}">
                      <a16:creationId xmlns:a16="http://schemas.microsoft.com/office/drawing/2014/main" id="{BBD019E2-5EDC-4717-F9C1-3A69379BFB3B}"/>
                    </a:ext>
                  </a:extLst>
                </p:cNvPr>
                <p:cNvSpPr/>
                <p:nvPr/>
              </p:nvSpPr>
              <p:spPr>
                <a:xfrm>
                  <a:off x="6963096" y="4598376"/>
                  <a:ext cx="4696" cy="2401"/>
                </a:xfrm>
                <a:custGeom>
                  <a:avLst/>
                  <a:gdLst>
                    <a:gd name="connsiteX0" fmla="*/ 2743 w 5486"/>
                    <a:gd name="connsiteY0" fmla="*/ 2785 h 2805"/>
                    <a:gd name="connsiteX1" fmla="*/ 2743 w 5486"/>
                    <a:gd name="connsiteY1" fmla="*/ 28 h 2805"/>
                    <a:gd name="connsiteX2" fmla="*/ 2743 w 5486"/>
                    <a:gd name="connsiteY2" fmla="*/ 2785 h 2805"/>
                    <a:gd name="connsiteX3" fmla="*/ 2743 w 5486"/>
                    <a:gd name="connsiteY3" fmla="*/ 2785 h 2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86" h="2805">
                      <a:moveTo>
                        <a:pt x="2743" y="2785"/>
                      </a:moveTo>
                      <a:cubicBezTo>
                        <a:pt x="6401" y="2504"/>
                        <a:pt x="6401" y="-310"/>
                        <a:pt x="2743" y="28"/>
                      </a:cubicBezTo>
                      <a:cubicBezTo>
                        <a:pt x="-914" y="309"/>
                        <a:pt x="-914" y="3066"/>
                        <a:pt x="2743" y="2785"/>
                      </a:cubicBezTo>
                      <a:lnTo>
                        <a:pt x="2743" y="278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8" name="任意多边形: 形状 287">
                  <a:extLst>
                    <a:ext uri="{FF2B5EF4-FFF2-40B4-BE49-F238E27FC236}">
                      <a16:creationId xmlns:a16="http://schemas.microsoft.com/office/drawing/2014/main" id="{6D03740C-DA37-E2AE-13C8-F5A45D7AC966}"/>
                    </a:ext>
                  </a:extLst>
                </p:cNvPr>
                <p:cNvSpPr/>
                <p:nvPr/>
              </p:nvSpPr>
              <p:spPr>
                <a:xfrm>
                  <a:off x="6983049" y="4589970"/>
                  <a:ext cx="2827" cy="2375"/>
                </a:xfrm>
                <a:custGeom>
                  <a:avLst/>
                  <a:gdLst>
                    <a:gd name="connsiteX0" fmla="*/ 1773 w 3303"/>
                    <a:gd name="connsiteY0" fmla="*/ 2758 h 2775"/>
                    <a:gd name="connsiteX1" fmla="*/ 1492 w 3303"/>
                    <a:gd name="connsiteY1" fmla="*/ 1 h 2775"/>
                    <a:gd name="connsiteX2" fmla="*/ 1773 w 3303"/>
                    <a:gd name="connsiteY2" fmla="*/ 2758 h 2775"/>
                    <a:gd name="connsiteX3" fmla="*/ 1773 w 3303"/>
                    <a:gd name="connsiteY3" fmla="*/ 2758 h 2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3" h="2775">
                      <a:moveTo>
                        <a:pt x="1773" y="2758"/>
                      </a:moveTo>
                      <a:cubicBezTo>
                        <a:pt x="4531" y="2477"/>
                        <a:pt x="3012" y="1"/>
                        <a:pt x="1492" y="1"/>
                      </a:cubicBezTo>
                      <a:cubicBezTo>
                        <a:pt x="-83" y="-56"/>
                        <a:pt x="-984" y="3039"/>
                        <a:pt x="1773" y="2758"/>
                      </a:cubicBezTo>
                      <a:lnTo>
                        <a:pt x="1773" y="275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9" name="任意多边形: 形状 288">
                  <a:extLst>
                    <a:ext uri="{FF2B5EF4-FFF2-40B4-BE49-F238E27FC236}">
                      <a16:creationId xmlns:a16="http://schemas.microsoft.com/office/drawing/2014/main" id="{E5F1A344-6E74-17F9-0AD7-F706AA0C68CF}"/>
                    </a:ext>
                  </a:extLst>
                </p:cNvPr>
                <p:cNvSpPr/>
                <p:nvPr/>
              </p:nvSpPr>
              <p:spPr>
                <a:xfrm>
                  <a:off x="6988439" y="4588871"/>
                  <a:ext cx="2223" cy="2078"/>
                </a:xfrm>
                <a:custGeom>
                  <a:avLst/>
                  <a:gdLst>
                    <a:gd name="connsiteX0" fmla="*/ 2454 w 2597"/>
                    <a:gd name="connsiteY0" fmla="*/ 947 h 2428"/>
                    <a:gd name="connsiteX1" fmla="*/ 316 w 2597"/>
                    <a:gd name="connsiteY1" fmla="*/ 1566 h 2428"/>
                    <a:gd name="connsiteX2" fmla="*/ 2454 w 2597"/>
                    <a:gd name="connsiteY2" fmla="*/ 947 h 2428"/>
                    <a:gd name="connsiteX3" fmla="*/ 2454 w 2597"/>
                    <a:gd name="connsiteY3" fmla="*/ 947 h 2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7" h="2428">
                      <a:moveTo>
                        <a:pt x="2454" y="947"/>
                      </a:moveTo>
                      <a:cubicBezTo>
                        <a:pt x="1835" y="-910"/>
                        <a:pt x="-922" y="328"/>
                        <a:pt x="316" y="1566"/>
                      </a:cubicBezTo>
                      <a:cubicBezTo>
                        <a:pt x="1554" y="2804"/>
                        <a:pt x="3073" y="2804"/>
                        <a:pt x="2454" y="947"/>
                      </a:cubicBezTo>
                      <a:lnTo>
                        <a:pt x="2454" y="947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0" name="任意多边形: 形状 289">
                  <a:extLst>
                    <a:ext uri="{FF2B5EF4-FFF2-40B4-BE49-F238E27FC236}">
                      <a16:creationId xmlns:a16="http://schemas.microsoft.com/office/drawing/2014/main" id="{B8341627-F6D5-CAD4-AA3D-2E54EADBCABD}"/>
                    </a:ext>
                  </a:extLst>
                </p:cNvPr>
                <p:cNvSpPr/>
                <p:nvPr/>
              </p:nvSpPr>
              <p:spPr>
                <a:xfrm>
                  <a:off x="6919886" y="4606885"/>
                  <a:ext cx="1628" cy="2433"/>
                </a:xfrm>
                <a:custGeom>
                  <a:avLst/>
                  <a:gdLst>
                    <a:gd name="connsiteX0" fmla="*/ 1679 w 1902"/>
                    <a:gd name="connsiteY0" fmla="*/ 48 h 2842"/>
                    <a:gd name="connsiteX1" fmla="*/ 779 w 1902"/>
                    <a:gd name="connsiteY1" fmla="*/ 2805 h 2842"/>
                    <a:gd name="connsiteX2" fmla="*/ 1679 w 1902"/>
                    <a:gd name="connsiteY2" fmla="*/ 48 h 2842"/>
                    <a:gd name="connsiteX3" fmla="*/ 1679 w 1902"/>
                    <a:gd name="connsiteY3" fmla="*/ 48 h 2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2" h="2842">
                      <a:moveTo>
                        <a:pt x="1679" y="48"/>
                      </a:moveTo>
                      <a:cubicBezTo>
                        <a:pt x="-9" y="-459"/>
                        <a:pt x="-628" y="3255"/>
                        <a:pt x="779" y="2805"/>
                      </a:cubicBezTo>
                      <a:cubicBezTo>
                        <a:pt x="1510" y="2579"/>
                        <a:pt x="2298" y="48"/>
                        <a:pt x="1679" y="48"/>
                      </a:cubicBezTo>
                      <a:lnTo>
                        <a:pt x="1679" y="4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1" name="任意多边形: 形状 290">
                  <a:extLst>
                    <a:ext uri="{FF2B5EF4-FFF2-40B4-BE49-F238E27FC236}">
                      <a16:creationId xmlns:a16="http://schemas.microsoft.com/office/drawing/2014/main" id="{F0F9808B-29BF-39F4-54FB-BE5326A74C58}"/>
                    </a:ext>
                  </a:extLst>
                </p:cNvPr>
                <p:cNvSpPr/>
                <p:nvPr/>
              </p:nvSpPr>
              <p:spPr>
                <a:xfrm>
                  <a:off x="6933462" y="4821624"/>
                  <a:ext cx="2887" cy="2742"/>
                </a:xfrm>
                <a:custGeom>
                  <a:avLst/>
                  <a:gdLst>
                    <a:gd name="connsiteX0" fmla="*/ 2530 w 3372"/>
                    <a:gd name="connsiteY0" fmla="*/ 2683 h 3203"/>
                    <a:gd name="connsiteX1" fmla="*/ 673 w 3372"/>
                    <a:gd name="connsiteY1" fmla="*/ 545 h 3203"/>
                    <a:gd name="connsiteX2" fmla="*/ 2530 w 3372"/>
                    <a:gd name="connsiteY2" fmla="*/ 2683 h 3203"/>
                    <a:gd name="connsiteX3" fmla="*/ 2530 w 3372"/>
                    <a:gd name="connsiteY3" fmla="*/ 2683 h 3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72" h="3203">
                      <a:moveTo>
                        <a:pt x="2530" y="2683"/>
                      </a:moveTo>
                      <a:cubicBezTo>
                        <a:pt x="4668" y="1163"/>
                        <a:pt x="2249" y="-1031"/>
                        <a:pt x="673" y="545"/>
                      </a:cubicBezTo>
                      <a:cubicBezTo>
                        <a:pt x="-846" y="2064"/>
                        <a:pt x="392" y="4202"/>
                        <a:pt x="2530" y="2683"/>
                      </a:cubicBezTo>
                      <a:lnTo>
                        <a:pt x="2530" y="268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2" name="任意多边形: 形状 291">
                  <a:extLst>
                    <a:ext uri="{FF2B5EF4-FFF2-40B4-BE49-F238E27FC236}">
                      <a16:creationId xmlns:a16="http://schemas.microsoft.com/office/drawing/2014/main" id="{ED04B583-011A-E32F-67EB-BE49D4426BD1}"/>
                    </a:ext>
                  </a:extLst>
                </p:cNvPr>
                <p:cNvSpPr/>
                <p:nvPr/>
              </p:nvSpPr>
              <p:spPr>
                <a:xfrm>
                  <a:off x="6907980" y="4851296"/>
                  <a:ext cx="3265" cy="2906"/>
                </a:xfrm>
                <a:custGeom>
                  <a:avLst/>
                  <a:gdLst>
                    <a:gd name="connsiteX0" fmla="*/ 2701 w 3814"/>
                    <a:gd name="connsiteY0" fmla="*/ 769 h 3395"/>
                    <a:gd name="connsiteX1" fmla="*/ 1182 w 3814"/>
                    <a:gd name="connsiteY1" fmla="*/ 2626 h 3395"/>
                    <a:gd name="connsiteX2" fmla="*/ 2701 w 3814"/>
                    <a:gd name="connsiteY2" fmla="*/ 769 h 3395"/>
                    <a:gd name="connsiteX3" fmla="*/ 2701 w 3814"/>
                    <a:gd name="connsiteY3" fmla="*/ 769 h 3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14" h="3395">
                      <a:moveTo>
                        <a:pt x="2701" y="769"/>
                      </a:moveTo>
                      <a:cubicBezTo>
                        <a:pt x="563" y="-1088"/>
                        <a:pt x="-1294" y="769"/>
                        <a:pt x="1182" y="2626"/>
                      </a:cubicBezTo>
                      <a:cubicBezTo>
                        <a:pt x="3658" y="4483"/>
                        <a:pt x="4839" y="2626"/>
                        <a:pt x="2701" y="769"/>
                      </a:cubicBezTo>
                      <a:lnTo>
                        <a:pt x="2701" y="76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>
                  <a:extLst>
                    <a:ext uri="{FF2B5EF4-FFF2-40B4-BE49-F238E27FC236}">
                      <a16:creationId xmlns:a16="http://schemas.microsoft.com/office/drawing/2014/main" id="{D8A4C286-EEEA-8EAF-58B1-6598F99A681D}"/>
                    </a:ext>
                  </a:extLst>
                </p:cNvPr>
                <p:cNvSpPr/>
                <p:nvPr/>
              </p:nvSpPr>
              <p:spPr>
                <a:xfrm>
                  <a:off x="6934309" y="4850739"/>
                  <a:ext cx="4189" cy="3960"/>
                </a:xfrm>
                <a:custGeom>
                  <a:avLst/>
                  <a:gdLst>
                    <a:gd name="connsiteX0" fmla="*/ 3117 w 4894"/>
                    <a:gd name="connsiteY0" fmla="*/ 2939 h 4626"/>
                    <a:gd name="connsiteX1" fmla="*/ 3399 w 4894"/>
                    <a:gd name="connsiteY1" fmla="*/ 182 h 4626"/>
                    <a:gd name="connsiteX2" fmla="*/ 22 w 4894"/>
                    <a:gd name="connsiteY2" fmla="*/ 3896 h 4626"/>
                    <a:gd name="connsiteX3" fmla="*/ 3117 w 4894"/>
                    <a:gd name="connsiteY3" fmla="*/ 2939 h 4626"/>
                    <a:gd name="connsiteX4" fmla="*/ 3117 w 4894"/>
                    <a:gd name="connsiteY4" fmla="*/ 2939 h 4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94" h="4626">
                      <a:moveTo>
                        <a:pt x="3117" y="2939"/>
                      </a:moveTo>
                      <a:cubicBezTo>
                        <a:pt x="4918" y="2320"/>
                        <a:pt x="5874" y="-774"/>
                        <a:pt x="3399" y="182"/>
                      </a:cubicBezTo>
                      <a:cubicBezTo>
                        <a:pt x="979" y="1083"/>
                        <a:pt x="360" y="2039"/>
                        <a:pt x="22" y="3896"/>
                      </a:cubicBezTo>
                      <a:cubicBezTo>
                        <a:pt x="-203" y="5753"/>
                        <a:pt x="1317" y="3558"/>
                        <a:pt x="3117" y="2939"/>
                      </a:cubicBezTo>
                      <a:lnTo>
                        <a:pt x="3117" y="293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>
                  <a:extLst>
                    <a:ext uri="{FF2B5EF4-FFF2-40B4-BE49-F238E27FC236}">
                      <a16:creationId xmlns:a16="http://schemas.microsoft.com/office/drawing/2014/main" id="{660ED4E3-9949-B971-070E-7606E77EACAE}"/>
                    </a:ext>
                  </a:extLst>
                </p:cNvPr>
                <p:cNvSpPr/>
                <p:nvPr/>
              </p:nvSpPr>
              <p:spPr>
                <a:xfrm>
                  <a:off x="6856968" y="4925785"/>
                  <a:ext cx="5092" cy="5447"/>
                </a:xfrm>
                <a:custGeom>
                  <a:avLst/>
                  <a:gdLst>
                    <a:gd name="connsiteX0" fmla="*/ 4562 w 5948"/>
                    <a:gd name="connsiteY0" fmla="*/ 3220 h 6363"/>
                    <a:gd name="connsiteX1" fmla="*/ 3943 w 5948"/>
                    <a:gd name="connsiteY1" fmla="*/ 125 h 6363"/>
                    <a:gd name="connsiteX2" fmla="*/ 285 w 5948"/>
                    <a:gd name="connsiteY2" fmla="*/ 2263 h 6363"/>
                    <a:gd name="connsiteX3" fmla="*/ 1804 w 5948"/>
                    <a:gd name="connsiteY3" fmla="*/ 5639 h 6363"/>
                    <a:gd name="connsiteX4" fmla="*/ 4562 w 5948"/>
                    <a:gd name="connsiteY4" fmla="*/ 3220 h 6363"/>
                    <a:gd name="connsiteX5" fmla="*/ 4562 w 5948"/>
                    <a:gd name="connsiteY5" fmla="*/ 3220 h 6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48" h="6363">
                      <a:moveTo>
                        <a:pt x="4562" y="3220"/>
                      </a:moveTo>
                      <a:cubicBezTo>
                        <a:pt x="7037" y="1701"/>
                        <a:pt x="5800" y="462"/>
                        <a:pt x="3943" y="125"/>
                      </a:cubicBezTo>
                      <a:cubicBezTo>
                        <a:pt x="2086" y="-156"/>
                        <a:pt x="904" y="-156"/>
                        <a:pt x="285" y="2263"/>
                      </a:cubicBezTo>
                      <a:cubicBezTo>
                        <a:pt x="-334" y="4739"/>
                        <a:pt x="4" y="7777"/>
                        <a:pt x="1804" y="5639"/>
                      </a:cubicBezTo>
                      <a:cubicBezTo>
                        <a:pt x="3661" y="3501"/>
                        <a:pt x="2142" y="4739"/>
                        <a:pt x="4562" y="3220"/>
                      </a:cubicBezTo>
                      <a:lnTo>
                        <a:pt x="4562" y="322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>
                  <a:extLst>
                    <a:ext uri="{FF2B5EF4-FFF2-40B4-BE49-F238E27FC236}">
                      <a16:creationId xmlns:a16="http://schemas.microsoft.com/office/drawing/2014/main" id="{82DCF98A-130D-AC31-4140-A6E3D5BC8135}"/>
                    </a:ext>
                  </a:extLst>
                </p:cNvPr>
                <p:cNvSpPr/>
                <p:nvPr/>
              </p:nvSpPr>
              <p:spPr>
                <a:xfrm>
                  <a:off x="6857440" y="4912559"/>
                  <a:ext cx="9605" cy="4017"/>
                </a:xfrm>
                <a:custGeom>
                  <a:avLst/>
                  <a:gdLst>
                    <a:gd name="connsiteX0" fmla="*/ 10986 w 11221"/>
                    <a:gd name="connsiteY0" fmla="*/ 1903 h 4693"/>
                    <a:gd name="connsiteX1" fmla="*/ 5810 w 11221"/>
                    <a:gd name="connsiteY1" fmla="*/ 383 h 4693"/>
                    <a:gd name="connsiteX2" fmla="*/ 1815 w 11221"/>
                    <a:gd name="connsiteY2" fmla="*/ 1903 h 4693"/>
                    <a:gd name="connsiteX3" fmla="*/ 1815 w 11221"/>
                    <a:gd name="connsiteY3" fmla="*/ 4660 h 4693"/>
                    <a:gd name="connsiteX4" fmla="*/ 7610 w 11221"/>
                    <a:gd name="connsiteY4" fmla="*/ 4660 h 4693"/>
                    <a:gd name="connsiteX5" fmla="*/ 10986 w 11221"/>
                    <a:gd name="connsiteY5" fmla="*/ 1903 h 4693"/>
                    <a:gd name="connsiteX6" fmla="*/ 10986 w 11221"/>
                    <a:gd name="connsiteY6" fmla="*/ 1903 h 4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221" h="4693">
                      <a:moveTo>
                        <a:pt x="10986" y="1903"/>
                      </a:moveTo>
                      <a:cubicBezTo>
                        <a:pt x="10086" y="383"/>
                        <a:pt x="7329" y="-573"/>
                        <a:pt x="5810" y="383"/>
                      </a:cubicBezTo>
                      <a:cubicBezTo>
                        <a:pt x="4291" y="1284"/>
                        <a:pt x="4291" y="1621"/>
                        <a:pt x="1815" y="1903"/>
                      </a:cubicBezTo>
                      <a:cubicBezTo>
                        <a:pt x="-605" y="2184"/>
                        <a:pt x="-605" y="4997"/>
                        <a:pt x="1815" y="4660"/>
                      </a:cubicBezTo>
                      <a:cubicBezTo>
                        <a:pt x="4234" y="4378"/>
                        <a:pt x="5191" y="4378"/>
                        <a:pt x="7610" y="4660"/>
                      </a:cubicBezTo>
                      <a:cubicBezTo>
                        <a:pt x="10086" y="4941"/>
                        <a:pt x="11887" y="3422"/>
                        <a:pt x="10986" y="1903"/>
                      </a:cubicBezTo>
                      <a:lnTo>
                        <a:pt x="10986" y="190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>
                  <a:extLst>
                    <a:ext uri="{FF2B5EF4-FFF2-40B4-BE49-F238E27FC236}">
                      <a16:creationId xmlns:a16="http://schemas.microsoft.com/office/drawing/2014/main" id="{649281B0-DC28-D481-8037-F9E35A6DB328}"/>
                    </a:ext>
                  </a:extLst>
                </p:cNvPr>
                <p:cNvSpPr/>
                <p:nvPr/>
              </p:nvSpPr>
              <p:spPr>
                <a:xfrm>
                  <a:off x="6865330" y="4926456"/>
                  <a:ext cx="7736" cy="6887"/>
                </a:xfrm>
                <a:custGeom>
                  <a:avLst/>
                  <a:gdLst>
                    <a:gd name="connsiteX0" fmla="*/ 9029 w 9037"/>
                    <a:gd name="connsiteY0" fmla="*/ 2773 h 8045"/>
                    <a:gd name="connsiteX1" fmla="*/ 6609 w 9037"/>
                    <a:gd name="connsiteY1" fmla="*/ 297 h 8045"/>
                    <a:gd name="connsiteX2" fmla="*/ 2614 w 9037"/>
                    <a:gd name="connsiteY2" fmla="*/ 1197 h 8045"/>
                    <a:gd name="connsiteX3" fmla="*/ 138 w 9037"/>
                    <a:gd name="connsiteY3" fmla="*/ 4911 h 8045"/>
                    <a:gd name="connsiteX4" fmla="*/ 3514 w 9037"/>
                    <a:gd name="connsiteY4" fmla="*/ 8006 h 8045"/>
                    <a:gd name="connsiteX5" fmla="*/ 7509 w 9037"/>
                    <a:gd name="connsiteY5" fmla="*/ 5530 h 8045"/>
                    <a:gd name="connsiteX6" fmla="*/ 9029 w 9037"/>
                    <a:gd name="connsiteY6" fmla="*/ 2773 h 8045"/>
                    <a:gd name="connsiteX7" fmla="*/ 9029 w 9037"/>
                    <a:gd name="connsiteY7" fmla="*/ 2773 h 8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37" h="8045">
                      <a:moveTo>
                        <a:pt x="9029" y="2773"/>
                      </a:moveTo>
                      <a:cubicBezTo>
                        <a:pt x="9029" y="635"/>
                        <a:pt x="9310" y="-603"/>
                        <a:pt x="6609" y="297"/>
                      </a:cubicBezTo>
                      <a:cubicBezTo>
                        <a:pt x="3852" y="1197"/>
                        <a:pt x="4471" y="1816"/>
                        <a:pt x="2614" y="1197"/>
                      </a:cubicBezTo>
                      <a:cubicBezTo>
                        <a:pt x="757" y="579"/>
                        <a:pt x="757" y="2717"/>
                        <a:pt x="138" y="4911"/>
                      </a:cubicBezTo>
                      <a:cubicBezTo>
                        <a:pt x="-481" y="7049"/>
                        <a:pt x="1039" y="8287"/>
                        <a:pt x="3514" y="8006"/>
                      </a:cubicBezTo>
                      <a:cubicBezTo>
                        <a:pt x="5934" y="7725"/>
                        <a:pt x="5934" y="6149"/>
                        <a:pt x="7509" y="5530"/>
                      </a:cubicBezTo>
                      <a:cubicBezTo>
                        <a:pt x="9029" y="4967"/>
                        <a:pt x="9029" y="4967"/>
                        <a:pt x="9029" y="2773"/>
                      </a:cubicBezTo>
                      <a:lnTo>
                        <a:pt x="9029" y="277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>
                  <a:extLst>
                    <a:ext uri="{FF2B5EF4-FFF2-40B4-BE49-F238E27FC236}">
                      <a16:creationId xmlns:a16="http://schemas.microsoft.com/office/drawing/2014/main" id="{EF8B93DE-4447-25B4-85FD-AA71EF595A29}"/>
                    </a:ext>
                  </a:extLst>
                </p:cNvPr>
                <p:cNvSpPr/>
                <p:nvPr/>
              </p:nvSpPr>
              <p:spPr>
                <a:xfrm>
                  <a:off x="6868430" y="4909919"/>
                  <a:ext cx="6731" cy="3637"/>
                </a:xfrm>
                <a:custGeom>
                  <a:avLst/>
                  <a:gdLst>
                    <a:gd name="connsiteX0" fmla="*/ 6701 w 7863"/>
                    <a:gd name="connsiteY0" fmla="*/ 3411 h 4249"/>
                    <a:gd name="connsiteX1" fmla="*/ 5463 w 7863"/>
                    <a:gd name="connsiteY1" fmla="*/ 35 h 4249"/>
                    <a:gd name="connsiteX2" fmla="*/ 1806 w 7863"/>
                    <a:gd name="connsiteY2" fmla="*/ 316 h 4249"/>
                    <a:gd name="connsiteX3" fmla="*/ 1187 w 7863"/>
                    <a:gd name="connsiteY3" fmla="*/ 3073 h 4249"/>
                    <a:gd name="connsiteX4" fmla="*/ 6701 w 7863"/>
                    <a:gd name="connsiteY4" fmla="*/ 3411 h 4249"/>
                    <a:gd name="connsiteX5" fmla="*/ 6701 w 7863"/>
                    <a:gd name="connsiteY5" fmla="*/ 3411 h 4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63" h="4249">
                      <a:moveTo>
                        <a:pt x="6701" y="3411"/>
                      </a:moveTo>
                      <a:cubicBezTo>
                        <a:pt x="8558" y="1892"/>
                        <a:pt x="8220" y="-303"/>
                        <a:pt x="5463" y="35"/>
                      </a:cubicBezTo>
                      <a:cubicBezTo>
                        <a:pt x="2706" y="316"/>
                        <a:pt x="3944" y="316"/>
                        <a:pt x="1806" y="316"/>
                      </a:cubicBezTo>
                      <a:cubicBezTo>
                        <a:pt x="-332" y="316"/>
                        <a:pt x="-614" y="2173"/>
                        <a:pt x="1187" y="3073"/>
                      </a:cubicBezTo>
                      <a:cubicBezTo>
                        <a:pt x="3044" y="4030"/>
                        <a:pt x="4844" y="4986"/>
                        <a:pt x="6701" y="3411"/>
                      </a:cubicBezTo>
                      <a:lnTo>
                        <a:pt x="6701" y="341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>
                  <a:extLst>
                    <a:ext uri="{FF2B5EF4-FFF2-40B4-BE49-F238E27FC236}">
                      <a16:creationId xmlns:a16="http://schemas.microsoft.com/office/drawing/2014/main" id="{387BC4D6-F6D8-EAC9-4A06-218B4ACCEEC9}"/>
                    </a:ext>
                  </a:extLst>
                </p:cNvPr>
                <p:cNvSpPr/>
                <p:nvPr/>
              </p:nvSpPr>
              <p:spPr>
                <a:xfrm>
                  <a:off x="6865682" y="4969997"/>
                  <a:ext cx="5959" cy="3234"/>
                </a:xfrm>
                <a:custGeom>
                  <a:avLst/>
                  <a:gdLst>
                    <a:gd name="connsiteX0" fmla="*/ 2203 w 6961"/>
                    <a:gd name="connsiteY0" fmla="*/ 3564 h 3778"/>
                    <a:gd name="connsiteX1" fmla="*/ 4960 w 6961"/>
                    <a:gd name="connsiteY1" fmla="*/ 3282 h 3778"/>
                    <a:gd name="connsiteX2" fmla="*/ 5860 w 6961"/>
                    <a:gd name="connsiteY2" fmla="*/ 807 h 3778"/>
                    <a:gd name="connsiteX3" fmla="*/ 683 w 6961"/>
                    <a:gd name="connsiteY3" fmla="*/ 807 h 3778"/>
                    <a:gd name="connsiteX4" fmla="*/ 2203 w 6961"/>
                    <a:gd name="connsiteY4" fmla="*/ 3564 h 3778"/>
                    <a:gd name="connsiteX5" fmla="*/ 2203 w 6961"/>
                    <a:gd name="connsiteY5" fmla="*/ 3564 h 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961" h="3778">
                      <a:moveTo>
                        <a:pt x="2203" y="3564"/>
                      </a:moveTo>
                      <a:cubicBezTo>
                        <a:pt x="4003" y="2664"/>
                        <a:pt x="2822" y="3282"/>
                        <a:pt x="4960" y="3282"/>
                      </a:cubicBezTo>
                      <a:cubicBezTo>
                        <a:pt x="7098" y="3282"/>
                        <a:pt x="7717" y="1763"/>
                        <a:pt x="5860" y="807"/>
                      </a:cubicBezTo>
                      <a:cubicBezTo>
                        <a:pt x="4003" y="-94"/>
                        <a:pt x="2203" y="-431"/>
                        <a:pt x="683" y="807"/>
                      </a:cubicBezTo>
                      <a:cubicBezTo>
                        <a:pt x="-836" y="2045"/>
                        <a:pt x="402" y="4521"/>
                        <a:pt x="2203" y="3564"/>
                      </a:cubicBezTo>
                      <a:lnTo>
                        <a:pt x="2203" y="356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>
                  <a:extLst>
                    <a:ext uri="{FF2B5EF4-FFF2-40B4-BE49-F238E27FC236}">
                      <a16:creationId xmlns:a16="http://schemas.microsoft.com/office/drawing/2014/main" id="{AB6F10C7-653F-090E-9380-DB54BD9C6393}"/>
                    </a:ext>
                  </a:extLst>
                </p:cNvPr>
                <p:cNvSpPr/>
                <p:nvPr/>
              </p:nvSpPr>
              <p:spPr>
                <a:xfrm>
                  <a:off x="6907734" y="4672843"/>
                  <a:ext cx="8335" cy="12114"/>
                </a:xfrm>
                <a:custGeom>
                  <a:avLst/>
                  <a:gdLst>
                    <a:gd name="connsiteX0" fmla="*/ 5352 w 9737"/>
                    <a:gd name="connsiteY0" fmla="*/ 1210 h 14151"/>
                    <a:gd name="connsiteX1" fmla="*/ 176 w 9737"/>
                    <a:gd name="connsiteY1" fmla="*/ 1829 h 14151"/>
                    <a:gd name="connsiteX2" fmla="*/ 1076 w 9737"/>
                    <a:gd name="connsiteY2" fmla="*/ 5205 h 14151"/>
                    <a:gd name="connsiteX3" fmla="*/ 1076 w 9737"/>
                    <a:gd name="connsiteY3" fmla="*/ 9538 h 14151"/>
                    <a:gd name="connsiteX4" fmla="*/ 2595 w 9737"/>
                    <a:gd name="connsiteY4" fmla="*/ 14152 h 14151"/>
                    <a:gd name="connsiteX5" fmla="*/ 8729 w 9737"/>
                    <a:gd name="connsiteY5" fmla="*/ 11057 h 14151"/>
                    <a:gd name="connsiteX6" fmla="*/ 8448 w 9737"/>
                    <a:gd name="connsiteY6" fmla="*/ 3967 h 14151"/>
                    <a:gd name="connsiteX7" fmla="*/ 5352 w 9737"/>
                    <a:gd name="connsiteY7" fmla="*/ 1210 h 14151"/>
                    <a:gd name="connsiteX8" fmla="*/ 5352 w 9737"/>
                    <a:gd name="connsiteY8" fmla="*/ 1210 h 14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37" h="14151">
                      <a:moveTo>
                        <a:pt x="5352" y="1210"/>
                      </a:moveTo>
                      <a:cubicBezTo>
                        <a:pt x="3215" y="-647"/>
                        <a:pt x="176" y="-309"/>
                        <a:pt x="176" y="1829"/>
                      </a:cubicBezTo>
                      <a:cubicBezTo>
                        <a:pt x="176" y="3967"/>
                        <a:pt x="457" y="3967"/>
                        <a:pt x="1076" y="5205"/>
                      </a:cubicBezTo>
                      <a:cubicBezTo>
                        <a:pt x="1695" y="6443"/>
                        <a:pt x="1976" y="7343"/>
                        <a:pt x="1076" y="9538"/>
                      </a:cubicBezTo>
                      <a:cubicBezTo>
                        <a:pt x="176" y="11676"/>
                        <a:pt x="-1400" y="14152"/>
                        <a:pt x="2595" y="14152"/>
                      </a:cubicBezTo>
                      <a:cubicBezTo>
                        <a:pt x="6591" y="14152"/>
                        <a:pt x="7153" y="14152"/>
                        <a:pt x="8729" y="11057"/>
                      </a:cubicBezTo>
                      <a:cubicBezTo>
                        <a:pt x="10248" y="7962"/>
                        <a:pt x="9967" y="5824"/>
                        <a:pt x="8448" y="3967"/>
                      </a:cubicBezTo>
                      <a:cubicBezTo>
                        <a:pt x="6872" y="2167"/>
                        <a:pt x="7491" y="3067"/>
                        <a:pt x="5352" y="1210"/>
                      </a:cubicBezTo>
                      <a:lnTo>
                        <a:pt x="5352" y="121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>
                  <a:extLst>
                    <a:ext uri="{FF2B5EF4-FFF2-40B4-BE49-F238E27FC236}">
                      <a16:creationId xmlns:a16="http://schemas.microsoft.com/office/drawing/2014/main" id="{5809AABB-30DB-B287-65C5-FAE87ED3DAA8}"/>
                    </a:ext>
                  </a:extLst>
                </p:cNvPr>
                <p:cNvSpPr/>
                <p:nvPr/>
              </p:nvSpPr>
              <p:spPr>
                <a:xfrm>
                  <a:off x="6916240" y="4661046"/>
                  <a:ext cx="37289" cy="21961"/>
                </a:xfrm>
                <a:custGeom>
                  <a:avLst/>
                  <a:gdLst>
                    <a:gd name="connsiteX0" fmla="*/ 3969 w 43560"/>
                    <a:gd name="connsiteY0" fmla="*/ 586 h 25655"/>
                    <a:gd name="connsiteX1" fmla="*/ 142 w 43560"/>
                    <a:gd name="connsiteY1" fmla="*/ 2330 h 25655"/>
                    <a:gd name="connsiteX2" fmla="*/ 2731 w 43560"/>
                    <a:gd name="connsiteY2" fmla="*/ 9533 h 25655"/>
                    <a:gd name="connsiteX3" fmla="*/ 9764 w 43560"/>
                    <a:gd name="connsiteY3" fmla="*/ 19380 h 25655"/>
                    <a:gd name="connsiteX4" fmla="*/ 16179 w 43560"/>
                    <a:gd name="connsiteY4" fmla="*/ 22137 h 25655"/>
                    <a:gd name="connsiteX5" fmla="*/ 26870 w 43560"/>
                    <a:gd name="connsiteY5" fmla="*/ 21518 h 25655"/>
                    <a:gd name="connsiteX6" fmla="*/ 37561 w 43560"/>
                    <a:gd name="connsiteY6" fmla="*/ 25232 h 25655"/>
                    <a:gd name="connsiteX7" fmla="*/ 43357 w 43560"/>
                    <a:gd name="connsiteY7" fmla="*/ 21856 h 25655"/>
                    <a:gd name="connsiteX8" fmla="*/ 39080 w 43560"/>
                    <a:gd name="connsiteY8" fmla="*/ 11728 h 25655"/>
                    <a:gd name="connsiteX9" fmla="*/ 31428 w 43560"/>
                    <a:gd name="connsiteY9" fmla="*/ 8632 h 25655"/>
                    <a:gd name="connsiteX10" fmla="*/ 25294 w 43560"/>
                    <a:gd name="connsiteY10" fmla="*/ 5875 h 25655"/>
                    <a:gd name="connsiteX11" fmla="*/ 19499 w 43560"/>
                    <a:gd name="connsiteY11" fmla="*/ 4018 h 25655"/>
                    <a:gd name="connsiteX12" fmla="*/ 13985 w 43560"/>
                    <a:gd name="connsiteY12" fmla="*/ 1880 h 25655"/>
                    <a:gd name="connsiteX13" fmla="*/ 7851 w 43560"/>
                    <a:gd name="connsiteY13" fmla="*/ 1880 h 25655"/>
                    <a:gd name="connsiteX14" fmla="*/ 3969 w 43560"/>
                    <a:gd name="connsiteY14" fmla="*/ 586 h 25655"/>
                    <a:gd name="connsiteX15" fmla="*/ 3969 w 43560"/>
                    <a:gd name="connsiteY15" fmla="*/ 586 h 25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560" h="25655">
                      <a:moveTo>
                        <a:pt x="3969" y="586"/>
                      </a:moveTo>
                      <a:cubicBezTo>
                        <a:pt x="1830" y="-314"/>
                        <a:pt x="424" y="-483"/>
                        <a:pt x="142" y="2330"/>
                      </a:cubicBezTo>
                      <a:cubicBezTo>
                        <a:pt x="-139" y="5088"/>
                        <a:pt x="-308" y="5819"/>
                        <a:pt x="2731" y="9533"/>
                      </a:cubicBezTo>
                      <a:cubicBezTo>
                        <a:pt x="5769" y="13247"/>
                        <a:pt x="7626" y="16623"/>
                        <a:pt x="9764" y="19380"/>
                      </a:cubicBezTo>
                      <a:cubicBezTo>
                        <a:pt x="11903" y="22137"/>
                        <a:pt x="13422" y="24275"/>
                        <a:pt x="16179" y="22137"/>
                      </a:cubicBezTo>
                      <a:cubicBezTo>
                        <a:pt x="18936" y="19999"/>
                        <a:pt x="22931" y="19999"/>
                        <a:pt x="26870" y="21518"/>
                      </a:cubicBezTo>
                      <a:cubicBezTo>
                        <a:pt x="30865" y="23037"/>
                        <a:pt x="34804" y="24275"/>
                        <a:pt x="37561" y="25232"/>
                      </a:cubicBezTo>
                      <a:cubicBezTo>
                        <a:pt x="40318" y="26132"/>
                        <a:pt x="42738" y="25851"/>
                        <a:pt x="43357" y="21856"/>
                      </a:cubicBezTo>
                      <a:cubicBezTo>
                        <a:pt x="43976" y="17861"/>
                        <a:pt x="43357" y="12628"/>
                        <a:pt x="39080" y="11728"/>
                      </a:cubicBezTo>
                      <a:cubicBezTo>
                        <a:pt x="34804" y="10827"/>
                        <a:pt x="34804" y="10827"/>
                        <a:pt x="31428" y="8632"/>
                      </a:cubicBezTo>
                      <a:cubicBezTo>
                        <a:pt x="28052" y="6494"/>
                        <a:pt x="27770" y="5875"/>
                        <a:pt x="25294" y="5875"/>
                      </a:cubicBezTo>
                      <a:cubicBezTo>
                        <a:pt x="22819" y="5875"/>
                        <a:pt x="21637" y="5875"/>
                        <a:pt x="19499" y="4018"/>
                      </a:cubicBezTo>
                      <a:cubicBezTo>
                        <a:pt x="17361" y="2162"/>
                        <a:pt x="17079" y="924"/>
                        <a:pt x="13985" y="1880"/>
                      </a:cubicBezTo>
                      <a:cubicBezTo>
                        <a:pt x="10946" y="2781"/>
                        <a:pt x="10327" y="2499"/>
                        <a:pt x="7851" y="1880"/>
                      </a:cubicBezTo>
                      <a:cubicBezTo>
                        <a:pt x="5488" y="1205"/>
                        <a:pt x="6107" y="1487"/>
                        <a:pt x="3969" y="586"/>
                      </a:cubicBezTo>
                      <a:lnTo>
                        <a:pt x="3969" y="586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>
                  <a:extLst>
                    <a:ext uri="{FF2B5EF4-FFF2-40B4-BE49-F238E27FC236}">
                      <a16:creationId xmlns:a16="http://schemas.microsoft.com/office/drawing/2014/main" id="{082C0600-7DD2-53E0-C048-55E169079E80}"/>
                    </a:ext>
                  </a:extLst>
                </p:cNvPr>
                <p:cNvSpPr/>
                <p:nvPr/>
              </p:nvSpPr>
              <p:spPr>
                <a:xfrm>
                  <a:off x="6957065" y="4680719"/>
                  <a:ext cx="7030" cy="12180"/>
                </a:xfrm>
                <a:custGeom>
                  <a:avLst/>
                  <a:gdLst>
                    <a:gd name="connsiteX0" fmla="*/ 6694 w 8212"/>
                    <a:gd name="connsiteY0" fmla="*/ 11704 h 14229"/>
                    <a:gd name="connsiteX1" fmla="*/ 6975 w 8212"/>
                    <a:gd name="connsiteY1" fmla="*/ 8328 h 14229"/>
                    <a:gd name="connsiteX2" fmla="*/ 7594 w 8212"/>
                    <a:gd name="connsiteY2" fmla="*/ 3095 h 14229"/>
                    <a:gd name="connsiteX3" fmla="*/ 4218 w 8212"/>
                    <a:gd name="connsiteY3" fmla="*/ 0 h 14229"/>
                    <a:gd name="connsiteX4" fmla="*/ 842 w 8212"/>
                    <a:gd name="connsiteY4" fmla="*/ 3995 h 14229"/>
                    <a:gd name="connsiteX5" fmla="*/ 2699 w 8212"/>
                    <a:gd name="connsiteY5" fmla="*/ 11085 h 14229"/>
                    <a:gd name="connsiteX6" fmla="*/ 4837 w 8212"/>
                    <a:gd name="connsiteY6" fmla="*/ 14180 h 14229"/>
                    <a:gd name="connsiteX7" fmla="*/ 6694 w 8212"/>
                    <a:gd name="connsiteY7" fmla="*/ 11704 h 14229"/>
                    <a:gd name="connsiteX8" fmla="*/ 6694 w 8212"/>
                    <a:gd name="connsiteY8" fmla="*/ 11704 h 14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212" h="14229">
                      <a:moveTo>
                        <a:pt x="6694" y="11704"/>
                      </a:moveTo>
                      <a:cubicBezTo>
                        <a:pt x="6694" y="11704"/>
                        <a:pt x="5174" y="10185"/>
                        <a:pt x="6975" y="8328"/>
                      </a:cubicBezTo>
                      <a:cubicBezTo>
                        <a:pt x="8832" y="6471"/>
                        <a:pt x="8213" y="5233"/>
                        <a:pt x="7594" y="3095"/>
                      </a:cubicBezTo>
                      <a:cubicBezTo>
                        <a:pt x="6975" y="956"/>
                        <a:pt x="6694" y="0"/>
                        <a:pt x="4218" y="0"/>
                      </a:cubicBezTo>
                      <a:cubicBezTo>
                        <a:pt x="1742" y="0"/>
                        <a:pt x="-1578" y="1238"/>
                        <a:pt x="842" y="3995"/>
                      </a:cubicBezTo>
                      <a:cubicBezTo>
                        <a:pt x="3261" y="6752"/>
                        <a:pt x="2980" y="8609"/>
                        <a:pt x="2699" y="11085"/>
                      </a:cubicBezTo>
                      <a:cubicBezTo>
                        <a:pt x="2417" y="13561"/>
                        <a:pt x="3317" y="14461"/>
                        <a:pt x="4837" y="14180"/>
                      </a:cubicBezTo>
                      <a:cubicBezTo>
                        <a:pt x="6356" y="13842"/>
                        <a:pt x="6694" y="11704"/>
                        <a:pt x="6694" y="11704"/>
                      </a:cubicBezTo>
                      <a:lnTo>
                        <a:pt x="6694" y="1170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>
                  <a:extLst>
                    <a:ext uri="{FF2B5EF4-FFF2-40B4-BE49-F238E27FC236}">
                      <a16:creationId xmlns:a16="http://schemas.microsoft.com/office/drawing/2014/main" id="{F29816F9-5B8B-B0EE-0CB9-14A84970E72B}"/>
                    </a:ext>
                  </a:extLst>
                </p:cNvPr>
                <p:cNvSpPr/>
                <p:nvPr/>
              </p:nvSpPr>
              <p:spPr>
                <a:xfrm>
                  <a:off x="6934222" y="4655326"/>
                  <a:ext cx="4320" cy="6208"/>
                </a:xfrm>
                <a:custGeom>
                  <a:avLst/>
                  <a:gdLst>
                    <a:gd name="connsiteX0" fmla="*/ 4626 w 5046"/>
                    <a:gd name="connsiteY0" fmla="*/ 5692 h 7252"/>
                    <a:gd name="connsiteX1" fmla="*/ 4908 w 5046"/>
                    <a:gd name="connsiteY1" fmla="*/ 3216 h 7252"/>
                    <a:gd name="connsiteX2" fmla="*/ 1869 w 5046"/>
                    <a:gd name="connsiteY2" fmla="*/ 121 h 7252"/>
                    <a:gd name="connsiteX3" fmla="*/ 12 w 5046"/>
                    <a:gd name="connsiteY3" fmla="*/ 4735 h 7252"/>
                    <a:gd name="connsiteX4" fmla="*/ 2150 w 5046"/>
                    <a:gd name="connsiteY4" fmla="*/ 7211 h 7252"/>
                    <a:gd name="connsiteX5" fmla="*/ 4626 w 5046"/>
                    <a:gd name="connsiteY5" fmla="*/ 5692 h 7252"/>
                    <a:gd name="connsiteX6" fmla="*/ 4626 w 5046"/>
                    <a:gd name="connsiteY6" fmla="*/ 5692 h 7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46" h="7252">
                      <a:moveTo>
                        <a:pt x="4626" y="5692"/>
                      </a:moveTo>
                      <a:cubicBezTo>
                        <a:pt x="4626" y="5692"/>
                        <a:pt x="4345" y="5073"/>
                        <a:pt x="4908" y="3216"/>
                      </a:cubicBezTo>
                      <a:cubicBezTo>
                        <a:pt x="5526" y="1359"/>
                        <a:pt x="4007" y="-498"/>
                        <a:pt x="1869" y="121"/>
                      </a:cubicBezTo>
                      <a:cubicBezTo>
                        <a:pt x="-269" y="740"/>
                        <a:pt x="12" y="3216"/>
                        <a:pt x="12" y="4735"/>
                      </a:cubicBezTo>
                      <a:cubicBezTo>
                        <a:pt x="12" y="6255"/>
                        <a:pt x="631" y="6873"/>
                        <a:pt x="2150" y="7211"/>
                      </a:cubicBezTo>
                      <a:cubicBezTo>
                        <a:pt x="3726" y="7549"/>
                        <a:pt x="4626" y="5692"/>
                        <a:pt x="4626" y="5692"/>
                      </a:cubicBezTo>
                      <a:lnTo>
                        <a:pt x="4626" y="569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>
                  <a:extLst>
                    <a:ext uri="{FF2B5EF4-FFF2-40B4-BE49-F238E27FC236}">
                      <a16:creationId xmlns:a16="http://schemas.microsoft.com/office/drawing/2014/main" id="{A39ABC27-A155-0DA4-F644-7220AA97E493}"/>
                    </a:ext>
                  </a:extLst>
                </p:cNvPr>
                <p:cNvSpPr/>
                <p:nvPr/>
              </p:nvSpPr>
              <p:spPr>
                <a:xfrm>
                  <a:off x="6931302" y="4702905"/>
                  <a:ext cx="15061" cy="12329"/>
                </a:xfrm>
                <a:custGeom>
                  <a:avLst/>
                  <a:gdLst>
                    <a:gd name="connsiteX0" fmla="*/ 12370 w 17594"/>
                    <a:gd name="connsiteY0" fmla="*/ 5760 h 14403"/>
                    <a:gd name="connsiteX1" fmla="*/ 8712 w 17594"/>
                    <a:gd name="connsiteY1" fmla="*/ 2666 h 14403"/>
                    <a:gd name="connsiteX2" fmla="*/ 2298 w 17594"/>
                    <a:gd name="connsiteY2" fmla="*/ 1428 h 14403"/>
                    <a:gd name="connsiteX3" fmla="*/ 159 w 17594"/>
                    <a:gd name="connsiteY3" fmla="*/ 6942 h 14403"/>
                    <a:gd name="connsiteX4" fmla="*/ 2917 w 17594"/>
                    <a:gd name="connsiteY4" fmla="*/ 8462 h 14403"/>
                    <a:gd name="connsiteX5" fmla="*/ 7812 w 17594"/>
                    <a:gd name="connsiteY5" fmla="*/ 11838 h 14403"/>
                    <a:gd name="connsiteX6" fmla="*/ 13945 w 17594"/>
                    <a:gd name="connsiteY6" fmla="*/ 13976 h 14403"/>
                    <a:gd name="connsiteX7" fmla="*/ 16703 w 17594"/>
                    <a:gd name="connsiteY7" fmla="*/ 8743 h 14403"/>
                    <a:gd name="connsiteX8" fmla="*/ 12370 w 17594"/>
                    <a:gd name="connsiteY8" fmla="*/ 5760 h 14403"/>
                    <a:gd name="connsiteX9" fmla="*/ 12370 w 17594"/>
                    <a:gd name="connsiteY9" fmla="*/ 5760 h 14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94" h="14403">
                      <a:moveTo>
                        <a:pt x="12370" y="5760"/>
                      </a:moveTo>
                      <a:cubicBezTo>
                        <a:pt x="12370" y="5760"/>
                        <a:pt x="10231" y="5479"/>
                        <a:pt x="8712" y="2666"/>
                      </a:cubicBezTo>
                      <a:cubicBezTo>
                        <a:pt x="7193" y="-91"/>
                        <a:pt x="4717" y="-1048"/>
                        <a:pt x="2298" y="1428"/>
                      </a:cubicBezTo>
                      <a:cubicBezTo>
                        <a:pt x="-178" y="3904"/>
                        <a:pt x="778" y="4804"/>
                        <a:pt x="159" y="6942"/>
                      </a:cubicBezTo>
                      <a:cubicBezTo>
                        <a:pt x="-459" y="9080"/>
                        <a:pt x="778" y="10037"/>
                        <a:pt x="2917" y="8462"/>
                      </a:cubicBezTo>
                      <a:cubicBezTo>
                        <a:pt x="5055" y="6942"/>
                        <a:pt x="6912" y="9362"/>
                        <a:pt x="7812" y="11838"/>
                      </a:cubicBezTo>
                      <a:cubicBezTo>
                        <a:pt x="8712" y="14313"/>
                        <a:pt x="11807" y="14932"/>
                        <a:pt x="13945" y="13976"/>
                      </a:cubicBezTo>
                      <a:cubicBezTo>
                        <a:pt x="16084" y="13076"/>
                        <a:pt x="19122" y="10881"/>
                        <a:pt x="16703" y="8743"/>
                      </a:cubicBezTo>
                      <a:cubicBezTo>
                        <a:pt x="14227" y="6717"/>
                        <a:pt x="12370" y="5760"/>
                        <a:pt x="12370" y="5760"/>
                      </a:cubicBezTo>
                      <a:lnTo>
                        <a:pt x="12370" y="576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>
                  <a:extLst>
                    <a:ext uri="{FF2B5EF4-FFF2-40B4-BE49-F238E27FC236}">
                      <a16:creationId xmlns:a16="http://schemas.microsoft.com/office/drawing/2014/main" id="{14CDFDBD-0CFD-EFBC-BC03-BCAE4625A460}"/>
                    </a:ext>
                  </a:extLst>
                </p:cNvPr>
                <p:cNvSpPr/>
                <p:nvPr/>
              </p:nvSpPr>
              <p:spPr>
                <a:xfrm>
                  <a:off x="6946662" y="4694075"/>
                  <a:ext cx="8797" cy="7032"/>
                </a:xfrm>
                <a:custGeom>
                  <a:avLst/>
                  <a:gdLst>
                    <a:gd name="connsiteX0" fmla="*/ 2642 w 10277"/>
                    <a:gd name="connsiteY0" fmla="*/ 96 h 8215"/>
                    <a:gd name="connsiteX1" fmla="*/ 1403 w 10277"/>
                    <a:gd name="connsiteY1" fmla="*/ 4710 h 8215"/>
                    <a:gd name="connsiteX2" fmla="*/ 7199 w 10277"/>
                    <a:gd name="connsiteY2" fmla="*/ 8086 h 8215"/>
                    <a:gd name="connsiteX3" fmla="*/ 9675 w 10277"/>
                    <a:gd name="connsiteY3" fmla="*/ 4991 h 8215"/>
                    <a:gd name="connsiteX4" fmla="*/ 6636 w 10277"/>
                    <a:gd name="connsiteY4" fmla="*/ 996 h 8215"/>
                    <a:gd name="connsiteX5" fmla="*/ 2642 w 10277"/>
                    <a:gd name="connsiteY5" fmla="*/ 96 h 8215"/>
                    <a:gd name="connsiteX6" fmla="*/ 2642 w 10277"/>
                    <a:gd name="connsiteY6" fmla="*/ 96 h 8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77" h="8215">
                      <a:moveTo>
                        <a:pt x="2642" y="96"/>
                      </a:moveTo>
                      <a:cubicBezTo>
                        <a:pt x="-116" y="-523"/>
                        <a:pt x="-1016" y="1953"/>
                        <a:pt x="1403" y="4710"/>
                      </a:cubicBezTo>
                      <a:cubicBezTo>
                        <a:pt x="3823" y="7467"/>
                        <a:pt x="5061" y="7467"/>
                        <a:pt x="7199" y="8086"/>
                      </a:cubicBezTo>
                      <a:cubicBezTo>
                        <a:pt x="9338" y="8705"/>
                        <a:pt x="11307" y="7017"/>
                        <a:pt x="9675" y="4991"/>
                      </a:cubicBezTo>
                      <a:cubicBezTo>
                        <a:pt x="8268" y="3303"/>
                        <a:pt x="8775" y="1615"/>
                        <a:pt x="6636" y="996"/>
                      </a:cubicBezTo>
                      <a:cubicBezTo>
                        <a:pt x="4499" y="377"/>
                        <a:pt x="5399" y="715"/>
                        <a:pt x="2642" y="96"/>
                      </a:cubicBezTo>
                      <a:lnTo>
                        <a:pt x="2642" y="96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>
                  <a:extLst>
                    <a:ext uri="{FF2B5EF4-FFF2-40B4-BE49-F238E27FC236}">
                      <a16:creationId xmlns:a16="http://schemas.microsoft.com/office/drawing/2014/main" id="{FBE01D4E-3A90-8A4E-4033-FB60144EACF8}"/>
                    </a:ext>
                  </a:extLst>
                </p:cNvPr>
                <p:cNvSpPr/>
                <p:nvPr/>
              </p:nvSpPr>
              <p:spPr>
                <a:xfrm>
                  <a:off x="6957159" y="4672986"/>
                  <a:ext cx="3190" cy="5853"/>
                </a:xfrm>
                <a:custGeom>
                  <a:avLst/>
                  <a:gdLst>
                    <a:gd name="connsiteX0" fmla="*/ 3658 w 3726"/>
                    <a:gd name="connsiteY0" fmla="*/ 4024 h 6837"/>
                    <a:gd name="connsiteX1" fmla="*/ 3039 w 3726"/>
                    <a:gd name="connsiteY1" fmla="*/ 1267 h 6837"/>
                    <a:gd name="connsiteX2" fmla="*/ 0 w 3726"/>
                    <a:gd name="connsiteY2" fmla="*/ 2505 h 6837"/>
                    <a:gd name="connsiteX3" fmla="*/ 2138 w 3726"/>
                    <a:gd name="connsiteY3" fmla="*/ 6838 h 6837"/>
                    <a:gd name="connsiteX4" fmla="*/ 3658 w 3726"/>
                    <a:gd name="connsiteY4" fmla="*/ 4024 h 6837"/>
                    <a:gd name="connsiteX5" fmla="*/ 3658 w 3726"/>
                    <a:gd name="connsiteY5" fmla="*/ 4024 h 6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26" h="6837">
                      <a:moveTo>
                        <a:pt x="3658" y="4024"/>
                      </a:moveTo>
                      <a:cubicBezTo>
                        <a:pt x="3658" y="4024"/>
                        <a:pt x="2757" y="3124"/>
                        <a:pt x="3039" y="1267"/>
                      </a:cubicBezTo>
                      <a:cubicBezTo>
                        <a:pt x="3320" y="-590"/>
                        <a:pt x="0" y="-590"/>
                        <a:pt x="0" y="2505"/>
                      </a:cubicBezTo>
                      <a:cubicBezTo>
                        <a:pt x="0" y="5600"/>
                        <a:pt x="0" y="6838"/>
                        <a:pt x="2138" y="6838"/>
                      </a:cubicBezTo>
                      <a:cubicBezTo>
                        <a:pt x="4220" y="6782"/>
                        <a:pt x="3658" y="4024"/>
                        <a:pt x="3658" y="4024"/>
                      </a:cubicBezTo>
                      <a:lnTo>
                        <a:pt x="3658" y="402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>
                  <a:extLst>
                    <a:ext uri="{FF2B5EF4-FFF2-40B4-BE49-F238E27FC236}">
                      <a16:creationId xmlns:a16="http://schemas.microsoft.com/office/drawing/2014/main" id="{820CEA7D-8E11-7FA1-77F1-6704C2E9A17D}"/>
                    </a:ext>
                  </a:extLst>
                </p:cNvPr>
                <p:cNvSpPr/>
                <p:nvPr/>
              </p:nvSpPr>
              <p:spPr>
                <a:xfrm>
                  <a:off x="6946323" y="4702490"/>
                  <a:ext cx="8052" cy="4504"/>
                </a:xfrm>
                <a:custGeom>
                  <a:avLst/>
                  <a:gdLst>
                    <a:gd name="connsiteX0" fmla="*/ 3488 w 9406"/>
                    <a:gd name="connsiteY0" fmla="*/ 0 h 5262"/>
                    <a:gd name="connsiteX1" fmla="*/ 1349 w 9406"/>
                    <a:gd name="connsiteY1" fmla="*/ 3095 h 5262"/>
                    <a:gd name="connsiteX2" fmla="*/ 6864 w 9406"/>
                    <a:gd name="connsiteY2" fmla="*/ 5233 h 5262"/>
                    <a:gd name="connsiteX3" fmla="*/ 8101 w 9406"/>
                    <a:gd name="connsiteY3" fmla="*/ 2476 h 5262"/>
                    <a:gd name="connsiteX4" fmla="*/ 3488 w 9406"/>
                    <a:gd name="connsiteY4" fmla="*/ 0 h 5262"/>
                    <a:gd name="connsiteX5" fmla="*/ 3488 w 9406"/>
                    <a:gd name="connsiteY5" fmla="*/ 0 h 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06" h="5262">
                      <a:moveTo>
                        <a:pt x="3488" y="0"/>
                      </a:moveTo>
                      <a:cubicBezTo>
                        <a:pt x="1012" y="0"/>
                        <a:pt x="-1689" y="1857"/>
                        <a:pt x="1349" y="3095"/>
                      </a:cubicBezTo>
                      <a:cubicBezTo>
                        <a:pt x="4388" y="4333"/>
                        <a:pt x="5007" y="4952"/>
                        <a:pt x="6864" y="5233"/>
                      </a:cubicBezTo>
                      <a:cubicBezTo>
                        <a:pt x="8664" y="5515"/>
                        <a:pt x="10859" y="3714"/>
                        <a:pt x="8101" y="2476"/>
                      </a:cubicBezTo>
                      <a:cubicBezTo>
                        <a:pt x="5288" y="1238"/>
                        <a:pt x="5907" y="0"/>
                        <a:pt x="3488" y="0"/>
                      </a:cubicBezTo>
                      <a:lnTo>
                        <a:pt x="3488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>
                  <a:extLst>
                    <a:ext uri="{FF2B5EF4-FFF2-40B4-BE49-F238E27FC236}">
                      <a16:creationId xmlns:a16="http://schemas.microsoft.com/office/drawing/2014/main" id="{72640A17-90C2-8449-2602-C91324876D4C}"/>
                    </a:ext>
                  </a:extLst>
                </p:cNvPr>
                <p:cNvSpPr/>
                <p:nvPr/>
              </p:nvSpPr>
              <p:spPr>
                <a:xfrm>
                  <a:off x="6942227" y="4622940"/>
                  <a:ext cx="14208" cy="6600"/>
                </a:xfrm>
                <a:custGeom>
                  <a:avLst/>
                  <a:gdLst>
                    <a:gd name="connsiteX0" fmla="*/ 16205 w 16598"/>
                    <a:gd name="connsiteY0" fmla="*/ 5769 h 7710"/>
                    <a:gd name="connsiteX1" fmla="*/ 14348 w 16598"/>
                    <a:gd name="connsiteY1" fmla="*/ 3293 h 7710"/>
                    <a:gd name="connsiteX2" fmla="*/ 11310 w 16598"/>
                    <a:gd name="connsiteY2" fmla="*/ 1436 h 7710"/>
                    <a:gd name="connsiteX3" fmla="*/ 7934 w 16598"/>
                    <a:gd name="connsiteY3" fmla="*/ 536 h 7710"/>
                    <a:gd name="connsiteX4" fmla="*/ 0 w 16598"/>
                    <a:gd name="connsiteY4" fmla="*/ 2393 h 7710"/>
                    <a:gd name="connsiteX5" fmla="*/ 5514 w 16598"/>
                    <a:gd name="connsiteY5" fmla="*/ 7288 h 7710"/>
                    <a:gd name="connsiteX6" fmla="*/ 12267 w 16598"/>
                    <a:gd name="connsiteY6" fmla="*/ 5769 h 7710"/>
                    <a:gd name="connsiteX7" fmla="*/ 16205 w 16598"/>
                    <a:gd name="connsiteY7" fmla="*/ 5769 h 7710"/>
                    <a:gd name="connsiteX8" fmla="*/ 16205 w 16598"/>
                    <a:gd name="connsiteY8" fmla="*/ 5769 h 7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598" h="7710">
                      <a:moveTo>
                        <a:pt x="16205" y="5769"/>
                      </a:moveTo>
                      <a:cubicBezTo>
                        <a:pt x="17725" y="4869"/>
                        <a:pt x="14348" y="3293"/>
                        <a:pt x="14348" y="3293"/>
                      </a:cubicBezTo>
                      <a:cubicBezTo>
                        <a:pt x="14348" y="3293"/>
                        <a:pt x="12210" y="3012"/>
                        <a:pt x="11310" y="1436"/>
                      </a:cubicBezTo>
                      <a:cubicBezTo>
                        <a:pt x="10410" y="-83"/>
                        <a:pt x="10072" y="-420"/>
                        <a:pt x="7934" y="536"/>
                      </a:cubicBezTo>
                      <a:cubicBezTo>
                        <a:pt x="5796" y="1436"/>
                        <a:pt x="0" y="-983"/>
                        <a:pt x="0" y="2393"/>
                      </a:cubicBezTo>
                      <a:cubicBezTo>
                        <a:pt x="0" y="5769"/>
                        <a:pt x="1519" y="8864"/>
                        <a:pt x="5514" y="7288"/>
                      </a:cubicBezTo>
                      <a:cubicBezTo>
                        <a:pt x="9509" y="5769"/>
                        <a:pt x="9172" y="5150"/>
                        <a:pt x="12267" y="5769"/>
                      </a:cubicBezTo>
                      <a:cubicBezTo>
                        <a:pt x="15249" y="6388"/>
                        <a:pt x="14686" y="6725"/>
                        <a:pt x="16205" y="5769"/>
                      </a:cubicBezTo>
                      <a:lnTo>
                        <a:pt x="16205" y="576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>
                  <a:extLst>
                    <a:ext uri="{FF2B5EF4-FFF2-40B4-BE49-F238E27FC236}">
                      <a16:creationId xmlns:a16="http://schemas.microsoft.com/office/drawing/2014/main" id="{1D3D0516-8733-C536-4132-C9FD1917F2CE}"/>
                    </a:ext>
                  </a:extLst>
                </p:cNvPr>
                <p:cNvSpPr/>
                <p:nvPr/>
              </p:nvSpPr>
              <p:spPr>
                <a:xfrm>
                  <a:off x="6926595" y="4640691"/>
                  <a:ext cx="14824" cy="11453"/>
                </a:xfrm>
                <a:custGeom>
                  <a:avLst/>
                  <a:gdLst>
                    <a:gd name="connsiteX0" fmla="*/ 16911 w 17317"/>
                    <a:gd name="connsiteY0" fmla="*/ 9509 h 13379"/>
                    <a:gd name="connsiteX1" fmla="*/ 16292 w 17317"/>
                    <a:gd name="connsiteY1" fmla="*/ 4895 h 13379"/>
                    <a:gd name="connsiteX2" fmla="*/ 13872 w 17317"/>
                    <a:gd name="connsiteY2" fmla="*/ 0 h 13379"/>
                    <a:gd name="connsiteX3" fmla="*/ 9877 w 17317"/>
                    <a:gd name="connsiteY3" fmla="*/ 1519 h 13379"/>
                    <a:gd name="connsiteX4" fmla="*/ 4363 w 17317"/>
                    <a:gd name="connsiteY4" fmla="*/ 3657 h 13379"/>
                    <a:gd name="connsiteX5" fmla="*/ 86 w 17317"/>
                    <a:gd name="connsiteY5" fmla="*/ 6414 h 13379"/>
                    <a:gd name="connsiteX6" fmla="*/ 2843 w 17317"/>
                    <a:gd name="connsiteY6" fmla="*/ 9172 h 13379"/>
                    <a:gd name="connsiteX7" fmla="*/ 9877 w 17317"/>
                    <a:gd name="connsiteY7" fmla="*/ 11647 h 13379"/>
                    <a:gd name="connsiteX8" fmla="*/ 14153 w 17317"/>
                    <a:gd name="connsiteY8" fmla="*/ 12885 h 13379"/>
                    <a:gd name="connsiteX9" fmla="*/ 16292 w 17317"/>
                    <a:gd name="connsiteY9" fmla="*/ 12604 h 13379"/>
                    <a:gd name="connsiteX10" fmla="*/ 16911 w 17317"/>
                    <a:gd name="connsiteY10" fmla="*/ 9509 h 13379"/>
                    <a:gd name="connsiteX11" fmla="*/ 16911 w 17317"/>
                    <a:gd name="connsiteY11" fmla="*/ 950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317" h="13379">
                      <a:moveTo>
                        <a:pt x="16911" y="9509"/>
                      </a:moveTo>
                      <a:cubicBezTo>
                        <a:pt x="16292" y="8271"/>
                        <a:pt x="16010" y="8609"/>
                        <a:pt x="16292" y="4895"/>
                      </a:cubicBezTo>
                      <a:cubicBezTo>
                        <a:pt x="16573" y="1181"/>
                        <a:pt x="16010" y="0"/>
                        <a:pt x="13872" y="0"/>
                      </a:cubicBezTo>
                      <a:cubicBezTo>
                        <a:pt x="11734" y="0"/>
                        <a:pt x="11452" y="0"/>
                        <a:pt x="9877" y="1519"/>
                      </a:cubicBezTo>
                      <a:cubicBezTo>
                        <a:pt x="8358" y="3038"/>
                        <a:pt x="7739" y="3376"/>
                        <a:pt x="4363" y="3657"/>
                      </a:cubicBezTo>
                      <a:cubicBezTo>
                        <a:pt x="986" y="3939"/>
                        <a:pt x="368" y="4558"/>
                        <a:pt x="86" y="6414"/>
                      </a:cubicBezTo>
                      <a:cubicBezTo>
                        <a:pt x="-195" y="8271"/>
                        <a:pt x="86" y="9509"/>
                        <a:pt x="2843" y="9172"/>
                      </a:cubicBezTo>
                      <a:cubicBezTo>
                        <a:pt x="5601" y="8890"/>
                        <a:pt x="7401" y="9791"/>
                        <a:pt x="9877" y="11647"/>
                      </a:cubicBezTo>
                      <a:cubicBezTo>
                        <a:pt x="12297" y="13504"/>
                        <a:pt x="13535" y="13786"/>
                        <a:pt x="14153" y="12885"/>
                      </a:cubicBezTo>
                      <a:cubicBezTo>
                        <a:pt x="14772" y="11985"/>
                        <a:pt x="15054" y="12267"/>
                        <a:pt x="16292" y="12604"/>
                      </a:cubicBezTo>
                      <a:cubicBezTo>
                        <a:pt x="17529" y="12885"/>
                        <a:pt x="17529" y="10747"/>
                        <a:pt x="16911" y="9509"/>
                      </a:cubicBezTo>
                      <a:lnTo>
                        <a:pt x="16911" y="950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>
                  <a:extLst>
                    <a:ext uri="{FF2B5EF4-FFF2-40B4-BE49-F238E27FC236}">
                      <a16:creationId xmlns:a16="http://schemas.microsoft.com/office/drawing/2014/main" id="{573824A0-7591-3C9D-582E-72901EA5CC25}"/>
                    </a:ext>
                  </a:extLst>
                </p:cNvPr>
                <p:cNvSpPr/>
                <p:nvPr/>
              </p:nvSpPr>
              <p:spPr>
                <a:xfrm>
                  <a:off x="6944006" y="4644861"/>
                  <a:ext cx="13631" cy="5140"/>
                </a:xfrm>
                <a:custGeom>
                  <a:avLst/>
                  <a:gdLst>
                    <a:gd name="connsiteX0" fmla="*/ 8782 w 15924"/>
                    <a:gd name="connsiteY0" fmla="*/ 5313 h 6004"/>
                    <a:gd name="connsiteX1" fmla="*/ 12778 w 15924"/>
                    <a:gd name="connsiteY1" fmla="*/ 3794 h 6004"/>
                    <a:gd name="connsiteX2" fmla="*/ 14916 w 15924"/>
                    <a:gd name="connsiteY2" fmla="*/ 1037 h 6004"/>
                    <a:gd name="connsiteX3" fmla="*/ 8501 w 15924"/>
                    <a:gd name="connsiteY3" fmla="*/ 1037 h 6004"/>
                    <a:gd name="connsiteX4" fmla="*/ 1186 w 15924"/>
                    <a:gd name="connsiteY4" fmla="*/ 2556 h 6004"/>
                    <a:gd name="connsiteX5" fmla="*/ 2705 w 15924"/>
                    <a:gd name="connsiteY5" fmla="*/ 5932 h 6004"/>
                    <a:gd name="connsiteX6" fmla="*/ 8782 w 15924"/>
                    <a:gd name="connsiteY6" fmla="*/ 5313 h 6004"/>
                    <a:gd name="connsiteX7" fmla="*/ 8782 w 15924"/>
                    <a:gd name="connsiteY7" fmla="*/ 5313 h 6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924" h="6004">
                      <a:moveTo>
                        <a:pt x="8782" y="5313"/>
                      </a:moveTo>
                      <a:cubicBezTo>
                        <a:pt x="8782" y="5313"/>
                        <a:pt x="10020" y="3456"/>
                        <a:pt x="12778" y="3794"/>
                      </a:cubicBezTo>
                      <a:cubicBezTo>
                        <a:pt x="15535" y="4131"/>
                        <a:pt x="17054" y="2556"/>
                        <a:pt x="14916" y="1037"/>
                      </a:cubicBezTo>
                      <a:cubicBezTo>
                        <a:pt x="12778" y="-483"/>
                        <a:pt x="12159" y="-201"/>
                        <a:pt x="8501" y="1037"/>
                      </a:cubicBezTo>
                      <a:cubicBezTo>
                        <a:pt x="4843" y="2274"/>
                        <a:pt x="3324" y="2556"/>
                        <a:pt x="1186" y="2556"/>
                      </a:cubicBezTo>
                      <a:cubicBezTo>
                        <a:pt x="-952" y="2556"/>
                        <a:pt x="-52" y="5651"/>
                        <a:pt x="2705" y="5932"/>
                      </a:cubicBezTo>
                      <a:cubicBezTo>
                        <a:pt x="5406" y="6270"/>
                        <a:pt x="8782" y="5313"/>
                        <a:pt x="8782" y="5313"/>
                      </a:cubicBezTo>
                      <a:lnTo>
                        <a:pt x="8782" y="531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>
                  <a:extLst>
                    <a:ext uri="{FF2B5EF4-FFF2-40B4-BE49-F238E27FC236}">
                      <a16:creationId xmlns:a16="http://schemas.microsoft.com/office/drawing/2014/main" id="{65D72AD1-F7E7-C162-DE1B-B57FD346E39E}"/>
                    </a:ext>
                  </a:extLst>
                </p:cNvPr>
                <p:cNvSpPr/>
                <p:nvPr/>
              </p:nvSpPr>
              <p:spPr>
                <a:xfrm>
                  <a:off x="6913217" y="4643472"/>
                  <a:ext cx="2884" cy="5045"/>
                </a:xfrm>
                <a:custGeom>
                  <a:avLst/>
                  <a:gdLst>
                    <a:gd name="connsiteX0" fmla="*/ 2435 w 3369"/>
                    <a:gd name="connsiteY0" fmla="*/ 3729 h 5893"/>
                    <a:gd name="connsiteX1" fmla="*/ 634 w 3369"/>
                    <a:gd name="connsiteY1" fmla="*/ 1590 h 5893"/>
                    <a:gd name="connsiteX2" fmla="*/ 353 w 3369"/>
                    <a:gd name="connsiteY2" fmla="*/ 4966 h 5893"/>
                    <a:gd name="connsiteX3" fmla="*/ 2435 w 3369"/>
                    <a:gd name="connsiteY3" fmla="*/ 3729 h 5893"/>
                    <a:gd name="connsiteX4" fmla="*/ 2435 w 3369"/>
                    <a:gd name="connsiteY4" fmla="*/ 3729 h 5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69" h="5893">
                      <a:moveTo>
                        <a:pt x="2435" y="3729"/>
                      </a:moveTo>
                      <a:cubicBezTo>
                        <a:pt x="4910" y="-267"/>
                        <a:pt x="1816" y="-1167"/>
                        <a:pt x="634" y="1590"/>
                      </a:cubicBezTo>
                      <a:cubicBezTo>
                        <a:pt x="-604" y="4348"/>
                        <a:pt x="353" y="4966"/>
                        <a:pt x="353" y="4966"/>
                      </a:cubicBezTo>
                      <a:cubicBezTo>
                        <a:pt x="353" y="4966"/>
                        <a:pt x="-41" y="7723"/>
                        <a:pt x="2435" y="3729"/>
                      </a:cubicBezTo>
                      <a:lnTo>
                        <a:pt x="2435" y="372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>
                  <a:extLst>
                    <a:ext uri="{FF2B5EF4-FFF2-40B4-BE49-F238E27FC236}">
                      <a16:creationId xmlns:a16="http://schemas.microsoft.com/office/drawing/2014/main" id="{65CB1588-2DF7-0DD5-5834-7A44851A363F}"/>
                    </a:ext>
                  </a:extLst>
                </p:cNvPr>
                <p:cNvSpPr/>
                <p:nvPr/>
              </p:nvSpPr>
              <p:spPr>
                <a:xfrm>
                  <a:off x="6948014" y="4739257"/>
                  <a:ext cx="3051" cy="3936"/>
                </a:xfrm>
                <a:custGeom>
                  <a:avLst/>
                  <a:gdLst>
                    <a:gd name="connsiteX0" fmla="*/ 2693 w 3564"/>
                    <a:gd name="connsiteY0" fmla="*/ 2853 h 4598"/>
                    <a:gd name="connsiteX1" fmla="*/ 274 w 3564"/>
                    <a:gd name="connsiteY1" fmla="*/ 1615 h 4598"/>
                    <a:gd name="connsiteX2" fmla="*/ 2693 w 3564"/>
                    <a:gd name="connsiteY2" fmla="*/ 2853 h 4598"/>
                    <a:gd name="connsiteX3" fmla="*/ 2693 w 3564"/>
                    <a:gd name="connsiteY3" fmla="*/ 2853 h 4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64" h="4598">
                      <a:moveTo>
                        <a:pt x="2693" y="2853"/>
                      </a:moveTo>
                      <a:cubicBezTo>
                        <a:pt x="5450" y="-523"/>
                        <a:pt x="836" y="-860"/>
                        <a:pt x="274" y="1615"/>
                      </a:cubicBezTo>
                      <a:cubicBezTo>
                        <a:pt x="-345" y="4091"/>
                        <a:pt x="-64" y="6229"/>
                        <a:pt x="2693" y="2853"/>
                      </a:cubicBezTo>
                      <a:lnTo>
                        <a:pt x="2693" y="285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>
                  <a:extLst>
                    <a:ext uri="{FF2B5EF4-FFF2-40B4-BE49-F238E27FC236}">
                      <a16:creationId xmlns:a16="http://schemas.microsoft.com/office/drawing/2014/main" id="{267ADF5C-6676-4B65-75CF-FBD42E019BFE}"/>
                    </a:ext>
                  </a:extLst>
                </p:cNvPr>
                <p:cNvSpPr/>
                <p:nvPr/>
              </p:nvSpPr>
              <p:spPr>
                <a:xfrm>
                  <a:off x="6936396" y="4767378"/>
                  <a:ext cx="3228" cy="4956"/>
                </a:xfrm>
                <a:custGeom>
                  <a:avLst/>
                  <a:gdLst>
                    <a:gd name="connsiteX0" fmla="*/ 2873 w 3771"/>
                    <a:gd name="connsiteY0" fmla="*/ 1231 h 5790"/>
                    <a:gd name="connsiteX1" fmla="*/ 116 w 3771"/>
                    <a:gd name="connsiteY1" fmla="*/ 1512 h 5790"/>
                    <a:gd name="connsiteX2" fmla="*/ 1973 w 3771"/>
                    <a:gd name="connsiteY2" fmla="*/ 5507 h 5790"/>
                    <a:gd name="connsiteX3" fmla="*/ 2873 w 3771"/>
                    <a:gd name="connsiteY3" fmla="*/ 1231 h 5790"/>
                    <a:gd name="connsiteX4" fmla="*/ 2873 w 3771"/>
                    <a:gd name="connsiteY4" fmla="*/ 1231 h 5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1" h="5790">
                      <a:moveTo>
                        <a:pt x="2873" y="1231"/>
                      </a:moveTo>
                      <a:cubicBezTo>
                        <a:pt x="1354" y="-288"/>
                        <a:pt x="453" y="-626"/>
                        <a:pt x="116" y="1512"/>
                      </a:cubicBezTo>
                      <a:cubicBezTo>
                        <a:pt x="-222" y="3650"/>
                        <a:pt x="116" y="6745"/>
                        <a:pt x="1973" y="5507"/>
                      </a:cubicBezTo>
                      <a:cubicBezTo>
                        <a:pt x="3830" y="4326"/>
                        <a:pt x="4449" y="2750"/>
                        <a:pt x="2873" y="1231"/>
                      </a:cubicBezTo>
                      <a:lnTo>
                        <a:pt x="2873" y="123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>
                  <a:extLst>
                    <a:ext uri="{FF2B5EF4-FFF2-40B4-BE49-F238E27FC236}">
                      <a16:creationId xmlns:a16="http://schemas.microsoft.com/office/drawing/2014/main" id="{4A5BD4F0-1FE8-C554-98F3-BFCF6C4DC074}"/>
                    </a:ext>
                  </a:extLst>
                </p:cNvPr>
                <p:cNvSpPr/>
                <p:nvPr/>
              </p:nvSpPr>
              <p:spPr>
                <a:xfrm>
                  <a:off x="6923767" y="4770083"/>
                  <a:ext cx="9664" cy="14340"/>
                </a:xfrm>
                <a:custGeom>
                  <a:avLst/>
                  <a:gdLst>
                    <a:gd name="connsiteX0" fmla="*/ 10143 w 11289"/>
                    <a:gd name="connsiteY0" fmla="*/ 7862 h 16752"/>
                    <a:gd name="connsiteX1" fmla="*/ 8624 w 11289"/>
                    <a:gd name="connsiteY1" fmla="*/ 3248 h 16752"/>
                    <a:gd name="connsiteX2" fmla="*/ 4966 w 11289"/>
                    <a:gd name="connsiteY2" fmla="*/ 1391 h 16752"/>
                    <a:gd name="connsiteX3" fmla="*/ 690 w 11289"/>
                    <a:gd name="connsiteY3" fmla="*/ 8481 h 16752"/>
                    <a:gd name="connsiteX4" fmla="*/ 3447 w 11289"/>
                    <a:gd name="connsiteY4" fmla="*/ 13376 h 16752"/>
                    <a:gd name="connsiteX5" fmla="*/ 5247 w 11289"/>
                    <a:gd name="connsiteY5" fmla="*/ 16752 h 16752"/>
                    <a:gd name="connsiteX6" fmla="*/ 10762 w 11289"/>
                    <a:gd name="connsiteY6" fmla="*/ 14614 h 16752"/>
                    <a:gd name="connsiteX7" fmla="*/ 10143 w 11289"/>
                    <a:gd name="connsiteY7" fmla="*/ 7862 h 16752"/>
                    <a:gd name="connsiteX8" fmla="*/ 10143 w 11289"/>
                    <a:gd name="connsiteY8" fmla="*/ 7862 h 16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289" h="16752">
                      <a:moveTo>
                        <a:pt x="10143" y="7862"/>
                      </a:moveTo>
                      <a:cubicBezTo>
                        <a:pt x="8905" y="6005"/>
                        <a:pt x="8624" y="6624"/>
                        <a:pt x="8624" y="3248"/>
                      </a:cubicBezTo>
                      <a:cubicBezTo>
                        <a:pt x="8624" y="-128"/>
                        <a:pt x="7104" y="-1085"/>
                        <a:pt x="4966" y="1391"/>
                      </a:cubicBezTo>
                      <a:cubicBezTo>
                        <a:pt x="2828" y="3867"/>
                        <a:pt x="-1730" y="6905"/>
                        <a:pt x="690" y="8481"/>
                      </a:cubicBezTo>
                      <a:cubicBezTo>
                        <a:pt x="3109" y="10000"/>
                        <a:pt x="3165" y="11238"/>
                        <a:pt x="3447" y="13376"/>
                      </a:cubicBezTo>
                      <a:cubicBezTo>
                        <a:pt x="3728" y="15515"/>
                        <a:pt x="2828" y="16752"/>
                        <a:pt x="5247" y="16752"/>
                      </a:cubicBezTo>
                      <a:cubicBezTo>
                        <a:pt x="7667" y="16752"/>
                        <a:pt x="9805" y="16134"/>
                        <a:pt x="10762" y="14614"/>
                      </a:cubicBezTo>
                      <a:cubicBezTo>
                        <a:pt x="11662" y="13039"/>
                        <a:pt x="11381" y="9663"/>
                        <a:pt x="10143" y="7862"/>
                      </a:cubicBezTo>
                      <a:lnTo>
                        <a:pt x="10143" y="786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>
                  <a:extLst>
                    <a:ext uri="{FF2B5EF4-FFF2-40B4-BE49-F238E27FC236}">
                      <a16:creationId xmlns:a16="http://schemas.microsoft.com/office/drawing/2014/main" id="{8EB79815-798A-83E1-9088-58EB55FA3BDB}"/>
                    </a:ext>
                  </a:extLst>
                </p:cNvPr>
                <p:cNvSpPr/>
                <p:nvPr/>
              </p:nvSpPr>
              <p:spPr>
                <a:xfrm>
                  <a:off x="6913630" y="4776864"/>
                  <a:ext cx="7846" cy="4760"/>
                </a:xfrm>
                <a:custGeom>
                  <a:avLst/>
                  <a:gdLst>
                    <a:gd name="connsiteX0" fmla="*/ 3022 w 9166"/>
                    <a:gd name="connsiteY0" fmla="*/ 165 h 5561"/>
                    <a:gd name="connsiteX1" fmla="*/ 884 w 9166"/>
                    <a:gd name="connsiteY1" fmla="*/ 2021 h 5561"/>
                    <a:gd name="connsiteX2" fmla="*/ 4260 w 9166"/>
                    <a:gd name="connsiteY2" fmla="*/ 3541 h 5561"/>
                    <a:gd name="connsiteX3" fmla="*/ 7298 w 9166"/>
                    <a:gd name="connsiteY3" fmla="*/ 5398 h 5561"/>
                    <a:gd name="connsiteX4" fmla="*/ 9099 w 9166"/>
                    <a:gd name="connsiteY4" fmla="*/ 3878 h 5561"/>
                    <a:gd name="connsiteX5" fmla="*/ 6680 w 9166"/>
                    <a:gd name="connsiteY5" fmla="*/ 221 h 5561"/>
                    <a:gd name="connsiteX6" fmla="*/ 3022 w 9166"/>
                    <a:gd name="connsiteY6" fmla="*/ 165 h 5561"/>
                    <a:gd name="connsiteX7" fmla="*/ 3022 w 9166"/>
                    <a:gd name="connsiteY7" fmla="*/ 165 h 5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66" h="5561">
                      <a:moveTo>
                        <a:pt x="3022" y="165"/>
                      </a:moveTo>
                      <a:cubicBezTo>
                        <a:pt x="265" y="-454"/>
                        <a:pt x="-973" y="784"/>
                        <a:pt x="884" y="2021"/>
                      </a:cubicBezTo>
                      <a:cubicBezTo>
                        <a:pt x="2741" y="3259"/>
                        <a:pt x="2403" y="3259"/>
                        <a:pt x="4260" y="3541"/>
                      </a:cubicBezTo>
                      <a:cubicBezTo>
                        <a:pt x="6061" y="3822"/>
                        <a:pt x="7298" y="5398"/>
                        <a:pt x="7298" y="5398"/>
                      </a:cubicBezTo>
                      <a:cubicBezTo>
                        <a:pt x="7298" y="5398"/>
                        <a:pt x="8818" y="6298"/>
                        <a:pt x="9099" y="3878"/>
                      </a:cubicBezTo>
                      <a:cubicBezTo>
                        <a:pt x="9380" y="1402"/>
                        <a:pt x="8818" y="-117"/>
                        <a:pt x="6680" y="221"/>
                      </a:cubicBezTo>
                      <a:cubicBezTo>
                        <a:pt x="4541" y="502"/>
                        <a:pt x="5779" y="784"/>
                        <a:pt x="3022" y="165"/>
                      </a:cubicBezTo>
                      <a:lnTo>
                        <a:pt x="3022" y="16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>
                  <a:extLst>
                    <a:ext uri="{FF2B5EF4-FFF2-40B4-BE49-F238E27FC236}">
                      <a16:creationId xmlns:a16="http://schemas.microsoft.com/office/drawing/2014/main" id="{5C9BCBA1-6661-6556-4AFD-A00D3297F5A8}"/>
                    </a:ext>
                  </a:extLst>
                </p:cNvPr>
                <p:cNvSpPr/>
                <p:nvPr/>
              </p:nvSpPr>
              <p:spPr>
                <a:xfrm>
                  <a:off x="6799333" y="5035456"/>
                  <a:ext cx="8252" cy="4401"/>
                </a:xfrm>
                <a:custGeom>
                  <a:avLst/>
                  <a:gdLst>
                    <a:gd name="connsiteX0" fmla="*/ 2566 w 9640"/>
                    <a:gd name="connsiteY0" fmla="*/ 5141 h 5141"/>
                    <a:gd name="connsiteX1" fmla="*/ 5605 w 9640"/>
                    <a:gd name="connsiteY1" fmla="*/ 5141 h 5141"/>
                    <a:gd name="connsiteX2" fmla="*/ 8981 w 9640"/>
                    <a:gd name="connsiteY2" fmla="*/ 2384 h 5141"/>
                    <a:gd name="connsiteX3" fmla="*/ 3804 w 9640"/>
                    <a:gd name="connsiteY3" fmla="*/ 865 h 5141"/>
                    <a:gd name="connsiteX4" fmla="*/ 1385 w 9640"/>
                    <a:gd name="connsiteY4" fmla="*/ 2103 h 5141"/>
                    <a:gd name="connsiteX5" fmla="*/ 2566 w 9640"/>
                    <a:gd name="connsiteY5" fmla="*/ 5141 h 5141"/>
                    <a:gd name="connsiteX6" fmla="*/ 2566 w 9640"/>
                    <a:gd name="connsiteY6" fmla="*/ 5141 h 5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640" h="5141">
                      <a:moveTo>
                        <a:pt x="2566" y="5141"/>
                      </a:moveTo>
                      <a:cubicBezTo>
                        <a:pt x="5942" y="5141"/>
                        <a:pt x="2566" y="5141"/>
                        <a:pt x="5605" y="5141"/>
                      </a:cubicBezTo>
                      <a:cubicBezTo>
                        <a:pt x="8643" y="5141"/>
                        <a:pt x="10781" y="4860"/>
                        <a:pt x="8981" y="2384"/>
                      </a:cubicBezTo>
                      <a:cubicBezTo>
                        <a:pt x="7180" y="-92"/>
                        <a:pt x="5323" y="-711"/>
                        <a:pt x="3804" y="865"/>
                      </a:cubicBezTo>
                      <a:cubicBezTo>
                        <a:pt x="2285" y="2384"/>
                        <a:pt x="3185" y="246"/>
                        <a:pt x="1385" y="2103"/>
                      </a:cubicBezTo>
                      <a:cubicBezTo>
                        <a:pt x="-472" y="3903"/>
                        <a:pt x="-810" y="5141"/>
                        <a:pt x="2566" y="5141"/>
                      </a:cubicBezTo>
                      <a:lnTo>
                        <a:pt x="2566" y="514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>
                  <a:extLst>
                    <a:ext uri="{FF2B5EF4-FFF2-40B4-BE49-F238E27FC236}">
                      <a16:creationId xmlns:a16="http://schemas.microsoft.com/office/drawing/2014/main" id="{8F4E0C48-56FD-FA3D-5B8D-FE792E468A1B}"/>
                    </a:ext>
                  </a:extLst>
                </p:cNvPr>
                <p:cNvSpPr/>
                <p:nvPr/>
              </p:nvSpPr>
              <p:spPr>
                <a:xfrm>
                  <a:off x="6787268" y="5077923"/>
                  <a:ext cx="3861" cy="4023"/>
                </a:xfrm>
                <a:custGeom>
                  <a:avLst/>
                  <a:gdLst>
                    <a:gd name="connsiteX0" fmla="*/ 4113 w 4510"/>
                    <a:gd name="connsiteY0" fmla="*/ 2854 h 4700"/>
                    <a:gd name="connsiteX1" fmla="*/ 1355 w 4510"/>
                    <a:gd name="connsiteY1" fmla="*/ 1334 h 4700"/>
                    <a:gd name="connsiteX2" fmla="*/ 1637 w 4510"/>
                    <a:gd name="connsiteY2" fmla="*/ 4429 h 4700"/>
                    <a:gd name="connsiteX3" fmla="*/ 4113 w 4510"/>
                    <a:gd name="connsiteY3" fmla="*/ 2854 h 4700"/>
                    <a:gd name="connsiteX4" fmla="*/ 4113 w 4510"/>
                    <a:gd name="connsiteY4" fmla="*/ 2854 h 4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10" h="4700">
                      <a:moveTo>
                        <a:pt x="4113" y="2854"/>
                      </a:moveTo>
                      <a:cubicBezTo>
                        <a:pt x="5351" y="97"/>
                        <a:pt x="3494" y="-1142"/>
                        <a:pt x="1355" y="1334"/>
                      </a:cubicBezTo>
                      <a:cubicBezTo>
                        <a:pt x="-783" y="3810"/>
                        <a:pt x="-164" y="4429"/>
                        <a:pt x="1637" y="4429"/>
                      </a:cubicBezTo>
                      <a:cubicBezTo>
                        <a:pt x="3494" y="4429"/>
                        <a:pt x="2931" y="5667"/>
                        <a:pt x="4113" y="2854"/>
                      </a:cubicBezTo>
                      <a:lnTo>
                        <a:pt x="4113" y="285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>
                  <a:extLst>
                    <a:ext uri="{FF2B5EF4-FFF2-40B4-BE49-F238E27FC236}">
                      <a16:creationId xmlns:a16="http://schemas.microsoft.com/office/drawing/2014/main" id="{BB1955E3-0535-DDF4-8527-A692CE09350F}"/>
                    </a:ext>
                  </a:extLst>
                </p:cNvPr>
                <p:cNvSpPr/>
                <p:nvPr/>
              </p:nvSpPr>
              <p:spPr>
                <a:xfrm>
                  <a:off x="6773579" y="5125748"/>
                  <a:ext cx="6149" cy="3513"/>
                </a:xfrm>
                <a:custGeom>
                  <a:avLst/>
                  <a:gdLst>
                    <a:gd name="connsiteX0" fmla="*/ 5473 w 7183"/>
                    <a:gd name="connsiteY0" fmla="*/ 2972 h 4104"/>
                    <a:gd name="connsiteX1" fmla="*/ 5473 w 7183"/>
                    <a:gd name="connsiteY1" fmla="*/ 497 h 4104"/>
                    <a:gd name="connsiteX2" fmla="*/ 1815 w 7183"/>
                    <a:gd name="connsiteY2" fmla="*/ 215 h 4104"/>
                    <a:gd name="connsiteX3" fmla="*/ 296 w 7183"/>
                    <a:gd name="connsiteY3" fmla="*/ 2691 h 4104"/>
                    <a:gd name="connsiteX4" fmla="*/ 3053 w 7183"/>
                    <a:gd name="connsiteY4" fmla="*/ 3929 h 4104"/>
                    <a:gd name="connsiteX5" fmla="*/ 5473 w 7183"/>
                    <a:gd name="connsiteY5" fmla="*/ 2972 h 4104"/>
                    <a:gd name="connsiteX6" fmla="*/ 5473 w 7183"/>
                    <a:gd name="connsiteY6" fmla="*/ 2972 h 4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183" h="4104">
                      <a:moveTo>
                        <a:pt x="5473" y="2972"/>
                      </a:moveTo>
                      <a:cubicBezTo>
                        <a:pt x="7611" y="1115"/>
                        <a:pt x="7892" y="-122"/>
                        <a:pt x="5473" y="497"/>
                      </a:cubicBezTo>
                      <a:cubicBezTo>
                        <a:pt x="3053" y="1115"/>
                        <a:pt x="3616" y="1115"/>
                        <a:pt x="1815" y="215"/>
                      </a:cubicBezTo>
                      <a:cubicBezTo>
                        <a:pt x="-42" y="-685"/>
                        <a:pt x="-323" y="1453"/>
                        <a:pt x="296" y="2691"/>
                      </a:cubicBezTo>
                      <a:cubicBezTo>
                        <a:pt x="915" y="3929"/>
                        <a:pt x="1815" y="3929"/>
                        <a:pt x="3053" y="3929"/>
                      </a:cubicBezTo>
                      <a:cubicBezTo>
                        <a:pt x="4235" y="3873"/>
                        <a:pt x="3335" y="4773"/>
                        <a:pt x="5473" y="2972"/>
                      </a:cubicBezTo>
                      <a:lnTo>
                        <a:pt x="5473" y="297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>
                  <a:extLst>
                    <a:ext uri="{FF2B5EF4-FFF2-40B4-BE49-F238E27FC236}">
                      <a16:creationId xmlns:a16="http://schemas.microsoft.com/office/drawing/2014/main" id="{F6FF3C70-440D-30FE-45DD-9D5E2BE6FB00}"/>
                    </a:ext>
                  </a:extLst>
                </p:cNvPr>
                <p:cNvSpPr/>
                <p:nvPr/>
              </p:nvSpPr>
              <p:spPr>
                <a:xfrm>
                  <a:off x="6740046" y="5135348"/>
                  <a:ext cx="8403" cy="5324"/>
                </a:xfrm>
                <a:custGeom>
                  <a:avLst/>
                  <a:gdLst>
                    <a:gd name="connsiteX0" fmla="*/ 5821 w 9816"/>
                    <a:gd name="connsiteY0" fmla="*/ 6220 h 6219"/>
                    <a:gd name="connsiteX1" fmla="*/ 9816 w 9816"/>
                    <a:gd name="connsiteY1" fmla="*/ 2843 h 6219"/>
                    <a:gd name="connsiteX2" fmla="*/ 5821 w 9816"/>
                    <a:gd name="connsiteY2" fmla="*/ 86 h 6219"/>
                    <a:gd name="connsiteX3" fmla="*/ 25 w 9816"/>
                    <a:gd name="connsiteY3" fmla="*/ 2562 h 6219"/>
                    <a:gd name="connsiteX4" fmla="*/ 5821 w 9816"/>
                    <a:gd name="connsiteY4" fmla="*/ 6220 h 6219"/>
                    <a:gd name="connsiteX5" fmla="*/ 5821 w 9816"/>
                    <a:gd name="connsiteY5" fmla="*/ 6220 h 6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816" h="6219">
                      <a:moveTo>
                        <a:pt x="5821" y="6220"/>
                      </a:moveTo>
                      <a:cubicBezTo>
                        <a:pt x="8859" y="6220"/>
                        <a:pt x="9816" y="4700"/>
                        <a:pt x="9816" y="2843"/>
                      </a:cubicBezTo>
                      <a:cubicBezTo>
                        <a:pt x="9816" y="987"/>
                        <a:pt x="9535" y="368"/>
                        <a:pt x="5821" y="86"/>
                      </a:cubicBezTo>
                      <a:cubicBezTo>
                        <a:pt x="2164" y="-251"/>
                        <a:pt x="307" y="368"/>
                        <a:pt x="25" y="2562"/>
                      </a:cubicBezTo>
                      <a:cubicBezTo>
                        <a:pt x="-312" y="4644"/>
                        <a:pt x="2782" y="6220"/>
                        <a:pt x="5821" y="6220"/>
                      </a:cubicBezTo>
                      <a:lnTo>
                        <a:pt x="5821" y="622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>
                  <a:extLst>
                    <a:ext uri="{FF2B5EF4-FFF2-40B4-BE49-F238E27FC236}">
                      <a16:creationId xmlns:a16="http://schemas.microsoft.com/office/drawing/2014/main" id="{57C0570C-86D8-0817-E854-2516212AEFE1}"/>
                    </a:ext>
                  </a:extLst>
                </p:cNvPr>
                <p:cNvSpPr/>
                <p:nvPr/>
              </p:nvSpPr>
              <p:spPr>
                <a:xfrm>
                  <a:off x="6778841" y="5117697"/>
                  <a:ext cx="6167" cy="4540"/>
                </a:xfrm>
                <a:custGeom>
                  <a:avLst/>
                  <a:gdLst>
                    <a:gd name="connsiteX0" fmla="*/ 3885 w 7204"/>
                    <a:gd name="connsiteY0" fmla="*/ 673 h 5303"/>
                    <a:gd name="connsiteX1" fmla="*/ 228 w 7204"/>
                    <a:gd name="connsiteY1" fmla="*/ 2530 h 5303"/>
                    <a:gd name="connsiteX2" fmla="*/ 2366 w 7204"/>
                    <a:gd name="connsiteY2" fmla="*/ 5006 h 5303"/>
                    <a:gd name="connsiteX3" fmla="*/ 5742 w 7204"/>
                    <a:gd name="connsiteY3" fmla="*/ 4387 h 5303"/>
                    <a:gd name="connsiteX4" fmla="*/ 6024 w 7204"/>
                    <a:gd name="connsiteY4" fmla="*/ 2249 h 5303"/>
                    <a:gd name="connsiteX5" fmla="*/ 3885 w 7204"/>
                    <a:gd name="connsiteY5" fmla="*/ 673 h 5303"/>
                    <a:gd name="connsiteX6" fmla="*/ 3885 w 7204"/>
                    <a:gd name="connsiteY6" fmla="*/ 673 h 5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204" h="5303">
                      <a:moveTo>
                        <a:pt x="3885" y="673"/>
                      </a:moveTo>
                      <a:cubicBezTo>
                        <a:pt x="1466" y="-846"/>
                        <a:pt x="847" y="392"/>
                        <a:pt x="228" y="2530"/>
                      </a:cubicBezTo>
                      <a:cubicBezTo>
                        <a:pt x="-391" y="4669"/>
                        <a:pt x="228" y="5906"/>
                        <a:pt x="2366" y="5006"/>
                      </a:cubicBezTo>
                      <a:cubicBezTo>
                        <a:pt x="4504" y="4106"/>
                        <a:pt x="4504" y="4106"/>
                        <a:pt x="5742" y="4387"/>
                      </a:cubicBezTo>
                      <a:cubicBezTo>
                        <a:pt x="6980" y="4725"/>
                        <a:pt x="8162" y="3149"/>
                        <a:pt x="6024" y="2249"/>
                      </a:cubicBezTo>
                      <a:cubicBezTo>
                        <a:pt x="3885" y="1292"/>
                        <a:pt x="6305" y="2193"/>
                        <a:pt x="3885" y="673"/>
                      </a:cubicBezTo>
                      <a:lnTo>
                        <a:pt x="3885" y="67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>
                  <a:extLst>
                    <a:ext uri="{FF2B5EF4-FFF2-40B4-BE49-F238E27FC236}">
                      <a16:creationId xmlns:a16="http://schemas.microsoft.com/office/drawing/2014/main" id="{F3CA9037-1935-D96F-FF88-C29B8840F62B}"/>
                    </a:ext>
                  </a:extLst>
                </p:cNvPr>
                <p:cNvSpPr/>
                <p:nvPr/>
              </p:nvSpPr>
              <p:spPr>
                <a:xfrm>
                  <a:off x="6753358" y="5184510"/>
                  <a:ext cx="8015" cy="4996"/>
                </a:xfrm>
                <a:custGeom>
                  <a:avLst/>
                  <a:gdLst>
                    <a:gd name="connsiteX0" fmla="*/ 7995 w 9363"/>
                    <a:gd name="connsiteY0" fmla="*/ 4101 h 5836"/>
                    <a:gd name="connsiteX1" fmla="*/ 7094 w 9363"/>
                    <a:gd name="connsiteY1" fmla="*/ 1344 h 5836"/>
                    <a:gd name="connsiteX2" fmla="*/ 2818 w 9363"/>
                    <a:gd name="connsiteY2" fmla="*/ 1063 h 5836"/>
                    <a:gd name="connsiteX3" fmla="*/ 342 w 9363"/>
                    <a:gd name="connsiteY3" fmla="*/ 2582 h 5836"/>
                    <a:gd name="connsiteX4" fmla="*/ 3718 w 9363"/>
                    <a:gd name="connsiteY4" fmla="*/ 5677 h 5836"/>
                    <a:gd name="connsiteX5" fmla="*/ 7995 w 9363"/>
                    <a:gd name="connsiteY5" fmla="*/ 4101 h 5836"/>
                    <a:gd name="connsiteX6" fmla="*/ 7995 w 9363"/>
                    <a:gd name="connsiteY6" fmla="*/ 4101 h 5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363" h="5836">
                      <a:moveTo>
                        <a:pt x="7995" y="4101"/>
                      </a:moveTo>
                      <a:cubicBezTo>
                        <a:pt x="10471" y="1626"/>
                        <a:pt x="9233" y="-231"/>
                        <a:pt x="7094" y="1344"/>
                      </a:cubicBezTo>
                      <a:cubicBezTo>
                        <a:pt x="4956" y="2864"/>
                        <a:pt x="4337" y="2864"/>
                        <a:pt x="2818" y="1063"/>
                      </a:cubicBezTo>
                      <a:cubicBezTo>
                        <a:pt x="1299" y="-794"/>
                        <a:pt x="-839" y="-175"/>
                        <a:pt x="342" y="2582"/>
                      </a:cubicBezTo>
                      <a:cubicBezTo>
                        <a:pt x="1580" y="5339"/>
                        <a:pt x="2199" y="5677"/>
                        <a:pt x="3718" y="5677"/>
                      </a:cubicBezTo>
                      <a:cubicBezTo>
                        <a:pt x="5238" y="5677"/>
                        <a:pt x="5575" y="6577"/>
                        <a:pt x="7995" y="4101"/>
                      </a:cubicBezTo>
                      <a:lnTo>
                        <a:pt x="7995" y="410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>
                  <a:extLst>
                    <a:ext uri="{FF2B5EF4-FFF2-40B4-BE49-F238E27FC236}">
                      <a16:creationId xmlns:a16="http://schemas.microsoft.com/office/drawing/2014/main" id="{CD25907F-C916-7591-1A34-2DF7D95F6A3F}"/>
                    </a:ext>
                  </a:extLst>
                </p:cNvPr>
                <p:cNvSpPr/>
                <p:nvPr/>
              </p:nvSpPr>
              <p:spPr>
                <a:xfrm>
                  <a:off x="6758191" y="5186217"/>
                  <a:ext cx="20396" cy="27390"/>
                </a:xfrm>
                <a:custGeom>
                  <a:avLst/>
                  <a:gdLst>
                    <a:gd name="connsiteX0" fmla="*/ 7244 w 23826"/>
                    <a:gd name="connsiteY0" fmla="*/ 250 h 31997"/>
                    <a:gd name="connsiteX1" fmla="*/ 2686 w 23826"/>
                    <a:gd name="connsiteY1" fmla="*/ 5145 h 31997"/>
                    <a:gd name="connsiteX2" fmla="*/ 4543 w 23826"/>
                    <a:gd name="connsiteY2" fmla="*/ 18031 h 31997"/>
                    <a:gd name="connsiteX3" fmla="*/ 2405 w 23826"/>
                    <a:gd name="connsiteY3" fmla="*/ 27878 h 31997"/>
                    <a:gd name="connsiteX4" fmla="*/ 9439 w 23826"/>
                    <a:gd name="connsiteY4" fmla="*/ 31873 h 31997"/>
                    <a:gd name="connsiteX5" fmla="*/ 15572 w 23826"/>
                    <a:gd name="connsiteY5" fmla="*/ 15274 h 31997"/>
                    <a:gd name="connsiteX6" fmla="*/ 19229 w 23826"/>
                    <a:gd name="connsiteY6" fmla="*/ 13754 h 31997"/>
                    <a:gd name="connsiteX7" fmla="*/ 23787 w 23826"/>
                    <a:gd name="connsiteY7" fmla="*/ 10378 h 31997"/>
                    <a:gd name="connsiteX8" fmla="*/ 7244 w 23826"/>
                    <a:gd name="connsiteY8" fmla="*/ 250 h 31997"/>
                    <a:gd name="connsiteX9" fmla="*/ 7244 w 23826"/>
                    <a:gd name="connsiteY9" fmla="*/ 250 h 31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826" h="31997">
                      <a:moveTo>
                        <a:pt x="7244" y="250"/>
                      </a:moveTo>
                      <a:cubicBezTo>
                        <a:pt x="5106" y="3626"/>
                        <a:pt x="5387" y="3007"/>
                        <a:pt x="2686" y="5145"/>
                      </a:cubicBezTo>
                      <a:cubicBezTo>
                        <a:pt x="-1478" y="8409"/>
                        <a:pt x="13546" y="13867"/>
                        <a:pt x="4543" y="18031"/>
                      </a:cubicBezTo>
                      <a:cubicBezTo>
                        <a:pt x="548" y="19888"/>
                        <a:pt x="-2209" y="24502"/>
                        <a:pt x="2405" y="27878"/>
                      </a:cubicBezTo>
                      <a:cubicBezTo>
                        <a:pt x="6963" y="31254"/>
                        <a:pt x="9439" y="31873"/>
                        <a:pt x="9439" y="31873"/>
                      </a:cubicBezTo>
                      <a:cubicBezTo>
                        <a:pt x="13827" y="33561"/>
                        <a:pt x="15909" y="17580"/>
                        <a:pt x="15572" y="15274"/>
                      </a:cubicBezTo>
                      <a:cubicBezTo>
                        <a:pt x="15853" y="13135"/>
                        <a:pt x="16191" y="13754"/>
                        <a:pt x="19229" y="13754"/>
                      </a:cubicBezTo>
                      <a:cubicBezTo>
                        <a:pt x="22268" y="13754"/>
                        <a:pt x="24125" y="12854"/>
                        <a:pt x="23787" y="10378"/>
                      </a:cubicBezTo>
                      <a:cubicBezTo>
                        <a:pt x="23449" y="7959"/>
                        <a:pt x="8425" y="-1663"/>
                        <a:pt x="7244" y="250"/>
                      </a:cubicBezTo>
                      <a:lnTo>
                        <a:pt x="7244" y="25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>
                  <a:extLst>
                    <a:ext uri="{FF2B5EF4-FFF2-40B4-BE49-F238E27FC236}">
                      <a16:creationId xmlns:a16="http://schemas.microsoft.com/office/drawing/2014/main" id="{9F53D3B9-B905-113F-11F3-0351456A7897}"/>
                    </a:ext>
                  </a:extLst>
                </p:cNvPr>
                <p:cNvSpPr/>
                <p:nvPr/>
              </p:nvSpPr>
              <p:spPr>
                <a:xfrm>
                  <a:off x="6761425" y="5215809"/>
                  <a:ext cx="3026" cy="3140"/>
                </a:xfrm>
                <a:custGeom>
                  <a:avLst/>
                  <a:gdLst>
                    <a:gd name="connsiteX0" fmla="*/ 3129 w 3535"/>
                    <a:gd name="connsiteY0" fmla="*/ 2875 h 3668"/>
                    <a:gd name="connsiteX1" fmla="*/ 2510 w 3535"/>
                    <a:gd name="connsiteY1" fmla="*/ 736 h 3668"/>
                    <a:gd name="connsiteX2" fmla="*/ 34 w 3535"/>
                    <a:gd name="connsiteY2" fmla="*/ 1637 h 3668"/>
                    <a:gd name="connsiteX3" fmla="*/ 3129 w 3535"/>
                    <a:gd name="connsiteY3" fmla="*/ 2875 h 3668"/>
                    <a:gd name="connsiteX4" fmla="*/ 3129 w 3535"/>
                    <a:gd name="connsiteY4" fmla="*/ 2875 h 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5" h="3668">
                      <a:moveTo>
                        <a:pt x="3129" y="2875"/>
                      </a:moveTo>
                      <a:cubicBezTo>
                        <a:pt x="3748" y="1355"/>
                        <a:pt x="3748" y="1974"/>
                        <a:pt x="2510" y="736"/>
                      </a:cubicBezTo>
                      <a:cubicBezTo>
                        <a:pt x="1272" y="-501"/>
                        <a:pt x="-248" y="-164"/>
                        <a:pt x="34" y="1637"/>
                      </a:cubicBezTo>
                      <a:cubicBezTo>
                        <a:pt x="428" y="3493"/>
                        <a:pt x="2566" y="4450"/>
                        <a:pt x="3129" y="2875"/>
                      </a:cubicBezTo>
                      <a:lnTo>
                        <a:pt x="3129" y="287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>
                  <a:extLst>
                    <a:ext uri="{FF2B5EF4-FFF2-40B4-BE49-F238E27FC236}">
                      <a16:creationId xmlns:a16="http://schemas.microsoft.com/office/drawing/2014/main" id="{84CBDA5B-21D4-2297-B9D7-8630454035B4}"/>
                    </a:ext>
                  </a:extLst>
                </p:cNvPr>
                <p:cNvSpPr/>
                <p:nvPr/>
              </p:nvSpPr>
              <p:spPr>
                <a:xfrm>
                  <a:off x="6738369" y="5233005"/>
                  <a:ext cx="11246" cy="10062"/>
                </a:xfrm>
                <a:custGeom>
                  <a:avLst/>
                  <a:gdLst>
                    <a:gd name="connsiteX0" fmla="*/ 10875 w 13137"/>
                    <a:gd name="connsiteY0" fmla="*/ 4000 h 11754"/>
                    <a:gd name="connsiteX1" fmla="*/ 5698 w 13137"/>
                    <a:gd name="connsiteY1" fmla="*/ 2143 h 11754"/>
                    <a:gd name="connsiteX2" fmla="*/ 184 w 13137"/>
                    <a:gd name="connsiteY2" fmla="*/ 1862 h 11754"/>
                    <a:gd name="connsiteX3" fmla="*/ 3560 w 13137"/>
                    <a:gd name="connsiteY3" fmla="*/ 5575 h 11754"/>
                    <a:gd name="connsiteX4" fmla="*/ 7836 w 13137"/>
                    <a:gd name="connsiteY4" fmla="*/ 8333 h 11754"/>
                    <a:gd name="connsiteX5" fmla="*/ 10875 w 13137"/>
                    <a:gd name="connsiteY5" fmla="*/ 11709 h 11754"/>
                    <a:gd name="connsiteX6" fmla="*/ 13013 w 13137"/>
                    <a:gd name="connsiteY6" fmla="*/ 8952 h 11754"/>
                    <a:gd name="connsiteX7" fmla="*/ 10875 w 13137"/>
                    <a:gd name="connsiteY7" fmla="*/ 4000 h 11754"/>
                    <a:gd name="connsiteX8" fmla="*/ 10875 w 13137"/>
                    <a:gd name="connsiteY8" fmla="*/ 4000 h 11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37" h="11754">
                      <a:moveTo>
                        <a:pt x="10875" y="4000"/>
                      </a:moveTo>
                      <a:cubicBezTo>
                        <a:pt x="8455" y="4281"/>
                        <a:pt x="8455" y="4281"/>
                        <a:pt x="5698" y="2143"/>
                      </a:cubicBezTo>
                      <a:cubicBezTo>
                        <a:pt x="2941" y="5"/>
                        <a:pt x="803" y="-1233"/>
                        <a:pt x="184" y="1862"/>
                      </a:cubicBezTo>
                      <a:cubicBezTo>
                        <a:pt x="-435" y="4957"/>
                        <a:pt x="465" y="5857"/>
                        <a:pt x="3560" y="5575"/>
                      </a:cubicBezTo>
                      <a:cubicBezTo>
                        <a:pt x="6598" y="5238"/>
                        <a:pt x="7555" y="6194"/>
                        <a:pt x="7836" y="8333"/>
                      </a:cubicBezTo>
                      <a:cubicBezTo>
                        <a:pt x="8118" y="10471"/>
                        <a:pt x="8455" y="12046"/>
                        <a:pt x="10875" y="11709"/>
                      </a:cubicBezTo>
                      <a:cubicBezTo>
                        <a:pt x="13351" y="11428"/>
                        <a:pt x="12732" y="11990"/>
                        <a:pt x="13013" y="8952"/>
                      </a:cubicBezTo>
                      <a:cubicBezTo>
                        <a:pt x="13294" y="5801"/>
                        <a:pt x="13294" y="3662"/>
                        <a:pt x="10875" y="4000"/>
                      </a:cubicBezTo>
                      <a:lnTo>
                        <a:pt x="10875" y="400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>
                  <a:extLst>
                    <a:ext uri="{FF2B5EF4-FFF2-40B4-BE49-F238E27FC236}">
                      <a16:creationId xmlns:a16="http://schemas.microsoft.com/office/drawing/2014/main" id="{3F8054BD-18EF-7E38-9804-130CB8A5B66D}"/>
                    </a:ext>
                  </a:extLst>
                </p:cNvPr>
                <p:cNvSpPr/>
                <p:nvPr/>
              </p:nvSpPr>
              <p:spPr>
                <a:xfrm>
                  <a:off x="6704569" y="5252941"/>
                  <a:ext cx="4222" cy="7049"/>
                </a:xfrm>
                <a:custGeom>
                  <a:avLst/>
                  <a:gdLst>
                    <a:gd name="connsiteX0" fmla="*/ 4781 w 4932"/>
                    <a:gd name="connsiteY0" fmla="*/ 5638 h 8235"/>
                    <a:gd name="connsiteX1" fmla="*/ 4500 w 4932"/>
                    <a:gd name="connsiteY1" fmla="*/ 2543 h 8235"/>
                    <a:gd name="connsiteX2" fmla="*/ 1743 w 4932"/>
                    <a:gd name="connsiteY2" fmla="*/ 1924 h 8235"/>
                    <a:gd name="connsiteX3" fmla="*/ 843 w 4932"/>
                    <a:gd name="connsiteY3" fmla="*/ 5919 h 8235"/>
                    <a:gd name="connsiteX4" fmla="*/ 2081 w 4932"/>
                    <a:gd name="connsiteY4" fmla="*/ 7776 h 8235"/>
                    <a:gd name="connsiteX5" fmla="*/ 4781 w 4932"/>
                    <a:gd name="connsiteY5" fmla="*/ 5638 h 8235"/>
                    <a:gd name="connsiteX6" fmla="*/ 4781 w 4932"/>
                    <a:gd name="connsiteY6" fmla="*/ 5638 h 8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32" h="8235">
                      <a:moveTo>
                        <a:pt x="4781" y="5638"/>
                      </a:moveTo>
                      <a:cubicBezTo>
                        <a:pt x="5400" y="2881"/>
                        <a:pt x="3881" y="5357"/>
                        <a:pt x="4500" y="2543"/>
                      </a:cubicBezTo>
                      <a:cubicBezTo>
                        <a:pt x="5119" y="-214"/>
                        <a:pt x="1743" y="-1171"/>
                        <a:pt x="1743" y="1924"/>
                      </a:cubicBezTo>
                      <a:cubicBezTo>
                        <a:pt x="1743" y="5019"/>
                        <a:pt x="2643" y="5638"/>
                        <a:pt x="843" y="5919"/>
                      </a:cubicBezTo>
                      <a:cubicBezTo>
                        <a:pt x="-1014" y="6201"/>
                        <a:pt x="561" y="6819"/>
                        <a:pt x="2081" y="7776"/>
                      </a:cubicBezTo>
                      <a:cubicBezTo>
                        <a:pt x="3543" y="8676"/>
                        <a:pt x="4163" y="8395"/>
                        <a:pt x="4781" y="5638"/>
                      </a:cubicBezTo>
                      <a:lnTo>
                        <a:pt x="4781" y="563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>
                  <a:extLst>
                    <a:ext uri="{FF2B5EF4-FFF2-40B4-BE49-F238E27FC236}">
                      <a16:creationId xmlns:a16="http://schemas.microsoft.com/office/drawing/2014/main" id="{AE9EB29A-16A8-34BE-C3F4-AC56E4648E1E}"/>
                    </a:ext>
                  </a:extLst>
                </p:cNvPr>
                <p:cNvSpPr/>
                <p:nvPr/>
              </p:nvSpPr>
              <p:spPr>
                <a:xfrm>
                  <a:off x="6768053" y="5395087"/>
                  <a:ext cx="1874" cy="1621"/>
                </a:xfrm>
                <a:custGeom>
                  <a:avLst/>
                  <a:gdLst>
                    <a:gd name="connsiteX0" fmla="*/ 1519 w 2189"/>
                    <a:gd name="connsiteY0" fmla="*/ 347 h 1894"/>
                    <a:gd name="connsiteX1" fmla="*/ 0 w 2189"/>
                    <a:gd name="connsiteY1" fmla="*/ 1584 h 1894"/>
                    <a:gd name="connsiteX2" fmla="*/ 1519 w 2189"/>
                    <a:gd name="connsiteY2" fmla="*/ 347 h 1894"/>
                    <a:gd name="connsiteX3" fmla="*/ 1519 w 2189"/>
                    <a:gd name="connsiteY3" fmla="*/ 347 h 1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89" h="1894">
                      <a:moveTo>
                        <a:pt x="1519" y="347"/>
                      </a:moveTo>
                      <a:cubicBezTo>
                        <a:pt x="900" y="-891"/>
                        <a:pt x="0" y="1584"/>
                        <a:pt x="0" y="1584"/>
                      </a:cubicBezTo>
                      <a:cubicBezTo>
                        <a:pt x="0" y="1584"/>
                        <a:pt x="3657" y="2823"/>
                        <a:pt x="1519" y="347"/>
                      </a:cubicBezTo>
                      <a:lnTo>
                        <a:pt x="1519" y="347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>
                  <a:extLst>
                    <a:ext uri="{FF2B5EF4-FFF2-40B4-BE49-F238E27FC236}">
                      <a16:creationId xmlns:a16="http://schemas.microsoft.com/office/drawing/2014/main" id="{D75014AC-C6E5-63D0-FBF2-0690B8D447B2}"/>
                    </a:ext>
                  </a:extLst>
                </p:cNvPr>
                <p:cNvSpPr/>
                <p:nvPr/>
              </p:nvSpPr>
              <p:spPr>
                <a:xfrm>
                  <a:off x="6499732" y="5746590"/>
                  <a:ext cx="1949" cy="2394"/>
                </a:xfrm>
                <a:custGeom>
                  <a:avLst/>
                  <a:gdLst>
                    <a:gd name="connsiteX0" fmla="*/ 1439 w 2277"/>
                    <a:gd name="connsiteY0" fmla="*/ 2232 h 2797"/>
                    <a:gd name="connsiteX1" fmla="*/ 595 w 2277"/>
                    <a:gd name="connsiteY1" fmla="*/ 375 h 2797"/>
                    <a:gd name="connsiteX2" fmla="*/ 1439 w 2277"/>
                    <a:gd name="connsiteY2" fmla="*/ 2232 h 2797"/>
                    <a:gd name="connsiteX3" fmla="*/ 1439 w 2277"/>
                    <a:gd name="connsiteY3" fmla="*/ 2232 h 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77" h="2797">
                      <a:moveTo>
                        <a:pt x="1439" y="2232"/>
                      </a:moveTo>
                      <a:cubicBezTo>
                        <a:pt x="3465" y="543"/>
                        <a:pt x="1270" y="-638"/>
                        <a:pt x="595" y="375"/>
                      </a:cubicBezTo>
                      <a:cubicBezTo>
                        <a:pt x="-80" y="1388"/>
                        <a:pt x="-587" y="3920"/>
                        <a:pt x="1439" y="2232"/>
                      </a:cubicBezTo>
                      <a:lnTo>
                        <a:pt x="1439" y="223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>
                  <a:extLst>
                    <a:ext uri="{FF2B5EF4-FFF2-40B4-BE49-F238E27FC236}">
                      <a16:creationId xmlns:a16="http://schemas.microsoft.com/office/drawing/2014/main" id="{06FF9E4A-5601-7F82-C39E-883733BC5F69}"/>
                    </a:ext>
                  </a:extLst>
                </p:cNvPr>
                <p:cNvSpPr/>
                <p:nvPr/>
              </p:nvSpPr>
              <p:spPr>
                <a:xfrm>
                  <a:off x="6764423" y="5404081"/>
                  <a:ext cx="14372" cy="18025"/>
                </a:xfrm>
                <a:custGeom>
                  <a:avLst/>
                  <a:gdLst>
                    <a:gd name="connsiteX0" fmla="*/ 13695 w 16789"/>
                    <a:gd name="connsiteY0" fmla="*/ 9814 h 21057"/>
                    <a:gd name="connsiteX1" fmla="*/ 8799 w 16789"/>
                    <a:gd name="connsiteY1" fmla="*/ 6720 h 21057"/>
                    <a:gd name="connsiteX2" fmla="*/ 3003 w 16789"/>
                    <a:gd name="connsiteY2" fmla="*/ 249 h 21057"/>
                    <a:gd name="connsiteX3" fmla="*/ 2103 w 16789"/>
                    <a:gd name="connsiteY3" fmla="*/ 4863 h 21057"/>
                    <a:gd name="connsiteX4" fmla="*/ 3622 w 16789"/>
                    <a:gd name="connsiteY4" fmla="*/ 9758 h 21057"/>
                    <a:gd name="connsiteX5" fmla="*/ 584 w 16789"/>
                    <a:gd name="connsiteY5" fmla="*/ 16510 h 21057"/>
                    <a:gd name="connsiteX6" fmla="*/ 6999 w 16789"/>
                    <a:gd name="connsiteY6" fmla="*/ 19886 h 21057"/>
                    <a:gd name="connsiteX7" fmla="*/ 13132 w 16789"/>
                    <a:gd name="connsiteY7" fmla="*/ 15554 h 21057"/>
                    <a:gd name="connsiteX8" fmla="*/ 16789 w 16789"/>
                    <a:gd name="connsiteY8" fmla="*/ 12459 h 21057"/>
                    <a:gd name="connsiteX9" fmla="*/ 13695 w 16789"/>
                    <a:gd name="connsiteY9" fmla="*/ 9814 h 21057"/>
                    <a:gd name="connsiteX10" fmla="*/ 13695 w 16789"/>
                    <a:gd name="connsiteY10" fmla="*/ 9814 h 21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89" h="21057">
                      <a:moveTo>
                        <a:pt x="13695" y="9814"/>
                      </a:moveTo>
                      <a:cubicBezTo>
                        <a:pt x="11838" y="9814"/>
                        <a:pt x="9699" y="8914"/>
                        <a:pt x="8799" y="6720"/>
                      </a:cubicBezTo>
                      <a:cubicBezTo>
                        <a:pt x="7899" y="4581"/>
                        <a:pt x="6661" y="-1271"/>
                        <a:pt x="3003" y="249"/>
                      </a:cubicBezTo>
                      <a:cubicBezTo>
                        <a:pt x="-654" y="1768"/>
                        <a:pt x="-992" y="4863"/>
                        <a:pt x="2103" y="4863"/>
                      </a:cubicBezTo>
                      <a:cubicBezTo>
                        <a:pt x="5142" y="4863"/>
                        <a:pt x="6098" y="7957"/>
                        <a:pt x="3622" y="9758"/>
                      </a:cubicBezTo>
                      <a:cubicBezTo>
                        <a:pt x="1146" y="11615"/>
                        <a:pt x="-936" y="13753"/>
                        <a:pt x="584" y="16510"/>
                      </a:cubicBezTo>
                      <a:cubicBezTo>
                        <a:pt x="2103" y="19268"/>
                        <a:pt x="4579" y="22981"/>
                        <a:pt x="6999" y="19886"/>
                      </a:cubicBezTo>
                      <a:cubicBezTo>
                        <a:pt x="9474" y="16792"/>
                        <a:pt x="9756" y="15892"/>
                        <a:pt x="13132" y="15554"/>
                      </a:cubicBezTo>
                      <a:cubicBezTo>
                        <a:pt x="16508" y="15272"/>
                        <a:pt x="16789" y="14035"/>
                        <a:pt x="16789" y="12459"/>
                      </a:cubicBezTo>
                      <a:cubicBezTo>
                        <a:pt x="16733" y="11052"/>
                        <a:pt x="15551" y="9814"/>
                        <a:pt x="13695" y="9814"/>
                      </a:cubicBezTo>
                      <a:lnTo>
                        <a:pt x="13695" y="981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>
                  <a:extLst>
                    <a:ext uri="{FF2B5EF4-FFF2-40B4-BE49-F238E27FC236}">
                      <a16:creationId xmlns:a16="http://schemas.microsoft.com/office/drawing/2014/main" id="{C4BABC5E-42BC-51D9-09A6-E1278F95EA8C}"/>
                    </a:ext>
                  </a:extLst>
                </p:cNvPr>
                <p:cNvSpPr/>
                <p:nvPr/>
              </p:nvSpPr>
              <p:spPr>
                <a:xfrm>
                  <a:off x="6761478" y="5435764"/>
                  <a:ext cx="1872" cy="3993"/>
                </a:xfrm>
                <a:custGeom>
                  <a:avLst/>
                  <a:gdLst>
                    <a:gd name="connsiteX0" fmla="*/ 2167 w 2187"/>
                    <a:gd name="connsiteY0" fmla="*/ 2344 h 4664"/>
                    <a:gd name="connsiteX1" fmla="*/ 29 w 2187"/>
                    <a:gd name="connsiteY1" fmla="*/ 2344 h 4664"/>
                    <a:gd name="connsiteX2" fmla="*/ 2167 w 2187"/>
                    <a:gd name="connsiteY2" fmla="*/ 2344 h 4664"/>
                    <a:gd name="connsiteX3" fmla="*/ 2167 w 2187"/>
                    <a:gd name="connsiteY3" fmla="*/ 2344 h 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87" h="4664">
                      <a:moveTo>
                        <a:pt x="2167" y="2344"/>
                      </a:moveTo>
                      <a:cubicBezTo>
                        <a:pt x="2449" y="-1370"/>
                        <a:pt x="-309" y="-132"/>
                        <a:pt x="29" y="2344"/>
                      </a:cubicBezTo>
                      <a:cubicBezTo>
                        <a:pt x="366" y="4820"/>
                        <a:pt x="1886" y="6001"/>
                        <a:pt x="2167" y="2344"/>
                      </a:cubicBezTo>
                      <a:lnTo>
                        <a:pt x="2167" y="234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>
                  <a:extLst>
                    <a:ext uri="{FF2B5EF4-FFF2-40B4-BE49-F238E27FC236}">
                      <a16:creationId xmlns:a16="http://schemas.microsoft.com/office/drawing/2014/main" id="{C074CF95-0F25-35CC-D09E-5F325E6A96AF}"/>
                    </a:ext>
                  </a:extLst>
                </p:cNvPr>
                <p:cNvSpPr/>
                <p:nvPr/>
              </p:nvSpPr>
              <p:spPr>
                <a:xfrm>
                  <a:off x="6755273" y="5453628"/>
                  <a:ext cx="2063" cy="4412"/>
                </a:xfrm>
                <a:custGeom>
                  <a:avLst/>
                  <a:gdLst>
                    <a:gd name="connsiteX0" fmla="*/ 2381 w 2410"/>
                    <a:gd name="connsiteY0" fmla="*/ 1733 h 5154"/>
                    <a:gd name="connsiteX1" fmla="*/ 243 w 2410"/>
                    <a:gd name="connsiteY1" fmla="*/ 1733 h 5154"/>
                    <a:gd name="connsiteX2" fmla="*/ 1481 w 2410"/>
                    <a:gd name="connsiteY2" fmla="*/ 5109 h 5154"/>
                    <a:gd name="connsiteX3" fmla="*/ 2381 w 2410"/>
                    <a:gd name="connsiteY3" fmla="*/ 1733 h 5154"/>
                    <a:gd name="connsiteX4" fmla="*/ 2381 w 2410"/>
                    <a:gd name="connsiteY4" fmla="*/ 1733 h 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10" h="5154">
                      <a:moveTo>
                        <a:pt x="2381" y="1733"/>
                      </a:moveTo>
                      <a:cubicBezTo>
                        <a:pt x="2663" y="-743"/>
                        <a:pt x="862" y="-406"/>
                        <a:pt x="243" y="1733"/>
                      </a:cubicBezTo>
                      <a:cubicBezTo>
                        <a:pt x="-376" y="3871"/>
                        <a:pt x="243" y="5447"/>
                        <a:pt x="1481" y="5109"/>
                      </a:cubicBezTo>
                      <a:cubicBezTo>
                        <a:pt x="2719" y="4827"/>
                        <a:pt x="2100" y="4208"/>
                        <a:pt x="2381" y="1733"/>
                      </a:cubicBezTo>
                      <a:lnTo>
                        <a:pt x="2381" y="173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>
                  <a:extLst>
                    <a:ext uri="{FF2B5EF4-FFF2-40B4-BE49-F238E27FC236}">
                      <a16:creationId xmlns:a16="http://schemas.microsoft.com/office/drawing/2014/main" id="{FFAED9D6-4238-820A-6075-5AA4B69F9D46}"/>
                    </a:ext>
                  </a:extLst>
                </p:cNvPr>
                <p:cNvSpPr/>
                <p:nvPr/>
              </p:nvSpPr>
              <p:spPr>
                <a:xfrm>
                  <a:off x="6631551" y="5320311"/>
                  <a:ext cx="17775" cy="17437"/>
                </a:xfrm>
                <a:custGeom>
                  <a:avLst/>
                  <a:gdLst>
                    <a:gd name="connsiteX0" fmla="*/ 17099 w 20764"/>
                    <a:gd name="connsiteY0" fmla="*/ 1607 h 20370"/>
                    <a:gd name="connsiteX1" fmla="*/ 10685 w 20764"/>
                    <a:gd name="connsiteY1" fmla="*/ 3126 h 20370"/>
                    <a:gd name="connsiteX2" fmla="*/ 5790 w 20764"/>
                    <a:gd name="connsiteY2" fmla="*/ 7403 h 20370"/>
                    <a:gd name="connsiteX3" fmla="*/ 613 w 20764"/>
                    <a:gd name="connsiteY3" fmla="*/ 9260 h 20370"/>
                    <a:gd name="connsiteX4" fmla="*/ 613 w 20764"/>
                    <a:gd name="connsiteY4" fmla="*/ 13874 h 20370"/>
                    <a:gd name="connsiteX5" fmla="*/ 1232 w 20764"/>
                    <a:gd name="connsiteY5" fmla="*/ 19107 h 20370"/>
                    <a:gd name="connsiteX6" fmla="*/ 4608 w 20764"/>
                    <a:gd name="connsiteY6" fmla="*/ 17587 h 20370"/>
                    <a:gd name="connsiteX7" fmla="*/ 9166 w 20764"/>
                    <a:gd name="connsiteY7" fmla="*/ 13254 h 20370"/>
                    <a:gd name="connsiteX8" fmla="*/ 15580 w 20764"/>
                    <a:gd name="connsiteY8" fmla="*/ 13592 h 20370"/>
                    <a:gd name="connsiteX9" fmla="*/ 18956 w 20764"/>
                    <a:gd name="connsiteY9" fmla="*/ 12073 h 20370"/>
                    <a:gd name="connsiteX10" fmla="*/ 19857 w 20764"/>
                    <a:gd name="connsiteY10" fmla="*/ 4983 h 20370"/>
                    <a:gd name="connsiteX11" fmla="*/ 17099 w 20764"/>
                    <a:gd name="connsiteY11" fmla="*/ 1607 h 20370"/>
                    <a:gd name="connsiteX12" fmla="*/ 17099 w 20764"/>
                    <a:gd name="connsiteY12" fmla="*/ 1607 h 2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764" h="20370">
                      <a:moveTo>
                        <a:pt x="17099" y="1607"/>
                      </a:moveTo>
                      <a:cubicBezTo>
                        <a:pt x="14624" y="-1488"/>
                        <a:pt x="10966" y="369"/>
                        <a:pt x="10685" y="3126"/>
                      </a:cubicBezTo>
                      <a:cubicBezTo>
                        <a:pt x="10403" y="5883"/>
                        <a:pt x="8547" y="8021"/>
                        <a:pt x="5790" y="7403"/>
                      </a:cubicBezTo>
                      <a:cubicBezTo>
                        <a:pt x="3032" y="6784"/>
                        <a:pt x="275" y="6165"/>
                        <a:pt x="613" y="9260"/>
                      </a:cubicBezTo>
                      <a:cubicBezTo>
                        <a:pt x="894" y="12354"/>
                        <a:pt x="1513" y="12017"/>
                        <a:pt x="613" y="13874"/>
                      </a:cubicBezTo>
                      <a:cubicBezTo>
                        <a:pt x="-287" y="15730"/>
                        <a:pt x="-287" y="16968"/>
                        <a:pt x="1232" y="19107"/>
                      </a:cubicBezTo>
                      <a:cubicBezTo>
                        <a:pt x="2751" y="21245"/>
                        <a:pt x="3989" y="20626"/>
                        <a:pt x="4608" y="17587"/>
                      </a:cubicBezTo>
                      <a:cubicBezTo>
                        <a:pt x="5227" y="14493"/>
                        <a:pt x="6746" y="13874"/>
                        <a:pt x="9166" y="13254"/>
                      </a:cubicBezTo>
                      <a:cubicBezTo>
                        <a:pt x="11585" y="12636"/>
                        <a:pt x="13161" y="12017"/>
                        <a:pt x="15580" y="13592"/>
                      </a:cubicBezTo>
                      <a:cubicBezTo>
                        <a:pt x="18056" y="15111"/>
                        <a:pt x="18956" y="14830"/>
                        <a:pt x="18956" y="12073"/>
                      </a:cubicBezTo>
                      <a:cubicBezTo>
                        <a:pt x="18956" y="9316"/>
                        <a:pt x="22333" y="7178"/>
                        <a:pt x="19857" y="4983"/>
                      </a:cubicBezTo>
                      <a:cubicBezTo>
                        <a:pt x="17381" y="2845"/>
                        <a:pt x="19519" y="4702"/>
                        <a:pt x="17099" y="1607"/>
                      </a:cubicBezTo>
                      <a:lnTo>
                        <a:pt x="17099" y="1607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>
                  <a:extLst>
                    <a:ext uri="{FF2B5EF4-FFF2-40B4-BE49-F238E27FC236}">
                      <a16:creationId xmlns:a16="http://schemas.microsoft.com/office/drawing/2014/main" id="{C6E4F36F-7878-A712-7D9A-16248EFFC3EB}"/>
                    </a:ext>
                  </a:extLst>
                </p:cNvPr>
                <p:cNvSpPr/>
                <p:nvPr/>
              </p:nvSpPr>
              <p:spPr>
                <a:xfrm>
                  <a:off x="6623327" y="5329889"/>
                  <a:ext cx="5114" cy="4634"/>
                </a:xfrm>
                <a:custGeom>
                  <a:avLst/>
                  <a:gdLst>
                    <a:gd name="connsiteX0" fmla="*/ 3131 w 5974"/>
                    <a:gd name="connsiteY0" fmla="*/ 4598 h 5413"/>
                    <a:gd name="connsiteX1" fmla="*/ 5888 w 5974"/>
                    <a:gd name="connsiteY1" fmla="*/ 1222 h 5413"/>
                    <a:gd name="connsiteX2" fmla="*/ 2512 w 5974"/>
                    <a:gd name="connsiteY2" fmla="*/ 941 h 5413"/>
                    <a:gd name="connsiteX3" fmla="*/ 711 w 5974"/>
                    <a:gd name="connsiteY3" fmla="*/ 4654 h 5413"/>
                    <a:gd name="connsiteX4" fmla="*/ 3131 w 5974"/>
                    <a:gd name="connsiteY4" fmla="*/ 4598 h 5413"/>
                    <a:gd name="connsiteX5" fmla="*/ 3131 w 5974"/>
                    <a:gd name="connsiteY5" fmla="*/ 4598 h 5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74" h="5413">
                      <a:moveTo>
                        <a:pt x="3131" y="4598"/>
                      </a:moveTo>
                      <a:cubicBezTo>
                        <a:pt x="5888" y="3698"/>
                        <a:pt x="6169" y="2460"/>
                        <a:pt x="5888" y="1222"/>
                      </a:cubicBezTo>
                      <a:cubicBezTo>
                        <a:pt x="5606" y="-16"/>
                        <a:pt x="4650" y="-635"/>
                        <a:pt x="2512" y="941"/>
                      </a:cubicBezTo>
                      <a:cubicBezTo>
                        <a:pt x="374" y="2460"/>
                        <a:pt x="-864" y="3416"/>
                        <a:pt x="711" y="4654"/>
                      </a:cubicBezTo>
                      <a:cubicBezTo>
                        <a:pt x="2230" y="5836"/>
                        <a:pt x="374" y="5499"/>
                        <a:pt x="3131" y="4598"/>
                      </a:cubicBezTo>
                      <a:lnTo>
                        <a:pt x="3131" y="459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>
                  <a:extLst>
                    <a:ext uri="{FF2B5EF4-FFF2-40B4-BE49-F238E27FC236}">
                      <a16:creationId xmlns:a16="http://schemas.microsoft.com/office/drawing/2014/main" id="{261C797C-0E02-860B-45A1-10C5E70B3B2D}"/>
                    </a:ext>
                  </a:extLst>
                </p:cNvPr>
                <p:cNvSpPr/>
                <p:nvPr/>
              </p:nvSpPr>
              <p:spPr>
                <a:xfrm>
                  <a:off x="6540192" y="5408988"/>
                  <a:ext cx="19160" cy="20735"/>
                </a:xfrm>
                <a:custGeom>
                  <a:avLst/>
                  <a:gdLst>
                    <a:gd name="connsiteX0" fmla="*/ 17139 w 22383"/>
                    <a:gd name="connsiteY0" fmla="*/ 12072 h 24222"/>
                    <a:gd name="connsiteX1" fmla="*/ 18039 w 22383"/>
                    <a:gd name="connsiteY1" fmla="*/ 8358 h 24222"/>
                    <a:gd name="connsiteX2" fmla="*/ 21078 w 22383"/>
                    <a:gd name="connsiteY2" fmla="*/ 6220 h 24222"/>
                    <a:gd name="connsiteX3" fmla="*/ 20177 w 22383"/>
                    <a:gd name="connsiteY3" fmla="*/ 2844 h 24222"/>
                    <a:gd name="connsiteX4" fmla="*/ 12525 w 22383"/>
                    <a:gd name="connsiteY4" fmla="*/ 4363 h 24222"/>
                    <a:gd name="connsiteX5" fmla="*/ 8248 w 22383"/>
                    <a:gd name="connsiteY5" fmla="*/ 1606 h 24222"/>
                    <a:gd name="connsiteX6" fmla="*/ 5491 w 22383"/>
                    <a:gd name="connsiteY6" fmla="*/ 1887 h 24222"/>
                    <a:gd name="connsiteX7" fmla="*/ 3634 w 22383"/>
                    <a:gd name="connsiteY7" fmla="*/ 7401 h 24222"/>
                    <a:gd name="connsiteX8" fmla="*/ 3915 w 22383"/>
                    <a:gd name="connsiteY8" fmla="*/ 12635 h 24222"/>
                    <a:gd name="connsiteX9" fmla="*/ 8192 w 22383"/>
                    <a:gd name="connsiteY9" fmla="*/ 14773 h 24222"/>
                    <a:gd name="connsiteX10" fmla="*/ 3015 w 22383"/>
                    <a:gd name="connsiteY10" fmla="*/ 18149 h 24222"/>
                    <a:gd name="connsiteX11" fmla="*/ 258 w 22383"/>
                    <a:gd name="connsiteY11" fmla="*/ 22144 h 24222"/>
                    <a:gd name="connsiteX12" fmla="*/ 4535 w 22383"/>
                    <a:gd name="connsiteY12" fmla="*/ 24001 h 24222"/>
                    <a:gd name="connsiteX13" fmla="*/ 11568 w 22383"/>
                    <a:gd name="connsiteY13" fmla="*/ 21863 h 24222"/>
                    <a:gd name="connsiteX14" fmla="*/ 13988 w 22383"/>
                    <a:gd name="connsiteY14" fmla="*/ 16348 h 24222"/>
                    <a:gd name="connsiteX15" fmla="*/ 17139 w 22383"/>
                    <a:gd name="connsiteY15" fmla="*/ 12072 h 24222"/>
                    <a:gd name="connsiteX16" fmla="*/ 17139 w 22383"/>
                    <a:gd name="connsiteY16" fmla="*/ 12072 h 24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83" h="24222">
                      <a:moveTo>
                        <a:pt x="17139" y="12072"/>
                      </a:moveTo>
                      <a:cubicBezTo>
                        <a:pt x="17139" y="12072"/>
                        <a:pt x="16520" y="10552"/>
                        <a:pt x="18039" y="8358"/>
                      </a:cubicBezTo>
                      <a:cubicBezTo>
                        <a:pt x="19558" y="6220"/>
                        <a:pt x="18939" y="7120"/>
                        <a:pt x="21078" y="6220"/>
                      </a:cubicBezTo>
                      <a:cubicBezTo>
                        <a:pt x="23216" y="5320"/>
                        <a:pt x="22597" y="1606"/>
                        <a:pt x="20177" y="2844"/>
                      </a:cubicBezTo>
                      <a:cubicBezTo>
                        <a:pt x="17701" y="4082"/>
                        <a:pt x="15282" y="5601"/>
                        <a:pt x="12525" y="4363"/>
                      </a:cubicBezTo>
                      <a:cubicBezTo>
                        <a:pt x="9768" y="3125"/>
                        <a:pt x="10386" y="4082"/>
                        <a:pt x="8248" y="1606"/>
                      </a:cubicBezTo>
                      <a:cubicBezTo>
                        <a:pt x="6110" y="-870"/>
                        <a:pt x="5210" y="-251"/>
                        <a:pt x="5491" y="1887"/>
                      </a:cubicBezTo>
                      <a:cubicBezTo>
                        <a:pt x="5772" y="4025"/>
                        <a:pt x="5772" y="4982"/>
                        <a:pt x="3634" y="7401"/>
                      </a:cubicBezTo>
                      <a:cubicBezTo>
                        <a:pt x="1496" y="9877"/>
                        <a:pt x="258" y="13535"/>
                        <a:pt x="3915" y="12635"/>
                      </a:cubicBezTo>
                      <a:cubicBezTo>
                        <a:pt x="7573" y="11734"/>
                        <a:pt x="9430" y="12635"/>
                        <a:pt x="8192" y="14773"/>
                      </a:cubicBezTo>
                      <a:cubicBezTo>
                        <a:pt x="6954" y="16911"/>
                        <a:pt x="6054" y="17248"/>
                        <a:pt x="3015" y="18149"/>
                      </a:cubicBezTo>
                      <a:cubicBezTo>
                        <a:pt x="-23" y="19049"/>
                        <a:pt x="-361" y="20006"/>
                        <a:pt x="258" y="22144"/>
                      </a:cubicBezTo>
                      <a:cubicBezTo>
                        <a:pt x="877" y="24282"/>
                        <a:pt x="539" y="24001"/>
                        <a:pt x="4535" y="24001"/>
                      </a:cubicBezTo>
                      <a:cubicBezTo>
                        <a:pt x="8529" y="24001"/>
                        <a:pt x="12187" y="25239"/>
                        <a:pt x="11568" y="21863"/>
                      </a:cubicBezTo>
                      <a:cubicBezTo>
                        <a:pt x="10949" y="18487"/>
                        <a:pt x="11287" y="17586"/>
                        <a:pt x="13988" y="16348"/>
                      </a:cubicBezTo>
                      <a:cubicBezTo>
                        <a:pt x="16857" y="15167"/>
                        <a:pt x="17139" y="12072"/>
                        <a:pt x="17139" y="12072"/>
                      </a:cubicBezTo>
                      <a:lnTo>
                        <a:pt x="17139" y="1207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>
                  <a:extLst>
                    <a:ext uri="{FF2B5EF4-FFF2-40B4-BE49-F238E27FC236}">
                      <a16:creationId xmlns:a16="http://schemas.microsoft.com/office/drawing/2014/main" id="{617625B5-8FDE-23DE-D9DD-00B5D61BAE22}"/>
                    </a:ext>
                  </a:extLst>
                </p:cNvPr>
                <p:cNvSpPr/>
                <p:nvPr/>
              </p:nvSpPr>
              <p:spPr>
                <a:xfrm>
                  <a:off x="6502939" y="5433016"/>
                  <a:ext cx="8169" cy="8163"/>
                </a:xfrm>
                <a:custGeom>
                  <a:avLst/>
                  <a:gdLst>
                    <a:gd name="connsiteX0" fmla="*/ 8720 w 9543"/>
                    <a:gd name="connsiteY0" fmla="*/ 6454 h 9536"/>
                    <a:gd name="connsiteX1" fmla="*/ 9002 w 9543"/>
                    <a:gd name="connsiteY1" fmla="*/ 3697 h 9536"/>
                    <a:gd name="connsiteX2" fmla="*/ 6864 w 9543"/>
                    <a:gd name="connsiteY2" fmla="*/ 1559 h 9536"/>
                    <a:gd name="connsiteX3" fmla="*/ 2306 w 9543"/>
                    <a:gd name="connsiteY3" fmla="*/ 5892 h 9536"/>
                    <a:gd name="connsiteX4" fmla="*/ 2306 w 9543"/>
                    <a:gd name="connsiteY4" fmla="*/ 8986 h 9536"/>
                    <a:gd name="connsiteX5" fmla="*/ 8720 w 9543"/>
                    <a:gd name="connsiteY5" fmla="*/ 6454 h 9536"/>
                    <a:gd name="connsiteX6" fmla="*/ 8720 w 9543"/>
                    <a:gd name="connsiteY6" fmla="*/ 6454 h 9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43" h="9536">
                      <a:moveTo>
                        <a:pt x="8720" y="6454"/>
                      </a:moveTo>
                      <a:cubicBezTo>
                        <a:pt x="9621" y="2741"/>
                        <a:pt x="7820" y="6454"/>
                        <a:pt x="9002" y="3697"/>
                      </a:cubicBezTo>
                      <a:cubicBezTo>
                        <a:pt x="10240" y="940"/>
                        <a:pt x="9283" y="-1817"/>
                        <a:pt x="6864" y="1559"/>
                      </a:cubicBezTo>
                      <a:cubicBezTo>
                        <a:pt x="4444" y="4935"/>
                        <a:pt x="5007" y="5554"/>
                        <a:pt x="2306" y="5892"/>
                      </a:cubicBezTo>
                      <a:cubicBezTo>
                        <a:pt x="-451" y="6173"/>
                        <a:pt x="-1070" y="8030"/>
                        <a:pt x="2306" y="8986"/>
                      </a:cubicBezTo>
                      <a:cubicBezTo>
                        <a:pt x="5682" y="9831"/>
                        <a:pt x="7820" y="10168"/>
                        <a:pt x="8720" y="6454"/>
                      </a:cubicBezTo>
                      <a:lnTo>
                        <a:pt x="8720" y="645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>
                  <a:extLst>
                    <a:ext uri="{FF2B5EF4-FFF2-40B4-BE49-F238E27FC236}">
                      <a16:creationId xmlns:a16="http://schemas.microsoft.com/office/drawing/2014/main" id="{BD7CC61F-A43F-FDA0-BA7E-91AFF9F00B04}"/>
                    </a:ext>
                  </a:extLst>
                </p:cNvPr>
                <p:cNvSpPr/>
                <p:nvPr/>
              </p:nvSpPr>
              <p:spPr>
                <a:xfrm>
                  <a:off x="6504263" y="5441848"/>
                  <a:ext cx="20649" cy="9680"/>
                </a:xfrm>
                <a:custGeom>
                  <a:avLst/>
                  <a:gdLst>
                    <a:gd name="connsiteX0" fmla="*/ 23998 w 24122"/>
                    <a:gd name="connsiteY0" fmla="*/ 3846 h 11308"/>
                    <a:gd name="connsiteX1" fmla="*/ 20002 w 24122"/>
                    <a:gd name="connsiteY1" fmla="*/ 470 h 11308"/>
                    <a:gd name="connsiteX2" fmla="*/ 16345 w 24122"/>
                    <a:gd name="connsiteY2" fmla="*/ 1089 h 11308"/>
                    <a:gd name="connsiteX3" fmla="*/ 12688 w 24122"/>
                    <a:gd name="connsiteY3" fmla="*/ 2327 h 11308"/>
                    <a:gd name="connsiteX4" fmla="*/ 7511 w 24122"/>
                    <a:gd name="connsiteY4" fmla="*/ 3227 h 11308"/>
                    <a:gd name="connsiteX5" fmla="*/ 196 w 24122"/>
                    <a:gd name="connsiteY5" fmla="*/ 7841 h 11308"/>
                    <a:gd name="connsiteX6" fmla="*/ 7511 w 24122"/>
                    <a:gd name="connsiteY6" fmla="*/ 10936 h 11308"/>
                    <a:gd name="connsiteX7" fmla="*/ 16964 w 24122"/>
                    <a:gd name="connsiteY7" fmla="*/ 10317 h 11308"/>
                    <a:gd name="connsiteX8" fmla="*/ 23998 w 24122"/>
                    <a:gd name="connsiteY8" fmla="*/ 7560 h 11308"/>
                    <a:gd name="connsiteX9" fmla="*/ 23998 w 24122"/>
                    <a:gd name="connsiteY9" fmla="*/ 3846 h 11308"/>
                    <a:gd name="connsiteX10" fmla="*/ 23998 w 24122"/>
                    <a:gd name="connsiteY10" fmla="*/ 3846 h 1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22" h="11308">
                      <a:moveTo>
                        <a:pt x="23998" y="3846"/>
                      </a:moveTo>
                      <a:cubicBezTo>
                        <a:pt x="23998" y="470"/>
                        <a:pt x="22478" y="-768"/>
                        <a:pt x="20002" y="470"/>
                      </a:cubicBezTo>
                      <a:cubicBezTo>
                        <a:pt x="17583" y="1707"/>
                        <a:pt x="18145" y="1370"/>
                        <a:pt x="16345" y="1089"/>
                      </a:cubicBezTo>
                      <a:cubicBezTo>
                        <a:pt x="14545" y="807"/>
                        <a:pt x="13925" y="1089"/>
                        <a:pt x="12688" y="2327"/>
                      </a:cubicBezTo>
                      <a:cubicBezTo>
                        <a:pt x="11449" y="3564"/>
                        <a:pt x="11168" y="3227"/>
                        <a:pt x="7511" y="3227"/>
                      </a:cubicBezTo>
                      <a:cubicBezTo>
                        <a:pt x="3853" y="3227"/>
                        <a:pt x="-1042" y="4465"/>
                        <a:pt x="196" y="7841"/>
                      </a:cubicBezTo>
                      <a:cubicBezTo>
                        <a:pt x="1434" y="11217"/>
                        <a:pt x="3234" y="11836"/>
                        <a:pt x="7511" y="10936"/>
                      </a:cubicBezTo>
                      <a:cubicBezTo>
                        <a:pt x="11787" y="10035"/>
                        <a:pt x="12688" y="9079"/>
                        <a:pt x="16964" y="10317"/>
                      </a:cubicBezTo>
                      <a:cubicBezTo>
                        <a:pt x="21240" y="11555"/>
                        <a:pt x="23716" y="10598"/>
                        <a:pt x="23998" y="7560"/>
                      </a:cubicBezTo>
                      <a:cubicBezTo>
                        <a:pt x="24279" y="4465"/>
                        <a:pt x="23998" y="7222"/>
                        <a:pt x="23998" y="3846"/>
                      </a:cubicBezTo>
                      <a:lnTo>
                        <a:pt x="23998" y="3846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>
                  <a:extLst>
                    <a:ext uri="{FF2B5EF4-FFF2-40B4-BE49-F238E27FC236}">
                      <a16:creationId xmlns:a16="http://schemas.microsoft.com/office/drawing/2014/main" id="{6CA2CD1B-9194-5642-3118-459767AE6E8B}"/>
                    </a:ext>
                  </a:extLst>
                </p:cNvPr>
                <p:cNvSpPr/>
                <p:nvPr/>
              </p:nvSpPr>
              <p:spPr>
                <a:xfrm>
                  <a:off x="6227985" y="5623393"/>
                  <a:ext cx="7511" cy="3927"/>
                </a:xfrm>
                <a:custGeom>
                  <a:avLst/>
                  <a:gdLst>
                    <a:gd name="connsiteX0" fmla="*/ 2377 w 8774"/>
                    <a:gd name="connsiteY0" fmla="*/ 4183 h 4587"/>
                    <a:gd name="connsiteX1" fmla="*/ 5753 w 8774"/>
                    <a:gd name="connsiteY1" fmla="*/ 2664 h 4587"/>
                    <a:gd name="connsiteX2" fmla="*/ 8510 w 8774"/>
                    <a:gd name="connsiteY2" fmla="*/ 807 h 4587"/>
                    <a:gd name="connsiteX3" fmla="*/ 5472 w 8774"/>
                    <a:gd name="connsiteY3" fmla="*/ 807 h 4587"/>
                    <a:gd name="connsiteX4" fmla="*/ 2433 w 8774"/>
                    <a:gd name="connsiteY4" fmla="*/ 1426 h 4587"/>
                    <a:gd name="connsiteX5" fmla="*/ 14 w 8774"/>
                    <a:gd name="connsiteY5" fmla="*/ 2045 h 4587"/>
                    <a:gd name="connsiteX6" fmla="*/ 2377 w 8774"/>
                    <a:gd name="connsiteY6" fmla="*/ 4183 h 4587"/>
                    <a:gd name="connsiteX7" fmla="*/ 2377 w 8774"/>
                    <a:gd name="connsiteY7" fmla="*/ 4183 h 4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74" h="4587">
                      <a:moveTo>
                        <a:pt x="2377" y="4183"/>
                      </a:moveTo>
                      <a:cubicBezTo>
                        <a:pt x="4853" y="2945"/>
                        <a:pt x="3615" y="2326"/>
                        <a:pt x="5753" y="2664"/>
                      </a:cubicBezTo>
                      <a:cubicBezTo>
                        <a:pt x="7891" y="2945"/>
                        <a:pt x="9411" y="2045"/>
                        <a:pt x="8510" y="807"/>
                      </a:cubicBezTo>
                      <a:cubicBezTo>
                        <a:pt x="7610" y="-431"/>
                        <a:pt x="6991" y="-93"/>
                        <a:pt x="5472" y="807"/>
                      </a:cubicBezTo>
                      <a:cubicBezTo>
                        <a:pt x="3952" y="1707"/>
                        <a:pt x="4234" y="2045"/>
                        <a:pt x="2433" y="1426"/>
                      </a:cubicBezTo>
                      <a:cubicBezTo>
                        <a:pt x="576" y="807"/>
                        <a:pt x="14" y="526"/>
                        <a:pt x="14" y="2045"/>
                      </a:cubicBezTo>
                      <a:cubicBezTo>
                        <a:pt x="-42" y="3564"/>
                        <a:pt x="-42" y="5421"/>
                        <a:pt x="2377" y="4183"/>
                      </a:cubicBezTo>
                      <a:lnTo>
                        <a:pt x="2377" y="418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>
                  <a:extLst>
                    <a:ext uri="{FF2B5EF4-FFF2-40B4-BE49-F238E27FC236}">
                      <a16:creationId xmlns:a16="http://schemas.microsoft.com/office/drawing/2014/main" id="{7EDBF25B-636B-98E8-BF2C-B33C15C91775}"/>
                    </a:ext>
                  </a:extLst>
                </p:cNvPr>
                <p:cNvSpPr/>
                <p:nvPr/>
              </p:nvSpPr>
              <p:spPr>
                <a:xfrm>
                  <a:off x="6196191" y="5587773"/>
                  <a:ext cx="21152" cy="16253"/>
                </a:xfrm>
                <a:custGeom>
                  <a:avLst/>
                  <a:gdLst>
                    <a:gd name="connsiteX0" fmla="*/ 21794 w 24709"/>
                    <a:gd name="connsiteY0" fmla="*/ 7080 h 18987"/>
                    <a:gd name="connsiteX1" fmla="*/ 22413 w 24709"/>
                    <a:gd name="connsiteY1" fmla="*/ 4604 h 18987"/>
                    <a:gd name="connsiteX2" fmla="*/ 24214 w 24709"/>
                    <a:gd name="connsiteY2" fmla="*/ 609 h 18987"/>
                    <a:gd name="connsiteX3" fmla="*/ 18080 w 24709"/>
                    <a:gd name="connsiteY3" fmla="*/ 2747 h 18987"/>
                    <a:gd name="connsiteX4" fmla="*/ 11047 w 24709"/>
                    <a:gd name="connsiteY4" fmla="*/ 7361 h 18987"/>
                    <a:gd name="connsiteX5" fmla="*/ 3113 w 24709"/>
                    <a:gd name="connsiteY5" fmla="*/ 10456 h 18987"/>
                    <a:gd name="connsiteX6" fmla="*/ 693 w 24709"/>
                    <a:gd name="connsiteY6" fmla="*/ 17546 h 18987"/>
                    <a:gd name="connsiteX7" fmla="*/ 10372 w 24709"/>
                    <a:gd name="connsiteY7" fmla="*/ 17433 h 18987"/>
                    <a:gd name="connsiteX8" fmla="*/ 16561 w 24709"/>
                    <a:gd name="connsiteY8" fmla="*/ 15689 h 18987"/>
                    <a:gd name="connsiteX9" fmla="*/ 20219 w 24709"/>
                    <a:gd name="connsiteY9" fmla="*/ 15070 h 18987"/>
                    <a:gd name="connsiteX10" fmla="*/ 20219 w 24709"/>
                    <a:gd name="connsiteY10" fmla="*/ 10794 h 18987"/>
                    <a:gd name="connsiteX11" fmla="*/ 21794 w 24709"/>
                    <a:gd name="connsiteY11" fmla="*/ 7080 h 18987"/>
                    <a:gd name="connsiteX12" fmla="*/ 21794 w 24709"/>
                    <a:gd name="connsiteY12" fmla="*/ 7080 h 18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709" h="18987">
                      <a:moveTo>
                        <a:pt x="21794" y="7080"/>
                      </a:moveTo>
                      <a:cubicBezTo>
                        <a:pt x="20894" y="5561"/>
                        <a:pt x="19937" y="5842"/>
                        <a:pt x="22413" y="4604"/>
                      </a:cubicBezTo>
                      <a:cubicBezTo>
                        <a:pt x="24833" y="3366"/>
                        <a:pt x="25170" y="1847"/>
                        <a:pt x="24214" y="609"/>
                      </a:cubicBezTo>
                      <a:cubicBezTo>
                        <a:pt x="23313" y="-629"/>
                        <a:pt x="20219" y="-10"/>
                        <a:pt x="18080" y="2747"/>
                      </a:cubicBezTo>
                      <a:cubicBezTo>
                        <a:pt x="15942" y="5504"/>
                        <a:pt x="14423" y="7024"/>
                        <a:pt x="11047" y="7361"/>
                      </a:cubicBezTo>
                      <a:cubicBezTo>
                        <a:pt x="7670" y="7643"/>
                        <a:pt x="5870" y="8599"/>
                        <a:pt x="3113" y="10456"/>
                      </a:cubicBezTo>
                      <a:cubicBezTo>
                        <a:pt x="356" y="12313"/>
                        <a:pt x="-882" y="15689"/>
                        <a:pt x="693" y="17546"/>
                      </a:cubicBezTo>
                      <a:cubicBezTo>
                        <a:pt x="2213" y="19403"/>
                        <a:pt x="6995" y="19572"/>
                        <a:pt x="10372" y="17433"/>
                      </a:cubicBezTo>
                      <a:cubicBezTo>
                        <a:pt x="13748" y="15295"/>
                        <a:pt x="13804" y="13213"/>
                        <a:pt x="16561" y="15689"/>
                      </a:cubicBezTo>
                      <a:cubicBezTo>
                        <a:pt x="19318" y="18165"/>
                        <a:pt x="21119" y="16927"/>
                        <a:pt x="20219" y="15070"/>
                      </a:cubicBezTo>
                      <a:cubicBezTo>
                        <a:pt x="19318" y="13213"/>
                        <a:pt x="18080" y="10456"/>
                        <a:pt x="20219" y="10794"/>
                      </a:cubicBezTo>
                      <a:cubicBezTo>
                        <a:pt x="22413" y="11075"/>
                        <a:pt x="22751" y="8599"/>
                        <a:pt x="21794" y="7080"/>
                      </a:cubicBezTo>
                      <a:lnTo>
                        <a:pt x="21794" y="708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>
                  <a:extLst>
                    <a:ext uri="{FF2B5EF4-FFF2-40B4-BE49-F238E27FC236}">
                      <a16:creationId xmlns:a16="http://schemas.microsoft.com/office/drawing/2014/main" id="{5D166F03-15A3-2543-D9BC-D6520C721F7C}"/>
                    </a:ext>
                  </a:extLst>
                </p:cNvPr>
                <p:cNvSpPr/>
                <p:nvPr/>
              </p:nvSpPr>
              <p:spPr>
                <a:xfrm>
                  <a:off x="6237668" y="5616886"/>
                  <a:ext cx="10017" cy="4275"/>
                </a:xfrm>
                <a:custGeom>
                  <a:avLst/>
                  <a:gdLst>
                    <a:gd name="connsiteX0" fmla="*/ 2713 w 11702"/>
                    <a:gd name="connsiteY0" fmla="*/ 4750 h 4994"/>
                    <a:gd name="connsiteX1" fmla="*/ 7890 w 11702"/>
                    <a:gd name="connsiteY1" fmla="*/ 3513 h 4994"/>
                    <a:gd name="connsiteX2" fmla="*/ 11548 w 11702"/>
                    <a:gd name="connsiteY2" fmla="*/ 1037 h 4994"/>
                    <a:gd name="connsiteX3" fmla="*/ 7890 w 11702"/>
                    <a:gd name="connsiteY3" fmla="*/ 1037 h 4994"/>
                    <a:gd name="connsiteX4" fmla="*/ 3332 w 11702"/>
                    <a:gd name="connsiteY4" fmla="*/ 2274 h 4994"/>
                    <a:gd name="connsiteX5" fmla="*/ 1475 w 11702"/>
                    <a:gd name="connsiteY5" fmla="*/ 3513 h 4994"/>
                    <a:gd name="connsiteX6" fmla="*/ 2713 w 11702"/>
                    <a:gd name="connsiteY6" fmla="*/ 4750 h 4994"/>
                    <a:gd name="connsiteX7" fmla="*/ 2713 w 11702"/>
                    <a:gd name="connsiteY7" fmla="*/ 4750 h 4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702" h="4994">
                      <a:moveTo>
                        <a:pt x="2713" y="4750"/>
                      </a:moveTo>
                      <a:cubicBezTo>
                        <a:pt x="6089" y="3850"/>
                        <a:pt x="4852" y="3850"/>
                        <a:pt x="7890" y="3513"/>
                      </a:cubicBezTo>
                      <a:cubicBezTo>
                        <a:pt x="10928" y="3175"/>
                        <a:pt x="12166" y="2612"/>
                        <a:pt x="11548" y="1037"/>
                      </a:cubicBezTo>
                      <a:cubicBezTo>
                        <a:pt x="10928" y="-483"/>
                        <a:pt x="10309" y="-201"/>
                        <a:pt x="7890" y="1037"/>
                      </a:cubicBezTo>
                      <a:cubicBezTo>
                        <a:pt x="5414" y="2274"/>
                        <a:pt x="4852" y="1037"/>
                        <a:pt x="3332" y="2274"/>
                      </a:cubicBezTo>
                      <a:cubicBezTo>
                        <a:pt x="1813" y="3513"/>
                        <a:pt x="3613" y="3175"/>
                        <a:pt x="1475" y="3513"/>
                      </a:cubicBezTo>
                      <a:cubicBezTo>
                        <a:pt x="-663" y="3794"/>
                        <a:pt x="-663" y="5651"/>
                        <a:pt x="2713" y="4750"/>
                      </a:cubicBezTo>
                      <a:lnTo>
                        <a:pt x="2713" y="475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>
                  <a:extLst>
                    <a:ext uri="{FF2B5EF4-FFF2-40B4-BE49-F238E27FC236}">
                      <a16:creationId xmlns:a16="http://schemas.microsoft.com/office/drawing/2014/main" id="{5E8DC8DE-6570-6346-F2AE-14A52FD210C8}"/>
                    </a:ext>
                  </a:extLst>
                </p:cNvPr>
                <p:cNvSpPr/>
                <p:nvPr/>
              </p:nvSpPr>
              <p:spPr>
                <a:xfrm>
                  <a:off x="6188391" y="5625693"/>
                  <a:ext cx="2768" cy="3778"/>
                </a:xfrm>
                <a:custGeom>
                  <a:avLst/>
                  <a:gdLst>
                    <a:gd name="connsiteX0" fmla="*/ 3109 w 3233"/>
                    <a:gd name="connsiteY0" fmla="*/ 1496 h 4413"/>
                    <a:gd name="connsiteX1" fmla="*/ 71 w 3233"/>
                    <a:gd name="connsiteY1" fmla="*/ 1777 h 4413"/>
                    <a:gd name="connsiteX2" fmla="*/ 2209 w 3233"/>
                    <a:gd name="connsiteY2" fmla="*/ 4253 h 4413"/>
                    <a:gd name="connsiteX3" fmla="*/ 3109 w 3233"/>
                    <a:gd name="connsiteY3" fmla="*/ 1496 h 4413"/>
                    <a:gd name="connsiteX4" fmla="*/ 3109 w 3233"/>
                    <a:gd name="connsiteY4" fmla="*/ 1496 h 4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33" h="4413">
                      <a:moveTo>
                        <a:pt x="3109" y="1496"/>
                      </a:moveTo>
                      <a:cubicBezTo>
                        <a:pt x="3109" y="-980"/>
                        <a:pt x="-548" y="-23"/>
                        <a:pt x="71" y="1777"/>
                      </a:cubicBezTo>
                      <a:cubicBezTo>
                        <a:pt x="689" y="3634"/>
                        <a:pt x="689" y="4872"/>
                        <a:pt x="2209" y="4253"/>
                      </a:cubicBezTo>
                      <a:cubicBezTo>
                        <a:pt x="3728" y="3690"/>
                        <a:pt x="3109" y="3971"/>
                        <a:pt x="3109" y="1496"/>
                      </a:cubicBezTo>
                      <a:lnTo>
                        <a:pt x="3109" y="1496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>
                  <a:extLst>
                    <a:ext uri="{FF2B5EF4-FFF2-40B4-BE49-F238E27FC236}">
                      <a16:creationId xmlns:a16="http://schemas.microsoft.com/office/drawing/2014/main" id="{72209CE5-D0CE-958C-653C-30E6879B4999}"/>
                    </a:ext>
                  </a:extLst>
                </p:cNvPr>
                <p:cNvSpPr/>
                <p:nvPr/>
              </p:nvSpPr>
              <p:spPr>
                <a:xfrm>
                  <a:off x="6216205" y="5634142"/>
                  <a:ext cx="3422" cy="3092"/>
                </a:xfrm>
                <a:custGeom>
                  <a:avLst/>
                  <a:gdLst>
                    <a:gd name="connsiteX0" fmla="*/ 2690 w 3997"/>
                    <a:gd name="connsiteY0" fmla="*/ 2992 h 3612"/>
                    <a:gd name="connsiteX1" fmla="*/ 1171 w 3997"/>
                    <a:gd name="connsiteY1" fmla="*/ 516 h 3612"/>
                    <a:gd name="connsiteX2" fmla="*/ 2690 w 3997"/>
                    <a:gd name="connsiteY2" fmla="*/ 2992 h 3612"/>
                    <a:gd name="connsiteX3" fmla="*/ 2690 w 3997"/>
                    <a:gd name="connsiteY3" fmla="*/ 2992 h 3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97" h="3612">
                      <a:moveTo>
                        <a:pt x="2690" y="2992"/>
                      </a:moveTo>
                      <a:cubicBezTo>
                        <a:pt x="5448" y="1135"/>
                        <a:pt x="3309" y="-1003"/>
                        <a:pt x="1171" y="516"/>
                      </a:cubicBezTo>
                      <a:cubicBezTo>
                        <a:pt x="-967" y="2092"/>
                        <a:pt x="-10" y="4849"/>
                        <a:pt x="2690" y="2992"/>
                      </a:cubicBezTo>
                      <a:lnTo>
                        <a:pt x="2690" y="2992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>
                  <a:extLst>
                    <a:ext uri="{FF2B5EF4-FFF2-40B4-BE49-F238E27FC236}">
                      <a16:creationId xmlns:a16="http://schemas.microsoft.com/office/drawing/2014/main" id="{F55A6F45-DC5B-52B2-297F-6D9A67C57823}"/>
                    </a:ext>
                  </a:extLst>
                </p:cNvPr>
                <p:cNvSpPr/>
                <p:nvPr/>
              </p:nvSpPr>
              <p:spPr>
                <a:xfrm>
                  <a:off x="6134955" y="5619958"/>
                  <a:ext cx="18986" cy="22629"/>
                </a:xfrm>
                <a:custGeom>
                  <a:avLst/>
                  <a:gdLst>
                    <a:gd name="connsiteX0" fmla="*/ 22149 w 22179"/>
                    <a:gd name="connsiteY0" fmla="*/ 6056 h 26435"/>
                    <a:gd name="connsiteX1" fmla="*/ 21249 w 22179"/>
                    <a:gd name="connsiteY1" fmla="*/ 3918 h 26435"/>
                    <a:gd name="connsiteX2" fmla="*/ 20630 w 22179"/>
                    <a:gd name="connsiteY2" fmla="*/ 823 h 26435"/>
                    <a:gd name="connsiteX3" fmla="*/ 16972 w 22179"/>
                    <a:gd name="connsiteY3" fmla="*/ 205 h 26435"/>
                    <a:gd name="connsiteX4" fmla="*/ 14215 w 22179"/>
                    <a:gd name="connsiteY4" fmla="*/ 823 h 26435"/>
                    <a:gd name="connsiteX5" fmla="*/ 12358 w 22179"/>
                    <a:gd name="connsiteY5" fmla="*/ 3299 h 26435"/>
                    <a:gd name="connsiteX6" fmla="*/ 11120 w 22179"/>
                    <a:gd name="connsiteY6" fmla="*/ 7294 h 26435"/>
                    <a:gd name="connsiteX7" fmla="*/ 12358 w 22179"/>
                    <a:gd name="connsiteY7" fmla="*/ 10052 h 26435"/>
                    <a:gd name="connsiteX8" fmla="*/ 16916 w 22179"/>
                    <a:gd name="connsiteY8" fmla="*/ 10052 h 26435"/>
                    <a:gd name="connsiteX9" fmla="*/ 20911 w 22179"/>
                    <a:gd name="connsiteY9" fmla="*/ 8532 h 26435"/>
                    <a:gd name="connsiteX10" fmla="*/ 22149 w 22179"/>
                    <a:gd name="connsiteY10" fmla="*/ 6056 h 26435"/>
                    <a:gd name="connsiteX11" fmla="*/ 22149 w 22179"/>
                    <a:gd name="connsiteY11" fmla="*/ 6056 h 26435"/>
                    <a:gd name="connsiteX12" fmla="*/ 5043 w 22179"/>
                    <a:gd name="connsiteY12" fmla="*/ 17141 h 26435"/>
                    <a:gd name="connsiteX13" fmla="*/ 767 w 22179"/>
                    <a:gd name="connsiteY13" fmla="*/ 18042 h 26435"/>
                    <a:gd name="connsiteX14" fmla="*/ 1048 w 22179"/>
                    <a:gd name="connsiteY14" fmla="*/ 22318 h 26435"/>
                    <a:gd name="connsiteX15" fmla="*/ 2849 w 22179"/>
                    <a:gd name="connsiteY15" fmla="*/ 24794 h 26435"/>
                    <a:gd name="connsiteX16" fmla="*/ 5887 w 22179"/>
                    <a:gd name="connsiteY16" fmla="*/ 25413 h 26435"/>
                    <a:gd name="connsiteX17" fmla="*/ 8026 w 22179"/>
                    <a:gd name="connsiteY17" fmla="*/ 19561 h 26435"/>
                    <a:gd name="connsiteX18" fmla="*/ 6169 w 22179"/>
                    <a:gd name="connsiteY18" fmla="*/ 17423 h 26435"/>
                    <a:gd name="connsiteX19" fmla="*/ 5043 w 22179"/>
                    <a:gd name="connsiteY19" fmla="*/ 17141 h 26435"/>
                    <a:gd name="connsiteX20" fmla="*/ 5043 w 22179"/>
                    <a:gd name="connsiteY20" fmla="*/ 17141 h 26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2179" h="26435">
                      <a:moveTo>
                        <a:pt x="22149" y="6056"/>
                      </a:moveTo>
                      <a:cubicBezTo>
                        <a:pt x="22149" y="6056"/>
                        <a:pt x="20292" y="6676"/>
                        <a:pt x="21249" y="3918"/>
                      </a:cubicBezTo>
                      <a:cubicBezTo>
                        <a:pt x="22149" y="1161"/>
                        <a:pt x="22149" y="1161"/>
                        <a:pt x="20630" y="823"/>
                      </a:cubicBezTo>
                      <a:cubicBezTo>
                        <a:pt x="19110" y="542"/>
                        <a:pt x="18491" y="-414"/>
                        <a:pt x="16972" y="205"/>
                      </a:cubicBezTo>
                      <a:cubicBezTo>
                        <a:pt x="15453" y="823"/>
                        <a:pt x="15734" y="1105"/>
                        <a:pt x="14215" y="823"/>
                      </a:cubicBezTo>
                      <a:cubicBezTo>
                        <a:pt x="12696" y="542"/>
                        <a:pt x="12696" y="1443"/>
                        <a:pt x="12358" y="3299"/>
                      </a:cubicBezTo>
                      <a:cubicBezTo>
                        <a:pt x="12077" y="5156"/>
                        <a:pt x="12640" y="5775"/>
                        <a:pt x="11120" y="7294"/>
                      </a:cubicBezTo>
                      <a:cubicBezTo>
                        <a:pt x="9601" y="8814"/>
                        <a:pt x="9601" y="10389"/>
                        <a:pt x="12358" y="10052"/>
                      </a:cubicBezTo>
                      <a:cubicBezTo>
                        <a:pt x="15115" y="9770"/>
                        <a:pt x="13877" y="10389"/>
                        <a:pt x="16916" y="10052"/>
                      </a:cubicBezTo>
                      <a:cubicBezTo>
                        <a:pt x="19954" y="9770"/>
                        <a:pt x="19336" y="9770"/>
                        <a:pt x="20911" y="8532"/>
                      </a:cubicBezTo>
                      <a:cubicBezTo>
                        <a:pt x="22487" y="7294"/>
                        <a:pt x="22149" y="6056"/>
                        <a:pt x="22149" y="6056"/>
                      </a:cubicBezTo>
                      <a:lnTo>
                        <a:pt x="22149" y="6056"/>
                      </a:lnTo>
                      <a:close/>
                      <a:moveTo>
                        <a:pt x="5043" y="17141"/>
                      </a:moveTo>
                      <a:cubicBezTo>
                        <a:pt x="3186" y="15622"/>
                        <a:pt x="1667" y="15622"/>
                        <a:pt x="767" y="18042"/>
                      </a:cubicBezTo>
                      <a:cubicBezTo>
                        <a:pt x="-134" y="20517"/>
                        <a:pt x="-471" y="21137"/>
                        <a:pt x="1048" y="22318"/>
                      </a:cubicBezTo>
                      <a:cubicBezTo>
                        <a:pt x="2567" y="23556"/>
                        <a:pt x="3468" y="23219"/>
                        <a:pt x="2849" y="24794"/>
                      </a:cubicBezTo>
                      <a:cubicBezTo>
                        <a:pt x="2230" y="26313"/>
                        <a:pt x="4368" y="27270"/>
                        <a:pt x="5887" y="25413"/>
                      </a:cubicBezTo>
                      <a:cubicBezTo>
                        <a:pt x="7407" y="23556"/>
                        <a:pt x="7744" y="20799"/>
                        <a:pt x="8026" y="19561"/>
                      </a:cubicBezTo>
                      <a:cubicBezTo>
                        <a:pt x="8307" y="18323"/>
                        <a:pt x="8026" y="18323"/>
                        <a:pt x="6169" y="17423"/>
                      </a:cubicBezTo>
                      <a:cubicBezTo>
                        <a:pt x="4424" y="16523"/>
                        <a:pt x="6900" y="18661"/>
                        <a:pt x="5043" y="17141"/>
                      </a:cubicBezTo>
                      <a:lnTo>
                        <a:pt x="5043" y="1714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>
                  <a:extLst>
                    <a:ext uri="{FF2B5EF4-FFF2-40B4-BE49-F238E27FC236}">
                      <a16:creationId xmlns:a16="http://schemas.microsoft.com/office/drawing/2014/main" id="{19054F0F-93FE-1FA4-6137-519782D38E8D}"/>
                    </a:ext>
                  </a:extLst>
                </p:cNvPr>
                <p:cNvSpPr/>
                <p:nvPr/>
              </p:nvSpPr>
              <p:spPr>
                <a:xfrm>
                  <a:off x="6081760" y="5654429"/>
                  <a:ext cx="15803" cy="25314"/>
                </a:xfrm>
                <a:custGeom>
                  <a:avLst/>
                  <a:gdLst>
                    <a:gd name="connsiteX0" fmla="*/ 12211 w 18461"/>
                    <a:gd name="connsiteY0" fmla="*/ 8215 h 29572"/>
                    <a:gd name="connsiteX1" fmla="*/ 16768 w 18461"/>
                    <a:gd name="connsiteY1" fmla="*/ 5120 h 29572"/>
                    <a:gd name="connsiteX2" fmla="*/ 14349 w 18461"/>
                    <a:gd name="connsiteY2" fmla="*/ 506 h 29572"/>
                    <a:gd name="connsiteX3" fmla="*/ 7315 w 18461"/>
                    <a:gd name="connsiteY3" fmla="*/ 6020 h 29572"/>
                    <a:gd name="connsiteX4" fmla="*/ 3039 w 18461"/>
                    <a:gd name="connsiteY4" fmla="*/ 8159 h 29572"/>
                    <a:gd name="connsiteX5" fmla="*/ 0 w 18461"/>
                    <a:gd name="connsiteY5" fmla="*/ 12773 h 29572"/>
                    <a:gd name="connsiteX6" fmla="*/ 10410 w 18461"/>
                    <a:gd name="connsiteY6" fmla="*/ 27515 h 29572"/>
                    <a:gd name="connsiteX7" fmla="*/ 10691 w 18461"/>
                    <a:gd name="connsiteY7" fmla="*/ 19806 h 29572"/>
                    <a:gd name="connsiteX8" fmla="*/ 12211 w 18461"/>
                    <a:gd name="connsiteY8" fmla="*/ 8215 h 29572"/>
                    <a:gd name="connsiteX9" fmla="*/ 12211 w 18461"/>
                    <a:gd name="connsiteY9" fmla="*/ 8215 h 29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61" h="29572">
                      <a:moveTo>
                        <a:pt x="12211" y="8215"/>
                      </a:moveTo>
                      <a:cubicBezTo>
                        <a:pt x="14968" y="6696"/>
                        <a:pt x="14349" y="6696"/>
                        <a:pt x="16768" y="5120"/>
                      </a:cubicBezTo>
                      <a:cubicBezTo>
                        <a:pt x="19188" y="3601"/>
                        <a:pt x="19525" y="-1632"/>
                        <a:pt x="14349" y="506"/>
                      </a:cubicBezTo>
                      <a:cubicBezTo>
                        <a:pt x="10072" y="2307"/>
                        <a:pt x="8834" y="1463"/>
                        <a:pt x="7315" y="6020"/>
                      </a:cubicBezTo>
                      <a:cubicBezTo>
                        <a:pt x="6696" y="7877"/>
                        <a:pt x="6696" y="9396"/>
                        <a:pt x="3039" y="8159"/>
                      </a:cubicBezTo>
                      <a:cubicBezTo>
                        <a:pt x="450" y="7259"/>
                        <a:pt x="0" y="10016"/>
                        <a:pt x="0" y="12773"/>
                      </a:cubicBezTo>
                      <a:cubicBezTo>
                        <a:pt x="0" y="18006"/>
                        <a:pt x="9791" y="35505"/>
                        <a:pt x="10410" y="27515"/>
                      </a:cubicBezTo>
                      <a:cubicBezTo>
                        <a:pt x="10691" y="23520"/>
                        <a:pt x="8891" y="21382"/>
                        <a:pt x="10691" y="19806"/>
                      </a:cubicBezTo>
                      <a:cubicBezTo>
                        <a:pt x="14968" y="16318"/>
                        <a:pt x="5683" y="11872"/>
                        <a:pt x="12211" y="8215"/>
                      </a:cubicBezTo>
                      <a:lnTo>
                        <a:pt x="12211" y="821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>
                  <a:extLst>
                    <a:ext uri="{FF2B5EF4-FFF2-40B4-BE49-F238E27FC236}">
                      <a16:creationId xmlns:a16="http://schemas.microsoft.com/office/drawing/2014/main" id="{FFE56DD6-8EEB-FB8B-D902-06845541457E}"/>
                    </a:ext>
                  </a:extLst>
                </p:cNvPr>
                <p:cNvSpPr/>
                <p:nvPr/>
              </p:nvSpPr>
              <p:spPr>
                <a:xfrm>
                  <a:off x="6061710" y="5662284"/>
                  <a:ext cx="14131" cy="14787"/>
                </a:xfrm>
                <a:custGeom>
                  <a:avLst/>
                  <a:gdLst>
                    <a:gd name="connsiteX0" fmla="*/ 15769 w 16508"/>
                    <a:gd name="connsiteY0" fmla="*/ 10405 h 17274"/>
                    <a:gd name="connsiteX1" fmla="*/ 14532 w 16508"/>
                    <a:gd name="connsiteY1" fmla="*/ 277 h 17274"/>
                    <a:gd name="connsiteX2" fmla="*/ 8398 w 16508"/>
                    <a:gd name="connsiteY2" fmla="*/ 2134 h 17274"/>
                    <a:gd name="connsiteX3" fmla="*/ 746 w 16508"/>
                    <a:gd name="connsiteY3" fmla="*/ 16876 h 17274"/>
                    <a:gd name="connsiteX4" fmla="*/ 10255 w 16508"/>
                    <a:gd name="connsiteY4" fmla="*/ 12599 h 17274"/>
                    <a:gd name="connsiteX5" fmla="*/ 15769 w 16508"/>
                    <a:gd name="connsiteY5" fmla="*/ 10405 h 17274"/>
                    <a:gd name="connsiteX6" fmla="*/ 15769 w 16508"/>
                    <a:gd name="connsiteY6" fmla="*/ 10405 h 17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08" h="17274">
                      <a:moveTo>
                        <a:pt x="15769" y="10405"/>
                      </a:moveTo>
                      <a:cubicBezTo>
                        <a:pt x="16051" y="7591"/>
                        <a:pt x="17851" y="839"/>
                        <a:pt x="14532" y="277"/>
                      </a:cubicBezTo>
                      <a:cubicBezTo>
                        <a:pt x="10874" y="-342"/>
                        <a:pt x="8398" y="-5"/>
                        <a:pt x="8398" y="2134"/>
                      </a:cubicBezTo>
                      <a:cubicBezTo>
                        <a:pt x="8398" y="4384"/>
                        <a:pt x="-2968" y="15469"/>
                        <a:pt x="746" y="16876"/>
                      </a:cubicBezTo>
                      <a:cubicBezTo>
                        <a:pt x="7385" y="18902"/>
                        <a:pt x="6091" y="12543"/>
                        <a:pt x="10255" y="12599"/>
                      </a:cubicBezTo>
                      <a:cubicBezTo>
                        <a:pt x="13350" y="13162"/>
                        <a:pt x="15432" y="13162"/>
                        <a:pt x="15769" y="10405"/>
                      </a:cubicBezTo>
                      <a:lnTo>
                        <a:pt x="15769" y="1040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>
                  <a:extLst>
                    <a:ext uri="{FF2B5EF4-FFF2-40B4-BE49-F238E27FC236}">
                      <a16:creationId xmlns:a16="http://schemas.microsoft.com/office/drawing/2014/main" id="{2C41458A-985C-199A-F2B4-8FA0AC4280DA}"/>
                    </a:ext>
                  </a:extLst>
                </p:cNvPr>
                <p:cNvSpPr/>
                <p:nvPr/>
              </p:nvSpPr>
              <p:spPr>
                <a:xfrm>
                  <a:off x="6125937" y="5642772"/>
                  <a:ext cx="7444" cy="4555"/>
                </a:xfrm>
                <a:custGeom>
                  <a:avLst/>
                  <a:gdLst>
                    <a:gd name="connsiteX0" fmla="*/ 2749 w 8696"/>
                    <a:gd name="connsiteY0" fmla="*/ 4614 h 5321"/>
                    <a:gd name="connsiteX1" fmla="*/ 5506 w 8696"/>
                    <a:gd name="connsiteY1" fmla="*/ 2757 h 5321"/>
                    <a:gd name="connsiteX2" fmla="*/ 7363 w 8696"/>
                    <a:gd name="connsiteY2" fmla="*/ 281 h 5321"/>
                    <a:gd name="connsiteX3" fmla="*/ 1848 w 8696"/>
                    <a:gd name="connsiteY3" fmla="*/ 0 h 5321"/>
                    <a:gd name="connsiteX4" fmla="*/ 48 w 8696"/>
                    <a:gd name="connsiteY4" fmla="*/ 2138 h 5321"/>
                    <a:gd name="connsiteX5" fmla="*/ 2749 w 8696"/>
                    <a:gd name="connsiteY5" fmla="*/ 4614 h 5321"/>
                    <a:gd name="connsiteX6" fmla="*/ 2749 w 8696"/>
                    <a:gd name="connsiteY6" fmla="*/ 4614 h 5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96" h="5321">
                      <a:moveTo>
                        <a:pt x="2749" y="4614"/>
                      </a:moveTo>
                      <a:cubicBezTo>
                        <a:pt x="4268" y="2757"/>
                        <a:pt x="2749" y="3095"/>
                        <a:pt x="5506" y="2757"/>
                      </a:cubicBezTo>
                      <a:cubicBezTo>
                        <a:pt x="8263" y="2476"/>
                        <a:pt x="10064" y="0"/>
                        <a:pt x="7363" y="281"/>
                      </a:cubicBezTo>
                      <a:cubicBezTo>
                        <a:pt x="4605" y="619"/>
                        <a:pt x="1848" y="0"/>
                        <a:pt x="1848" y="0"/>
                      </a:cubicBezTo>
                      <a:cubicBezTo>
                        <a:pt x="1848" y="0"/>
                        <a:pt x="329" y="0"/>
                        <a:pt x="48" y="2138"/>
                      </a:cubicBezTo>
                      <a:cubicBezTo>
                        <a:pt x="-290" y="4333"/>
                        <a:pt x="1229" y="6471"/>
                        <a:pt x="2749" y="4614"/>
                      </a:cubicBezTo>
                      <a:lnTo>
                        <a:pt x="2749" y="461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>
                  <a:extLst>
                    <a:ext uri="{FF2B5EF4-FFF2-40B4-BE49-F238E27FC236}">
                      <a16:creationId xmlns:a16="http://schemas.microsoft.com/office/drawing/2014/main" id="{CF1DCDC2-CA4F-4832-7493-6065ECD8D50F}"/>
                    </a:ext>
                  </a:extLst>
                </p:cNvPr>
                <p:cNvSpPr/>
                <p:nvPr/>
              </p:nvSpPr>
              <p:spPr>
                <a:xfrm>
                  <a:off x="6053618" y="5665878"/>
                  <a:ext cx="3528" cy="4373"/>
                </a:xfrm>
                <a:custGeom>
                  <a:avLst/>
                  <a:gdLst>
                    <a:gd name="connsiteX0" fmla="*/ 2603 w 4121"/>
                    <a:gd name="connsiteY0" fmla="*/ 4068 h 5108"/>
                    <a:gd name="connsiteX1" fmla="*/ 1084 w 4121"/>
                    <a:gd name="connsiteY1" fmla="*/ 692 h 5108"/>
                    <a:gd name="connsiteX2" fmla="*/ 2603 w 4121"/>
                    <a:gd name="connsiteY2" fmla="*/ 4068 h 5108"/>
                    <a:gd name="connsiteX3" fmla="*/ 2603 w 4121"/>
                    <a:gd name="connsiteY3" fmla="*/ 4068 h 5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21" h="5108">
                      <a:moveTo>
                        <a:pt x="2603" y="4068"/>
                      </a:moveTo>
                      <a:cubicBezTo>
                        <a:pt x="6260" y="973"/>
                        <a:pt x="2321" y="-1165"/>
                        <a:pt x="1084" y="692"/>
                      </a:cubicBezTo>
                      <a:cubicBezTo>
                        <a:pt x="-154" y="2549"/>
                        <a:pt x="-1055" y="7163"/>
                        <a:pt x="2603" y="4068"/>
                      </a:cubicBezTo>
                      <a:lnTo>
                        <a:pt x="2603" y="4068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>
                  <a:extLst>
                    <a:ext uri="{FF2B5EF4-FFF2-40B4-BE49-F238E27FC236}">
                      <a16:creationId xmlns:a16="http://schemas.microsoft.com/office/drawing/2014/main" id="{9659CC2D-2230-1511-BF29-18D654E17470}"/>
                    </a:ext>
                  </a:extLst>
                </p:cNvPr>
                <p:cNvSpPr/>
                <p:nvPr/>
              </p:nvSpPr>
              <p:spPr>
                <a:xfrm>
                  <a:off x="5927430" y="5863525"/>
                  <a:ext cx="5683" cy="7755"/>
                </a:xfrm>
                <a:custGeom>
                  <a:avLst/>
                  <a:gdLst>
                    <a:gd name="connsiteX0" fmla="*/ 0 w 6639"/>
                    <a:gd name="connsiteY0" fmla="*/ 8440 h 9059"/>
                    <a:gd name="connsiteX1" fmla="*/ 338 w 6639"/>
                    <a:gd name="connsiteY1" fmla="*/ 7259 h 9059"/>
                    <a:gd name="connsiteX2" fmla="*/ 2476 w 6639"/>
                    <a:gd name="connsiteY2" fmla="*/ 7877 h 9059"/>
                    <a:gd name="connsiteX3" fmla="*/ 2138 w 6639"/>
                    <a:gd name="connsiteY3" fmla="*/ 9059 h 9059"/>
                    <a:gd name="connsiteX4" fmla="*/ 0 w 6639"/>
                    <a:gd name="connsiteY4" fmla="*/ 8440 h 9059"/>
                    <a:gd name="connsiteX5" fmla="*/ 0 w 6639"/>
                    <a:gd name="connsiteY5" fmla="*/ 8440 h 9059"/>
                    <a:gd name="connsiteX6" fmla="*/ 4164 w 6639"/>
                    <a:gd name="connsiteY6" fmla="*/ 1125 h 9059"/>
                    <a:gd name="connsiteX7" fmla="*/ 4558 w 6639"/>
                    <a:gd name="connsiteY7" fmla="*/ 0 h 9059"/>
                    <a:gd name="connsiteX8" fmla="*/ 6640 w 6639"/>
                    <a:gd name="connsiteY8" fmla="*/ 788 h 9059"/>
                    <a:gd name="connsiteX9" fmla="*/ 6246 w 6639"/>
                    <a:gd name="connsiteY9" fmla="*/ 1913 h 9059"/>
                    <a:gd name="connsiteX10" fmla="*/ 4164 w 6639"/>
                    <a:gd name="connsiteY10" fmla="*/ 1125 h 9059"/>
                    <a:gd name="connsiteX11" fmla="*/ 4164 w 6639"/>
                    <a:gd name="connsiteY11" fmla="*/ 1125 h 9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639" h="9059">
                      <a:moveTo>
                        <a:pt x="0" y="8440"/>
                      </a:moveTo>
                      <a:lnTo>
                        <a:pt x="338" y="7259"/>
                      </a:lnTo>
                      <a:lnTo>
                        <a:pt x="2476" y="7877"/>
                      </a:lnTo>
                      <a:lnTo>
                        <a:pt x="2138" y="9059"/>
                      </a:lnTo>
                      <a:lnTo>
                        <a:pt x="0" y="8440"/>
                      </a:lnTo>
                      <a:lnTo>
                        <a:pt x="0" y="8440"/>
                      </a:lnTo>
                      <a:close/>
                      <a:moveTo>
                        <a:pt x="4164" y="1125"/>
                      </a:moveTo>
                      <a:lnTo>
                        <a:pt x="4558" y="0"/>
                      </a:lnTo>
                      <a:lnTo>
                        <a:pt x="6640" y="788"/>
                      </a:lnTo>
                      <a:lnTo>
                        <a:pt x="6246" y="1913"/>
                      </a:lnTo>
                      <a:lnTo>
                        <a:pt x="4164" y="1125"/>
                      </a:lnTo>
                      <a:lnTo>
                        <a:pt x="4164" y="1125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>
                  <a:extLst>
                    <a:ext uri="{FF2B5EF4-FFF2-40B4-BE49-F238E27FC236}">
                      <a16:creationId xmlns:a16="http://schemas.microsoft.com/office/drawing/2014/main" id="{DD2F6B7A-EC03-BAA8-66FA-39A05945345B}"/>
                    </a:ext>
                  </a:extLst>
                </p:cNvPr>
                <p:cNvSpPr/>
                <p:nvPr/>
              </p:nvSpPr>
              <p:spPr>
                <a:xfrm>
                  <a:off x="5856190" y="5992632"/>
                  <a:ext cx="3058" cy="3954"/>
                </a:xfrm>
                <a:custGeom>
                  <a:avLst/>
                  <a:gdLst>
                    <a:gd name="connsiteX0" fmla="*/ 1800 w 3572"/>
                    <a:gd name="connsiteY0" fmla="*/ 1387 h 4619"/>
                    <a:gd name="connsiteX1" fmla="*/ 0 w 3572"/>
                    <a:gd name="connsiteY1" fmla="*/ 2005 h 4619"/>
                    <a:gd name="connsiteX2" fmla="*/ 2420 w 3572"/>
                    <a:gd name="connsiteY2" fmla="*/ 4481 h 4619"/>
                    <a:gd name="connsiteX3" fmla="*/ 1800 w 3572"/>
                    <a:gd name="connsiteY3" fmla="*/ 1387 h 4619"/>
                    <a:gd name="connsiteX4" fmla="*/ 1800 w 3572"/>
                    <a:gd name="connsiteY4" fmla="*/ 1387 h 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72" h="4619">
                      <a:moveTo>
                        <a:pt x="1800" y="1387"/>
                      </a:moveTo>
                      <a:cubicBezTo>
                        <a:pt x="900" y="-1089"/>
                        <a:pt x="0" y="148"/>
                        <a:pt x="0" y="2005"/>
                      </a:cubicBezTo>
                      <a:cubicBezTo>
                        <a:pt x="0" y="3862"/>
                        <a:pt x="0" y="3862"/>
                        <a:pt x="2420" y="4481"/>
                      </a:cubicBezTo>
                      <a:cubicBezTo>
                        <a:pt x="4895" y="5044"/>
                        <a:pt x="2757" y="3862"/>
                        <a:pt x="1800" y="1387"/>
                      </a:cubicBezTo>
                      <a:lnTo>
                        <a:pt x="1800" y="1387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>
                  <a:extLst>
                    <a:ext uri="{FF2B5EF4-FFF2-40B4-BE49-F238E27FC236}">
                      <a16:creationId xmlns:a16="http://schemas.microsoft.com/office/drawing/2014/main" id="{B801B06D-E3A0-A3FE-4705-76291B695E1C}"/>
                    </a:ext>
                  </a:extLst>
                </p:cNvPr>
                <p:cNvSpPr/>
                <p:nvPr/>
              </p:nvSpPr>
              <p:spPr>
                <a:xfrm>
                  <a:off x="5860236" y="5750160"/>
                  <a:ext cx="7495" cy="9022"/>
                </a:xfrm>
                <a:custGeom>
                  <a:avLst/>
                  <a:gdLst>
                    <a:gd name="connsiteX0" fmla="*/ 8215 w 8756"/>
                    <a:gd name="connsiteY0" fmla="*/ 6164 h 10539"/>
                    <a:gd name="connsiteX1" fmla="*/ 6077 w 8756"/>
                    <a:gd name="connsiteY1" fmla="*/ 31 h 10539"/>
                    <a:gd name="connsiteX2" fmla="*/ 0 w 8756"/>
                    <a:gd name="connsiteY2" fmla="*/ 5264 h 10539"/>
                    <a:gd name="connsiteX3" fmla="*/ 3376 w 8756"/>
                    <a:gd name="connsiteY3" fmla="*/ 10497 h 10539"/>
                    <a:gd name="connsiteX4" fmla="*/ 8215 w 8756"/>
                    <a:gd name="connsiteY4" fmla="*/ 6164 h 10539"/>
                    <a:gd name="connsiteX5" fmla="*/ 8215 w 8756"/>
                    <a:gd name="connsiteY5" fmla="*/ 6164 h 10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56" h="10539">
                      <a:moveTo>
                        <a:pt x="8215" y="6164"/>
                      </a:moveTo>
                      <a:cubicBezTo>
                        <a:pt x="9453" y="2169"/>
                        <a:pt x="8497" y="-307"/>
                        <a:pt x="6077" y="31"/>
                      </a:cubicBezTo>
                      <a:cubicBezTo>
                        <a:pt x="3658" y="312"/>
                        <a:pt x="0" y="1888"/>
                        <a:pt x="0" y="5264"/>
                      </a:cubicBezTo>
                      <a:cubicBezTo>
                        <a:pt x="0" y="8640"/>
                        <a:pt x="1519" y="10159"/>
                        <a:pt x="3376" y="10497"/>
                      </a:cubicBezTo>
                      <a:cubicBezTo>
                        <a:pt x="5177" y="10722"/>
                        <a:pt x="6977" y="10159"/>
                        <a:pt x="8215" y="6164"/>
                      </a:cubicBezTo>
                      <a:lnTo>
                        <a:pt x="8215" y="616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>
                  <a:extLst>
                    <a:ext uri="{FF2B5EF4-FFF2-40B4-BE49-F238E27FC236}">
                      <a16:creationId xmlns:a16="http://schemas.microsoft.com/office/drawing/2014/main" id="{D6CC6CCC-729F-25E6-1B47-6649882DD89B}"/>
                    </a:ext>
                  </a:extLst>
                </p:cNvPr>
                <p:cNvSpPr/>
                <p:nvPr/>
              </p:nvSpPr>
              <p:spPr>
                <a:xfrm>
                  <a:off x="5699236" y="5737229"/>
                  <a:ext cx="6427" cy="6585"/>
                </a:xfrm>
                <a:custGeom>
                  <a:avLst/>
                  <a:gdLst>
                    <a:gd name="connsiteX0" fmla="*/ 5656 w 7508"/>
                    <a:gd name="connsiteY0" fmla="*/ 5233 h 7693"/>
                    <a:gd name="connsiteX1" fmla="*/ 4418 w 7508"/>
                    <a:gd name="connsiteY1" fmla="*/ 0 h 7693"/>
                    <a:gd name="connsiteX2" fmla="*/ 142 w 7508"/>
                    <a:gd name="connsiteY2" fmla="*/ 3376 h 7693"/>
                    <a:gd name="connsiteX3" fmla="*/ 2617 w 7508"/>
                    <a:gd name="connsiteY3" fmla="*/ 7652 h 7693"/>
                    <a:gd name="connsiteX4" fmla="*/ 5656 w 7508"/>
                    <a:gd name="connsiteY4" fmla="*/ 5233 h 7693"/>
                    <a:gd name="connsiteX5" fmla="*/ 5656 w 7508"/>
                    <a:gd name="connsiteY5" fmla="*/ 5233 h 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508" h="7693">
                      <a:moveTo>
                        <a:pt x="5656" y="5233"/>
                      </a:moveTo>
                      <a:cubicBezTo>
                        <a:pt x="8694" y="1857"/>
                        <a:pt x="7794" y="0"/>
                        <a:pt x="4418" y="0"/>
                      </a:cubicBezTo>
                      <a:cubicBezTo>
                        <a:pt x="1042" y="0"/>
                        <a:pt x="760" y="619"/>
                        <a:pt x="142" y="3376"/>
                      </a:cubicBezTo>
                      <a:cubicBezTo>
                        <a:pt x="-478" y="6133"/>
                        <a:pt x="1042" y="7990"/>
                        <a:pt x="2617" y="7652"/>
                      </a:cubicBezTo>
                      <a:cubicBezTo>
                        <a:pt x="4136" y="7428"/>
                        <a:pt x="2561" y="8665"/>
                        <a:pt x="5656" y="5233"/>
                      </a:cubicBezTo>
                      <a:lnTo>
                        <a:pt x="5656" y="523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>
                  <a:extLst>
                    <a:ext uri="{FF2B5EF4-FFF2-40B4-BE49-F238E27FC236}">
                      <a16:creationId xmlns:a16="http://schemas.microsoft.com/office/drawing/2014/main" id="{E69BD59F-7A47-EFA9-1C95-2C0CF7021DB7}"/>
                    </a:ext>
                  </a:extLst>
                </p:cNvPr>
                <p:cNvSpPr/>
                <p:nvPr/>
              </p:nvSpPr>
              <p:spPr>
                <a:xfrm>
                  <a:off x="5846649" y="5781047"/>
                  <a:ext cx="6255" cy="6928"/>
                </a:xfrm>
                <a:custGeom>
                  <a:avLst/>
                  <a:gdLst>
                    <a:gd name="connsiteX0" fmla="*/ 7264 w 7307"/>
                    <a:gd name="connsiteY0" fmla="*/ 2944 h 8093"/>
                    <a:gd name="connsiteX1" fmla="*/ 568 w 7307"/>
                    <a:gd name="connsiteY1" fmla="*/ 468 h 8093"/>
                    <a:gd name="connsiteX2" fmla="*/ 1806 w 7307"/>
                    <a:gd name="connsiteY2" fmla="*/ 6320 h 8093"/>
                    <a:gd name="connsiteX3" fmla="*/ 6082 w 7307"/>
                    <a:gd name="connsiteY3" fmla="*/ 6601 h 8093"/>
                    <a:gd name="connsiteX4" fmla="*/ 7264 w 7307"/>
                    <a:gd name="connsiteY4" fmla="*/ 2944 h 8093"/>
                    <a:gd name="connsiteX5" fmla="*/ 7264 w 7307"/>
                    <a:gd name="connsiteY5" fmla="*/ 2944 h 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307" h="8093">
                      <a:moveTo>
                        <a:pt x="7264" y="2944"/>
                      </a:moveTo>
                      <a:cubicBezTo>
                        <a:pt x="7883" y="-770"/>
                        <a:pt x="1749" y="-151"/>
                        <a:pt x="568" y="468"/>
                      </a:cubicBezTo>
                      <a:cubicBezTo>
                        <a:pt x="-670" y="1087"/>
                        <a:pt x="286" y="4182"/>
                        <a:pt x="1806" y="6320"/>
                      </a:cubicBezTo>
                      <a:cubicBezTo>
                        <a:pt x="3325" y="8458"/>
                        <a:pt x="5182" y="8796"/>
                        <a:pt x="6082" y="6601"/>
                      </a:cubicBezTo>
                      <a:cubicBezTo>
                        <a:pt x="6982" y="4463"/>
                        <a:pt x="6476" y="7839"/>
                        <a:pt x="7264" y="2944"/>
                      </a:cubicBezTo>
                      <a:lnTo>
                        <a:pt x="7264" y="2944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>
                  <a:extLst>
                    <a:ext uri="{FF2B5EF4-FFF2-40B4-BE49-F238E27FC236}">
                      <a16:creationId xmlns:a16="http://schemas.microsoft.com/office/drawing/2014/main" id="{F8025951-F231-8CEF-2979-B01540F7318F}"/>
                    </a:ext>
                  </a:extLst>
                </p:cNvPr>
                <p:cNvSpPr/>
                <p:nvPr/>
              </p:nvSpPr>
              <p:spPr>
                <a:xfrm>
                  <a:off x="5821885" y="5745616"/>
                  <a:ext cx="4962" cy="3751"/>
                </a:xfrm>
                <a:custGeom>
                  <a:avLst/>
                  <a:gdLst>
                    <a:gd name="connsiteX0" fmla="*/ 2881 w 5797"/>
                    <a:gd name="connsiteY0" fmla="*/ 4383 h 4382"/>
                    <a:gd name="connsiteX1" fmla="*/ 4738 w 5797"/>
                    <a:gd name="connsiteY1" fmla="*/ 1288 h 4382"/>
                    <a:gd name="connsiteX2" fmla="*/ 1081 w 5797"/>
                    <a:gd name="connsiteY2" fmla="*/ 1288 h 4382"/>
                    <a:gd name="connsiteX3" fmla="*/ 2881 w 5797"/>
                    <a:gd name="connsiteY3" fmla="*/ 4383 h 4382"/>
                    <a:gd name="connsiteX4" fmla="*/ 2881 w 5797"/>
                    <a:gd name="connsiteY4" fmla="*/ 4383 h 4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7" h="4382">
                      <a:moveTo>
                        <a:pt x="2881" y="4383"/>
                      </a:moveTo>
                      <a:cubicBezTo>
                        <a:pt x="6539" y="4383"/>
                        <a:pt x="6258" y="2526"/>
                        <a:pt x="4738" y="1288"/>
                      </a:cubicBezTo>
                      <a:cubicBezTo>
                        <a:pt x="3219" y="50"/>
                        <a:pt x="2600" y="-850"/>
                        <a:pt x="1081" y="1288"/>
                      </a:cubicBezTo>
                      <a:cubicBezTo>
                        <a:pt x="-438" y="3426"/>
                        <a:pt x="-776" y="4383"/>
                        <a:pt x="2881" y="4383"/>
                      </a:cubicBezTo>
                      <a:lnTo>
                        <a:pt x="2881" y="438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>
                  <a:extLst>
                    <a:ext uri="{FF2B5EF4-FFF2-40B4-BE49-F238E27FC236}">
                      <a16:creationId xmlns:a16="http://schemas.microsoft.com/office/drawing/2014/main" id="{762569FC-CBA6-30A2-E88A-3A61253634C1}"/>
                    </a:ext>
                  </a:extLst>
                </p:cNvPr>
                <p:cNvSpPr/>
                <p:nvPr/>
              </p:nvSpPr>
              <p:spPr>
                <a:xfrm>
                  <a:off x="6152277" y="5602167"/>
                  <a:ext cx="19074" cy="19074"/>
                </a:xfrm>
                <a:custGeom>
                  <a:avLst/>
                  <a:gdLst>
                    <a:gd name="connsiteX0" fmla="*/ 11141 w 22282"/>
                    <a:gd name="connsiteY0" fmla="*/ 0 h 22282"/>
                    <a:gd name="connsiteX1" fmla="*/ 22283 w 22282"/>
                    <a:gd name="connsiteY1" fmla="*/ 11141 h 22282"/>
                    <a:gd name="connsiteX2" fmla="*/ 11141 w 22282"/>
                    <a:gd name="connsiteY2" fmla="*/ 22282 h 22282"/>
                    <a:gd name="connsiteX3" fmla="*/ 0 w 22282"/>
                    <a:gd name="connsiteY3" fmla="*/ 11141 h 22282"/>
                    <a:gd name="connsiteX4" fmla="*/ 11141 w 22282"/>
                    <a:gd name="connsiteY4" fmla="*/ 0 h 22282"/>
                    <a:gd name="connsiteX5" fmla="*/ 11141 w 22282"/>
                    <a:gd name="connsiteY5" fmla="*/ 0 h 22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82" h="22282">
                      <a:moveTo>
                        <a:pt x="11141" y="0"/>
                      </a:moveTo>
                      <a:cubicBezTo>
                        <a:pt x="17275" y="0"/>
                        <a:pt x="22283" y="5008"/>
                        <a:pt x="22283" y="11141"/>
                      </a:cubicBezTo>
                      <a:cubicBezTo>
                        <a:pt x="22283" y="17275"/>
                        <a:pt x="17275" y="22282"/>
                        <a:pt x="11141" y="22282"/>
                      </a:cubicBezTo>
                      <a:cubicBezTo>
                        <a:pt x="5008" y="22282"/>
                        <a:pt x="0" y="17275"/>
                        <a:pt x="0" y="11141"/>
                      </a:cubicBezTo>
                      <a:cubicBezTo>
                        <a:pt x="0" y="5008"/>
                        <a:pt x="4952" y="0"/>
                        <a:pt x="11141" y="0"/>
                      </a:cubicBezTo>
                      <a:lnTo>
                        <a:pt x="11141" y="0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pic>
            <p:nvPicPr>
              <p:cNvPr id="17" name="图形 16">
                <a:extLst>
                  <a:ext uri="{FF2B5EF4-FFF2-40B4-BE49-F238E27FC236}">
                    <a16:creationId xmlns:a16="http://schemas.microsoft.com/office/drawing/2014/main" id="{2CD56FCC-0957-F997-9FAA-6091BF550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823393" y="5317592"/>
                <a:ext cx="248479" cy="694025"/>
              </a:xfrm>
              <a:prstGeom prst="rect">
                <a:avLst/>
              </a:prstGeom>
            </p:spPr>
          </p:pic>
        </p:grpSp>
        <p:grpSp>
          <p:nvGrpSpPr>
            <p:cNvPr id="674" name="组合 673">
              <a:extLst>
                <a:ext uri="{FF2B5EF4-FFF2-40B4-BE49-F238E27FC236}">
                  <a16:creationId xmlns:a16="http://schemas.microsoft.com/office/drawing/2014/main" id="{BE2C6D96-E6DA-BC0E-6F2A-7E2A21F90220}"/>
                </a:ext>
              </a:extLst>
            </p:cNvPr>
            <p:cNvGrpSpPr/>
            <p:nvPr/>
          </p:nvGrpSpPr>
          <p:grpSpPr>
            <a:xfrm>
              <a:off x="5131132" y="3086258"/>
              <a:ext cx="3675444" cy="2891122"/>
              <a:chOff x="5131132" y="3086258"/>
              <a:chExt cx="3675444" cy="2891122"/>
            </a:xfrm>
            <a:effectLst/>
          </p:grpSpPr>
          <p:sp>
            <p:nvSpPr>
              <p:cNvPr id="675" name="任意多边形: 形状 674">
                <a:extLst>
                  <a:ext uri="{FF2B5EF4-FFF2-40B4-BE49-F238E27FC236}">
                    <a16:creationId xmlns:a16="http://schemas.microsoft.com/office/drawing/2014/main" id="{2206092C-9C3B-E718-5626-DD0D77A33943}"/>
                  </a:ext>
                </a:extLst>
              </p:cNvPr>
              <p:cNvSpPr/>
              <p:nvPr/>
            </p:nvSpPr>
            <p:spPr>
              <a:xfrm>
                <a:off x="7194421" y="3778524"/>
                <a:ext cx="715907" cy="468269"/>
              </a:xfrm>
              <a:custGeom>
                <a:avLst/>
                <a:gdLst>
                  <a:gd name="connsiteX0" fmla="*/ 769788 w 771675"/>
                  <a:gd name="connsiteY0" fmla="*/ 55740 h 504746"/>
                  <a:gd name="connsiteX1" fmla="*/ 752964 w 771675"/>
                  <a:gd name="connsiteY1" fmla="*/ 62211 h 504746"/>
                  <a:gd name="connsiteX2" fmla="*/ 739516 w 771675"/>
                  <a:gd name="connsiteY2" fmla="*/ 63111 h 504746"/>
                  <a:gd name="connsiteX3" fmla="*/ 726068 w 771675"/>
                  <a:gd name="connsiteY3" fmla="*/ 58215 h 504746"/>
                  <a:gd name="connsiteX4" fmla="*/ 720891 w 771675"/>
                  <a:gd name="connsiteY4" fmla="*/ 57934 h 504746"/>
                  <a:gd name="connsiteX5" fmla="*/ 714195 w 771675"/>
                  <a:gd name="connsiteY5" fmla="*/ 57315 h 504746"/>
                  <a:gd name="connsiteX6" fmla="*/ 718190 w 771675"/>
                  <a:gd name="connsiteY6" fmla="*/ 52082 h 504746"/>
                  <a:gd name="connsiteX7" fmla="*/ 716052 w 771675"/>
                  <a:gd name="connsiteY7" fmla="*/ 48087 h 504746"/>
                  <a:gd name="connsiteX8" fmla="*/ 705980 w 771675"/>
                  <a:gd name="connsiteY8" fmla="*/ 43811 h 504746"/>
                  <a:gd name="connsiteX9" fmla="*/ 701084 w 771675"/>
                  <a:gd name="connsiteY9" fmla="*/ 51801 h 504746"/>
                  <a:gd name="connsiteX10" fmla="*/ 698327 w 771675"/>
                  <a:gd name="connsiteY10" fmla="*/ 59510 h 504746"/>
                  <a:gd name="connsiteX11" fmla="*/ 695908 w 771675"/>
                  <a:gd name="connsiteY11" fmla="*/ 65024 h 504746"/>
                  <a:gd name="connsiteX12" fmla="*/ 694388 w 771675"/>
                  <a:gd name="connsiteY12" fmla="*/ 61648 h 504746"/>
                  <a:gd name="connsiteX13" fmla="*/ 690731 w 771675"/>
                  <a:gd name="connsiteY13" fmla="*/ 60129 h 504746"/>
                  <a:gd name="connsiteX14" fmla="*/ 684316 w 771675"/>
                  <a:gd name="connsiteY14" fmla="*/ 61648 h 504746"/>
                  <a:gd name="connsiteX15" fmla="*/ 678183 w 771675"/>
                  <a:gd name="connsiteY15" fmla="*/ 64124 h 504746"/>
                  <a:gd name="connsiteX16" fmla="*/ 675144 w 771675"/>
                  <a:gd name="connsiteY16" fmla="*/ 66262 h 504746"/>
                  <a:gd name="connsiteX17" fmla="*/ 668448 w 771675"/>
                  <a:gd name="connsiteY17" fmla="*/ 63505 h 504746"/>
                  <a:gd name="connsiteX18" fmla="*/ 659276 w 771675"/>
                  <a:gd name="connsiteY18" fmla="*/ 66599 h 504746"/>
                  <a:gd name="connsiteX19" fmla="*/ 647967 w 771675"/>
                  <a:gd name="connsiteY19" fmla="*/ 63842 h 504746"/>
                  <a:gd name="connsiteX20" fmla="*/ 640933 w 771675"/>
                  <a:gd name="connsiteY20" fmla="*/ 55515 h 504746"/>
                  <a:gd name="connsiteX21" fmla="*/ 643071 w 771675"/>
                  <a:gd name="connsiteY21" fmla="*/ 50619 h 504746"/>
                  <a:gd name="connsiteX22" fmla="*/ 637276 w 771675"/>
                  <a:gd name="connsiteY22" fmla="*/ 44486 h 504746"/>
                  <a:gd name="connsiteX23" fmla="*/ 633280 w 771675"/>
                  <a:gd name="connsiteY23" fmla="*/ 48200 h 504746"/>
                  <a:gd name="connsiteX24" fmla="*/ 628104 w 771675"/>
                  <a:gd name="connsiteY24" fmla="*/ 54671 h 504746"/>
                  <a:gd name="connsiteX25" fmla="*/ 622027 w 771675"/>
                  <a:gd name="connsiteY25" fmla="*/ 53433 h 504746"/>
                  <a:gd name="connsiteX26" fmla="*/ 615893 w 771675"/>
                  <a:gd name="connsiteY26" fmla="*/ 50675 h 504746"/>
                  <a:gd name="connsiteX27" fmla="*/ 611898 w 771675"/>
                  <a:gd name="connsiteY27" fmla="*/ 40547 h 504746"/>
                  <a:gd name="connsiteX28" fmla="*/ 601826 w 771675"/>
                  <a:gd name="connsiteY28" fmla="*/ 38409 h 504746"/>
                  <a:gd name="connsiteX29" fmla="*/ 592992 w 771675"/>
                  <a:gd name="connsiteY29" fmla="*/ 31038 h 504746"/>
                  <a:gd name="connsiteX30" fmla="*/ 589334 w 771675"/>
                  <a:gd name="connsiteY30" fmla="*/ 24904 h 504746"/>
                  <a:gd name="connsiteX31" fmla="*/ 576787 w 771675"/>
                  <a:gd name="connsiteY31" fmla="*/ 25523 h 504746"/>
                  <a:gd name="connsiteX32" fmla="*/ 563057 w 771675"/>
                  <a:gd name="connsiteY32" fmla="*/ 28899 h 504746"/>
                  <a:gd name="connsiteX33" fmla="*/ 547752 w 771675"/>
                  <a:gd name="connsiteY33" fmla="*/ 38409 h 504746"/>
                  <a:gd name="connsiteX34" fmla="*/ 538580 w 771675"/>
                  <a:gd name="connsiteY34" fmla="*/ 41166 h 504746"/>
                  <a:gd name="connsiteX35" fmla="*/ 528227 w 771675"/>
                  <a:gd name="connsiteY35" fmla="*/ 47018 h 504746"/>
                  <a:gd name="connsiteX36" fmla="*/ 520574 w 771675"/>
                  <a:gd name="connsiteY36" fmla="*/ 50113 h 504746"/>
                  <a:gd name="connsiteX37" fmla="*/ 529746 w 771675"/>
                  <a:gd name="connsiteY37" fmla="*/ 53489 h 504746"/>
                  <a:gd name="connsiteX38" fmla="*/ 525751 w 771675"/>
                  <a:gd name="connsiteY38" fmla="*/ 66993 h 504746"/>
                  <a:gd name="connsiteX39" fmla="*/ 514441 w 771675"/>
                  <a:gd name="connsiteY39" fmla="*/ 77459 h 504746"/>
                  <a:gd name="connsiteX40" fmla="*/ 502230 w 771675"/>
                  <a:gd name="connsiteY40" fmla="*/ 87588 h 504746"/>
                  <a:gd name="connsiteX41" fmla="*/ 488501 w 771675"/>
                  <a:gd name="connsiteY41" fmla="*/ 94959 h 504746"/>
                  <a:gd name="connsiteX42" fmla="*/ 495534 w 771675"/>
                  <a:gd name="connsiteY42" fmla="*/ 106044 h 504746"/>
                  <a:gd name="connsiteX43" fmla="*/ 484843 w 771675"/>
                  <a:gd name="connsiteY43" fmla="*/ 122643 h 504746"/>
                  <a:gd name="connsiteX44" fmla="*/ 467456 w 771675"/>
                  <a:gd name="connsiteY44" fmla="*/ 127876 h 504746"/>
                  <a:gd name="connsiteX45" fmla="*/ 443317 w 771675"/>
                  <a:gd name="connsiteY45" fmla="*/ 132490 h 504746"/>
                  <a:gd name="connsiteX46" fmla="*/ 429587 w 771675"/>
                  <a:gd name="connsiteY46" fmla="*/ 134010 h 504746"/>
                  <a:gd name="connsiteX47" fmla="*/ 422554 w 771675"/>
                  <a:gd name="connsiteY47" fmla="*/ 130633 h 504746"/>
                  <a:gd name="connsiteX48" fmla="*/ 413100 w 771675"/>
                  <a:gd name="connsiteY48" fmla="*/ 125738 h 504746"/>
                  <a:gd name="connsiteX49" fmla="*/ 405167 w 771675"/>
                  <a:gd name="connsiteY49" fmla="*/ 124219 h 504746"/>
                  <a:gd name="connsiteX50" fmla="*/ 408205 w 771675"/>
                  <a:gd name="connsiteY50" fmla="*/ 121124 h 504746"/>
                  <a:gd name="connsiteX51" fmla="*/ 399033 w 771675"/>
                  <a:gd name="connsiteY51" fmla="*/ 114372 h 504746"/>
                  <a:gd name="connsiteX52" fmla="*/ 395038 w 771675"/>
                  <a:gd name="connsiteY52" fmla="*/ 110039 h 504746"/>
                  <a:gd name="connsiteX53" fmla="*/ 392900 w 771675"/>
                  <a:gd name="connsiteY53" fmla="*/ 102668 h 504746"/>
                  <a:gd name="connsiteX54" fmla="*/ 395038 w 771675"/>
                  <a:gd name="connsiteY54" fmla="*/ 97772 h 504746"/>
                  <a:gd name="connsiteX55" fmla="*/ 395320 w 771675"/>
                  <a:gd name="connsiteY55" fmla="*/ 84887 h 504746"/>
                  <a:gd name="connsiteX56" fmla="*/ 396557 w 771675"/>
                  <a:gd name="connsiteY56" fmla="*/ 67387 h 504746"/>
                  <a:gd name="connsiteX57" fmla="*/ 405392 w 771675"/>
                  <a:gd name="connsiteY57" fmla="*/ 58384 h 504746"/>
                  <a:gd name="connsiteX58" fmla="*/ 411244 w 771675"/>
                  <a:gd name="connsiteY58" fmla="*/ 55177 h 504746"/>
                  <a:gd name="connsiteX59" fmla="*/ 411525 w 771675"/>
                  <a:gd name="connsiteY59" fmla="*/ 47975 h 504746"/>
                  <a:gd name="connsiteX60" fmla="*/ 404435 w 771675"/>
                  <a:gd name="connsiteY60" fmla="*/ 38803 h 504746"/>
                  <a:gd name="connsiteX61" fmla="*/ 397401 w 771675"/>
                  <a:gd name="connsiteY61" fmla="*/ 28956 h 504746"/>
                  <a:gd name="connsiteX62" fmla="*/ 389468 w 771675"/>
                  <a:gd name="connsiteY62" fmla="*/ 16970 h 504746"/>
                  <a:gd name="connsiteX63" fmla="*/ 380465 w 771675"/>
                  <a:gd name="connsiteY63" fmla="*/ 11343 h 504746"/>
                  <a:gd name="connsiteX64" fmla="*/ 374781 w 771675"/>
                  <a:gd name="connsiteY64" fmla="*/ 8136 h 504746"/>
                  <a:gd name="connsiteX65" fmla="*/ 361671 w 771675"/>
                  <a:gd name="connsiteY65" fmla="*/ 9599 h 504746"/>
                  <a:gd name="connsiteX66" fmla="*/ 350642 w 771675"/>
                  <a:gd name="connsiteY66" fmla="*/ 21303 h 504746"/>
                  <a:gd name="connsiteX67" fmla="*/ 346366 w 771675"/>
                  <a:gd name="connsiteY67" fmla="*/ 15789 h 504746"/>
                  <a:gd name="connsiteX68" fmla="*/ 334155 w 771675"/>
                  <a:gd name="connsiteY68" fmla="*/ 15507 h 504746"/>
                  <a:gd name="connsiteX69" fmla="*/ 315812 w 771675"/>
                  <a:gd name="connsiteY69" fmla="*/ 14270 h 504746"/>
                  <a:gd name="connsiteX70" fmla="*/ 312154 w 771675"/>
                  <a:gd name="connsiteY70" fmla="*/ 22260 h 504746"/>
                  <a:gd name="connsiteX71" fmla="*/ 304839 w 771675"/>
                  <a:gd name="connsiteY71" fmla="*/ 35145 h 504746"/>
                  <a:gd name="connsiteX72" fmla="*/ 296568 w 771675"/>
                  <a:gd name="connsiteY72" fmla="*/ 48987 h 504746"/>
                  <a:gd name="connsiteX73" fmla="*/ 293811 w 771675"/>
                  <a:gd name="connsiteY73" fmla="*/ 48368 h 504746"/>
                  <a:gd name="connsiteX74" fmla="*/ 295330 w 771675"/>
                  <a:gd name="connsiteY74" fmla="*/ 42854 h 504746"/>
                  <a:gd name="connsiteX75" fmla="*/ 297806 w 771675"/>
                  <a:gd name="connsiteY75" fmla="*/ 37621 h 504746"/>
                  <a:gd name="connsiteX76" fmla="*/ 300844 w 771675"/>
                  <a:gd name="connsiteY76" fmla="*/ 32107 h 504746"/>
                  <a:gd name="connsiteX77" fmla="*/ 291673 w 771675"/>
                  <a:gd name="connsiteY77" fmla="*/ 30250 h 504746"/>
                  <a:gd name="connsiteX78" fmla="*/ 296849 w 771675"/>
                  <a:gd name="connsiteY78" fmla="*/ 29012 h 504746"/>
                  <a:gd name="connsiteX79" fmla="*/ 298987 w 771675"/>
                  <a:gd name="connsiteY79" fmla="*/ 20121 h 504746"/>
                  <a:gd name="connsiteX80" fmla="*/ 285258 w 771675"/>
                  <a:gd name="connsiteY80" fmla="*/ 15789 h 504746"/>
                  <a:gd name="connsiteX81" fmla="*/ 284977 w 771675"/>
                  <a:gd name="connsiteY81" fmla="*/ 12075 h 504746"/>
                  <a:gd name="connsiteX82" fmla="*/ 288353 w 771675"/>
                  <a:gd name="connsiteY82" fmla="*/ 7799 h 504746"/>
                  <a:gd name="connsiteX83" fmla="*/ 280700 w 771675"/>
                  <a:gd name="connsiteY83" fmla="*/ 3185 h 504746"/>
                  <a:gd name="connsiteX84" fmla="*/ 270628 w 771675"/>
                  <a:gd name="connsiteY84" fmla="*/ 878 h 504746"/>
                  <a:gd name="connsiteX85" fmla="*/ 269277 w 771675"/>
                  <a:gd name="connsiteY85" fmla="*/ 1665 h 504746"/>
                  <a:gd name="connsiteX86" fmla="*/ 268940 w 771675"/>
                  <a:gd name="connsiteY86" fmla="*/ 2341 h 504746"/>
                  <a:gd name="connsiteX87" fmla="*/ 268996 w 771675"/>
                  <a:gd name="connsiteY87" fmla="*/ 4985 h 504746"/>
                  <a:gd name="connsiteX88" fmla="*/ 267308 w 771675"/>
                  <a:gd name="connsiteY88" fmla="*/ 14663 h 504746"/>
                  <a:gd name="connsiteX89" fmla="*/ 262413 w 771675"/>
                  <a:gd name="connsiteY89" fmla="*/ 20121 h 504746"/>
                  <a:gd name="connsiteX90" fmla="*/ 250090 w 771675"/>
                  <a:gd name="connsiteY90" fmla="*/ 26311 h 504746"/>
                  <a:gd name="connsiteX91" fmla="*/ 244800 w 771675"/>
                  <a:gd name="connsiteY91" fmla="*/ 35314 h 504746"/>
                  <a:gd name="connsiteX92" fmla="*/ 238273 w 771675"/>
                  <a:gd name="connsiteY92" fmla="*/ 50282 h 504746"/>
                  <a:gd name="connsiteX93" fmla="*/ 229833 w 771675"/>
                  <a:gd name="connsiteY93" fmla="*/ 54333 h 504746"/>
                  <a:gd name="connsiteX94" fmla="*/ 217004 w 771675"/>
                  <a:gd name="connsiteY94" fmla="*/ 55346 h 504746"/>
                  <a:gd name="connsiteX95" fmla="*/ 199560 w 771675"/>
                  <a:gd name="connsiteY95" fmla="*/ 58440 h 504746"/>
                  <a:gd name="connsiteX96" fmla="*/ 189657 w 771675"/>
                  <a:gd name="connsiteY96" fmla="*/ 59059 h 504746"/>
                  <a:gd name="connsiteX97" fmla="*/ 180035 w 771675"/>
                  <a:gd name="connsiteY97" fmla="*/ 59960 h 504746"/>
                  <a:gd name="connsiteX98" fmla="*/ 170019 w 771675"/>
                  <a:gd name="connsiteY98" fmla="*/ 68513 h 504746"/>
                  <a:gd name="connsiteX99" fmla="*/ 166024 w 771675"/>
                  <a:gd name="connsiteY99" fmla="*/ 74590 h 504746"/>
                  <a:gd name="connsiteX100" fmla="*/ 155446 w 771675"/>
                  <a:gd name="connsiteY100" fmla="*/ 89839 h 504746"/>
                  <a:gd name="connsiteX101" fmla="*/ 143629 w 771675"/>
                  <a:gd name="connsiteY101" fmla="*/ 103343 h 504746"/>
                  <a:gd name="connsiteX102" fmla="*/ 136145 w 771675"/>
                  <a:gd name="connsiteY102" fmla="*/ 104468 h 504746"/>
                  <a:gd name="connsiteX103" fmla="*/ 130125 w 771675"/>
                  <a:gd name="connsiteY103" fmla="*/ 100417 h 504746"/>
                  <a:gd name="connsiteX104" fmla="*/ 121347 w 771675"/>
                  <a:gd name="connsiteY104" fmla="*/ 108632 h 504746"/>
                  <a:gd name="connsiteX105" fmla="*/ 128099 w 771675"/>
                  <a:gd name="connsiteY105" fmla="*/ 119155 h 504746"/>
                  <a:gd name="connsiteX106" fmla="*/ 127255 w 771675"/>
                  <a:gd name="connsiteY106" fmla="*/ 120955 h 504746"/>
                  <a:gd name="connsiteX107" fmla="*/ 120221 w 771675"/>
                  <a:gd name="connsiteY107" fmla="*/ 124725 h 504746"/>
                  <a:gd name="connsiteX108" fmla="*/ 106098 w 771675"/>
                  <a:gd name="connsiteY108" fmla="*/ 125288 h 504746"/>
                  <a:gd name="connsiteX109" fmla="*/ 98445 w 771675"/>
                  <a:gd name="connsiteY109" fmla="*/ 138736 h 504746"/>
                  <a:gd name="connsiteX110" fmla="*/ 90511 w 771675"/>
                  <a:gd name="connsiteY110" fmla="*/ 158655 h 504746"/>
                  <a:gd name="connsiteX111" fmla="*/ 86967 w 771675"/>
                  <a:gd name="connsiteY111" fmla="*/ 171710 h 504746"/>
                  <a:gd name="connsiteX112" fmla="*/ 78470 w 771675"/>
                  <a:gd name="connsiteY112" fmla="*/ 188140 h 504746"/>
                  <a:gd name="connsiteX113" fmla="*/ 73575 w 771675"/>
                  <a:gd name="connsiteY113" fmla="*/ 204008 h 504746"/>
                  <a:gd name="connsiteX114" fmla="*/ 62940 w 771675"/>
                  <a:gd name="connsiteY114" fmla="*/ 209916 h 504746"/>
                  <a:gd name="connsiteX115" fmla="*/ 54556 w 771675"/>
                  <a:gd name="connsiteY115" fmla="*/ 213517 h 504746"/>
                  <a:gd name="connsiteX116" fmla="*/ 47072 w 771675"/>
                  <a:gd name="connsiteY116" fmla="*/ 223702 h 504746"/>
                  <a:gd name="connsiteX117" fmla="*/ 40939 w 771675"/>
                  <a:gd name="connsiteY117" fmla="*/ 231411 h 504746"/>
                  <a:gd name="connsiteX118" fmla="*/ 38463 w 771675"/>
                  <a:gd name="connsiteY118" fmla="*/ 240020 h 504746"/>
                  <a:gd name="connsiteX119" fmla="*/ 35987 w 771675"/>
                  <a:gd name="connsiteY119" fmla="*/ 248404 h 504746"/>
                  <a:gd name="connsiteX120" fmla="*/ 39644 w 771675"/>
                  <a:gd name="connsiteY120" fmla="*/ 264778 h 504746"/>
                  <a:gd name="connsiteX121" fmla="*/ 46847 w 771675"/>
                  <a:gd name="connsiteY121" fmla="*/ 272375 h 504746"/>
                  <a:gd name="connsiteX122" fmla="*/ 58213 w 771675"/>
                  <a:gd name="connsiteY122" fmla="*/ 285373 h 504746"/>
                  <a:gd name="connsiteX123" fmla="*/ 57819 w 771675"/>
                  <a:gd name="connsiteY123" fmla="*/ 288580 h 504746"/>
                  <a:gd name="connsiteX124" fmla="*/ 57538 w 771675"/>
                  <a:gd name="connsiteY124" fmla="*/ 298540 h 504746"/>
                  <a:gd name="connsiteX125" fmla="*/ 50504 w 771675"/>
                  <a:gd name="connsiteY125" fmla="*/ 313563 h 504746"/>
                  <a:gd name="connsiteX126" fmla="*/ 46059 w 771675"/>
                  <a:gd name="connsiteY126" fmla="*/ 324142 h 504746"/>
                  <a:gd name="connsiteX127" fmla="*/ 47241 w 771675"/>
                  <a:gd name="connsiteY127" fmla="*/ 347156 h 504746"/>
                  <a:gd name="connsiteX128" fmla="*/ 52642 w 771675"/>
                  <a:gd name="connsiteY128" fmla="*/ 346706 h 504746"/>
                  <a:gd name="connsiteX129" fmla="*/ 61533 w 771675"/>
                  <a:gd name="connsiteY129" fmla="*/ 333764 h 504746"/>
                  <a:gd name="connsiteX130" fmla="*/ 81452 w 771675"/>
                  <a:gd name="connsiteY130" fmla="*/ 321554 h 504746"/>
                  <a:gd name="connsiteX131" fmla="*/ 91074 w 771675"/>
                  <a:gd name="connsiteY131" fmla="*/ 312157 h 504746"/>
                  <a:gd name="connsiteX132" fmla="*/ 98333 w 771675"/>
                  <a:gd name="connsiteY132" fmla="*/ 304166 h 504746"/>
                  <a:gd name="connsiteX133" fmla="*/ 114032 w 771675"/>
                  <a:gd name="connsiteY133" fmla="*/ 296401 h 504746"/>
                  <a:gd name="connsiteX134" fmla="*/ 119884 w 771675"/>
                  <a:gd name="connsiteY134" fmla="*/ 294545 h 504746"/>
                  <a:gd name="connsiteX135" fmla="*/ 118477 w 771675"/>
                  <a:gd name="connsiteY135" fmla="*/ 303266 h 504746"/>
                  <a:gd name="connsiteX136" fmla="*/ 104916 w 771675"/>
                  <a:gd name="connsiteY136" fmla="*/ 316883 h 504746"/>
                  <a:gd name="connsiteX137" fmla="*/ 91806 w 771675"/>
                  <a:gd name="connsiteY137" fmla="*/ 329319 h 504746"/>
                  <a:gd name="connsiteX138" fmla="*/ 86179 w 771675"/>
                  <a:gd name="connsiteY138" fmla="*/ 338265 h 504746"/>
                  <a:gd name="connsiteX139" fmla="*/ 65584 w 771675"/>
                  <a:gd name="connsiteY139" fmla="*/ 351432 h 504746"/>
                  <a:gd name="connsiteX140" fmla="*/ 55512 w 771675"/>
                  <a:gd name="connsiteY140" fmla="*/ 362011 h 504746"/>
                  <a:gd name="connsiteX141" fmla="*/ 51517 w 771675"/>
                  <a:gd name="connsiteY141" fmla="*/ 373546 h 504746"/>
                  <a:gd name="connsiteX142" fmla="*/ 48028 w 771675"/>
                  <a:gd name="connsiteY142" fmla="*/ 381311 h 504746"/>
                  <a:gd name="connsiteX143" fmla="*/ 33961 w 771675"/>
                  <a:gd name="connsiteY143" fmla="*/ 389751 h 504746"/>
                  <a:gd name="connsiteX144" fmla="*/ 22707 w 771675"/>
                  <a:gd name="connsiteY144" fmla="*/ 399148 h 504746"/>
                  <a:gd name="connsiteX145" fmla="*/ 6333 w 771675"/>
                  <a:gd name="connsiteY145" fmla="*/ 424075 h 504746"/>
                  <a:gd name="connsiteX146" fmla="*/ 3970 w 771675"/>
                  <a:gd name="connsiteY146" fmla="*/ 433472 h 504746"/>
                  <a:gd name="connsiteX147" fmla="*/ 481 w 771675"/>
                  <a:gd name="connsiteY147" fmla="*/ 441913 h 504746"/>
                  <a:gd name="connsiteX148" fmla="*/ 3745 w 771675"/>
                  <a:gd name="connsiteY148" fmla="*/ 447314 h 504746"/>
                  <a:gd name="connsiteX149" fmla="*/ 13254 w 771675"/>
                  <a:gd name="connsiteY149" fmla="*/ 450691 h 504746"/>
                  <a:gd name="connsiteX150" fmla="*/ 23664 w 771675"/>
                  <a:gd name="connsiteY150" fmla="*/ 450240 h 504746"/>
                  <a:gd name="connsiteX151" fmla="*/ 35368 w 771675"/>
                  <a:gd name="connsiteY151" fmla="*/ 451084 h 504746"/>
                  <a:gd name="connsiteX152" fmla="*/ 41839 w 771675"/>
                  <a:gd name="connsiteY152" fmla="*/ 460425 h 504746"/>
                  <a:gd name="connsiteX153" fmla="*/ 48760 w 771675"/>
                  <a:gd name="connsiteY153" fmla="*/ 464307 h 504746"/>
                  <a:gd name="connsiteX154" fmla="*/ 60239 w 771675"/>
                  <a:gd name="connsiteY154" fmla="*/ 467796 h 504746"/>
                  <a:gd name="connsiteX155" fmla="*/ 65866 w 771675"/>
                  <a:gd name="connsiteY155" fmla="*/ 475392 h 504746"/>
                  <a:gd name="connsiteX156" fmla="*/ 68904 w 771675"/>
                  <a:gd name="connsiteY156" fmla="*/ 489516 h 504746"/>
                  <a:gd name="connsiteX157" fmla="*/ 74981 w 771675"/>
                  <a:gd name="connsiteY157" fmla="*/ 496887 h 504746"/>
                  <a:gd name="connsiteX158" fmla="*/ 89048 w 771675"/>
                  <a:gd name="connsiteY158" fmla="*/ 501670 h 504746"/>
                  <a:gd name="connsiteX159" fmla="*/ 96420 w 771675"/>
                  <a:gd name="connsiteY159" fmla="*/ 497562 h 504746"/>
                  <a:gd name="connsiteX160" fmla="*/ 105085 w 771675"/>
                  <a:gd name="connsiteY160" fmla="*/ 497337 h 504746"/>
                  <a:gd name="connsiteX161" fmla="*/ 116564 w 771675"/>
                  <a:gd name="connsiteY161" fmla="*/ 497112 h 504746"/>
                  <a:gd name="connsiteX162" fmla="*/ 128887 w 771675"/>
                  <a:gd name="connsiteY162" fmla="*/ 491485 h 504746"/>
                  <a:gd name="connsiteX163" fmla="*/ 139634 w 771675"/>
                  <a:gd name="connsiteY163" fmla="*/ 494862 h 504746"/>
                  <a:gd name="connsiteX164" fmla="*/ 143798 w 771675"/>
                  <a:gd name="connsiteY164" fmla="*/ 497225 h 504746"/>
                  <a:gd name="connsiteX165" fmla="*/ 150494 w 771675"/>
                  <a:gd name="connsiteY165" fmla="*/ 493511 h 504746"/>
                  <a:gd name="connsiteX166" fmla="*/ 158934 w 771675"/>
                  <a:gd name="connsiteY166" fmla="*/ 489291 h 504746"/>
                  <a:gd name="connsiteX167" fmla="*/ 163548 w 771675"/>
                  <a:gd name="connsiteY167" fmla="*/ 485915 h 504746"/>
                  <a:gd name="connsiteX168" fmla="*/ 164842 w 771675"/>
                  <a:gd name="connsiteY168" fmla="*/ 479500 h 504746"/>
                  <a:gd name="connsiteX169" fmla="*/ 163830 w 771675"/>
                  <a:gd name="connsiteY169" fmla="*/ 466727 h 504746"/>
                  <a:gd name="connsiteX170" fmla="*/ 166699 w 771675"/>
                  <a:gd name="connsiteY170" fmla="*/ 455811 h 504746"/>
                  <a:gd name="connsiteX171" fmla="*/ 174071 w 771675"/>
                  <a:gd name="connsiteY171" fmla="*/ 452041 h 504746"/>
                  <a:gd name="connsiteX172" fmla="*/ 186900 w 771675"/>
                  <a:gd name="connsiteY172" fmla="*/ 447427 h 504746"/>
                  <a:gd name="connsiteX173" fmla="*/ 197479 w 771675"/>
                  <a:gd name="connsiteY173" fmla="*/ 447258 h 504746"/>
                  <a:gd name="connsiteX174" fmla="*/ 203837 w 771675"/>
                  <a:gd name="connsiteY174" fmla="*/ 445120 h 504746"/>
                  <a:gd name="connsiteX175" fmla="*/ 209295 w 771675"/>
                  <a:gd name="connsiteY175" fmla="*/ 442869 h 504746"/>
                  <a:gd name="connsiteX176" fmla="*/ 218973 w 771675"/>
                  <a:gd name="connsiteY176" fmla="*/ 446639 h 504746"/>
                  <a:gd name="connsiteX177" fmla="*/ 226682 w 771675"/>
                  <a:gd name="connsiteY177" fmla="*/ 456205 h 504746"/>
                  <a:gd name="connsiteX178" fmla="*/ 239230 w 771675"/>
                  <a:gd name="connsiteY178" fmla="*/ 483101 h 504746"/>
                  <a:gd name="connsiteX179" fmla="*/ 247670 w 771675"/>
                  <a:gd name="connsiteY179" fmla="*/ 502402 h 504746"/>
                  <a:gd name="connsiteX180" fmla="*/ 257968 w 771675"/>
                  <a:gd name="connsiteY180" fmla="*/ 501895 h 504746"/>
                  <a:gd name="connsiteX181" fmla="*/ 262638 w 771675"/>
                  <a:gd name="connsiteY181" fmla="*/ 491091 h 504746"/>
                  <a:gd name="connsiteX182" fmla="*/ 266970 w 771675"/>
                  <a:gd name="connsiteY182" fmla="*/ 487940 h 504746"/>
                  <a:gd name="connsiteX183" fmla="*/ 273497 w 771675"/>
                  <a:gd name="connsiteY183" fmla="*/ 489741 h 504746"/>
                  <a:gd name="connsiteX184" fmla="*/ 279800 w 771675"/>
                  <a:gd name="connsiteY184" fmla="*/ 496662 h 504746"/>
                  <a:gd name="connsiteX185" fmla="*/ 289478 w 771675"/>
                  <a:gd name="connsiteY185" fmla="*/ 500207 h 504746"/>
                  <a:gd name="connsiteX186" fmla="*/ 300563 w 771675"/>
                  <a:gd name="connsiteY186" fmla="*/ 493061 h 504746"/>
                  <a:gd name="connsiteX187" fmla="*/ 308441 w 771675"/>
                  <a:gd name="connsiteY187" fmla="*/ 488503 h 504746"/>
                  <a:gd name="connsiteX188" fmla="*/ 310241 w 771675"/>
                  <a:gd name="connsiteY188" fmla="*/ 484339 h 504746"/>
                  <a:gd name="connsiteX189" fmla="*/ 311817 w 771675"/>
                  <a:gd name="connsiteY189" fmla="*/ 477587 h 504746"/>
                  <a:gd name="connsiteX190" fmla="*/ 322677 w 771675"/>
                  <a:gd name="connsiteY190" fmla="*/ 473029 h 504746"/>
                  <a:gd name="connsiteX191" fmla="*/ 339445 w 771675"/>
                  <a:gd name="connsiteY191" fmla="*/ 471454 h 504746"/>
                  <a:gd name="connsiteX192" fmla="*/ 343609 w 771675"/>
                  <a:gd name="connsiteY192" fmla="*/ 479556 h 504746"/>
                  <a:gd name="connsiteX193" fmla="*/ 348729 w 771675"/>
                  <a:gd name="connsiteY193" fmla="*/ 485296 h 504746"/>
                  <a:gd name="connsiteX194" fmla="*/ 350305 w 771675"/>
                  <a:gd name="connsiteY194" fmla="*/ 493399 h 504746"/>
                  <a:gd name="connsiteX195" fmla="*/ 354074 w 771675"/>
                  <a:gd name="connsiteY195" fmla="*/ 502908 h 504746"/>
                  <a:gd name="connsiteX196" fmla="*/ 365328 w 771675"/>
                  <a:gd name="connsiteY196" fmla="*/ 500545 h 504746"/>
                  <a:gd name="connsiteX197" fmla="*/ 376188 w 771675"/>
                  <a:gd name="connsiteY197" fmla="*/ 490247 h 504746"/>
                  <a:gd name="connsiteX198" fmla="*/ 381309 w 771675"/>
                  <a:gd name="connsiteY198" fmla="*/ 470047 h 504746"/>
                  <a:gd name="connsiteX199" fmla="*/ 387611 w 771675"/>
                  <a:gd name="connsiteY199" fmla="*/ 462113 h 504746"/>
                  <a:gd name="connsiteX200" fmla="*/ 397458 w 771675"/>
                  <a:gd name="connsiteY200" fmla="*/ 462901 h 504746"/>
                  <a:gd name="connsiteX201" fmla="*/ 407136 w 771675"/>
                  <a:gd name="connsiteY201" fmla="*/ 463295 h 504746"/>
                  <a:gd name="connsiteX202" fmla="*/ 409893 w 771675"/>
                  <a:gd name="connsiteY202" fmla="*/ 459356 h 504746"/>
                  <a:gd name="connsiteX203" fmla="*/ 408712 w 771675"/>
                  <a:gd name="connsiteY203" fmla="*/ 451253 h 504746"/>
                  <a:gd name="connsiteX204" fmla="*/ 415351 w 771675"/>
                  <a:gd name="connsiteY204" fmla="*/ 436848 h 504746"/>
                  <a:gd name="connsiteX205" fmla="*/ 418559 w 771675"/>
                  <a:gd name="connsiteY205" fmla="*/ 428239 h 504746"/>
                  <a:gd name="connsiteX206" fmla="*/ 421259 w 771675"/>
                  <a:gd name="connsiteY206" fmla="*/ 417717 h 504746"/>
                  <a:gd name="connsiteX207" fmla="*/ 437409 w 771675"/>
                  <a:gd name="connsiteY207" fmla="*/ 415016 h 504746"/>
                  <a:gd name="connsiteX208" fmla="*/ 446299 w 771675"/>
                  <a:gd name="connsiteY208" fmla="*/ 411809 h 504746"/>
                  <a:gd name="connsiteX209" fmla="*/ 452489 w 771675"/>
                  <a:gd name="connsiteY209" fmla="*/ 405900 h 504746"/>
                  <a:gd name="connsiteX210" fmla="*/ 455584 w 771675"/>
                  <a:gd name="connsiteY210" fmla="*/ 406182 h 504746"/>
                  <a:gd name="connsiteX211" fmla="*/ 456034 w 771675"/>
                  <a:gd name="connsiteY211" fmla="*/ 405507 h 504746"/>
                  <a:gd name="connsiteX212" fmla="*/ 461717 w 771675"/>
                  <a:gd name="connsiteY212" fmla="*/ 402243 h 504746"/>
                  <a:gd name="connsiteX213" fmla="*/ 468469 w 771675"/>
                  <a:gd name="connsiteY213" fmla="*/ 396110 h 504746"/>
                  <a:gd name="connsiteX214" fmla="*/ 469088 w 771675"/>
                  <a:gd name="connsiteY214" fmla="*/ 386600 h 504746"/>
                  <a:gd name="connsiteX215" fmla="*/ 471226 w 771675"/>
                  <a:gd name="connsiteY215" fmla="*/ 377203 h 504746"/>
                  <a:gd name="connsiteX216" fmla="*/ 477641 w 771675"/>
                  <a:gd name="connsiteY216" fmla="*/ 369495 h 504746"/>
                  <a:gd name="connsiteX217" fmla="*/ 481298 w 771675"/>
                  <a:gd name="connsiteY217" fmla="*/ 361392 h 504746"/>
                  <a:gd name="connsiteX218" fmla="*/ 488332 w 771675"/>
                  <a:gd name="connsiteY218" fmla="*/ 361504 h 504746"/>
                  <a:gd name="connsiteX219" fmla="*/ 489570 w 771675"/>
                  <a:gd name="connsiteY219" fmla="*/ 353796 h 504746"/>
                  <a:gd name="connsiteX220" fmla="*/ 492608 w 771675"/>
                  <a:gd name="connsiteY220" fmla="*/ 343949 h 504746"/>
                  <a:gd name="connsiteX221" fmla="*/ 489570 w 771675"/>
                  <a:gd name="connsiteY221" fmla="*/ 335508 h 504746"/>
                  <a:gd name="connsiteX222" fmla="*/ 494128 w 771675"/>
                  <a:gd name="connsiteY222" fmla="*/ 330388 h 504746"/>
                  <a:gd name="connsiteX223" fmla="*/ 499642 w 771675"/>
                  <a:gd name="connsiteY223" fmla="*/ 325774 h 504746"/>
                  <a:gd name="connsiteX224" fmla="*/ 503018 w 771675"/>
                  <a:gd name="connsiteY224" fmla="*/ 327912 h 504746"/>
                  <a:gd name="connsiteX225" fmla="*/ 509433 w 771675"/>
                  <a:gd name="connsiteY225" fmla="*/ 326674 h 504746"/>
                  <a:gd name="connsiteX226" fmla="*/ 514328 w 771675"/>
                  <a:gd name="connsiteY226" fmla="*/ 323748 h 504746"/>
                  <a:gd name="connsiteX227" fmla="*/ 517929 w 771675"/>
                  <a:gd name="connsiteY227" fmla="*/ 317333 h 504746"/>
                  <a:gd name="connsiteX228" fmla="*/ 517929 w 771675"/>
                  <a:gd name="connsiteY228" fmla="*/ 312438 h 504746"/>
                  <a:gd name="connsiteX229" fmla="*/ 515172 w 771675"/>
                  <a:gd name="connsiteY229" fmla="*/ 306305 h 504746"/>
                  <a:gd name="connsiteX230" fmla="*/ 521924 w 771675"/>
                  <a:gd name="connsiteY230" fmla="*/ 307824 h 504746"/>
                  <a:gd name="connsiteX231" fmla="*/ 527439 w 771675"/>
                  <a:gd name="connsiteY231" fmla="*/ 306305 h 504746"/>
                  <a:gd name="connsiteX232" fmla="*/ 528058 w 771675"/>
                  <a:gd name="connsiteY232" fmla="*/ 299834 h 504746"/>
                  <a:gd name="connsiteX233" fmla="*/ 527439 w 771675"/>
                  <a:gd name="connsiteY233" fmla="*/ 291225 h 504746"/>
                  <a:gd name="connsiteX234" fmla="*/ 530815 w 771675"/>
                  <a:gd name="connsiteY234" fmla="*/ 285710 h 504746"/>
                  <a:gd name="connsiteX235" fmla="*/ 540606 w 771675"/>
                  <a:gd name="connsiteY235" fmla="*/ 279239 h 504746"/>
                  <a:gd name="connsiteX236" fmla="*/ 540887 w 771675"/>
                  <a:gd name="connsiteY236" fmla="*/ 283234 h 504746"/>
                  <a:gd name="connsiteX237" fmla="*/ 544263 w 771675"/>
                  <a:gd name="connsiteY237" fmla="*/ 281378 h 504746"/>
                  <a:gd name="connsiteX238" fmla="*/ 551578 w 771675"/>
                  <a:gd name="connsiteY238" fmla="*/ 270912 h 504746"/>
                  <a:gd name="connsiteX239" fmla="*/ 541506 w 771675"/>
                  <a:gd name="connsiteY239" fmla="*/ 273050 h 504746"/>
                  <a:gd name="connsiteX240" fmla="*/ 541225 w 771675"/>
                  <a:gd name="connsiteY240" fmla="*/ 266297 h 504746"/>
                  <a:gd name="connsiteX241" fmla="*/ 536667 w 771675"/>
                  <a:gd name="connsiteY241" fmla="*/ 262302 h 504746"/>
                  <a:gd name="connsiteX242" fmla="*/ 528114 w 771675"/>
                  <a:gd name="connsiteY242" fmla="*/ 254594 h 504746"/>
                  <a:gd name="connsiteX243" fmla="*/ 528114 w 771675"/>
                  <a:gd name="connsiteY243" fmla="*/ 244747 h 504746"/>
                  <a:gd name="connsiteX244" fmla="*/ 535147 w 771675"/>
                  <a:gd name="connsiteY244" fmla="*/ 242271 h 504746"/>
                  <a:gd name="connsiteX245" fmla="*/ 538805 w 771675"/>
                  <a:gd name="connsiteY245" fmla="*/ 243171 h 504746"/>
                  <a:gd name="connsiteX246" fmla="*/ 545839 w 771675"/>
                  <a:gd name="connsiteY246" fmla="*/ 246885 h 504746"/>
                  <a:gd name="connsiteX247" fmla="*/ 546458 w 771675"/>
                  <a:gd name="connsiteY247" fmla="*/ 236756 h 504746"/>
                  <a:gd name="connsiteX248" fmla="*/ 551353 w 771675"/>
                  <a:gd name="connsiteY248" fmla="*/ 234900 h 504746"/>
                  <a:gd name="connsiteX249" fmla="*/ 554729 w 771675"/>
                  <a:gd name="connsiteY249" fmla="*/ 241652 h 504746"/>
                  <a:gd name="connsiteX250" fmla="*/ 549215 w 771675"/>
                  <a:gd name="connsiteY250" fmla="*/ 257632 h 504746"/>
                  <a:gd name="connsiteX251" fmla="*/ 562382 w 771675"/>
                  <a:gd name="connsiteY251" fmla="*/ 261627 h 504746"/>
                  <a:gd name="connsiteX252" fmla="*/ 581344 w 771675"/>
                  <a:gd name="connsiteY252" fmla="*/ 251161 h 504746"/>
                  <a:gd name="connsiteX253" fmla="*/ 592654 w 771675"/>
                  <a:gd name="connsiteY253" fmla="*/ 249023 h 504746"/>
                  <a:gd name="connsiteX254" fmla="*/ 587478 w 771675"/>
                  <a:gd name="connsiteY254" fmla="*/ 237657 h 504746"/>
                  <a:gd name="connsiteX255" fmla="*/ 589334 w 771675"/>
                  <a:gd name="connsiteY255" fmla="*/ 226572 h 504746"/>
                  <a:gd name="connsiteX256" fmla="*/ 587196 w 771675"/>
                  <a:gd name="connsiteY256" fmla="*/ 216443 h 504746"/>
                  <a:gd name="connsiteX257" fmla="*/ 588097 w 771675"/>
                  <a:gd name="connsiteY257" fmla="*/ 207215 h 504746"/>
                  <a:gd name="connsiteX258" fmla="*/ 592654 w 771675"/>
                  <a:gd name="connsiteY258" fmla="*/ 201982 h 504746"/>
                  <a:gd name="connsiteX259" fmla="*/ 599688 w 771675"/>
                  <a:gd name="connsiteY259" fmla="*/ 207215 h 504746"/>
                  <a:gd name="connsiteX260" fmla="*/ 605821 w 771675"/>
                  <a:gd name="connsiteY260" fmla="*/ 214924 h 504746"/>
                  <a:gd name="connsiteX261" fmla="*/ 606103 w 771675"/>
                  <a:gd name="connsiteY261" fmla="*/ 207834 h 504746"/>
                  <a:gd name="connsiteX262" fmla="*/ 607622 w 771675"/>
                  <a:gd name="connsiteY262" fmla="*/ 202601 h 504746"/>
                  <a:gd name="connsiteX263" fmla="*/ 610660 w 771675"/>
                  <a:gd name="connsiteY263" fmla="*/ 200744 h 504746"/>
                  <a:gd name="connsiteX264" fmla="*/ 610942 w 771675"/>
                  <a:gd name="connsiteY264" fmla="*/ 193373 h 504746"/>
                  <a:gd name="connsiteX265" fmla="*/ 608522 w 771675"/>
                  <a:gd name="connsiteY265" fmla="*/ 191516 h 504746"/>
                  <a:gd name="connsiteX266" fmla="*/ 602726 w 771675"/>
                  <a:gd name="connsiteY266" fmla="*/ 189041 h 504746"/>
                  <a:gd name="connsiteX267" fmla="*/ 594174 w 771675"/>
                  <a:gd name="connsiteY267" fmla="*/ 190278 h 504746"/>
                  <a:gd name="connsiteX268" fmla="*/ 591754 w 771675"/>
                  <a:gd name="connsiteY268" fmla="*/ 184426 h 504746"/>
                  <a:gd name="connsiteX269" fmla="*/ 602783 w 771675"/>
                  <a:gd name="connsiteY269" fmla="*/ 178912 h 504746"/>
                  <a:gd name="connsiteX270" fmla="*/ 607959 w 771675"/>
                  <a:gd name="connsiteY270" fmla="*/ 183526 h 504746"/>
                  <a:gd name="connsiteX271" fmla="*/ 614993 w 771675"/>
                  <a:gd name="connsiteY271" fmla="*/ 186621 h 504746"/>
                  <a:gd name="connsiteX272" fmla="*/ 615275 w 771675"/>
                  <a:gd name="connsiteY272" fmla="*/ 179531 h 504746"/>
                  <a:gd name="connsiteX273" fmla="*/ 618932 w 771675"/>
                  <a:gd name="connsiteY273" fmla="*/ 180431 h 504746"/>
                  <a:gd name="connsiteX274" fmla="*/ 622927 w 771675"/>
                  <a:gd name="connsiteY274" fmla="*/ 180713 h 504746"/>
                  <a:gd name="connsiteX275" fmla="*/ 626584 w 771675"/>
                  <a:gd name="connsiteY275" fmla="*/ 172104 h 504746"/>
                  <a:gd name="connsiteX276" fmla="*/ 629961 w 771675"/>
                  <a:gd name="connsiteY276" fmla="*/ 169965 h 504746"/>
                  <a:gd name="connsiteX277" fmla="*/ 636375 w 771675"/>
                  <a:gd name="connsiteY277" fmla="*/ 169965 h 504746"/>
                  <a:gd name="connsiteX278" fmla="*/ 644928 w 771675"/>
                  <a:gd name="connsiteY278" fmla="*/ 166871 h 504746"/>
                  <a:gd name="connsiteX279" fmla="*/ 650724 w 771675"/>
                  <a:gd name="connsiteY279" fmla="*/ 162256 h 504746"/>
                  <a:gd name="connsiteX280" fmla="*/ 656857 w 771675"/>
                  <a:gd name="connsiteY280" fmla="*/ 157361 h 504746"/>
                  <a:gd name="connsiteX281" fmla="*/ 654437 w 771675"/>
                  <a:gd name="connsiteY281" fmla="*/ 148133 h 504746"/>
                  <a:gd name="connsiteX282" fmla="*/ 659333 w 771675"/>
                  <a:gd name="connsiteY282" fmla="*/ 146895 h 504746"/>
                  <a:gd name="connsiteX283" fmla="*/ 663891 w 771675"/>
                  <a:gd name="connsiteY283" fmla="*/ 148133 h 504746"/>
                  <a:gd name="connsiteX284" fmla="*/ 669068 w 771675"/>
                  <a:gd name="connsiteY284" fmla="*/ 144419 h 504746"/>
                  <a:gd name="connsiteX285" fmla="*/ 671205 w 771675"/>
                  <a:gd name="connsiteY285" fmla="*/ 147176 h 504746"/>
                  <a:gd name="connsiteX286" fmla="*/ 660796 w 771675"/>
                  <a:gd name="connsiteY286" fmla="*/ 155786 h 504746"/>
                  <a:gd name="connsiteX287" fmla="*/ 665691 w 771675"/>
                  <a:gd name="connsiteY287" fmla="*/ 156404 h 504746"/>
                  <a:gd name="connsiteX288" fmla="*/ 672106 w 771675"/>
                  <a:gd name="connsiteY288" fmla="*/ 158261 h 504746"/>
                  <a:gd name="connsiteX289" fmla="*/ 676382 w 771675"/>
                  <a:gd name="connsiteY289" fmla="*/ 160118 h 504746"/>
                  <a:gd name="connsiteX290" fmla="*/ 674863 w 771675"/>
                  <a:gd name="connsiteY290" fmla="*/ 154604 h 504746"/>
                  <a:gd name="connsiteX291" fmla="*/ 681615 w 771675"/>
                  <a:gd name="connsiteY291" fmla="*/ 146614 h 504746"/>
                  <a:gd name="connsiteX292" fmla="*/ 686173 w 771675"/>
                  <a:gd name="connsiteY292" fmla="*/ 138905 h 504746"/>
                  <a:gd name="connsiteX293" fmla="*/ 692306 w 771675"/>
                  <a:gd name="connsiteY293" fmla="*/ 132772 h 504746"/>
                  <a:gd name="connsiteX294" fmla="*/ 701478 w 771675"/>
                  <a:gd name="connsiteY294" fmla="*/ 130915 h 504746"/>
                  <a:gd name="connsiteX295" fmla="*/ 699340 w 771675"/>
                  <a:gd name="connsiteY295" fmla="*/ 128158 h 504746"/>
                  <a:gd name="connsiteX296" fmla="*/ 699621 w 771675"/>
                  <a:gd name="connsiteY296" fmla="*/ 121687 h 504746"/>
                  <a:gd name="connsiteX297" fmla="*/ 707274 w 771675"/>
                  <a:gd name="connsiteY297" fmla="*/ 122587 h 504746"/>
                  <a:gd name="connsiteX298" fmla="*/ 710650 w 771675"/>
                  <a:gd name="connsiteY298" fmla="*/ 127820 h 504746"/>
                  <a:gd name="connsiteX299" fmla="*/ 717065 w 771675"/>
                  <a:gd name="connsiteY299" fmla="*/ 132153 h 504746"/>
                  <a:gd name="connsiteX300" fmla="*/ 721960 w 771675"/>
                  <a:gd name="connsiteY300" fmla="*/ 122643 h 504746"/>
                  <a:gd name="connsiteX301" fmla="*/ 728375 w 771675"/>
                  <a:gd name="connsiteY301" fmla="*/ 110939 h 504746"/>
                  <a:gd name="connsiteX302" fmla="*/ 726236 w 771675"/>
                  <a:gd name="connsiteY302" fmla="*/ 118311 h 504746"/>
                  <a:gd name="connsiteX303" fmla="*/ 730794 w 771675"/>
                  <a:gd name="connsiteY303" fmla="*/ 128158 h 504746"/>
                  <a:gd name="connsiteX304" fmla="*/ 729275 w 771675"/>
                  <a:gd name="connsiteY304" fmla="*/ 131534 h 504746"/>
                  <a:gd name="connsiteX305" fmla="*/ 728994 w 771675"/>
                  <a:gd name="connsiteY305" fmla="*/ 138286 h 504746"/>
                  <a:gd name="connsiteX306" fmla="*/ 740304 w 771675"/>
                  <a:gd name="connsiteY306" fmla="*/ 139186 h 504746"/>
                  <a:gd name="connsiteX307" fmla="*/ 746100 w 771675"/>
                  <a:gd name="connsiteY307" fmla="*/ 134910 h 504746"/>
                  <a:gd name="connsiteX308" fmla="*/ 748519 w 771675"/>
                  <a:gd name="connsiteY308" fmla="*/ 132772 h 504746"/>
                  <a:gd name="connsiteX309" fmla="*/ 757972 w 771675"/>
                  <a:gd name="connsiteY309" fmla="*/ 130633 h 504746"/>
                  <a:gd name="connsiteX310" fmla="*/ 761629 w 771675"/>
                  <a:gd name="connsiteY310" fmla="*/ 123262 h 504746"/>
                  <a:gd name="connsiteX311" fmla="*/ 764105 w 771675"/>
                  <a:gd name="connsiteY311" fmla="*/ 112515 h 504746"/>
                  <a:gd name="connsiteX312" fmla="*/ 763205 w 771675"/>
                  <a:gd name="connsiteY312" fmla="*/ 109420 h 504746"/>
                  <a:gd name="connsiteX313" fmla="*/ 754371 w 771675"/>
                  <a:gd name="connsiteY313" fmla="*/ 112177 h 504746"/>
                  <a:gd name="connsiteX314" fmla="*/ 749476 w 771675"/>
                  <a:gd name="connsiteY314" fmla="*/ 117073 h 504746"/>
                  <a:gd name="connsiteX315" fmla="*/ 746718 w 771675"/>
                  <a:gd name="connsiteY315" fmla="*/ 113359 h 504746"/>
                  <a:gd name="connsiteX316" fmla="*/ 750713 w 771675"/>
                  <a:gd name="connsiteY316" fmla="*/ 108464 h 504746"/>
                  <a:gd name="connsiteX317" fmla="*/ 749813 w 771675"/>
                  <a:gd name="connsiteY317" fmla="*/ 97998 h 504746"/>
                  <a:gd name="connsiteX318" fmla="*/ 753189 w 771675"/>
                  <a:gd name="connsiteY318" fmla="*/ 95522 h 504746"/>
                  <a:gd name="connsiteX319" fmla="*/ 755046 w 771675"/>
                  <a:gd name="connsiteY319" fmla="*/ 95803 h 504746"/>
                  <a:gd name="connsiteX320" fmla="*/ 759941 w 771675"/>
                  <a:gd name="connsiteY320" fmla="*/ 94903 h 504746"/>
                  <a:gd name="connsiteX321" fmla="*/ 762417 w 771675"/>
                  <a:gd name="connsiteY321" fmla="*/ 92146 h 504746"/>
                  <a:gd name="connsiteX322" fmla="*/ 764274 w 771675"/>
                  <a:gd name="connsiteY322" fmla="*/ 87250 h 504746"/>
                  <a:gd name="connsiteX323" fmla="*/ 763993 w 771675"/>
                  <a:gd name="connsiteY323" fmla="*/ 83255 h 504746"/>
                  <a:gd name="connsiteX324" fmla="*/ 759717 w 771675"/>
                  <a:gd name="connsiteY324" fmla="*/ 77741 h 504746"/>
                  <a:gd name="connsiteX325" fmla="*/ 759998 w 771675"/>
                  <a:gd name="connsiteY325" fmla="*/ 72226 h 504746"/>
                  <a:gd name="connsiteX326" fmla="*/ 762755 w 771675"/>
                  <a:gd name="connsiteY326" fmla="*/ 68513 h 504746"/>
                  <a:gd name="connsiteX327" fmla="*/ 770070 w 771675"/>
                  <a:gd name="connsiteY327" fmla="*/ 62998 h 504746"/>
                  <a:gd name="connsiteX328" fmla="*/ 769788 w 771675"/>
                  <a:gd name="connsiteY328" fmla="*/ 55740 h 5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</a:cxnLst>
                <a:rect l="l" t="t" r="r" b="b"/>
                <a:pathLst>
                  <a:path w="771675" h="504746">
                    <a:moveTo>
                      <a:pt x="769788" y="55740"/>
                    </a:moveTo>
                    <a:cubicBezTo>
                      <a:pt x="767650" y="53264"/>
                      <a:pt x="758816" y="58497"/>
                      <a:pt x="752964" y="62211"/>
                    </a:cubicBezTo>
                    <a:cubicBezTo>
                      <a:pt x="747168" y="65924"/>
                      <a:pt x="747168" y="60973"/>
                      <a:pt x="739516" y="63111"/>
                    </a:cubicBezTo>
                    <a:cubicBezTo>
                      <a:pt x="731863" y="65249"/>
                      <a:pt x="727924" y="61254"/>
                      <a:pt x="726068" y="58215"/>
                    </a:cubicBezTo>
                    <a:cubicBezTo>
                      <a:pt x="724211" y="55121"/>
                      <a:pt x="723310" y="56077"/>
                      <a:pt x="720891" y="57934"/>
                    </a:cubicBezTo>
                    <a:cubicBezTo>
                      <a:pt x="718471" y="59791"/>
                      <a:pt x="716333" y="61648"/>
                      <a:pt x="714195" y="57315"/>
                    </a:cubicBezTo>
                    <a:cubicBezTo>
                      <a:pt x="710594" y="50056"/>
                      <a:pt x="714814" y="52701"/>
                      <a:pt x="718190" y="52082"/>
                    </a:cubicBezTo>
                    <a:cubicBezTo>
                      <a:pt x="721566" y="51463"/>
                      <a:pt x="720047" y="48706"/>
                      <a:pt x="716052" y="48087"/>
                    </a:cubicBezTo>
                    <a:cubicBezTo>
                      <a:pt x="712057" y="47468"/>
                      <a:pt x="710875" y="42573"/>
                      <a:pt x="705980" y="43811"/>
                    </a:cubicBezTo>
                    <a:cubicBezTo>
                      <a:pt x="701084" y="45049"/>
                      <a:pt x="705361" y="49325"/>
                      <a:pt x="701084" y="51801"/>
                    </a:cubicBezTo>
                    <a:cubicBezTo>
                      <a:pt x="696808" y="54277"/>
                      <a:pt x="696808" y="56077"/>
                      <a:pt x="698327" y="59510"/>
                    </a:cubicBezTo>
                    <a:cubicBezTo>
                      <a:pt x="699846" y="62886"/>
                      <a:pt x="698327" y="65981"/>
                      <a:pt x="695908" y="65024"/>
                    </a:cubicBezTo>
                    <a:cubicBezTo>
                      <a:pt x="693432" y="64124"/>
                      <a:pt x="693432" y="63786"/>
                      <a:pt x="694388" y="61648"/>
                    </a:cubicBezTo>
                    <a:cubicBezTo>
                      <a:pt x="695289" y="59510"/>
                      <a:pt x="692532" y="58891"/>
                      <a:pt x="690731" y="60129"/>
                    </a:cubicBezTo>
                    <a:cubicBezTo>
                      <a:pt x="688930" y="61367"/>
                      <a:pt x="686736" y="61985"/>
                      <a:pt x="684316" y="61648"/>
                    </a:cubicBezTo>
                    <a:cubicBezTo>
                      <a:pt x="681897" y="61310"/>
                      <a:pt x="678521" y="61648"/>
                      <a:pt x="678183" y="64124"/>
                    </a:cubicBezTo>
                    <a:cubicBezTo>
                      <a:pt x="677901" y="66599"/>
                      <a:pt x="677564" y="67500"/>
                      <a:pt x="675144" y="66262"/>
                    </a:cubicBezTo>
                    <a:cubicBezTo>
                      <a:pt x="672668" y="65024"/>
                      <a:pt x="671487" y="63505"/>
                      <a:pt x="668448" y="63505"/>
                    </a:cubicBezTo>
                    <a:cubicBezTo>
                      <a:pt x="665410" y="63505"/>
                      <a:pt x="662034" y="62267"/>
                      <a:pt x="659276" y="66599"/>
                    </a:cubicBezTo>
                    <a:cubicBezTo>
                      <a:pt x="656519" y="70932"/>
                      <a:pt x="655000" y="65699"/>
                      <a:pt x="647967" y="63842"/>
                    </a:cubicBezTo>
                    <a:cubicBezTo>
                      <a:pt x="640933" y="61985"/>
                      <a:pt x="646110" y="58328"/>
                      <a:pt x="640933" y="55515"/>
                    </a:cubicBezTo>
                    <a:cubicBezTo>
                      <a:pt x="635756" y="52757"/>
                      <a:pt x="639414" y="50619"/>
                      <a:pt x="643071" y="50619"/>
                    </a:cubicBezTo>
                    <a:cubicBezTo>
                      <a:pt x="646729" y="50619"/>
                      <a:pt x="642790" y="46005"/>
                      <a:pt x="637276" y="44486"/>
                    </a:cubicBezTo>
                    <a:cubicBezTo>
                      <a:pt x="631761" y="42967"/>
                      <a:pt x="629342" y="43586"/>
                      <a:pt x="633280" y="48200"/>
                    </a:cubicBezTo>
                    <a:cubicBezTo>
                      <a:pt x="637276" y="52814"/>
                      <a:pt x="627766" y="52195"/>
                      <a:pt x="628104" y="54671"/>
                    </a:cubicBezTo>
                    <a:cubicBezTo>
                      <a:pt x="628385" y="57146"/>
                      <a:pt x="625684" y="53433"/>
                      <a:pt x="622027" y="53433"/>
                    </a:cubicBezTo>
                    <a:cubicBezTo>
                      <a:pt x="618369" y="53433"/>
                      <a:pt x="618988" y="53433"/>
                      <a:pt x="615893" y="50675"/>
                    </a:cubicBezTo>
                    <a:cubicBezTo>
                      <a:pt x="612855" y="47918"/>
                      <a:pt x="608860" y="46962"/>
                      <a:pt x="611898" y="40547"/>
                    </a:cubicBezTo>
                    <a:cubicBezTo>
                      <a:pt x="614937" y="34076"/>
                      <a:pt x="607622" y="35933"/>
                      <a:pt x="601826" y="38409"/>
                    </a:cubicBezTo>
                    <a:cubicBezTo>
                      <a:pt x="596030" y="40885"/>
                      <a:pt x="599688" y="31319"/>
                      <a:pt x="592992" y="31038"/>
                    </a:cubicBezTo>
                    <a:cubicBezTo>
                      <a:pt x="586240" y="30756"/>
                      <a:pt x="589334" y="29181"/>
                      <a:pt x="589334" y="24904"/>
                    </a:cubicBezTo>
                    <a:cubicBezTo>
                      <a:pt x="589334" y="20572"/>
                      <a:pt x="580163" y="25523"/>
                      <a:pt x="576787" y="25523"/>
                    </a:cubicBezTo>
                    <a:cubicBezTo>
                      <a:pt x="573411" y="25523"/>
                      <a:pt x="567615" y="25242"/>
                      <a:pt x="563057" y="28899"/>
                    </a:cubicBezTo>
                    <a:cubicBezTo>
                      <a:pt x="558499" y="32613"/>
                      <a:pt x="550847" y="38409"/>
                      <a:pt x="547752" y="38409"/>
                    </a:cubicBezTo>
                    <a:cubicBezTo>
                      <a:pt x="544713" y="38409"/>
                      <a:pt x="540099" y="38409"/>
                      <a:pt x="538580" y="41166"/>
                    </a:cubicBezTo>
                    <a:cubicBezTo>
                      <a:pt x="537061" y="43923"/>
                      <a:pt x="535823" y="46061"/>
                      <a:pt x="528227" y="47018"/>
                    </a:cubicBezTo>
                    <a:cubicBezTo>
                      <a:pt x="520574" y="47918"/>
                      <a:pt x="519955" y="47637"/>
                      <a:pt x="520574" y="50113"/>
                    </a:cubicBezTo>
                    <a:cubicBezTo>
                      <a:pt x="521193" y="52589"/>
                      <a:pt x="523950" y="51013"/>
                      <a:pt x="529746" y="53489"/>
                    </a:cubicBezTo>
                    <a:cubicBezTo>
                      <a:pt x="535541" y="55965"/>
                      <a:pt x="529465" y="63955"/>
                      <a:pt x="525751" y="66993"/>
                    </a:cubicBezTo>
                    <a:cubicBezTo>
                      <a:pt x="522093" y="70088"/>
                      <a:pt x="515679" y="75603"/>
                      <a:pt x="514441" y="77459"/>
                    </a:cubicBezTo>
                    <a:cubicBezTo>
                      <a:pt x="513203" y="79316"/>
                      <a:pt x="509883" y="86068"/>
                      <a:pt x="502230" y="87588"/>
                    </a:cubicBezTo>
                    <a:cubicBezTo>
                      <a:pt x="494578" y="89107"/>
                      <a:pt x="489401" y="92202"/>
                      <a:pt x="488501" y="94959"/>
                    </a:cubicBezTo>
                    <a:cubicBezTo>
                      <a:pt x="487601" y="97716"/>
                      <a:pt x="493677" y="102049"/>
                      <a:pt x="495534" y="106044"/>
                    </a:cubicBezTo>
                    <a:cubicBezTo>
                      <a:pt x="497391" y="110039"/>
                      <a:pt x="484562" y="117410"/>
                      <a:pt x="484843" y="122643"/>
                    </a:cubicBezTo>
                    <a:cubicBezTo>
                      <a:pt x="485125" y="127876"/>
                      <a:pt x="477810" y="129114"/>
                      <a:pt x="467456" y="127876"/>
                    </a:cubicBezTo>
                    <a:cubicBezTo>
                      <a:pt x="457046" y="126638"/>
                      <a:pt x="447312" y="130014"/>
                      <a:pt x="443317" y="132490"/>
                    </a:cubicBezTo>
                    <a:cubicBezTo>
                      <a:pt x="439322" y="134966"/>
                      <a:pt x="432345" y="132772"/>
                      <a:pt x="429587" y="134010"/>
                    </a:cubicBezTo>
                    <a:cubicBezTo>
                      <a:pt x="426830" y="135248"/>
                      <a:pt x="424410" y="134628"/>
                      <a:pt x="422554" y="130633"/>
                    </a:cubicBezTo>
                    <a:cubicBezTo>
                      <a:pt x="420753" y="126638"/>
                      <a:pt x="416758" y="126019"/>
                      <a:pt x="413100" y="125738"/>
                    </a:cubicBezTo>
                    <a:cubicBezTo>
                      <a:pt x="409443" y="125457"/>
                      <a:pt x="405785" y="127257"/>
                      <a:pt x="405167" y="124219"/>
                    </a:cubicBezTo>
                    <a:cubicBezTo>
                      <a:pt x="404548" y="121124"/>
                      <a:pt x="408655" y="124050"/>
                      <a:pt x="408205" y="121124"/>
                    </a:cubicBezTo>
                    <a:cubicBezTo>
                      <a:pt x="407924" y="118986"/>
                      <a:pt x="404829" y="114991"/>
                      <a:pt x="399033" y="114372"/>
                    </a:cubicBezTo>
                    <a:cubicBezTo>
                      <a:pt x="392281" y="113640"/>
                      <a:pt x="394475" y="111615"/>
                      <a:pt x="395038" y="110039"/>
                    </a:cubicBezTo>
                    <a:cubicBezTo>
                      <a:pt x="395657" y="108520"/>
                      <a:pt x="396839" y="106325"/>
                      <a:pt x="392900" y="102668"/>
                    </a:cubicBezTo>
                    <a:cubicBezTo>
                      <a:pt x="388905" y="98954"/>
                      <a:pt x="391662" y="98673"/>
                      <a:pt x="395038" y="97772"/>
                    </a:cubicBezTo>
                    <a:cubicBezTo>
                      <a:pt x="398414" y="96872"/>
                      <a:pt x="398696" y="90064"/>
                      <a:pt x="395320" y="84887"/>
                    </a:cubicBezTo>
                    <a:cubicBezTo>
                      <a:pt x="391944" y="79654"/>
                      <a:pt x="394081" y="72001"/>
                      <a:pt x="396557" y="67387"/>
                    </a:cubicBezTo>
                    <a:cubicBezTo>
                      <a:pt x="398977" y="62773"/>
                      <a:pt x="406011" y="61423"/>
                      <a:pt x="405392" y="58384"/>
                    </a:cubicBezTo>
                    <a:cubicBezTo>
                      <a:pt x="404773" y="55289"/>
                      <a:pt x="410006" y="55177"/>
                      <a:pt x="411244" y="55177"/>
                    </a:cubicBezTo>
                    <a:cubicBezTo>
                      <a:pt x="412481" y="55177"/>
                      <a:pt x="415520" y="51351"/>
                      <a:pt x="411525" y="47975"/>
                    </a:cubicBezTo>
                    <a:cubicBezTo>
                      <a:pt x="407530" y="44598"/>
                      <a:pt x="406011" y="42179"/>
                      <a:pt x="404435" y="38803"/>
                    </a:cubicBezTo>
                    <a:cubicBezTo>
                      <a:pt x="402860" y="35427"/>
                      <a:pt x="401397" y="31094"/>
                      <a:pt x="397401" y="28956"/>
                    </a:cubicBezTo>
                    <a:cubicBezTo>
                      <a:pt x="393406" y="26817"/>
                      <a:pt x="391887" y="24060"/>
                      <a:pt x="389468" y="16970"/>
                    </a:cubicBezTo>
                    <a:cubicBezTo>
                      <a:pt x="387667" y="12188"/>
                      <a:pt x="385248" y="5267"/>
                      <a:pt x="380465" y="11343"/>
                    </a:cubicBezTo>
                    <a:cubicBezTo>
                      <a:pt x="376526" y="16351"/>
                      <a:pt x="374894" y="20290"/>
                      <a:pt x="374781" y="8136"/>
                    </a:cubicBezTo>
                    <a:cubicBezTo>
                      <a:pt x="374669" y="-3962"/>
                      <a:pt x="363472" y="-529"/>
                      <a:pt x="361671" y="9599"/>
                    </a:cubicBezTo>
                    <a:cubicBezTo>
                      <a:pt x="360433" y="16351"/>
                      <a:pt x="357394" y="17308"/>
                      <a:pt x="350642" y="21303"/>
                    </a:cubicBezTo>
                    <a:cubicBezTo>
                      <a:pt x="343946" y="25298"/>
                      <a:pt x="348223" y="20403"/>
                      <a:pt x="346366" y="15789"/>
                    </a:cubicBezTo>
                    <a:cubicBezTo>
                      <a:pt x="344509" y="11175"/>
                      <a:pt x="338713" y="10893"/>
                      <a:pt x="334155" y="15507"/>
                    </a:cubicBezTo>
                    <a:cubicBezTo>
                      <a:pt x="329598" y="20121"/>
                      <a:pt x="320707" y="19840"/>
                      <a:pt x="315812" y="14270"/>
                    </a:cubicBezTo>
                    <a:cubicBezTo>
                      <a:pt x="310916" y="8755"/>
                      <a:pt x="312436" y="17983"/>
                      <a:pt x="312154" y="22260"/>
                    </a:cubicBezTo>
                    <a:cubicBezTo>
                      <a:pt x="311873" y="26592"/>
                      <a:pt x="311535" y="30869"/>
                      <a:pt x="304839" y="35145"/>
                    </a:cubicBezTo>
                    <a:cubicBezTo>
                      <a:pt x="298143" y="39422"/>
                      <a:pt x="300563" y="43473"/>
                      <a:pt x="296568" y="48987"/>
                    </a:cubicBezTo>
                    <a:cubicBezTo>
                      <a:pt x="292573" y="54502"/>
                      <a:pt x="292910" y="49888"/>
                      <a:pt x="293811" y="48368"/>
                    </a:cubicBezTo>
                    <a:cubicBezTo>
                      <a:pt x="294711" y="46849"/>
                      <a:pt x="295667" y="45274"/>
                      <a:pt x="295330" y="42854"/>
                    </a:cubicBezTo>
                    <a:cubicBezTo>
                      <a:pt x="295049" y="40378"/>
                      <a:pt x="296230" y="38859"/>
                      <a:pt x="297806" y="37621"/>
                    </a:cubicBezTo>
                    <a:cubicBezTo>
                      <a:pt x="299325" y="36383"/>
                      <a:pt x="301801" y="34245"/>
                      <a:pt x="300844" y="32107"/>
                    </a:cubicBezTo>
                    <a:cubicBezTo>
                      <a:pt x="299944" y="29968"/>
                      <a:pt x="291673" y="31769"/>
                      <a:pt x="291673" y="30250"/>
                    </a:cubicBezTo>
                    <a:cubicBezTo>
                      <a:pt x="291673" y="28731"/>
                      <a:pt x="294430" y="29631"/>
                      <a:pt x="296849" y="29012"/>
                    </a:cubicBezTo>
                    <a:cubicBezTo>
                      <a:pt x="299325" y="28393"/>
                      <a:pt x="303883" y="25917"/>
                      <a:pt x="298987" y="20121"/>
                    </a:cubicBezTo>
                    <a:cubicBezTo>
                      <a:pt x="294092" y="14270"/>
                      <a:pt x="292573" y="15507"/>
                      <a:pt x="285258" y="15789"/>
                    </a:cubicBezTo>
                    <a:cubicBezTo>
                      <a:pt x="277943" y="16070"/>
                      <a:pt x="281600" y="13313"/>
                      <a:pt x="284977" y="12075"/>
                    </a:cubicBezTo>
                    <a:cubicBezTo>
                      <a:pt x="288353" y="10837"/>
                      <a:pt x="288634" y="10837"/>
                      <a:pt x="288353" y="7799"/>
                    </a:cubicBezTo>
                    <a:cubicBezTo>
                      <a:pt x="288071" y="4704"/>
                      <a:pt x="287452" y="6898"/>
                      <a:pt x="280700" y="3185"/>
                    </a:cubicBezTo>
                    <a:cubicBezTo>
                      <a:pt x="274960" y="34"/>
                      <a:pt x="273891" y="-867"/>
                      <a:pt x="270628" y="878"/>
                    </a:cubicBezTo>
                    <a:cubicBezTo>
                      <a:pt x="270234" y="1103"/>
                      <a:pt x="269784" y="1328"/>
                      <a:pt x="269277" y="1665"/>
                    </a:cubicBezTo>
                    <a:cubicBezTo>
                      <a:pt x="269109" y="1778"/>
                      <a:pt x="268996" y="2003"/>
                      <a:pt x="268940" y="2341"/>
                    </a:cubicBezTo>
                    <a:cubicBezTo>
                      <a:pt x="268940" y="2453"/>
                      <a:pt x="269052" y="3578"/>
                      <a:pt x="268996" y="4985"/>
                    </a:cubicBezTo>
                    <a:cubicBezTo>
                      <a:pt x="268940" y="7967"/>
                      <a:pt x="268264" y="12750"/>
                      <a:pt x="267308" y="14663"/>
                    </a:cubicBezTo>
                    <a:cubicBezTo>
                      <a:pt x="266352" y="16520"/>
                      <a:pt x="265395" y="18883"/>
                      <a:pt x="262413" y="20121"/>
                    </a:cubicBezTo>
                    <a:cubicBezTo>
                      <a:pt x="259430" y="21359"/>
                      <a:pt x="253072" y="23835"/>
                      <a:pt x="250090" y="26311"/>
                    </a:cubicBezTo>
                    <a:cubicBezTo>
                      <a:pt x="247107" y="28787"/>
                      <a:pt x="245701" y="32332"/>
                      <a:pt x="244800" y="35314"/>
                    </a:cubicBezTo>
                    <a:cubicBezTo>
                      <a:pt x="243900" y="38296"/>
                      <a:pt x="241987" y="46793"/>
                      <a:pt x="238273" y="50282"/>
                    </a:cubicBezTo>
                    <a:cubicBezTo>
                      <a:pt x="234560" y="53827"/>
                      <a:pt x="233715" y="54164"/>
                      <a:pt x="229833" y="54333"/>
                    </a:cubicBezTo>
                    <a:cubicBezTo>
                      <a:pt x="225951" y="54502"/>
                      <a:pt x="220324" y="55008"/>
                      <a:pt x="217004" y="55346"/>
                    </a:cubicBezTo>
                    <a:cubicBezTo>
                      <a:pt x="213628" y="55683"/>
                      <a:pt x="202936" y="57540"/>
                      <a:pt x="199560" y="58440"/>
                    </a:cubicBezTo>
                    <a:cubicBezTo>
                      <a:pt x="196184" y="59341"/>
                      <a:pt x="190839" y="59341"/>
                      <a:pt x="189657" y="59059"/>
                    </a:cubicBezTo>
                    <a:cubicBezTo>
                      <a:pt x="188475" y="58778"/>
                      <a:pt x="183017" y="58666"/>
                      <a:pt x="180035" y="59960"/>
                    </a:cubicBezTo>
                    <a:cubicBezTo>
                      <a:pt x="177053" y="61254"/>
                      <a:pt x="173170" y="64405"/>
                      <a:pt x="170019" y="68513"/>
                    </a:cubicBezTo>
                    <a:cubicBezTo>
                      <a:pt x="169006" y="69863"/>
                      <a:pt x="167544" y="72114"/>
                      <a:pt x="166024" y="74590"/>
                    </a:cubicBezTo>
                    <a:cubicBezTo>
                      <a:pt x="162929" y="79598"/>
                      <a:pt x="159103" y="85562"/>
                      <a:pt x="155446" y="89839"/>
                    </a:cubicBezTo>
                    <a:cubicBezTo>
                      <a:pt x="149988" y="96197"/>
                      <a:pt x="145711" y="101542"/>
                      <a:pt x="143629" y="103343"/>
                    </a:cubicBezTo>
                    <a:cubicBezTo>
                      <a:pt x="141547" y="105144"/>
                      <a:pt x="139184" y="106382"/>
                      <a:pt x="136145" y="104468"/>
                    </a:cubicBezTo>
                    <a:cubicBezTo>
                      <a:pt x="133107" y="102612"/>
                      <a:pt x="130125" y="100417"/>
                      <a:pt x="130125" y="100417"/>
                    </a:cubicBezTo>
                    <a:cubicBezTo>
                      <a:pt x="130125" y="100417"/>
                      <a:pt x="122247" y="94959"/>
                      <a:pt x="121347" y="108632"/>
                    </a:cubicBezTo>
                    <a:cubicBezTo>
                      <a:pt x="120840" y="116341"/>
                      <a:pt x="128718" y="115835"/>
                      <a:pt x="128099" y="119155"/>
                    </a:cubicBezTo>
                    <a:cubicBezTo>
                      <a:pt x="127930" y="119886"/>
                      <a:pt x="127705" y="120561"/>
                      <a:pt x="127255" y="120955"/>
                    </a:cubicBezTo>
                    <a:cubicBezTo>
                      <a:pt x="125117" y="123150"/>
                      <a:pt x="123935" y="125457"/>
                      <a:pt x="120221" y="124725"/>
                    </a:cubicBezTo>
                    <a:cubicBezTo>
                      <a:pt x="116508" y="123994"/>
                      <a:pt x="109586" y="122249"/>
                      <a:pt x="106098" y="125288"/>
                    </a:cubicBezTo>
                    <a:cubicBezTo>
                      <a:pt x="102665" y="128326"/>
                      <a:pt x="101484" y="134235"/>
                      <a:pt x="98445" y="138736"/>
                    </a:cubicBezTo>
                    <a:cubicBezTo>
                      <a:pt x="95407" y="143238"/>
                      <a:pt x="91130" y="156404"/>
                      <a:pt x="90511" y="158655"/>
                    </a:cubicBezTo>
                    <a:cubicBezTo>
                      <a:pt x="89892" y="160962"/>
                      <a:pt x="88655" y="167771"/>
                      <a:pt x="86967" y="171710"/>
                    </a:cubicBezTo>
                    <a:cubicBezTo>
                      <a:pt x="85335" y="175648"/>
                      <a:pt x="79933" y="180037"/>
                      <a:pt x="78470" y="188140"/>
                    </a:cubicBezTo>
                    <a:cubicBezTo>
                      <a:pt x="77007" y="196243"/>
                      <a:pt x="75375" y="203333"/>
                      <a:pt x="73575" y="204008"/>
                    </a:cubicBezTo>
                    <a:cubicBezTo>
                      <a:pt x="71774" y="204683"/>
                      <a:pt x="66541" y="209691"/>
                      <a:pt x="62940" y="209916"/>
                    </a:cubicBezTo>
                    <a:cubicBezTo>
                      <a:pt x="59338" y="210141"/>
                      <a:pt x="57031" y="209916"/>
                      <a:pt x="54556" y="213517"/>
                    </a:cubicBezTo>
                    <a:cubicBezTo>
                      <a:pt x="52080" y="217119"/>
                      <a:pt x="49379" y="222352"/>
                      <a:pt x="47072" y="223702"/>
                    </a:cubicBezTo>
                    <a:cubicBezTo>
                      <a:pt x="44821" y="225053"/>
                      <a:pt x="42289" y="227078"/>
                      <a:pt x="40939" y="231411"/>
                    </a:cubicBezTo>
                    <a:cubicBezTo>
                      <a:pt x="39588" y="235687"/>
                      <a:pt x="40038" y="238219"/>
                      <a:pt x="38463" y="240020"/>
                    </a:cubicBezTo>
                    <a:cubicBezTo>
                      <a:pt x="36887" y="241821"/>
                      <a:pt x="35537" y="244972"/>
                      <a:pt x="35987" y="248404"/>
                    </a:cubicBezTo>
                    <a:cubicBezTo>
                      <a:pt x="36437" y="251780"/>
                      <a:pt x="38238" y="262584"/>
                      <a:pt x="39644" y="264778"/>
                    </a:cubicBezTo>
                    <a:cubicBezTo>
                      <a:pt x="40995" y="266973"/>
                      <a:pt x="42852" y="268886"/>
                      <a:pt x="46847" y="272375"/>
                    </a:cubicBezTo>
                    <a:cubicBezTo>
                      <a:pt x="50842" y="275863"/>
                      <a:pt x="58326" y="280252"/>
                      <a:pt x="58213" y="285373"/>
                    </a:cubicBezTo>
                    <a:cubicBezTo>
                      <a:pt x="58157" y="286948"/>
                      <a:pt x="58044" y="287849"/>
                      <a:pt x="57819" y="288580"/>
                    </a:cubicBezTo>
                    <a:cubicBezTo>
                      <a:pt x="59001" y="288467"/>
                      <a:pt x="58382" y="294770"/>
                      <a:pt x="57538" y="298540"/>
                    </a:cubicBezTo>
                    <a:cubicBezTo>
                      <a:pt x="56581" y="302760"/>
                      <a:pt x="52868" y="309568"/>
                      <a:pt x="50504" y="313563"/>
                    </a:cubicBezTo>
                    <a:cubicBezTo>
                      <a:pt x="48141" y="317558"/>
                      <a:pt x="46734" y="321103"/>
                      <a:pt x="46059" y="324142"/>
                    </a:cubicBezTo>
                    <a:cubicBezTo>
                      <a:pt x="45384" y="327180"/>
                      <a:pt x="46509" y="340798"/>
                      <a:pt x="47241" y="347156"/>
                    </a:cubicBezTo>
                    <a:cubicBezTo>
                      <a:pt x="47916" y="353514"/>
                      <a:pt x="51011" y="349744"/>
                      <a:pt x="52642" y="346706"/>
                    </a:cubicBezTo>
                    <a:cubicBezTo>
                      <a:pt x="54274" y="343667"/>
                      <a:pt x="56638" y="337984"/>
                      <a:pt x="61533" y="333764"/>
                    </a:cubicBezTo>
                    <a:cubicBezTo>
                      <a:pt x="66428" y="329544"/>
                      <a:pt x="78132" y="323917"/>
                      <a:pt x="81452" y="321554"/>
                    </a:cubicBezTo>
                    <a:cubicBezTo>
                      <a:pt x="84716" y="319190"/>
                      <a:pt x="89386" y="315195"/>
                      <a:pt x="91074" y="312157"/>
                    </a:cubicBezTo>
                    <a:cubicBezTo>
                      <a:pt x="92706" y="309118"/>
                      <a:pt x="95069" y="306755"/>
                      <a:pt x="98333" y="304166"/>
                    </a:cubicBezTo>
                    <a:cubicBezTo>
                      <a:pt x="101596" y="301578"/>
                      <a:pt x="110993" y="298090"/>
                      <a:pt x="114032" y="296401"/>
                    </a:cubicBezTo>
                    <a:cubicBezTo>
                      <a:pt x="117070" y="294770"/>
                      <a:pt x="118027" y="294263"/>
                      <a:pt x="119884" y="294545"/>
                    </a:cubicBezTo>
                    <a:cubicBezTo>
                      <a:pt x="121741" y="294770"/>
                      <a:pt x="120334" y="299946"/>
                      <a:pt x="118477" y="303266"/>
                    </a:cubicBezTo>
                    <a:cubicBezTo>
                      <a:pt x="116620" y="306530"/>
                      <a:pt x="107955" y="315026"/>
                      <a:pt x="104916" y="316883"/>
                    </a:cubicBezTo>
                    <a:cubicBezTo>
                      <a:pt x="101878" y="318740"/>
                      <a:pt x="94394" y="327012"/>
                      <a:pt x="91806" y="329319"/>
                    </a:cubicBezTo>
                    <a:cubicBezTo>
                      <a:pt x="89217" y="331682"/>
                      <a:pt x="88542" y="336352"/>
                      <a:pt x="86179" y="338265"/>
                    </a:cubicBezTo>
                    <a:cubicBezTo>
                      <a:pt x="83815" y="340122"/>
                      <a:pt x="69805" y="349801"/>
                      <a:pt x="65584" y="351432"/>
                    </a:cubicBezTo>
                    <a:cubicBezTo>
                      <a:pt x="61364" y="353064"/>
                      <a:pt x="58326" y="358241"/>
                      <a:pt x="55512" y="362011"/>
                    </a:cubicBezTo>
                    <a:cubicBezTo>
                      <a:pt x="52699" y="365781"/>
                      <a:pt x="51742" y="370001"/>
                      <a:pt x="51517" y="373546"/>
                    </a:cubicBezTo>
                    <a:cubicBezTo>
                      <a:pt x="51292" y="377091"/>
                      <a:pt x="49660" y="378216"/>
                      <a:pt x="48028" y="381311"/>
                    </a:cubicBezTo>
                    <a:cubicBezTo>
                      <a:pt x="46397" y="384350"/>
                      <a:pt x="37000" y="389301"/>
                      <a:pt x="33961" y="389751"/>
                    </a:cubicBezTo>
                    <a:cubicBezTo>
                      <a:pt x="30923" y="390202"/>
                      <a:pt x="25296" y="396110"/>
                      <a:pt x="22707" y="399148"/>
                    </a:cubicBezTo>
                    <a:cubicBezTo>
                      <a:pt x="20119" y="402187"/>
                      <a:pt x="7515" y="421262"/>
                      <a:pt x="6333" y="424075"/>
                    </a:cubicBezTo>
                    <a:cubicBezTo>
                      <a:pt x="5151" y="426889"/>
                      <a:pt x="3520" y="430659"/>
                      <a:pt x="3970" y="433472"/>
                    </a:cubicBezTo>
                    <a:cubicBezTo>
                      <a:pt x="4420" y="436286"/>
                      <a:pt x="2563" y="438649"/>
                      <a:pt x="481" y="441913"/>
                    </a:cubicBezTo>
                    <a:cubicBezTo>
                      <a:pt x="-1601" y="445232"/>
                      <a:pt x="3745" y="447314"/>
                      <a:pt x="3745" y="447314"/>
                    </a:cubicBezTo>
                    <a:cubicBezTo>
                      <a:pt x="3745" y="447314"/>
                      <a:pt x="8078" y="449171"/>
                      <a:pt x="13254" y="450691"/>
                    </a:cubicBezTo>
                    <a:cubicBezTo>
                      <a:pt x="18431" y="452210"/>
                      <a:pt x="19331" y="451366"/>
                      <a:pt x="23664" y="450240"/>
                    </a:cubicBezTo>
                    <a:cubicBezTo>
                      <a:pt x="27997" y="449171"/>
                      <a:pt x="31035" y="449565"/>
                      <a:pt x="35368" y="451084"/>
                    </a:cubicBezTo>
                    <a:cubicBezTo>
                      <a:pt x="39701" y="452604"/>
                      <a:pt x="41220" y="458005"/>
                      <a:pt x="41839" y="460425"/>
                    </a:cubicBezTo>
                    <a:cubicBezTo>
                      <a:pt x="42514" y="462788"/>
                      <a:pt x="45496" y="464307"/>
                      <a:pt x="48760" y="464307"/>
                    </a:cubicBezTo>
                    <a:cubicBezTo>
                      <a:pt x="52023" y="464307"/>
                      <a:pt x="56525" y="466277"/>
                      <a:pt x="60239" y="467796"/>
                    </a:cubicBezTo>
                    <a:cubicBezTo>
                      <a:pt x="63896" y="469315"/>
                      <a:pt x="65191" y="472354"/>
                      <a:pt x="65866" y="475392"/>
                    </a:cubicBezTo>
                    <a:cubicBezTo>
                      <a:pt x="66541" y="478431"/>
                      <a:pt x="67835" y="484958"/>
                      <a:pt x="68904" y="489516"/>
                    </a:cubicBezTo>
                    <a:cubicBezTo>
                      <a:pt x="69973" y="494074"/>
                      <a:pt x="72336" y="495368"/>
                      <a:pt x="74981" y="496887"/>
                    </a:cubicBezTo>
                    <a:cubicBezTo>
                      <a:pt x="77569" y="498406"/>
                      <a:pt x="84941" y="500995"/>
                      <a:pt x="89048" y="501670"/>
                    </a:cubicBezTo>
                    <a:cubicBezTo>
                      <a:pt x="93156" y="502345"/>
                      <a:pt x="94225" y="499307"/>
                      <a:pt x="96420" y="497562"/>
                    </a:cubicBezTo>
                    <a:cubicBezTo>
                      <a:pt x="98614" y="495818"/>
                      <a:pt x="100752" y="496493"/>
                      <a:pt x="105085" y="497337"/>
                    </a:cubicBezTo>
                    <a:cubicBezTo>
                      <a:pt x="109418" y="498181"/>
                      <a:pt x="112681" y="497788"/>
                      <a:pt x="116564" y="497112"/>
                    </a:cubicBezTo>
                    <a:cubicBezTo>
                      <a:pt x="120447" y="496493"/>
                      <a:pt x="124329" y="493005"/>
                      <a:pt x="128887" y="491485"/>
                    </a:cubicBezTo>
                    <a:cubicBezTo>
                      <a:pt x="133445" y="489966"/>
                      <a:pt x="135527" y="491767"/>
                      <a:pt x="139634" y="494862"/>
                    </a:cubicBezTo>
                    <a:cubicBezTo>
                      <a:pt x="141322" y="496156"/>
                      <a:pt x="142841" y="496718"/>
                      <a:pt x="143798" y="497225"/>
                    </a:cubicBezTo>
                    <a:cubicBezTo>
                      <a:pt x="145936" y="495706"/>
                      <a:pt x="147568" y="494862"/>
                      <a:pt x="150494" y="493511"/>
                    </a:cubicBezTo>
                    <a:cubicBezTo>
                      <a:pt x="153645" y="491992"/>
                      <a:pt x="156740" y="490247"/>
                      <a:pt x="158934" y="489291"/>
                    </a:cubicBezTo>
                    <a:cubicBezTo>
                      <a:pt x="160960" y="488391"/>
                      <a:pt x="161804" y="486421"/>
                      <a:pt x="163548" y="485915"/>
                    </a:cubicBezTo>
                    <a:cubicBezTo>
                      <a:pt x="164842" y="483777"/>
                      <a:pt x="164842" y="481076"/>
                      <a:pt x="164842" y="479500"/>
                    </a:cubicBezTo>
                    <a:cubicBezTo>
                      <a:pt x="164842" y="477362"/>
                      <a:pt x="163717" y="471003"/>
                      <a:pt x="163830" y="466727"/>
                    </a:cubicBezTo>
                    <a:cubicBezTo>
                      <a:pt x="163942" y="462451"/>
                      <a:pt x="165574" y="457330"/>
                      <a:pt x="166699" y="455811"/>
                    </a:cubicBezTo>
                    <a:cubicBezTo>
                      <a:pt x="167825" y="454292"/>
                      <a:pt x="171595" y="452941"/>
                      <a:pt x="174071" y="452041"/>
                    </a:cubicBezTo>
                    <a:cubicBezTo>
                      <a:pt x="176546" y="451141"/>
                      <a:pt x="182061" y="448946"/>
                      <a:pt x="186900" y="447427"/>
                    </a:cubicBezTo>
                    <a:cubicBezTo>
                      <a:pt x="191739" y="445908"/>
                      <a:pt x="194496" y="446977"/>
                      <a:pt x="197479" y="447258"/>
                    </a:cubicBezTo>
                    <a:cubicBezTo>
                      <a:pt x="200517" y="447539"/>
                      <a:pt x="202149" y="446189"/>
                      <a:pt x="203837" y="445120"/>
                    </a:cubicBezTo>
                    <a:cubicBezTo>
                      <a:pt x="205525" y="444051"/>
                      <a:pt x="206875" y="442982"/>
                      <a:pt x="209295" y="442869"/>
                    </a:cubicBezTo>
                    <a:cubicBezTo>
                      <a:pt x="211714" y="442700"/>
                      <a:pt x="215203" y="444557"/>
                      <a:pt x="218973" y="446639"/>
                    </a:cubicBezTo>
                    <a:cubicBezTo>
                      <a:pt x="222743" y="448777"/>
                      <a:pt x="224712" y="452716"/>
                      <a:pt x="226682" y="456205"/>
                    </a:cubicBezTo>
                    <a:cubicBezTo>
                      <a:pt x="228651" y="459694"/>
                      <a:pt x="236529" y="478375"/>
                      <a:pt x="239230" y="483101"/>
                    </a:cubicBezTo>
                    <a:cubicBezTo>
                      <a:pt x="241931" y="487828"/>
                      <a:pt x="242887" y="497281"/>
                      <a:pt x="247670" y="502402"/>
                    </a:cubicBezTo>
                    <a:cubicBezTo>
                      <a:pt x="252453" y="507522"/>
                      <a:pt x="257011" y="502795"/>
                      <a:pt x="257968" y="501895"/>
                    </a:cubicBezTo>
                    <a:cubicBezTo>
                      <a:pt x="258868" y="500939"/>
                      <a:pt x="261850" y="493455"/>
                      <a:pt x="262638" y="491091"/>
                    </a:cubicBezTo>
                    <a:cubicBezTo>
                      <a:pt x="263425" y="488728"/>
                      <a:pt x="264607" y="488334"/>
                      <a:pt x="266970" y="487940"/>
                    </a:cubicBezTo>
                    <a:cubicBezTo>
                      <a:pt x="269334" y="487547"/>
                      <a:pt x="271697" y="488559"/>
                      <a:pt x="273497" y="489741"/>
                    </a:cubicBezTo>
                    <a:cubicBezTo>
                      <a:pt x="275298" y="490923"/>
                      <a:pt x="278224" y="494693"/>
                      <a:pt x="279800" y="496662"/>
                    </a:cubicBezTo>
                    <a:cubicBezTo>
                      <a:pt x="281375" y="498631"/>
                      <a:pt x="284357" y="500207"/>
                      <a:pt x="289478" y="500207"/>
                    </a:cubicBezTo>
                    <a:cubicBezTo>
                      <a:pt x="294598" y="500207"/>
                      <a:pt x="298931" y="494636"/>
                      <a:pt x="300563" y="493061"/>
                    </a:cubicBezTo>
                    <a:cubicBezTo>
                      <a:pt x="302138" y="491485"/>
                      <a:pt x="306077" y="488897"/>
                      <a:pt x="308441" y="488503"/>
                    </a:cubicBezTo>
                    <a:cubicBezTo>
                      <a:pt x="310804" y="488109"/>
                      <a:pt x="310016" y="486140"/>
                      <a:pt x="310241" y="484339"/>
                    </a:cubicBezTo>
                    <a:cubicBezTo>
                      <a:pt x="310410" y="482539"/>
                      <a:pt x="310635" y="480569"/>
                      <a:pt x="311817" y="477587"/>
                    </a:cubicBezTo>
                    <a:cubicBezTo>
                      <a:pt x="312998" y="474605"/>
                      <a:pt x="319919" y="473254"/>
                      <a:pt x="322677" y="473029"/>
                    </a:cubicBezTo>
                    <a:cubicBezTo>
                      <a:pt x="325434" y="472804"/>
                      <a:pt x="335506" y="471454"/>
                      <a:pt x="339445" y="471454"/>
                    </a:cubicBezTo>
                    <a:cubicBezTo>
                      <a:pt x="343384" y="471454"/>
                      <a:pt x="343609" y="477193"/>
                      <a:pt x="343609" y="479556"/>
                    </a:cubicBezTo>
                    <a:cubicBezTo>
                      <a:pt x="343609" y="481920"/>
                      <a:pt x="347153" y="483495"/>
                      <a:pt x="348729" y="485296"/>
                    </a:cubicBezTo>
                    <a:cubicBezTo>
                      <a:pt x="350305" y="487096"/>
                      <a:pt x="350136" y="492048"/>
                      <a:pt x="350305" y="493399"/>
                    </a:cubicBezTo>
                    <a:cubicBezTo>
                      <a:pt x="350529" y="494805"/>
                      <a:pt x="352668" y="500151"/>
                      <a:pt x="354074" y="502908"/>
                    </a:cubicBezTo>
                    <a:cubicBezTo>
                      <a:pt x="355481" y="505665"/>
                      <a:pt x="359814" y="503696"/>
                      <a:pt x="365328" y="500545"/>
                    </a:cubicBezTo>
                    <a:cubicBezTo>
                      <a:pt x="370843" y="497394"/>
                      <a:pt x="373994" y="495368"/>
                      <a:pt x="376188" y="490247"/>
                    </a:cubicBezTo>
                    <a:cubicBezTo>
                      <a:pt x="378383" y="485071"/>
                      <a:pt x="379958" y="474605"/>
                      <a:pt x="381309" y="470047"/>
                    </a:cubicBezTo>
                    <a:cubicBezTo>
                      <a:pt x="382715" y="465489"/>
                      <a:pt x="385248" y="463689"/>
                      <a:pt x="387611" y="462113"/>
                    </a:cubicBezTo>
                    <a:cubicBezTo>
                      <a:pt x="389974" y="460538"/>
                      <a:pt x="395095" y="462338"/>
                      <a:pt x="397458" y="462901"/>
                    </a:cubicBezTo>
                    <a:cubicBezTo>
                      <a:pt x="399821" y="463520"/>
                      <a:pt x="403760" y="463689"/>
                      <a:pt x="407136" y="463295"/>
                    </a:cubicBezTo>
                    <a:cubicBezTo>
                      <a:pt x="410512" y="462901"/>
                      <a:pt x="410287" y="460706"/>
                      <a:pt x="409893" y="459356"/>
                    </a:cubicBezTo>
                    <a:cubicBezTo>
                      <a:pt x="409499" y="458005"/>
                      <a:pt x="408880" y="455811"/>
                      <a:pt x="408712" y="451253"/>
                    </a:cubicBezTo>
                    <a:cubicBezTo>
                      <a:pt x="408543" y="446695"/>
                      <a:pt x="412932" y="440337"/>
                      <a:pt x="415351" y="436848"/>
                    </a:cubicBezTo>
                    <a:cubicBezTo>
                      <a:pt x="417771" y="433360"/>
                      <a:pt x="418052" y="430377"/>
                      <a:pt x="418559" y="428239"/>
                    </a:cubicBezTo>
                    <a:cubicBezTo>
                      <a:pt x="419121" y="426101"/>
                      <a:pt x="418559" y="421768"/>
                      <a:pt x="421259" y="417717"/>
                    </a:cubicBezTo>
                    <a:cubicBezTo>
                      <a:pt x="423961" y="413666"/>
                      <a:pt x="433076" y="415579"/>
                      <a:pt x="437409" y="415016"/>
                    </a:cubicBezTo>
                    <a:cubicBezTo>
                      <a:pt x="441685" y="414453"/>
                      <a:pt x="443880" y="413947"/>
                      <a:pt x="446299" y="411809"/>
                    </a:cubicBezTo>
                    <a:cubicBezTo>
                      <a:pt x="448719" y="409671"/>
                      <a:pt x="450069" y="406970"/>
                      <a:pt x="452489" y="405900"/>
                    </a:cubicBezTo>
                    <a:cubicBezTo>
                      <a:pt x="454739" y="404888"/>
                      <a:pt x="456484" y="403762"/>
                      <a:pt x="455584" y="406182"/>
                    </a:cubicBezTo>
                    <a:cubicBezTo>
                      <a:pt x="455809" y="405844"/>
                      <a:pt x="455977" y="405563"/>
                      <a:pt x="456034" y="405507"/>
                    </a:cubicBezTo>
                    <a:cubicBezTo>
                      <a:pt x="457384" y="403425"/>
                      <a:pt x="458903" y="403312"/>
                      <a:pt x="461717" y="402243"/>
                    </a:cubicBezTo>
                    <a:cubicBezTo>
                      <a:pt x="465093" y="401005"/>
                      <a:pt x="466893" y="399148"/>
                      <a:pt x="468469" y="396110"/>
                    </a:cubicBezTo>
                    <a:cubicBezTo>
                      <a:pt x="469988" y="393015"/>
                      <a:pt x="469369" y="390595"/>
                      <a:pt x="469088" y="386600"/>
                    </a:cubicBezTo>
                    <a:cubicBezTo>
                      <a:pt x="468807" y="382605"/>
                      <a:pt x="469988" y="380579"/>
                      <a:pt x="471226" y="377203"/>
                    </a:cubicBezTo>
                    <a:cubicBezTo>
                      <a:pt x="472464" y="373827"/>
                      <a:pt x="474490" y="371858"/>
                      <a:pt x="477641" y="369495"/>
                    </a:cubicBezTo>
                    <a:cubicBezTo>
                      <a:pt x="482536" y="365781"/>
                      <a:pt x="482536" y="363530"/>
                      <a:pt x="481298" y="361392"/>
                    </a:cubicBezTo>
                    <a:cubicBezTo>
                      <a:pt x="480060" y="359254"/>
                      <a:pt x="485856" y="361167"/>
                      <a:pt x="488332" y="361504"/>
                    </a:cubicBezTo>
                    <a:cubicBezTo>
                      <a:pt x="490752" y="361786"/>
                      <a:pt x="489232" y="357228"/>
                      <a:pt x="489570" y="353796"/>
                    </a:cubicBezTo>
                    <a:cubicBezTo>
                      <a:pt x="489851" y="350419"/>
                      <a:pt x="491989" y="347325"/>
                      <a:pt x="492608" y="343949"/>
                    </a:cubicBezTo>
                    <a:cubicBezTo>
                      <a:pt x="493227" y="340572"/>
                      <a:pt x="490808" y="337984"/>
                      <a:pt x="489570" y="335508"/>
                    </a:cubicBezTo>
                    <a:cubicBezTo>
                      <a:pt x="488332" y="333032"/>
                      <a:pt x="491989" y="331626"/>
                      <a:pt x="494128" y="330388"/>
                    </a:cubicBezTo>
                    <a:cubicBezTo>
                      <a:pt x="496266" y="329150"/>
                      <a:pt x="498123" y="327631"/>
                      <a:pt x="499642" y="325774"/>
                    </a:cubicBezTo>
                    <a:cubicBezTo>
                      <a:pt x="501161" y="323917"/>
                      <a:pt x="503299" y="323017"/>
                      <a:pt x="503018" y="327912"/>
                    </a:cubicBezTo>
                    <a:cubicBezTo>
                      <a:pt x="502737" y="332807"/>
                      <a:pt x="507914" y="328531"/>
                      <a:pt x="509433" y="326674"/>
                    </a:cubicBezTo>
                    <a:cubicBezTo>
                      <a:pt x="510952" y="324817"/>
                      <a:pt x="512809" y="323917"/>
                      <a:pt x="514328" y="323748"/>
                    </a:cubicBezTo>
                    <a:cubicBezTo>
                      <a:pt x="518886" y="322116"/>
                      <a:pt x="520686" y="319472"/>
                      <a:pt x="517929" y="317333"/>
                    </a:cubicBezTo>
                    <a:cubicBezTo>
                      <a:pt x="515172" y="315195"/>
                      <a:pt x="515791" y="314239"/>
                      <a:pt x="517929" y="312438"/>
                    </a:cubicBezTo>
                    <a:cubicBezTo>
                      <a:pt x="520067" y="310581"/>
                      <a:pt x="513934" y="309343"/>
                      <a:pt x="515172" y="306305"/>
                    </a:cubicBezTo>
                    <a:cubicBezTo>
                      <a:pt x="516410" y="303210"/>
                      <a:pt x="518830" y="304786"/>
                      <a:pt x="521924" y="307824"/>
                    </a:cubicBezTo>
                    <a:cubicBezTo>
                      <a:pt x="524963" y="310919"/>
                      <a:pt x="528339" y="308443"/>
                      <a:pt x="527439" y="306305"/>
                    </a:cubicBezTo>
                    <a:cubicBezTo>
                      <a:pt x="526539" y="304166"/>
                      <a:pt x="527157" y="301691"/>
                      <a:pt x="528058" y="299834"/>
                    </a:cubicBezTo>
                    <a:cubicBezTo>
                      <a:pt x="528958" y="297977"/>
                      <a:pt x="531434" y="294938"/>
                      <a:pt x="527439" y="291225"/>
                    </a:cubicBezTo>
                    <a:cubicBezTo>
                      <a:pt x="523444" y="287511"/>
                      <a:pt x="527439" y="286611"/>
                      <a:pt x="530815" y="285710"/>
                    </a:cubicBezTo>
                    <a:cubicBezTo>
                      <a:pt x="534191" y="284810"/>
                      <a:pt x="536948" y="281997"/>
                      <a:pt x="540606" y="279239"/>
                    </a:cubicBezTo>
                    <a:cubicBezTo>
                      <a:pt x="544263" y="276482"/>
                      <a:pt x="539987" y="281096"/>
                      <a:pt x="540887" y="283234"/>
                    </a:cubicBezTo>
                    <a:cubicBezTo>
                      <a:pt x="541787" y="285373"/>
                      <a:pt x="542125" y="286948"/>
                      <a:pt x="544263" y="281378"/>
                    </a:cubicBezTo>
                    <a:cubicBezTo>
                      <a:pt x="546401" y="275863"/>
                      <a:pt x="551916" y="272769"/>
                      <a:pt x="551578" y="270912"/>
                    </a:cubicBezTo>
                    <a:cubicBezTo>
                      <a:pt x="550790" y="266185"/>
                      <a:pt x="544826" y="271812"/>
                      <a:pt x="541506" y="273050"/>
                    </a:cubicBezTo>
                    <a:cubicBezTo>
                      <a:pt x="538130" y="274288"/>
                      <a:pt x="536611" y="269955"/>
                      <a:pt x="541225" y="266297"/>
                    </a:cubicBezTo>
                    <a:cubicBezTo>
                      <a:pt x="545782" y="262584"/>
                      <a:pt x="543644" y="261684"/>
                      <a:pt x="536667" y="262302"/>
                    </a:cubicBezTo>
                    <a:cubicBezTo>
                      <a:pt x="529633" y="262922"/>
                      <a:pt x="527833" y="256788"/>
                      <a:pt x="528114" y="254594"/>
                    </a:cubicBezTo>
                    <a:cubicBezTo>
                      <a:pt x="528395" y="252455"/>
                      <a:pt x="529014" y="248742"/>
                      <a:pt x="528114" y="244747"/>
                    </a:cubicBezTo>
                    <a:cubicBezTo>
                      <a:pt x="527214" y="240752"/>
                      <a:pt x="531771" y="243846"/>
                      <a:pt x="535147" y="242271"/>
                    </a:cubicBezTo>
                    <a:cubicBezTo>
                      <a:pt x="538524" y="240752"/>
                      <a:pt x="539143" y="240752"/>
                      <a:pt x="538805" y="243171"/>
                    </a:cubicBezTo>
                    <a:cubicBezTo>
                      <a:pt x="538524" y="245647"/>
                      <a:pt x="540943" y="249642"/>
                      <a:pt x="545839" y="246885"/>
                    </a:cubicBezTo>
                    <a:cubicBezTo>
                      <a:pt x="550734" y="244128"/>
                      <a:pt x="546458" y="240752"/>
                      <a:pt x="546458" y="236756"/>
                    </a:cubicBezTo>
                    <a:cubicBezTo>
                      <a:pt x="546458" y="232761"/>
                      <a:pt x="552253" y="233043"/>
                      <a:pt x="551353" y="234900"/>
                    </a:cubicBezTo>
                    <a:cubicBezTo>
                      <a:pt x="550453" y="236756"/>
                      <a:pt x="551634" y="238276"/>
                      <a:pt x="554729" y="241652"/>
                    </a:cubicBezTo>
                    <a:cubicBezTo>
                      <a:pt x="557768" y="245028"/>
                      <a:pt x="552647" y="249473"/>
                      <a:pt x="549215" y="257632"/>
                    </a:cubicBezTo>
                    <a:cubicBezTo>
                      <a:pt x="546176" y="265003"/>
                      <a:pt x="553210" y="263765"/>
                      <a:pt x="562382" y="261627"/>
                    </a:cubicBezTo>
                    <a:cubicBezTo>
                      <a:pt x="571554" y="259489"/>
                      <a:pt x="571835" y="249923"/>
                      <a:pt x="581344" y="251161"/>
                    </a:cubicBezTo>
                    <a:cubicBezTo>
                      <a:pt x="590797" y="252399"/>
                      <a:pt x="591754" y="249923"/>
                      <a:pt x="592654" y="249023"/>
                    </a:cubicBezTo>
                    <a:cubicBezTo>
                      <a:pt x="593555" y="248123"/>
                      <a:pt x="591416" y="242271"/>
                      <a:pt x="587478" y="237657"/>
                    </a:cubicBezTo>
                    <a:cubicBezTo>
                      <a:pt x="583483" y="233043"/>
                      <a:pt x="585058" y="228091"/>
                      <a:pt x="589334" y="226572"/>
                    </a:cubicBezTo>
                    <a:cubicBezTo>
                      <a:pt x="593611" y="225053"/>
                      <a:pt x="589954" y="220438"/>
                      <a:pt x="587196" y="216443"/>
                    </a:cubicBezTo>
                    <a:cubicBezTo>
                      <a:pt x="584439" y="212448"/>
                      <a:pt x="588097" y="209691"/>
                      <a:pt x="588097" y="207215"/>
                    </a:cubicBezTo>
                    <a:cubicBezTo>
                      <a:pt x="588097" y="204739"/>
                      <a:pt x="589954" y="202320"/>
                      <a:pt x="592654" y="201982"/>
                    </a:cubicBezTo>
                    <a:cubicBezTo>
                      <a:pt x="595411" y="201701"/>
                      <a:pt x="599969" y="202601"/>
                      <a:pt x="599688" y="207215"/>
                    </a:cubicBezTo>
                    <a:cubicBezTo>
                      <a:pt x="599407" y="211829"/>
                      <a:pt x="601545" y="212730"/>
                      <a:pt x="605821" y="214924"/>
                    </a:cubicBezTo>
                    <a:cubicBezTo>
                      <a:pt x="610098" y="217062"/>
                      <a:pt x="608241" y="211210"/>
                      <a:pt x="606103" y="207834"/>
                    </a:cubicBezTo>
                    <a:cubicBezTo>
                      <a:pt x="603964" y="204458"/>
                      <a:pt x="603683" y="201982"/>
                      <a:pt x="607622" y="202601"/>
                    </a:cubicBezTo>
                    <a:cubicBezTo>
                      <a:pt x="611617" y="203220"/>
                      <a:pt x="611617" y="202601"/>
                      <a:pt x="610660" y="200744"/>
                    </a:cubicBezTo>
                    <a:cubicBezTo>
                      <a:pt x="609760" y="198888"/>
                      <a:pt x="608860" y="197368"/>
                      <a:pt x="610942" y="193373"/>
                    </a:cubicBezTo>
                    <a:cubicBezTo>
                      <a:pt x="613080" y="189378"/>
                      <a:pt x="611842" y="189997"/>
                      <a:pt x="608522" y="191516"/>
                    </a:cubicBezTo>
                    <a:cubicBezTo>
                      <a:pt x="605146" y="193036"/>
                      <a:pt x="603964" y="193992"/>
                      <a:pt x="602726" y="189041"/>
                    </a:cubicBezTo>
                    <a:cubicBezTo>
                      <a:pt x="601489" y="184145"/>
                      <a:pt x="599069" y="185327"/>
                      <a:pt x="594174" y="190278"/>
                    </a:cubicBezTo>
                    <a:cubicBezTo>
                      <a:pt x="589278" y="195174"/>
                      <a:pt x="589616" y="190278"/>
                      <a:pt x="591754" y="184426"/>
                    </a:cubicBezTo>
                    <a:cubicBezTo>
                      <a:pt x="593892" y="178574"/>
                      <a:pt x="597887" y="179531"/>
                      <a:pt x="602783" y="178912"/>
                    </a:cubicBezTo>
                    <a:cubicBezTo>
                      <a:pt x="607678" y="178293"/>
                      <a:pt x="610716" y="180431"/>
                      <a:pt x="607959" y="183526"/>
                    </a:cubicBezTo>
                    <a:cubicBezTo>
                      <a:pt x="605202" y="186621"/>
                      <a:pt x="608860" y="189378"/>
                      <a:pt x="614993" y="186621"/>
                    </a:cubicBezTo>
                    <a:cubicBezTo>
                      <a:pt x="621126" y="183864"/>
                      <a:pt x="613192" y="183526"/>
                      <a:pt x="615275" y="179531"/>
                    </a:cubicBezTo>
                    <a:cubicBezTo>
                      <a:pt x="617412" y="175536"/>
                      <a:pt x="618032" y="177393"/>
                      <a:pt x="618932" y="180431"/>
                    </a:cubicBezTo>
                    <a:cubicBezTo>
                      <a:pt x="619832" y="183526"/>
                      <a:pt x="621970" y="183188"/>
                      <a:pt x="622927" y="180713"/>
                    </a:cubicBezTo>
                    <a:cubicBezTo>
                      <a:pt x="623827" y="178237"/>
                      <a:pt x="626584" y="178237"/>
                      <a:pt x="626584" y="172104"/>
                    </a:cubicBezTo>
                    <a:cubicBezTo>
                      <a:pt x="626584" y="165970"/>
                      <a:pt x="631761" y="167208"/>
                      <a:pt x="629961" y="169965"/>
                    </a:cubicBezTo>
                    <a:cubicBezTo>
                      <a:pt x="628104" y="172723"/>
                      <a:pt x="633955" y="171822"/>
                      <a:pt x="636375" y="169965"/>
                    </a:cubicBezTo>
                    <a:cubicBezTo>
                      <a:pt x="638851" y="168108"/>
                      <a:pt x="641271" y="166589"/>
                      <a:pt x="644928" y="166871"/>
                    </a:cubicBezTo>
                    <a:cubicBezTo>
                      <a:pt x="648586" y="167152"/>
                      <a:pt x="650105" y="165014"/>
                      <a:pt x="650724" y="162256"/>
                    </a:cubicBezTo>
                    <a:cubicBezTo>
                      <a:pt x="651343" y="159499"/>
                      <a:pt x="653762" y="159499"/>
                      <a:pt x="656857" y="157361"/>
                    </a:cubicBezTo>
                    <a:cubicBezTo>
                      <a:pt x="659896" y="155223"/>
                      <a:pt x="656238" y="153366"/>
                      <a:pt x="654437" y="148133"/>
                    </a:cubicBezTo>
                    <a:cubicBezTo>
                      <a:pt x="652580" y="142900"/>
                      <a:pt x="657814" y="142900"/>
                      <a:pt x="659333" y="146895"/>
                    </a:cubicBezTo>
                    <a:cubicBezTo>
                      <a:pt x="660852" y="150890"/>
                      <a:pt x="662709" y="149990"/>
                      <a:pt x="663891" y="148133"/>
                    </a:cubicBezTo>
                    <a:cubicBezTo>
                      <a:pt x="665129" y="146276"/>
                      <a:pt x="666310" y="145038"/>
                      <a:pt x="669068" y="144419"/>
                    </a:cubicBezTo>
                    <a:cubicBezTo>
                      <a:pt x="671825" y="143800"/>
                      <a:pt x="673625" y="144419"/>
                      <a:pt x="671205" y="147176"/>
                    </a:cubicBezTo>
                    <a:cubicBezTo>
                      <a:pt x="668786" y="149934"/>
                      <a:pt x="662653" y="153929"/>
                      <a:pt x="660796" y="155786"/>
                    </a:cubicBezTo>
                    <a:cubicBezTo>
                      <a:pt x="658939" y="157642"/>
                      <a:pt x="662934" y="158880"/>
                      <a:pt x="665691" y="156404"/>
                    </a:cubicBezTo>
                    <a:cubicBezTo>
                      <a:pt x="668448" y="153929"/>
                      <a:pt x="670868" y="157024"/>
                      <a:pt x="672106" y="158261"/>
                    </a:cubicBezTo>
                    <a:cubicBezTo>
                      <a:pt x="673344" y="159499"/>
                      <a:pt x="673344" y="161356"/>
                      <a:pt x="676382" y="160118"/>
                    </a:cubicBezTo>
                    <a:cubicBezTo>
                      <a:pt x="679421" y="158880"/>
                      <a:pt x="677283" y="158599"/>
                      <a:pt x="674863" y="154604"/>
                    </a:cubicBezTo>
                    <a:cubicBezTo>
                      <a:pt x="672444" y="150609"/>
                      <a:pt x="676382" y="148471"/>
                      <a:pt x="681615" y="146614"/>
                    </a:cubicBezTo>
                    <a:cubicBezTo>
                      <a:pt x="686792" y="144757"/>
                      <a:pt x="686173" y="142000"/>
                      <a:pt x="686173" y="138905"/>
                    </a:cubicBezTo>
                    <a:cubicBezTo>
                      <a:pt x="686173" y="135810"/>
                      <a:pt x="690450" y="132434"/>
                      <a:pt x="692306" y="132772"/>
                    </a:cubicBezTo>
                    <a:cubicBezTo>
                      <a:pt x="694107" y="133053"/>
                      <a:pt x="697202" y="133391"/>
                      <a:pt x="701478" y="130915"/>
                    </a:cubicBezTo>
                    <a:cubicBezTo>
                      <a:pt x="705755" y="128439"/>
                      <a:pt x="702716" y="127539"/>
                      <a:pt x="699340" y="128158"/>
                    </a:cubicBezTo>
                    <a:cubicBezTo>
                      <a:pt x="695964" y="128776"/>
                      <a:pt x="697821" y="124163"/>
                      <a:pt x="699621" y="121687"/>
                    </a:cubicBezTo>
                    <a:cubicBezTo>
                      <a:pt x="701478" y="119211"/>
                      <a:pt x="704179" y="123544"/>
                      <a:pt x="707274" y="122587"/>
                    </a:cubicBezTo>
                    <a:cubicBezTo>
                      <a:pt x="710312" y="121687"/>
                      <a:pt x="712788" y="124725"/>
                      <a:pt x="710650" y="127820"/>
                    </a:cubicBezTo>
                    <a:cubicBezTo>
                      <a:pt x="708512" y="130915"/>
                      <a:pt x="711888" y="133334"/>
                      <a:pt x="717065" y="132153"/>
                    </a:cubicBezTo>
                    <a:cubicBezTo>
                      <a:pt x="722241" y="130915"/>
                      <a:pt x="721622" y="126638"/>
                      <a:pt x="721960" y="122643"/>
                    </a:cubicBezTo>
                    <a:cubicBezTo>
                      <a:pt x="722241" y="118648"/>
                      <a:pt x="725336" y="110939"/>
                      <a:pt x="728375" y="110939"/>
                    </a:cubicBezTo>
                    <a:cubicBezTo>
                      <a:pt x="731413" y="110939"/>
                      <a:pt x="727756" y="114316"/>
                      <a:pt x="726236" y="118311"/>
                    </a:cubicBezTo>
                    <a:cubicBezTo>
                      <a:pt x="724717" y="122306"/>
                      <a:pt x="725618" y="126920"/>
                      <a:pt x="730794" y="128158"/>
                    </a:cubicBezTo>
                    <a:cubicBezTo>
                      <a:pt x="735971" y="129396"/>
                      <a:pt x="732932" y="130296"/>
                      <a:pt x="729275" y="131534"/>
                    </a:cubicBezTo>
                    <a:cubicBezTo>
                      <a:pt x="725618" y="132772"/>
                      <a:pt x="727418" y="136429"/>
                      <a:pt x="728994" y="138286"/>
                    </a:cubicBezTo>
                    <a:cubicBezTo>
                      <a:pt x="730513" y="140143"/>
                      <a:pt x="736646" y="138567"/>
                      <a:pt x="740304" y="139186"/>
                    </a:cubicBezTo>
                    <a:cubicBezTo>
                      <a:pt x="743961" y="139805"/>
                      <a:pt x="747000" y="137048"/>
                      <a:pt x="746100" y="134910"/>
                    </a:cubicBezTo>
                    <a:cubicBezTo>
                      <a:pt x="745199" y="132772"/>
                      <a:pt x="745480" y="132153"/>
                      <a:pt x="748519" y="132772"/>
                    </a:cubicBezTo>
                    <a:cubicBezTo>
                      <a:pt x="751557" y="133391"/>
                      <a:pt x="755834" y="131534"/>
                      <a:pt x="757972" y="130633"/>
                    </a:cubicBezTo>
                    <a:cubicBezTo>
                      <a:pt x="760110" y="129733"/>
                      <a:pt x="765625" y="127257"/>
                      <a:pt x="761629" y="123262"/>
                    </a:cubicBezTo>
                    <a:cubicBezTo>
                      <a:pt x="757635" y="119267"/>
                      <a:pt x="761629" y="116172"/>
                      <a:pt x="764105" y="112515"/>
                    </a:cubicBezTo>
                    <a:cubicBezTo>
                      <a:pt x="766525" y="108801"/>
                      <a:pt x="765006" y="107620"/>
                      <a:pt x="763205" y="109420"/>
                    </a:cubicBezTo>
                    <a:cubicBezTo>
                      <a:pt x="761348" y="111277"/>
                      <a:pt x="760167" y="110658"/>
                      <a:pt x="754371" y="112177"/>
                    </a:cubicBezTo>
                    <a:cubicBezTo>
                      <a:pt x="748575" y="113696"/>
                      <a:pt x="751333" y="117073"/>
                      <a:pt x="749476" y="117073"/>
                    </a:cubicBezTo>
                    <a:cubicBezTo>
                      <a:pt x="747675" y="117073"/>
                      <a:pt x="750094" y="114597"/>
                      <a:pt x="746718" y="113359"/>
                    </a:cubicBezTo>
                    <a:cubicBezTo>
                      <a:pt x="743342" y="112121"/>
                      <a:pt x="747337" y="110883"/>
                      <a:pt x="750713" y="108464"/>
                    </a:cubicBezTo>
                    <a:cubicBezTo>
                      <a:pt x="754090" y="105988"/>
                      <a:pt x="750995" y="101993"/>
                      <a:pt x="749813" y="97998"/>
                    </a:cubicBezTo>
                    <a:cubicBezTo>
                      <a:pt x="748575" y="94002"/>
                      <a:pt x="752852" y="93102"/>
                      <a:pt x="753189" y="95522"/>
                    </a:cubicBezTo>
                    <a:cubicBezTo>
                      <a:pt x="753471" y="97998"/>
                      <a:pt x="754708" y="98279"/>
                      <a:pt x="755046" y="95803"/>
                    </a:cubicBezTo>
                    <a:cubicBezTo>
                      <a:pt x="755327" y="93327"/>
                      <a:pt x="758084" y="94284"/>
                      <a:pt x="759941" y="94903"/>
                    </a:cubicBezTo>
                    <a:cubicBezTo>
                      <a:pt x="761798" y="95522"/>
                      <a:pt x="763937" y="95522"/>
                      <a:pt x="762417" y="92146"/>
                    </a:cubicBezTo>
                    <a:cubicBezTo>
                      <a:pt x="760898" y="88769"/>
                      <a:pt x="762417" y="87813"/>
                      <a:pt x="764274" y="87250"/>
                    </a:cubicBezTo>
                    <a:cubicBezTo>
                      <a:pt x="766075" y="86631"/>
                      <a:pt x="766075" y="84493"/>
                      <a:pt x="763993" y="83255"/>
                    </a:cubicBezTo>
                    <a:cubicBezTo>
                      <a:pt x="761855" y="82017"/>
                      <a:pt x="761855" y="80160"/>
                      <a:pt x="759717" y="77741"/>
                    </a:cubicBezTo>
                    <a:cubicBezTo>
                      <a:pt x="757578" y="75265"/>
                      <a:pt x="758478" y="71608"/>
                      <a:pt x="759998" y="72226"/>
                    </a:cubicBezTo>
                    <a:cubicBezTo>
                      <a:pt x="761517" y="72845"/>
                      <a:pt x="762755" y="70370"/>
                      <a:pt x="762755" y="68513"/>
                    </a:cubicBezTo>
                    <a:cubicBezTo>
                      <a:pt x="762755" y="66656"/>
                      <a:pt x="767031" y="62661"/>
                      <a:pt x="770070" y="62998"/>
                    </a:cubicBezTo>
                    <a:cubicBezTo>
                      <a:pt x="772546" y="63111"/>
                      <a:pt x="771927" y="58159"/>
                      <a:pt x="769788" y="55740"/>
                    </a:cubicBezTo>
                    <a:close/>
                  </a:path>
                </a:pathLst>
              </a:custGeom>
              <a:solidFill>
                <a:srgbClr val="216FB7">
                  <a:alpha val="55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6" name="任意多边形: 形状 675">
                <a:extLst>
                  <a:ext uri="{FF2B5EF4-FFF2-40B4-BE49-F238E27FC236}">
                    <a16:creationId xmlns:a16="http://schemas.microsoft.com/office/drawing/2014/main" id="{9A951E0B-8E78-EF48-67CF-EF2CF46C689C}"/>
                  </a:ext>
                </a:extLst>
              </p:cNvPr>
              <p:cNvSpPr/>
              <p:nvPr/>
            </p:nvSpPr>
            <p:spPr>
              <a:xfrm>
                <a:off x="7825330" y="4564471"/>
                <a:ext cx="106847" cy="95011"/>
              </a:xfrm>
              <a:custGeom>
                <a:avLst/>
                <a:gdLst>
                  <a:gd name="connsiteX0" fmla="*/ 114434 w 115170"/>
                  <a:gd name="connsiteY0" fmla="*/ 56313 h 102413"/>
                  <a:gd name="connsiteX1" fmla="*/ 107626 w 115170"/>
                  <a:gd name="connsiteY1" fmla="*/ 46297 h 102413"/>
                  <a:gd name="connsiteX2" fmla="*/ 94909 w 115170"/>
                  <a:gd name="connsiteY2" fmla="*/ 27785 h 102413"/>
                  <a:gd name="connsiteX3" fmla="*/ 78704 w 115170"/>
                  <a:gd name="connsiteY3" fmla="*/ 14393 h 102413"/>
                  <a:gd name="connsiteX4" fmla="*/ 65368 w 115170"/>
                  <a:gd name="connsiteY4" fmla="*/ 8822 h 102413"/>
                  <a:gd name="connsiteX5" fmla="*/ 55521 w 115170"/>
                  <a:gd name="connsiteY5" fmla="*/ 3420 h 102413"/>
                  <a:gd name="connsiteX6" fmla="*/ 46630 w 115170"/>
                  <a:gd name="connsiteY6" fmla="*/ 44 h 102413"/>
                  <a:gd name="connsiteX7" fmla="*/ 45336 w 115170"/>
                  <a:gd name="connsiteY7" fmla="*/ 663 h 102413"/>
                  <a:gd name="connsiteX8" fmla="*/ 42692 w 115170"/>
                  <a:gd name="connsiteY8" fmla="*/ 2407 h 102413"/>
                  <a:gd name="connsiteX9" fmla="*/ 34926 w 115170"/>
                  <a:gd name="connsiteY9" fmla="*/ 4940 h 102413"/>
                  <a:gd name="connsiteX10" fmla="*/ 28906 w 115170"/>
                  <a:gd name="connsiteY10" fmla="*/ 7697 h 102413"/>
                  <a:gd name="connsiteX11" fmla="*/ 24967 w 115170"/>
                  <a:gd name="connsiteY11" fmla="*/ 24184 h 102413"/>
                  <a:gd name="connsiteX12" fmla="*/ 17989 w 115170"/>
                  <a:gd name="connsiteY12" fmla="*/ 38363 h 102413"/>
                  <a:gd name="connsiteX13" fmla="*/ 7355 w 115170"/>
                  <a:gd name="connsiteY13" fmla="*/ 51643 h 102413"/>
                  <a:gd name="connsiteX14" fmla="*/ 2853 w 115170"/>
                  <a:gd name="connsiteY14" fmla="*/ 61490 h 102413"/>
                  <a:gd name="connsiteX15" fmla="*/ 3360 w 115170"/>
                  <a:gd name="connsiteY15" fmla="*/ 67060 h 102413"/>
                  <a:gd name="connsiteX16" fmla="*/ 6229 w 115170"/>
                  <a:gd name="connsiteY16" fmla="*/ 67454 h 102413"/>
                  <a:gd name="connsiteX17" fmla="*/ 12757 w 115170"/>
                  <a:gd name="connsiteY17" fmla="*/ 70042 h 102413"/>
                  <a:gd name="connsiteX18" fmla="*/ 13094 w 115170"/>
                  <a:gd name="connsiteY18" fmla="*/ 71168 h 102413"/>
                  <a:gd name="connsiteX19" fmla="*/ 17258 w 115170"/>
                  <a:gd name="connsiteY19" fmla="*/ 84166 h 102413"/>
                  <a:gd name="connsiteX20" fmla="*/ 18665 w 115170"/>
                  <a:gd name="connsiteY20" fmla="*/ 89399 h 102413"/>
                  <a:gd name="connsiteX21" fmla="*/ 21534 w 115170"/>
                  <a:gd name="connsiteY21" fmla="*/ 92100 h 102413"/>
                  <a:gd name="connsiteX22" fmla="*/ 30763 w 115170"/>
                  <a:gd name="connsiteY22" fmla="*/ 89849 h 102413"/>
                  <a:gd name="connsiteX23" fmla="*/ 34082 w 115170"/>
                  <a:gd name="connsiteY23" fmla="*/ 96376 h 102413"/>
                  <a:gd name="connsiteX24" fmla="*/ 44549 w 115170"/>
                  <a:gd name="connsiteY24" fmla="*/ 99865 h 102413"/>
                  <a:gd name="connsiteX25" fmla="*/ 50119 w 115170"/>
                  <a:gd name="connsiteY25" fmla="*/ 102116 h 102413"/>
                  <a:gd name="connsiteX26" fmla="*/ 59966 w 115170"/>
                  <a:gd name="connsiteY26" fmla="*/ 96714 h 102413"/>
                  <a:gd name="connsiteX27" fmla="*/ 65030 w 115170"/>
                  <a:gd name="connsiteY27" fmla="*/ 90637 h 102413"/>
                  <a:gd name="connsiteX28" fmla="*/ 67281 w 115170"/>
                  <a:gd name="connsiteY28" fmla="*/ 85516 h 102413"/>
                  <a:gd name="connsiteX29" fmla="*/ 74765 w 115170"/>
                  <a:gd name="connsiteY29" fmla="*/ 80227 h 102413"/>
                  <a:gd name="connsiteX30" fmla="*/ 83486 w 115170"/>
                  <a:gd name="connsiteY30" fmla="*/ 76851 h 102413"/>
                  <a:gd name="connsiteX31" fmla="*/ 99185 w 115170"/>
                  <a:gd name="connsiteY31" fmla="*/ 77020 h 102413"/>
                  <a:gd name="connsiteX32" fmla="*/ 111902 w 115170"/>
                  <a:gd name="connsiteY32" fmla="*/ 74769 h 102413"/>
                  <a:gd name="connsiteX33" fmla="*/ 115053 w 115170"/>
                  <a:gd name="connsiteY33" fmla="*/ 65203 h 102413"/>
                  <a:gd name="connsiteX34" fmla="*/ 114434 w 115170"/>
                  <a:gd name="connsiteY34" fmla="*/ 56313 h 10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170" h="102413">
                    <a:moveTo>
                      <a:pt x="114434" y="56313"/>
                    </a:moveTo>
                    <a:cubicBezTo>
                      <a:pt x="113984" y="54738"/>
                      <a:pt x="109370" y="48492"/>
                      <a:pt x="107626" y="46297"/>
                    </a:cubicBezTo>
                    <a:cubicBezTo>
                      <a:pt x="105881" y="44046"/>
                      <a:pt x="98398" y="30992"/>
                      <a:pt x="94909" y="27785"/>
                    </a:cubicBezTo>
                    <a:cubicBezTo>
                      <a:pt x="91420" y="24578"/>
                      <a:pt x="80786" y="15856"/>
                      <a:pt x="78704" y="14393"/>
                    </a:cubicBezTo>
                    <a:cubicBezTo>
                      <a:pt x="76622" y="12986"/>
                      <a:pt x="67562" y="9610"/>
                      <a:pt x="65368" y="8822"/>
                    </a:cubicBezTo>
                    <a:cubicBezTo>
                      <a:pt x="63117" y="8034"/>
                      <a:pt x="57772" y="4377"/>
                      <a:pt x="55521" y="3420"/>
                    </a:cubicBezTo>
                    <a:cubicBezTo>
                      <a:pt x="53270" y="2464"/>
                      <a:pt x="47925" y="382"/>
                      <a:pt x="46630" y="44"/>
                    </a:cubicBezTo>
                    <a:cubicBezTo>
                      <a:pt x="46011" y="-125"/>
                      <a:pt x="45730" y="213"/>
                      <a:pt x="45336" y="663"/>
                    </a:cubicBezTo>
                    <a:cubicBezTo>
                      <a:pt x="44830" y="1170"/>
                      <a:pt x="44211" y="1901"/>
                      <a:pt x="42692" y="2407"/>
                    </a:cubicBezTo>
                    <a:cubicBezTo>
                      <a:pt x="39822" y="3364"/>
                      <a:pt x="34926" y="4940"/>
                      <a:pt x="34926" y="4940"/>
                    </a:cubicBezTo>
                    <a:cubicBezTo>
                      <a:pt x="32394" y="6009"/>
                      <a:pt x="30087" y="6909"/>
                      <a:pt x="28906" y="7697"/>
                    </a:cubicBezTo>
                    <a:cubicBezTo>
                      <a:pt x="24123" y="10904"/>
                      <a:pt x="22210" y="18388"/>
                      <a:pt x="24967" y="24184"/>
                    </a:cubicBezTo>
                    <a:cubicBezTo>
                      <a:pt x="27780" y="29979"/>
                      <a:pt x="14332" y="33693"/>
                      <a:pt x="17989" y="38363"/>
                    </a:cubicBezTo>
                    <a:cubicBezTo>
                      <a:pt x="21647" y="42977"/>
                      <a:pt x="16864" y="50799"/>
                      <a:pt x="7355" y="51643"/>
                    </a:cubicBezTo>
                    <a:cubicBezTo>
                      <a:pt x="-2155" y="52487"/>
                      <a:pt x="-1029" y="56257"/>
                      <a:pt x="2853" y="61490"/>
                    </a:cubicBezTo>
                    <a:cubicBezTo>
                      <a:pt x="4316" y="63459"/>
                      <a:pt x="4316" y="65372"/>
                      <a:pt x="3360" y="67060"/>
                    </a:cubicBezTo>
                    <a:cubicBezTo>
                      <a:pt x="2403" y="68748"/>
                      <a:pt x="5216" y="67904"/>
                      <a:pt x="6229" y="67454"/>
                    </a:cubicBezTo>
                    <a:cubicBezTo>
                      <a:pt x="7242" y="67060"/>
                      <a:pt x="11744" y="66723"/>
                      <a:pt x="12757" y="70042"/>
                    </a:cubicBezTo>
                    <a:cubicBezTo>
                      <a:pt x="12869" y="70380"/>
                      <a:pt x="12981" y="70774"/>
                      <a:pt x="13094" y="71168"/>
                    </a:cubicBezTo>
                    <a:cubicBezTo>
                      <a:pt x="14220" y="74938"/>
                      <a:pt x="16414" y="81859"/>
                      <a:pt x="17258" y="84166"/>
                    </a:cubicBezTo>
                    <a:cubicBezTo>
                      <a:pt x="18215" y="86698"/>
                      <a:pt x="18552" y="87824"/>
                      <a:pt x="18665" y="89399"/>
                    </a:cubicBezTo>
                    <a:cubicBezTo>
                      <a:pt x="18834" y="90975"/>
                      <a:pt x="18496" y="93394"/>
                      <a:pt x="21534" y="92100"/>
                    </a:cubicBezTo>
                    <a:cubicBezTo>
                      <a:pt x="24573" y="90806"/>
                      <a:pt x="29975" y="87148"/>
                      <a:pt x="30763" y="89849"/>
                    </a:cubicBezTo>
                    <a:cubicBezTo>
                      <a:pt x="31550" y="92550"/>
                      <a:pt x="31213" y="96714"/>
                      <a:pt x="34082" y="96376"/>
                    </a:cubicBezTo>
                    <a:cubicBezTo>
                      <a:pt x="36952" y="96039"/>
                      <a:pt x="42804" y="97671"/>
                      <a:pt x="44549" y="99865"/>
                    </a:cubicBezTo>
                    <a:cubicBezTo>
                      <a:pt x="46293" y="102116"/>
                      <a:pt x="47700" y="102904"/>
                      <a:pt x="50119" y="102116"/>
                    </a:cubicBezTo>
                    <a:cubicBezTo>
                      <a:pt x="52482" y="101328"/>
                      <a:pt x="57265" y="99415"/>
                      <a:pt x="59966" y="96714"/>
                    </a:cubicBezTo>
                    <a:cubicBezTo>
                      <a:pt x="62667" y="94013"/>
                      <a:pt x="64580" y="92269"/>
                      <a:pt x="65030" y="90637"/>
                    </a:cubicBezTo>
                    <a:cubicBezTo>
                      <a:pt x="65537" y="89061"/>
                      <a:pt x="65537" y="86979"/>
                      <a:pt x="67281" y="85516"/>
                    </a:cubicBezTo>
                    <a:cubicBezTo>
                      <a:pt x="69025" y="84053"/>
                      <a:pt x="73470" y="81522"/>
                      <a:pt x="74765" y="80227"/>
                    </a:cubicBezTo>
                    <a:cubicBezTo>
                      <a:pt x="76003" y="78933"/>
                      <a:pt x="79829" y="76738"/>
                      <a:pt x="83486" y="76851"/>
                    </a:cubicBezTo>
                    <a:cubicBezTo>
                      <a:pt x="87144" y="77020"/>
                      <a:pt x="95246" y="76851"/>
                      <a:pt x="99185" y="77020"/>
                    </a:cubicBezTo>
                    <a:cubicBezTo>
                      <a:pt x="103124" y="77189"/>
                      <a:pt x="110608" y="76682"/>
                      <a:pt x="111902" y="74769"/>
                    </a:cubicBezTo>
                    <a:cubicBezTo>
                      <a:pt x="113196" y="72856"/>
                      <a:pt x="114772" y="69986"/>
                      <a:pt x="115053" y="65203"/>
                    </a:cubicBezTo>
                    <a:cubicBezTo>
                      <a:pt x="115391" y="60589"/>
                      <a:pt x="114941" y="57889"/>
                      <a:pt x="114434" y="56313"/>
                    </a:cubicBezTo>
                    <a:close/>
                  </a:path>
                </a:pathLst>
              </a:custGeom>
              <a:solidFill>
                <a:srgbClr val="216FB7">
                  <a:alpha val="55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7" name="任意多边形: 形状 676">
                <a:extLst>
                  <a:ext uri="{FF2B5EF4-FFF2-40B4-BE49-F238E27FC236}">
                    <a16:creationId xmlns:a16="http://schemas.microsoft.com/office/drawing/2014/main" id="{86AC8355-1006-CDEE-92EF-E6290996C583}"/>
                  </a:ext>
                </a:extLst>
              </p:cNvPr>
              <p:cNvSpPr/>
              <p:nvPr/>
            </p:nvSpPr>
            <p:spPr>
              <a:xfrm>
                <a:off x="8231338" y="3928187"/>
                <a:ext cx="575238" cy="506258"/>
              </a:xfrm>
              <a:custGeom>
                <a:avLst/>
                <a:gdLst>
                  <a:gd name="connsiteX0" fmla="*/ 617438 w 620049"/>
                  <a:gd name="connsiteY0" fmla="*/ 401855 h 545695"/>
                  <a:gd name="connsiteX1" fmla="*/ 616200 w 620049"/>
                  <a:gd name="connsiteY1" fmla="*/ 393865 h 545695"/>
                  <a:gd name="connsiteX2" fmla="*/ 611642 w 620049"/>
                  <a:gd name="connsiteY2" fmla="*/ 384637 h 545695"/>
                  <a:gd name="connsiteX3" fmla="*/ 607985 w 620049"/>
                  <a:gd name="connsiteY3" fmla="*/ 377547 h 545695"/>
                  <a:gd name="connsiteX4" fmla="*/ 600951 w 620049"/>
                  <a:gd name="connsiteY4" fmla="*/ 369220 h 545695"/>
                  <a:gd name="connsiteX5" fmla="*/ 586265 w 620049"/>
                  <a:gd name="connsiteY5" fmla="*/ 361511 h 545695"/>
                  <a:gd name="connsiteX6" fmla="*/ 567021 w 620049"/>
                  <a:gd name="connsiteY6" fmla="*/ 358416 h 545695"/>
                  <a:gd name="connsiteX7" fmla="*/ 562745 w 620049"/>
                  <a:gd name="connsiteY7" fmla="*/ 352902 h 545695"/>
                  <a:gd name="connsiteX8" fmla="*/ 557849 w 620049"/>
                  <a:gd name="connsiteY8" fmla="*/ 350426 h 545695"/>
                  <a:gd name="connsiteX9" fmla="*/ 553573 w 620049"/>
                  <a:gd name="connsiteY9" fmla="*/ 349525 h 545695"/>
                  <a:gd name="connsiteX10" fmla="*/ 554192 w 620049"/>
                  <a:gd name="connsiteY10" fmla="*/ 344011 h 545695"/>
                  <a:gd name="connsiteX11" fmla="*/ 555092 w 620049"/>
                  <a:gd name="connsiteY11" fmla="*/ 338103 h 545695"/>
                  <a:gd name="connsiteX12" fmla="*/ 554473 w 620049"/>
                  <a:gd name="connsiteY12" fmla="*/ 326118 h 545695"/>
                  <a:gd name="connsiteX13" fmla="*/ 548677 w 620049"/>
                  <a:gd name="connsiteY13" fmla="*/ 320266 h 545695"/>
                  <a:gd name="connsiteX14" fmla="*/ 541025 w 620049"/>
                  <a:gd name="connsiteY14" fmla="*/ 316889 h 545695"/>
                  <a:gd name="connsiteX15" fmla="*/ 527577 w 620049"/>
                  <a:gd name="connsiteY15" fmla="*/ 313176 h 545695"/>
                  <a:gd name="connsiteX16" fmla="*/ 514129 w 620049"/>
                  <a:gd name="connsiteY16" fmla="*/ 311319 h 545695"/>
                  <a:gd name="connsiteX17" fmla="*/ 509852 w 620049"/>
                  <a:gd name="connsiteY17" fmla="*/ 309462 h 545695"/>
                  <a:gd name="connsiteX18" fmla="*/ 506813 w 620049"/>
                  <a:gd name="connsiteY18" fmla="*/ 305467 h 545695"/>
                  <a:gd name="connsiteX19" fmla="*/ 497360 w 620049"/>
                  <a:gd name="connsiteY19" fmla="*/ 302991 h 545695"/>
                  <a:gd name="connsiteX20" fmla="*/ 495504 w 620049"/>
                  <a:gd name="connsiteY20" fmla="*/ 298996 h 545695"/>
                  <a:gd name="connsiteX21" fmla="*/ 497360 w 620049"/>
                  <a:gd name="connsiteY21" fmla="*/ 296520 h 545695"/>
                  <a:gd name="connsiteX22" fmla="*/ 497641 w 620049"/>
                  <a:gd name="connsiteY22" fmla="*/ 291906 h 545695"/>
                  <a:gd name="connsiteX23" fmla="*/ 496122 w 620049"/>
                  <a:gd name="connsiteY23" fmla="*/ 286054 h 545695"/>
                  <a:gd name="connsiteX24" fmla="*/ 493084 w 620049"/>
                  <a:gd name="connsiteY24" fmla="*/ 281440 h 545695"/>
                  <a:gd name="connsiteX25" fmla="*/ 491227 w 620049"/>
                  <a:gd name="connsiteY25" fmla="*/ 276826 h 545695"/>
                  <a:gd name="connsiteX26" fmla="*/ 493984 w 620049"/>
                  <a:gd name="connsiteY26" fmla="*/ 272493 h 545695"/>
                  <a:gd name="connsiteX27" fmla="*/ 497641 w 620049"/>
                  <a:gd name="connsiteY27" fmla="*/ 267598 h 545695"/>
                  <a:gd name="connsiteX28" fmla="*/ 494603 w 620049"/>
                  <a:gd name="connsiteY28" fmla="*/ 259889 h 545695"/>
                  <a:gd name="connsiteX29" fmla="*/ 492127 w 620049"/>
                  <a:gd name="connsiteY29" fmla="*/ 253137 h 545695"/>
                  <a:gd name="connsiteX30" fmla="*/ 490889 w 620049"/>
                  <a:gd name="connsiteY30" fmla="*/ 247285 h 545695"/>
                  <a:gd name="connsiteX31" fmla="*/ 484193 w 620049"/>
                  <a:gd name="connsiteY31" fmla="*/ 245428 h 545695"/>
                  <a:gd name="connsiteX32" fmla="*/ 479579 w 620049"/>
                  <a:gd name="connsiteY32" fmla="*/ 241714 h 545695"/>
                  <a:gd name="connsiteX33" fmla="*/ 479917 w 620049"/>
                  <a:gd name="connsiteY33" fmla="*/ 238282 h 545695"/>
                  <a:gd name="connsiteX34" fmla="*/ 473784 w 620049"/>
                  <a:gd name="connsiteY34" fmla="*/ 230686 h 545695"/>
                  <a:gd name="connsiteX35" fmla="*/ 473784 w 620049"/>
                  <a:gd name="connsiteY35" fmla="*/ 224834 h 545695"/>
                  <a:gd name="connsiteX36" fmla="*/ 471364 w 620049"/>
                  <a:gd name="connsiteY36" fmla="*/ 216506 h 545695"/>
                  <a:gd name="connsiteX37" fmla="*/ 465850 w 620049"/>
                  <a:gd name="connsiteY37" fmla="*/ 214649 h 545695"/>
                  <a:gd name="connsiteX38" fmla="*/ 461573 w 620049"/>
                  <a:gd name="connsiteY38" fmla="*/ 210035 h 545695"/>
                  <a:gd name="connsiteX39" fmla="*/ 458197 w 620049"/>
                  <a:gd name="connsiteY39" fmla="*/ 196531 h 545695"/>
                  <a:gd name="connsiteX40" fmla="*/ 455159 w 620049"/>
                  <a:gd name="connsiteY40" fmla="*/ 184545 h 545695"/>
                  <a:gd name="connsiteX41" fmla="*/ 446887 w 620049"/>
                  <a:gd name="connsiteY41" fmla="*/ 173798 h 545695"/>
                  <a:gd name="connsiteX42" fmla="*/ 446887 w 620049"/>
                  <a:gd name="connsiteY42" fmla="*/ 167327 h 545695"/>
                  <a:gd name="connsiteX43" fmla="*/ 443230 w 620049"/>
                  <a:gd name="connsiteY43" fmla="*/ 160237 h 545695"/>
                  <a:gd name="connsiteX44" fmla="*/ 441091 w 620049"/>
                  <a:gd name="connsiteY44" fmla="*/ 152866 h 545695"/>
                  <a:gd name="connsiteX45" fmla="*/ 437715 w 620049"/>
                  <a:gd name="connsiteY45" fmla="*/ 151347 h 545695"/>
                  <a:gd name="connsiteX46" fmla="*/ 437997 w 620049"/>
                  <a:gd name="connsiteY46" fmla="*/ 147070 h 545695"/>
                  <a:gd name="connsiteX47" fmla="*/ 434339 w 620049"/>
                  <a:gd name="connsiteY47" fmla="*/ 138743 h 545695"/>
                  <a:gd name="connsiteX48" fmla="*/ 431582 w 620049"/>
                  <a:gd name="connsiteY48" fmla="*/ 132891 h 545695"/>
                  <a:gd name="connsiteX49" fmla="*/ 428544 w 620049"/>
                  <a:gd name="connsiteY49" fmla="*/ 125801 h 545695"/>
                  <a:gd name="connsiteX50" fmla="*/ 424267 w 620049"/>
                  <a:gd name="connsiteY50" fmla="*/ 119949 h 545695"/>
                  <a:gd name="connsiteX51" fmla="*/ 420272 w 620049"/>
                  <a:gd name="connsiteY51" fmla="*/ 112859 h 545695"/>
                  <a:gd name="connsiteX52" fmla="*/ 417233 w 620049"/>
                  <a:gd name="connsiteY52" fmla="*/ 102730 h 545695"/>
                  <a:gd name="connsiteX53" fmla="*/ 413295 w 620049"/>
                  <a:gd name="connsiteY53" fmla="*/ 88888 h 545695"/>
                  <a:gd name="connsiteX54" fmla="*/ 402604 w 620049"/>
                  <a:gd name="connsiteY54" fmla="*/ 80898 h 545695"/>
                  <a:gd name="connsiteX55" fmla="*/ 394670 w 620049"/>
                  <a:gd name="connsiteY55" fmla="*/ 78422 h 545695"/>
                  <a:gd name="connsiteX56" fmla="*/ 384598 w 620049"/>
                  <a:gd name="connsiteY56" fmla="*/ 74427 h 545695"/>
                  <a:gd name="connsiteX57" fmla="*/ 376663 w 620049"/>
                  <a:gd name="connsiteY57" fmla="*/ 71051 h 545695"/>
                  <a:gd name="connsiteX58" fmla="*/ 368392 w 620049"/>
                  <a:gd name="connsiteY58" fmla="*/ 68575 h 545695"/>
                  <a:gd name="connsiteX59" fmla="*/ 361977 w 620049"/>
                  <a:gd name="connsiteY59" fmla="*/ 68238 h 545695"/>
                  <a:gd name="connsiteX60" fmla="*/ 358320 w 620049"/>
                  <a:gd name="connsiteY60" fmla="*/ 67281 h 545695"/>
                  <a:gd name="connsiteX61" fmla="*/ 355563 w 620049"/>
                  <a:gd name="connsiteY61" fmla="*/ 65143 h 545695"/>
                  <a:gd name="connsiteX62" fmla="*/ 346110 w 620049"/>
                  <a:gd name="connsiteY62" fmla="*/ 63624 h 545695"/>
                  <a:gd name="connsiteX63" fmla="*/ 339076 w 620049"/>
                  <a:gd name="connsiteY63" fmla="*/ 68857 h 545695"/>
                  <a:gd name="connsiteX64" fmla="*/ 333280 w 620049"/>
                  <a:gd name="connsiteY64" fmla="*/ 71332 h 545695"/>
                  <a:gd name="connsiteX65" fmla="*/ 333899 w 620049"/>
                  <a:gd name="connsiteY65" fmla="*/ 67337 h 545695"/>
                  <a:gd name="connsiteX66" fmla="*/ 341889 w 620049"/>
                  <a:gd name="connsiteY66" fmla="*/ 60866 h 545695"/>
                  <a:gd name="connsiteX67" fmla="*/ 337613 w 620049"/>
                  <a:gd name="connsiteY67" fmla="*/ 55971 h 545695"/>
                  <a:gd name="connsiteX68" fmla="*/ 326641 w 620049"/>
                  <a:gd name="connsiteY68" fmla="*/ 50119 h 545695"/>
                  <a:gd name="connsiteX69" fmla="*/ 323884 w 620049"/>
                  <a:gd name="connsiteY69" fmla="*/ 44267 h 545695"/>
                  <a:gd name="connsiteX70" fmla="*/ 320507 w 620049"/>
                  <a:gd name="connsiteY70" fmla="*/ 40272 h 545695"/>
                  <a:gd name="connsiteX71" fmla="*/ 312855 w 620049"/>
                  <a:gd name="connsiteY71" fmla="*/ 37177 h 545695"/>
                  <a:gd name="connsiteX72" fmla="*/ 306103 w 620049"/>
                  <a:gd name="connsiteY72" fmla="*/ 37459 h 545695"/>
                  <a:gd name="connsiteX73" fmla="*/ 301826 w 620049"/>
                  <a:gd name="connsiteY73" fmla="*/ 39315 h 545695"/>
                  <a:gd name="connsiteX74" fmla="*/ 292992 w 620049"/>
                  <a:gd name="connsiteY74" fmla="*/ 32225 h 545695"/>
                  <a:gd name="connsiteX75" fmla="*/ 291754 w 620049"/>
                  <a:gd name="connsiteY75" fmla="*/ 20859 h 545695"/>
                  <a:gd name="connsiteX76" fmla="*/ 291473 w 620049"/>
                  <a:gd name="connsiteY76" fmla="*/ 11012 h 545695"/>
                  <a:gd name="connsiteX77" fmla="*/ 291754 w 620049"/>
                  <a:gd name="connsiteY77" fmla="*/ 2122 h 545695"/>
                  <a:gd name="connsiteX78" fmla="*/ 292035 w 620049"/>
                  <a:gd name="connsiteY78" fmla="*/ 1446 h 545695"/>
                  <a:gd name="connsiteX79" fmla="*/ 288941 w 620049"/>
                  <a:gd name="connsiteY79" fmla="*/ 1165 h 545695"/>
                  <a:gd name="connsiteX80" fmla="*/ 282751 w 620049"/>
                  <a:gd name="connsiteY80" fmla="*/ 7073 h 545695"/>
                  <a:gd name="connsiteX81" fmla="*/ 273861 w 620049"/>
                  <a:gd name="connsiteY81" fmla="*/ 10281 h 545695"/>
                  <a:gd name="connsiteX82" fmla="*/ 257711 w 620049"/>
                  <a:gd name="connsiteY82" fmla="*/ 12982 h 545695"/>
                  <a:gd name="connsiteX83" fmla="*/ 255010 w 620049"/>
                  <a:gd name="connsiteY83" fmla="*/ 23504 h 545695"/>
                  <a:gd name="connsiteX84" fmla="*/ 251803 w 620049"/>
                  <a:gd name="connsiteY84" fmla="*/ 32113 h 545695"/>
                  <a:gd name="connsiteX85" fmla="*/ 245163 w 620049"/>
                  <a:gd name="connsiteY85" fmla="*/ 46518 h 545695"/>
                  <a:gd name="connsiteX86" fmla="*/ 246345 w 620049"/>
                  <a:gd name="connsiteY86" fmla="*/ 54621 h 545695"/>
                  <a:gd name="connsiteX87" fmla="*/ 243588 w 620049"/>
                  <a:gd name="connsiteY87" fmla="*/ 58559 h 545695"/>
                  <a:gd name="connsiteX88" fmla="*/ 233910 w 620049"/>
                  <a:gd name="connsiteY88" fmla="*/ 58166 h 545695"/>
                  <a:gd name="connsiteX89" fmla="*/ 224062 w 620049"/>
                  <a:gd name="connsiteY89" fmla="*/ 57378 h 545695"/>
                  <a:gd name="connsiteX90" fmla="*/ 217760 w 620049"/>
                  <a:gd name="connsiteY90" fmla="*/ 65312 h 545695"/>
                  <a:gd name="connsiteX91" fmla="*/ 212640 w 620049"/>
                  <a:gd name="connsiteY91" fmla="*/ 85512 h 545695"/>
                  <a:gd name="connsiteX92" fmla="*/ 201780 w 620049"/>
                  <a:gd name="connsiteY92" fmla="*/ 95809 h 545695"/>
                  <a:gd name="connsiteX93" fmla="*/ 190526 w 620049"/>
                  <a:gd name="connsiteY93" fmla="*/ 98173 h 545695"/>
                  <a:gd name="connsiteX94" fmla="*/ 186756 w 620049"/>
                  <a:gd name="connsiteY94" fmla="*/ 88663 h 545695"/>
                  <a:gd name="connsiteX95" fmla="*/ 185181 w 620049"/>
                  <a:gd name="connsiteY95" fmla="*/ 80560 h 545695"/>
                  <a:gd name="connsiteX96" fmla="*/ 180060 w 620049"/>
                  <a:gd name="connsiteY96" fmla="*/ 74821 h 545695"/>
                  <a:gd name="connsiteX97" fmla="*/ 175896 w 620049"/>
                  <a:gd name="connsiteY97" fmla="*/ 66718 h 545695"/>
                  <a:gd name="connsiteX98" fmla="*/ 159128 w 620049"/>
                  <a:gd name="connsiteY98" fmla="*/ 68294 h 545695"/>
                  <a:gd name="connsiteX99" fmla="*/ 148269 w 620049"/>
                  <a:gd name="connsiteY99" fmla="*/ 72852 h 545695"/>
                  <a:gd name="connsiteX100" fmla="*/ 146693 w 620049"/>
                  <a:gd name="connsiteY100" fmla="*/ 79604 h 545695"/>
                  <a:gd name="connsiteX101" fmla="*/ 144892 w 620049"/>
                  <a:gd name="connsiteY101" fmla="*/ 83768 h 545695"/>
                  <a:gd name="connsiteX102" fmla="*/ 137015 w 620049"/>
                  <a:gd name="connsiteY102" fmla="*/ 88326 h 545695"/>
                  <a:gd name="connsiteX103" fmla="*/ 125930 w 620049"/>
                  <a:gd name="connsiteY103" fmla="*/ 95472 h 545695"/>
                  <a:gd name="connsiteX104" fmla="*/ 116252 w 620049"/>
                  <a:gd name="connsiteY104" fmla="*/ 91927 h 545695"/>
                  <a:gd name="connsiteX105" fmla="*/ 109949 w 620049"/>
                  <a:gd name="connsiteY105" fmla="*/ 85006 h 545695"/>
                  <a:gd name="connsiteX106" fmla="*/ 103422 w 620049"/>
                  <a:gd name="connsiteY106" fmla="*/ 83205 h 545695"/>
                  <a:gd name="connsiteX107" fmla="*/ 99090 w 620049"/>
                  <a:gd name="connsiteY107" fmla="*/ 86356 h 545695"/>
                  <a:gd name="connsiteX108" fmla="*/ 94419 w 620049"/>
                  <a:gd name="connsiteY108" fmla="*/ 97160 h 545695"/>
                  <a:gd name="connsiteX109" fmla="*/ 84122 w 620049"/>
                  <a:gd name="connsiteY109" fmla="*/ 97666 h 545695"/>
                  <a:gd name="connsiteX110" fmla="*/ 75682 w 620049"/>
                  <a:gd name="connsiteY110" fmla="*/ 78366 h 545695"/>
                  <a:gd name="connsiteX111" fmla="*/ 63134 w 620049"/>
                  <a:gd name="connsiteY111" fmla="*/ 51470 h 545695"/>
                  <a:gd name="connsiteX112" fmla="*/ 55425 w 620049"/>
                  <a:gd name="connsiteY112" fmla="*/ 41904 h 545695"/>
                  <a:gd name="connsiteX113" fmla="*/ 45747 w 620049"/>
                  <a:gd name="connsiteY113" fmla="*/ 38134 h 545695"/>
                  <a:gd name="connsiteX114" fmla="*/ 40289 w 620049"/>
                  <a:gd name="connsiteY114" fmla="*/ 40385 h 545695"/>
                  <a:gd name="connsiteX115" fmla="*/ 33930 w 620049"/>
                  <a:gd name="connsiteY115" fmla="*/ 42523 h 545695"/>
                  <a:gd name="connsiteX116" fmla="*/ 23352 w 620049"/>
                  <a:gd name="connsiteY116" fmla="*/ 42692 h 545695"/>
                  <a:gd name="connsiteX117" fmla="*/ 10523 w 620049"/>
                  <a:gd name="connsiteY117" fmla="*/ 47306 h 545695"/>
                  <a:gd name="connsiteX118" fmla="*/ 3151 w 620049"/>
                  <a:gd name="connsiteY118" fmla="*/ 51076 h 545695"/>
                  <a:gd name="connsiteX119" fmla="*/ 282 w 620049"/>
                  <a:gd name="connsiteY119" fmla="*/ 61992 h 545695"/>
                  <a:gd name="connsiteX120" fmla="*/ 1294 w 620049"/>
                  <a:gd name="connsiteY120" fmla="*/ 74765 h 545695"/>
                  <a:gd name="connsiteX121" fmla="*/ 0 w 620049"/>
                  <a:gd name="connsiteY121" fmla="*/ 81179 h 545695"/>
                  <a:gd name="connsiteX122" fmla="*/ 0 w 620049"/>
                  <a:gd name="connsiteY122" fmla="*/ 81179 h 545695"/>
                  <a:gd name="connsiteX123" fmla="*/ 450 w 620049"/>
                  <a:gd name="connsiteY123" fmla="*/ 81011 h 545695"/>
                  <a:gd name="connsiteX124" fmla="*/ 6978 w 620049"/>
                  <a:gd name="connsiteY124" fmla="*/ 83993 h 545695"/>
                  <a:gd name="connsiteX125" fmla="*/ 12886 w 620049"/>
                  <a:gd name="connsiteY125" fmla="*/ 88776 h 545695"/>
                  <a:gd name="connsiteX126" fmla="*/ 22339 w 620049"/>
                  <a:gd name="connsiteY126" fmla="*/ 94797 h 545695"/>
                  <a:gd name="connsiteX127" fmla="*/ 41920 w 620049"/>
                  <a:gd name="connsiteY127" fmla="*/ 104193 h 545695"/>
                  <a:gd name="connsiteX128" fmla="*/ 47210 w 620049"/>
                  <a:gd name="connsiteY128" fmla="*/ 107457 h 545695"/>
                  <a:gd name="connsiteX129" fmla="*/ 52387 w 620049"/>
                  <a:gd name="connsiteY129" fmla="*/ 109483 h 545695"/>
                  <a:gd name="connsiteX130" fmla="*/ 61896 w 620049"/>
                  <a:gd name="connsiteY130" fmla="*/ 110439 h 545695"/>
                  <a:gd name="connsiteX131" fmla="*/ 67354 w 620049"/>
                  <a:gd name="connsiteY131" fmla="*/ 116966 h 545695"/>
                  <a:gd name="connsiteX132" fmla="*/ 71124 w 620049"/>
                  <a:gd name="connsiteY132" fmla="*/ 130302 h 545695"/>
                  <a:gd name="connsiteX133" fmla="*/ 75738 w 620049"/>
                  <a:gd name="connsiteY133" fmla="*/ 139361 h 545695"/>
                  <a:gd name="connsiteX134" fmla="*/ 92675 w 620049"/>
                  <a:gd name="connsiteY134" fmla="*/ 150446 h 545695"/>
                  <a:gd name="connsiteX135" fmla="*/ 103591 w 620049"/>
                  <a:gd name="connsiteY135" fmla="*/ 149321 h 545695"/>
                  <a:gd name="connsiteX136" fmla="*/ 114620 w 620049"/>
                  <a:gd name="connsiteY136" fmla="*/ 151684 h 545695"/>
                  <a:gd name="connsiteX137" fmla="*/ 121766 w 620049"/>
                  <a:gd name="connsiteY137" fmla="*/ 150559 h 545695"/>
                  <a:gd name="connsiteX138" fmla="*/ 127674 w 620049"/>
                  <a:gd name="connsiteY138" fmla="*/ 150671 h 545695"/>
                  <a:gd name="connsiteX139" fmla="*/ 133920 w 620049"/>
                  <a:gd name="connsiteY139" fmla="*/ 155736 h 545695"/>
                  <a:gd name="connsiteX140" fmla="*/ 139322 w 620049"/>
                  <a:gd name="connsiteY140" fmla="*/ 155342 h 545695"/>
                  <a:gd name="connsiteX141" fmla="*/ 142191 w 620049"/>
                  <a:gd name="connsiteY141" fmla="*/ 156242 h 545695"/>
                  <a:gd name="connsiteX142" fmla="*/ 145849 w 620049"/>
                  <a:gd name="connsiteY142" fmla="*/ 162432 h 545695"/>
                  <a:gd name="connsiteX143" fmla="*/ 152826 w 620049"/>
                  <a:gd name="connsiteY143" fmla="*/ 175542 h 545695"/>
                  <a:gd name="connsiteX144" fmla="*/ 154177 w 620049"/>
                  <a:gd name="connsiteY144" fmla="*/ 185952 h 545695"/>
                  <a:gd name="connsiteX145" fmla="*/ 158903 w 620049"/>
                  <a:gd name="connsiteY145" fmla="*/ 188934 h 545695"/>
                  <a:gd name="connsiteX146" fmla="*/ 170326 w 620049"/>
                  <a:gd name="connsiteY146" fmla="*/ 187527 h 545695"/>
                  <a:gd name="connsiteX147" fmla="*/ 191539 w 620049"/>
                  <a:gd name="connsiteY147" fmla="*/ 182013 h 545695"/>
                  <a:gd name="connsiteX148" fmla="*/ 197279 w 620049"/>
                  <a:gd name="connsiteY148" fmla="*/ 188428 h 545695"/>
                  <a:gd name="connsiteX149" fmla="*/ 195534 w 620049"/>
                  <a:gd name="connsiteY149" fmla="*/ 202551 h 545695"/>
                  <a:gd name="connsiteX150" fmla="*/ 194184 w 620049"/>
                  <a:gd name="connsiteY150" fmla="*/ 215606 h 545695"/>
                  <a:gd name="connsiteX151" fmla="*/ 188894 w 620049"/>
                  <a:gd name="connsiteY151" fmla="*/ 218250 h 545695"/>
                  <a:gd name="connsiteX152" fmla="*/ 186925 w 620049"/>
                  <a:gd name="connsiteY152" fmla="*/ 226634 h 545695"/>
                  <a:gd name="connsiteX153" fmla="*/ 185406 w 620049"/>
                  <a:gd name="connsiteY153" fmla="*/ 236369 h 545695"/>
                  <a:gd name="connsiteX154" fmla="*/ 180961 w 620049"/>
                  <a:gd name="connsiteY154" fmla="*/ 250943 h 545695"/>
                  <a:gd name="connsiteX155" fmla="*/ 184055 w 620049"/>
                  <a:gd name="connsiteY155" fmla="*/ 260677 h 545695"/>
                  <a:gd name="connsiteX156" fmla="*/ 198629 w 620049"/>
                  <a:gd name="connsiteY156" fmla="*/ 258483 h 545695"/>
                  <a:gd name="connsiteX157" fmla="*/ 201274 w 620049"/>
                  <a:gd name="connsiteY157" fmla="*/ 257076 h 545695"/>
                  <a:gd name="connsiteX158" fmla="*/ 205381 w 620049"/>
                  <a:gd name="connsiteY158" fmla="*/ 249817 h 545695"/>
                  <a:gd name="connsiteX159" fmla="*/ 209601 w 620049"/>
                  <a:gd name="connsiteY159" fmla="*/ 256626 h 545695"/>
                  <a:gd name="connsiteX160" fmla="*/ 212021 w 620049"/>
                  <a:gd name="connsiteY160" fmla="*/ 266867 h 545695"/>
                  <a:gd name="connsiteX161" fmla="*/ 216241 w 620049"/>
                  <a:gd name="connsiteY161" fmla="*/ 276151 h 545695"/>
                  <a:gd name="connsiteX162" fmla="*/ 220518 w 620049"/>
                  <a:gd name="connsiteY162" fmla="*/ 287742 h 545695"/>
                  <a:gd name="connsiteX163" fmla="*/ 237061 w 620049"/>
                  <a:gd name="connsiteY163" fmla="*/ 311432 h 545695"/>
                  <a:gd name="connsiteX164" fmla="*/ 267671 w 620049"/>
                  <a:gd name="connsiteY164" fmla="*/ 301022 h 545695"/>
                  <a:gd name="connsiteX165" fmla="*/ 282526 w 620049"/>
                  <a:gd name="connsiteY165" fmla="*/ 281384 h 545695"/>
                  <a:gd name="connsiteX166" fmla="*/ 293949 w 620049"/>
                  <a:gd name="connsiteY166" fmla="*/ 285773 h 545695"/>
                  <a:gd name="connsiteX167" fmla="*/ 303064 w 620049"/>
                  <a:gd name="connsiteY167" fmla="*/ 295339 h 545695"/>
                  <a:gd name="connsiteX168" fmla="*/ 313080 w 620049"/>
                  <a:gd name="connsiteY168" fmla="*/ 295676 h 545695"/>
                  <a:gd name="connsiteX169" fmla="*/ 318876 w 620049"/>
                  <a:gd name="connsiteY169" fmla="*/ 312726 h 545695"/>
                  <a:gd name="connsiteX170" fmla="*/ 317019 w 620049"/>
                  <a:gd name="connsiteY170" fmla="*/ 333601 h 545695"/>
                  <a:gd name="connsiteX171" fmla="*/ 288884 w 620049"/>
                  <a:gd name="connsiteY171" fmla="*/ 332589 h 545695"/>
                  <a:gd name="connsiteX172" fmla="*/ 255798 w 620049"/>
                  <a:gd name="connsiteY172" fmla="*/ 332082 h 545695"/>
                  <a:gd name="connsiteX173" fmla="*/ 266658 w 620049"/>
                  <a:gd name="connsiteY173" fmla="*/ 354533 h 545695"/>
                  <a:gd name="connsiteX174" fmla="*/ 254335 w 620049"/>
                  <a:gd name="connsiteY174" fmla="*/ 384131 h 545695"/>
                  <a:gd name="connsiteX175" fmla="*/ 238074 w 620049"/>
                  <a:gd name="connsiteY175" fmla="*/ 406582 h 545695"/>
                  <a:gd name="connsiteX176" fmla="*/ 258330 w 620049"/>
                  <a:gd name="connsiteY176" fmla="*/ 438712 h 545695"/>
                  <a:gd name="connsiteX177" fmla="*/ 272623 w 620049"/>
                  <a:gd name="connsiteY177" fmla="*/ 447377 h 545695"/>
                  <a:gd name="connsiteX178" fmla="*/ 281513 w 620049"/>
                  <a:gd name="connsiteY178" fmla="*/ 450415 h 545695"/>
                  <a:gd name="connsiteX179" fmla="*/ 294849 w 620049"/>
                  <a:gd name="connsiteY179" fmla="*/ 454467 h 545695"/>
                  <a:gd name="connsiteX180" fmla="*/ 290404 w 620049"/>
                  <a:gd name="connsiteY180" fmla="*/ 486596 h 545695"/>
                  <a:gd name="connsiteX181" fmla="*/ 289447 w 620049"/>
                  <a:gd name="connsiteY181" fmla="*/ 501901 h 545695"/>
                  <a:gd name="connsiteX182" fmla="*/ 330411 w 620049"/>
                  <a:gd name="connsiteY182" fmla="*/ 497850 h 545695"/>
                  <a:gd name="connsiteX183" fmla="*/ 354100 w 620049"/>
                  <a:gd name="connsiteY183" fmla="*/ 497850 h 545695"/>
                  <a:gd name="connsiteX184" fmla="*/ 372387 w 620049"/>
                  <a:gd name="connsiteY184" fmla="*/ 509048 h 545695"/>
                  <a:gd name="connsiteX185" fmla="*/ 380208 w 620049"/>
                  <a:gd name="connsiteY185" fmla="*/ 512536 h 545695"/>
                  <a:gd name="connsiteX186" fmla="*/ 381278 w 620049"/>
                  <a:gd name="connsiteY186" fmla="*/ 513549 h 545695"/>
                  <a:gd name="connsiteX187" fmla="*/ 381109 w 620049"/>
                  <a:gd name="connsiteY187" fmla="*/ 513211 h 545695"/>
                  <a:gd name="connsiteX188" fmla="*/ 395401 w 620049"/>
                  <a:gd name="connsiteY188" fmla="*/ 504040 h 545695"/>
                  <a:gd name="connsiteX189" fmla="*/ 417515 w 620049"/>
                  <a:gd name="connsiteY189" fmla="*/ 508372 h 545695"/>
                  <a:gd name="connsiteX190" fmla="*/ 438222 w 620049"/>
                  <a:gd name="connsiteY190" fmla="*/ 530936 h 545695"/>
                  <a:gd name="connsiteX191" fmla="*/ 463430 w 620049"/>
                  <a:gd name="connsiteY191" fmla="*/ 530655 h 545695"/>
                  <a:gd name="connsiteX192" fmla="*/ 469563 w 620049"/>
                  <a:gd name="connsiteY192" fmla="*/ 532681 h 545695"/>
                  <a:gd name="connsiteX193" fmla="*/ 476259 w 620049"/>
                  <a:gd name="connsiteY193" fmla="*/ 541346 h 545695"/>
                  <a:gd name="connsiteX194" fmla="*/ 487457 w 620049"/>
                  <a:gd name="connsiteY194" fmla="*/ 540502 h 545695"/>
                  <a:gd name="connsiteX195" fmla="*/ 502593 w 620049"/>
                  <a:gd name="connsiteY195" fmla="*/ 526603 h 545695"/>
                  <a:gd name="connsiteX196" fmla="*/ 509571 w 620049"/>
                  <a:gd name="connsiteY196" fmla="*/ 515012 h 545695"/>
                  <a:gd name="connsiteX197" fmla="*/ 520318 w 620049"/>
                  <a:gd name="connsiteY197" fmla="*/ 510567 h 545695"/>
                  <a:gd name="connsiteX198" fmla="*/ 520318 w 620049"/>
                  <a:gd name="connsiteY198" fmla="*/ 510567 h 545695"/>
                  <a:gd name="connsiteX199" fmla="*/ 520431 w 620049"/>
                  <a:gd name="connsiteY199" fmla="*/ 509891 h 545695"/>
                  <a:gd name="connsiteX200" fmla="*/ 519924 w 620049"/>
                  <a:gd name="connsiteY200" fmla="*/ 504321 h 545695"/>
                  <a:gd name="connsiteX201" fmla="*/ 524425 w 620049"/>
                  <a:gd name="connsiteY201" fmla="*/ 494474 h 545695"/>
                  <a:gd name="connsiteX202" fmla="*/ 535060 w 620049"/>
                  <a:gd name="connsiteY202" fmla="*/ 481194 h 545695"/>
                  <a:gd name="connsiteX203" fmla="*/ 542038 w 620049"/>
                  <a:gd name="connsiteY203" fmla="*/ 467015 h 545695"/>
                  <a:gd name="connsiteX204" fmla="*/ 545977 w 620049"/>
                  <a:gd name="connsiteY204" fmla="*/ 450528 h 545695"/>
                  <a:gd name="connsiteX205" fmla="*/ 551997 w 620049"/>
                  <a:gd name="connsiteY205" fmla="*/ 447771 h 545695"/>
                  <a:gd name="connsiteX206" fmla="*/ 559762 w 620049"/>
                  <a:gd name="connsiteY206" fmla="*/ 445239 h 545695"/>
                  <a:gd name="connsiteX207" fmla="*/ 562407 w 620049"/>
                  <a:gd name="connsiteY207" fmla="*/ 443494 h 545695"/>
                  <a:gd name="connsiteX208" fmla="*/ 561619 w 620049"/>
                  <a:gd name="connsiteY208" fmla="*/ 442200 h 545695"/>
                  <a:gd name="connsiteX209" fmla="*/ 554867 w 620049"/>
                  <a:gd name="connsiteY209" fmla="*/ 434210 h 545695"/>
                  <a:gd name="connsiteX210" fmla="*/ 548734 w 620049"/>
                  <a:gd name="connsiteY210" fmla="*/ 425938 h 545695"/>
                  <a:gd name="connsiteX211" fmla="*/ 531628 w 620049"/>
                  <a:gd name="connsiteY211" fmla="*/ 414572 h 545695"/>
                  <a:gd name="connsiteX212" fmla="*/ 514241 w 620049"/>
                  <a:gd name="connsiteY212" fmla="*/ 410858 h 545695"/>
                  <a:gd name="connsiteX213" fmla="*/ 505069 w 620049"/>
                  <a:gd name="connsiteY213" fmla="*/ 409621 h 545695"/>
                  <a:gd name="connsiteX214" fmla="*/ 497416 w 620049"/>
                  <a:gd name="connsiteY214" fmla="*/ 405344 h 545695"/>
                  <a:gd name="connsiteX215" fmla="*/ 498317 w 620049"/>
                  <a:gd name="connsiteY215" fmla="*/ 401630 h 545695"/>
                  <a:gd name="connsiteX216" fmla="*/ 500455 w 620049"/>
                  <a:gd name="connsiteY216" fmla="*/ 397016 h 545695"/>
                  <a:gd name="connsiteX217" fmla="*/ 492521 w 620049"/>
                  <a:gd name="connsiteY217" fmla="*/ 385031 h 545695"/>
                  <a:gd name="connsiteX218" fmla="*/ 478735 w 620049"/>
                  <a:gd name="connsiteY218" fmla="*/ 383793 h 545695"/>
                  <a:gd name="connsiteX219" fmla="*/ 464668 w 620049"/>
                  <a:gd name="connsiteY219" fmla="*/ 383174 h 545695"/>
                  <a:gd name="connsiteX220" fmla="*/ 460110 w 620049"/>
                  <a:gd name="connsiteY220" fmla="*/ 387788 h 545695"/>
                  <a:gd name="connsiteX221" fmla="*/ 455834 w 620049"/>
                  <a:gd name="connsiteY221" fmla="*/ 392402 h 545695"/>
                  <a:gd name="connsiteX222" fmla="*/ 448800 w 620049"/>
                  <a:gd name="connsiteY222" fmla="*/ 393640 h 545695"/>
                  <a:gd name="connsiteX223" fmla="*/ 442386 w 620049"/>
                  <a:gd name="connsiteY223" fmla="*/ 394541 h 545695"/>
                  <a:gd name="connsiteX224" fmla="*/ 449701 w 620049"/>
                  <a:gd name="connsiteY224" fmla="*/ 386832 h 545695"/>
                  <a:gd name="connsiteX225" fmla="*/ 463768 w 620049"/>
                  <a:gd name="connsiteY225" fmla="*/ 374227 h 545695"/>
                  <a:gd name="connsiteX226" fmla="*/ 477216 w 620049"/>
                  <a:gd name="connsiteY226" fmla="*/ 374227 h 545695"/>
                  <a:gd name="connsiteX227" fmla="*/ 483012 w 620049"/>
                  <a:gd name="connsiteY227" fmla="*/ 375128 h 545695"/>
                  <a:gd name="connsiteX228" fmla="*/ 490945 w 620049"/>
                  <a:gd name="connsiteY228" fmla="*/ 378504 h 545695"/>
                  <a:gd name="connsiteX229" fmla="*/ 498261 w 620049"/>
                  <a:gd name="connsiteY229" fmla="*/ 381599 h 545695"/>
                  <a:gd name="connsiteX230" fmla="*/ 510808 w 620049"/>
                  <a:gd name="connsiteY230" fmla="*/ 389870 h 545695"/>
                  <a:gd name="connsiteX231" fmla="*/ 513566 w 620049"/>
                  <a:gd name="connsiteY231" fmla="*/ 399380 h 545695"/>
                  <a:gd name="connsiteX232" fmla="*/ 521500 w 620049"/>
                  <a:gd name="connsiteY232" fmla="*/ 399999 h 545695"/>
                  <a:gd name="connsiteX233" fmla="*/ 528815 w 620049"/>
                  <a:gd name="connsiteY233" fmla="*/ 403375 h 545695"/>
                  <a:gd name="connsiteX234" fmla="*/ 535229 w 620049"/>
                  <a:gd name="connsiteY234" fmla="*/ 400899 h 545695"/>
                  <a:gd name="connsiteX235" fmla="*/ 539224 w 620049"/>
                  <a:gd name="connsiteY235" fmla="*/ 398142 h 545695"/>
                  <a:gd name="connsiteX236" fmla="*/ 545358 w 620049"/>
                  <a:gd name="connsiteY236" fmla="*/ 394766 h 545695"/>
                  <a:gd name="connsiteX237" fmla="*/ 553291 w 620049"/>
                  <a:gd name="connsiteY237" fmla="*/ 392627 h 545695"/>
                  <a:gd name="connsiteX238" fmla="*/ 561844 w 620049"/>
                  <a:gd name="connsiteY238" fmla="*/ 393528 h 545695"/>
                  <a:gd name="connsiteX239" fmla="*/ 572254 w 620049"/>
                  <a:gd name="connsiteY239" fmla="*/ 397804 h 545695"/>
                  <a:gd name="connsiteX240" fmla="*/ 582045 w 620049"/>
                  <a:gd name="connsiteY240" fmla="*/ 400899 h 545695"/>
                  <a:gd name="connsiteX241" fmla="*/ 597913 w 620049"/>
                  <a:gd name="connsiteY241" fmla="*/ 407370 h 545695"/>
                  <a:gd name="connsiteX242" fmla="*/ 608941 w 620049"/>
                  <a:gd name="connsiteY242" fmla="*/ 411084 h 545695"/>
                  <a:gd name="connsiteX243" fmla="*/ 619633 w 620049"/>
                  <a:gd name="connsiteY243" fmla="*/ 407989 h 545695"/>
                  <a:gd name="connsiteX244" fmla="*/ 617438 w 620049"/>
                  <a:gd name="connsiteY244" fmla="*/ 401855 h 545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</a:cxnLst>
                <a:rect l="l" t="t" r="r" b="b"/>
                <a:pathLst>
                  <a:path w="620049" h="545695">
                    <a:moveTo>
                      <a:pt x="617438" y="401855"/>
                    </a:moveTo>
                    <a:cubicBezTo>
                      <a:pt x="615581" y="399380"/>
                      <a:pt x="616200" y="397241"/>
                      <a:pt x="616200" y="393865"/>
                    </a:cubicBezTo>
                    <a:cubicBezTo>
                      <a:pt x="616200" y="390489"/>
                      <a:pt x="614681" y="387394"/>
                      <a:pt x="611642" y="384637"/>
                    </a:cubicBezTo>
                    <a:cubicBezTo>
                      <a:pt x="608604" y="381880"/>
                      <a:pt x="608547" y="380023"/>
                      <a:pt x="607985" y="377547"/>
                    </a:cubicBezTo>
                    <a:cubicBezTo>
                      <a:pt x="607366" y="375072"/>
                      <a:pt x="604327" y="371414"/>
                      <a:pt x="600951" y="369220"/>
                    </a:cubicBezTo>
                    <a:cubicBezTo>
                      <a:pt x="597575" y="367081"/>
                      <a:pt x="593298" y="364324"/>
                      <a:pt x="586265" y="361511"/>
                    </a:cubicBezTo>
                    <a:cubicBezTo>
                      <a:pt x="579231" y="358753"/>
                      <a:pt x="570960" y="358135"/>
                      <a:pt x="567021" y="358416"/>
                    </a:cubicBezTo>
                    <a:cubicBezTo>
                      <a:pt x="563026" y="358697"/>
                      <a:pt x="563082" y="355040"/>
                      <a:pt x="562745" y="352902"/>
                    </a:cubicBezTo>
                    <a:cubicBezTo>
                      <a:pt x="562463" y="350763"/>
                      <a:pt x="559650" y="348906"/>
                      <a:pt x="557849" y="350426"/>
                    </a:cubicBezTo>
                    <a:cubicBezTo>
                      <a:pt x="555993" y="351945"/>
                      <a:pt x="555092" y="351045"/>
                      <a:pt x="553573" y="349525"/>
                    </a:cubicBezTo>
                    <a:cubicBezTo>
                      <a:pt x="552054" y="348006"/>
                      <a:pt x="552673" y="345812"/>
                      <a:pt x="554192" y="344011"/>
                    </a:cubicBezTo>
                    <a:lnTo>
                      <a:pt x="555092" y="338103"/>
                    </a:lnTo>
                    <a:cubicBezTo>
                      <a:pt x="553573" y="335346"/>
                      <a:pt x="554192" y="331013"/>
                      <a:pt x="554473" y="326118"/>
                    </a:cubicBezTo>
                    <a:cubicBezTo>
                      <a:pt x="554754" y="321222"/>
                      <a:pt x="550816" y="321222"/>
                      <a:pt x="548677" y="320266"/>
                    </a:cubicBezTo>
                    <a:cubicBezTo>
                      <a:pt x="546539" y="319365"/>
                      <a:pt x="545020" y="318409"/>
                      <a:pt x="541025" y="316889"/>
                    </a:cubicBezTo>
                    <a:cubicBezTo>
                      <a:pt x="537030" y="315370"/>
                      <a:pt x="532753" y="314414"/>
                      <a:pt x="527577" y="313176"/>
                    </a:cubicBezTo>
                    <a:cubicBezTo>
                      <a:pt x="522400" y="311938"/>
                      <a:pt x="517167" y="311038"/>
                      <a:pt x="514129" y="311319"/>
                    </a:cubicBezTo>
                    <a:cubicBezTo>
                      <a:pt x="511090" y="311656"/>
                      <a:pt x="510752" y="311938"/>
                      <a:pt x="509852" y="309462"/>
                    </a:cubicBezTo>
                    <a:cubicBezTo>
                      <a:pt x="508952" y="306986"/>
                      <a:pt x="509233" y="307605"/>
                      <a:pt x="506813" y="305467"/>
                    </a:cubicBezTo>
                    <a:cubicBezTo>
                      <a:pt x="504394" y="303329"/>
                      <a:pt x="500399" y="302710"/>
                      <a:pt x="497360" y="302991"/>
                    </a:cubicBezTo>
                    <a:cubicBezTo>
                      <a:pt x="494322" y="303272"/>
                      <a:pt x="495841" y="300853"/>
                      <a:pt x="495504" y="298996"/>
                    </a:cubicBezTo>
                    <a:cubicBezTo>
                      <a:pt x="495222" y="297139"/>
                      <a:pt x="495504" y="295901"/>
                      <a:pt x="497360" y="296520"/>
                    </a:cubicBezTo>
                    <a:cubicBezTo>
                      <a:pt x="499161" y="297139"/>
                      <a:pt x="498598" y="293763"/>
                      <a:pt x="497641" y="291906"/>
                    </a:cubicBezTo>
                    <a:cubicBezTo>
                      <a:pt x="496741" y="290049"/>
                      <a:pt x="496404" y="288530"/>
                      <a:pt x="496122" y="286054"/>
                    </a:cubicBezTo>
                    <a:cubicBezTo>
                      <a:pt x="495841" y="283578"/>
                      <a:pt x="494884" y="282059"/>
                      <a:pt x="493084" y="281440"/>
                    </a:cubicBezTo>
                    <a:cubicBezTo>
                      <a:pt x="491227" y="280821"/>
                      <a:pt x="491227" y="279583"/>
                      <a:pt x="491227" y="276826"/>
                    </a:cubicBezTo>
                    <a:cubicBezTo>
                      <a:pt x="491227" y="274069"/>
                      <a:pt x="491508" y="272831"/>
                      <a:pt x="493984" y="272493"/>
                    </a:cubicBezTo>
                    <a:cubicBezTo>
                      <a:pt x="496404" y="272212"/>
                      <a:pt x="497641" y="270637"/>
                      <a:pt x="497641" y="267598"/>
                    </a:cubicBezTo>
                    <a:cubicBezTo>
                      <a:pt x="497641" y="264560"/>
                      <a:pt x="496122" y="261465"/>
                      <a:pt x="494603" y="259889"/>
                    </a:cubicBezTo>
                    <a:cubicBezTo>
                      <a:pt x="493084" y="258370"/>
                      <a:pt x="492127" y="255613"/>
                      <a:pt x="492127" y="253137"/>
                    </a:cubicBezTo>
                    <a:cubicBezTo>
                      <a:pt x="492127" y="250661"/>
                      <a:pt x="493028" y="249142"/>
                      <a:pt x="490889" y="247285"/>
                    </a:cubicBezTo>
                    <a:cubicBezTo>
                      <a:pt x="488751" y="245428"/>
                      <a:pt x="487851" y="245147"/>
                      <a:pt x="484193" y="245428"/>
                    </a:cubicBezTo>
                    <a:cubicBezTo>
                      <a:pt x="480536" y="245709"/>
                      <a:pt x="479579" y="244190"/>
                      <a:pt x="479579" y="241714"/>
                    </a:cubicBezTo>
                    <a:cubicBezTo>
                      <a:pt x="479579" y="239239"/>
                      <a:pt x="481155" y="239520"/>
                      <a:pt x="479917" y="238282"/>
                    </a:cubicBezTo>
                    <a:cubicBezTo>
                      <a:pt x="478679" y="237044"/>
                      <a:pt x="475584" y="232486"/>
                      <a:pt x="473784" y="230686"/>
                    </a:cubicBezTo>
                    <a:cubicBezTo>
                      <a:pt x="471983" y="228829"/>
                      <a:pt x="472883" y="226972"/>
                      <a:pt x="473784" y="224834"/>
                    </a:cubicBezTo>
                    <a:cubicBezTo>
                      <a:pt x="474684" y="222695"/>
                      <a:pt x="472883" y="218700"/>
                      <a:pt x="471364" y="216506"/>
                    </a:cubicBezTo>
                    <a:cubicBezTo>
                      <a:pt x="469845" y="214368"/>
                      <a:pt x="468269" y="214030"/>
                      <a:pt x="465850" y="214649"/>
                    </a:cubicBezTo>
                    <a:cubicBezTo>
                      <a:pt x="463374" y="215268"/>
                      <a:pt x="462473" y="213130"/>
                      <a:pt x="461573" y="210035"/>
                    </a:cubicBezTo>
                    <a:cubicBezTo>
                      <a:pt x="460673" y="206940"/>
                      <a:pt x="459435" y="200526"/>
                      <a:pt x="458197" y="196531"/>
                    </a:cubicBezTo>
                    <a:cubicBezTo>
                      <a:pt x="456959" y="192535"/>
                      <a:pt x="456059" y="188540"/>
                      <a:pt x="455159" y="184545"/>
                    </a:cubicBezTo>
                    <a:cubicBezTo>
                      <a:pt x="454258" y="180550"/>
                      <a:pt x="449363" y="175317"/>
                      <a:pt x="446887" y="173798"/>
                    </a:cubicBezTo>
                    <a:cubicBezTo>
                      <a:pt x="444411" y="172279"/>
                      <a:pt x="445705" y="170084"/>
                      <a:pt x="446887" y="167327"/>
                    </a:cubicBezTo>
                    <a:cubicBezTo>
                      <a:pt x="448125" y="164570"/>
                      <a:pt x="445368" y="162094"/>
                      <a:pt x="443230" y="160237"/>
                    </a:cubicBezTo>
                    <a:cubicBezTo>
                      <a:pt x="441091" y="158380"/>
                      <a:pt x="441091" y="154723"/>
                      <a:pt x="441091" y="152866"/>
                    </a:cubicBezTo>
                    <a:cubicBezTo>
                      <a:pt x="441091" y="151009"/>
                      <a:pt x="439572" y="150390"/>
                      <a:pt x="437715" y="151347"/>
                    </a:cubicBezTo>
                    <a:cubicBezTo>
                      <a:pt x="435915" y="152247"/>
                      <a:pt x="436815" y="149827"/>
                      <a:pt x="437997" y="147070"/>
                    </a:cubicBezTo>
                    <a:cubicBezTo>
                      <a:pt x="439235" y="144313"/>
                      <a:pt x="436759" y="142794"/>
                      <a:pt x="434339" y="138743"/>
                    </a:cubicBezTo>
                    <a:cubicBezTo>
                      <a:pt x="431920" y="134747"/>
                      <a:pt x="432201" y="135366"/>
                      <a:pt x="431582" y="132891"/>
                    </a:cubicBezTo>
                    <a:cubicBezTo>
                      <a:pt x="430963" y="130415"/>
                      <a:pt x="430344" y="127995"/>
                      <a:pt x="428544" y="125801"/>
                    </a:cubicBezTo>
                    <a:cubicBezTo>
                      <a:pt x="426687" y="123662"/>
                      <a:pt x="426124" y="123043"/>
                      <a:pt x="424267" y="119949"/>
                    </a:cubicBezTo>
                    <a:cubicBezTo>
                      <a:pt x="422410" y="116854"/>
                      <a:pt x="422129" y="115053"/>
                      <a:pt x="420272" y="112859"/>
                    </a:cubicBezTo>
                    <a:cubicBezTo>
                      <a:pt x="418472" y="110721"/>
                      <a:pt x="418134" y="107007"/>
                      <a:pt x="417233" y="102730"/>
                    </a:cubicBezTo>
                    <a:cubicBezTo>
                      <a:pt x="416333" y="98398"/>
                      <a:pt x="415095" y="92883"/>
                      <a:pt x="413295" y="88888"/>
                    </a:cubicBezTo>
                    <a:cubicBezTo>
                      <a:pt x="411438" y="84893"/>
                      <a:pt x="405642" y="82136"/>
                      <a:pt x="402604" y="80898"/>
                    </a:cubicBezTo>
                    <a:cubicBezTo>
                      <a:pt x="399565" y="79660"/>
                      <a:pt x="398327" y="78760"/>
                      <a:pt x="394670" y="78422"/>
                    </a:cubicBezTo>
                    <a:cubicBezTo>
                      <a:pt x="391012" y="78141"/>
                      <a:pt x="387636" y="76565"/>
                      <a:pt x="384598" y="74427"/>
                    </a:cubicBezTo>
                    <a:cubicBezTo>
                      <a:pt x="381559" y="72289"/>
                      <a:pt x="380940" y="71332"/>
                      <a:pt x="376663" y="71051"/>
                    </a:cubicBezTo>
                    <a:cubicBezTo>
                      <a:pt x="372387" y="70770"/>
                      <a:pt x="370868" y="69813"/>
                      <a:pt x="368392" y="68575"/>
                    </a:cubicBezTo>
                    <a:cubicBezTo>
                      <a:pt x="365973" y="67337"/>
                      <a:pt x="363216" y="67675"/>
                      <a:pt x="361977" y="68238"/>
                    </a:cubicBezTo>
                    <a:cubicBezTo>
                      <a:pt x="359839" y="69757"/>
                      <a:pt x="358658" y="68800"/>
                      <a:pt x="358320" y="67281"/>
                    </a:cubicBezTo>
                    <a:cubicBezTo>
                      <a:pt x="358039" y="65762"/>
                      <a:pt x="355563" y="65143"/>
                      <a:pt x="355563" y="65143"/>
                    </a:cubicBezTo>
                    <a:cubicBezTo>
                      <a:pt x="354044" y="63286"/>
                      <a:pt x="351287" y="62667"/>
                      <a:pt x="346110" y="63624"/>
                    </a:cubicBezTo>
                    <a:cubicBezTo>
                      <a:pt x="340933" y="64524"/>
                      <a:pt x="340595" y="66381"/>
                      <a:pt x="339076" y="68857"/>
                    </a:cubicBezTo>
                    <a:cubicBezTo>
                      <a:pt x="337557" y="71332"/>
                      <a:pt x="336938" y="71614"/>
                      <a:pt x="333280" y="71332"/>
                    </a:cubicBezTo>
                    <a:cubicBezTo>
                      <a:pt x="329623" y="71051"/>
                      <a:pt x="331142" y="68238"/>
                      <a:pt x="333899" y="67337"/>
                    </a:cubicBezTo>
                    <a:cubicBezTo>
                      <a:pt x="336656" y="66437"/>
                      <a:pt x="341889" y="63005"/>
                      <a:pt x="341889" y="60866"/>
                    </a:cubicBezTo>
                    <a:cubicBezTo>
                      <a:pt x="341889" y="58728"/>
                      <a:pt x="340652" y="57490"/>
                      <a:pt x="337613" y="55971"/>
                    </a:cubicBezTo>
                    <a:cubicBezTo>
                      <a:pt x="334575" y="54452"/>
                      <a:pt x="329679" y="51357"/>
                      <a:pt x="326641" y="50119"/>
                    </a:cubicBezTo>
                    <a:cubicBezTo>
                      <a:pt x="323602" y="48881"/>
                      <a:pt x="323264" y="46405"/>
                      <a:pt x="323884" y="44267"/>
                    </a:cubicBezTo>
                    <a:cubicBezTo>
                      <a:pt x="324503" y="42129"/>
                      <a:pt x="323884" y="40553"/>
                      <a:pt x="320507" y="40272"/>
                    </a:cubicBezTo>
                    <a:cubicBezTo>
                      <a:pt x="317131" y="39934"/>
                      <a:pt x="315331" y="39034"/>
                      <a:pt x="312855" y="37177"/>
                    </a:cubicBezTo>
                    <a:cubicBezTo>
                      <a:pt x="310379" y="35320"/>
                      <a:pt x="308297" y="34701"/>
                      <a:pt x="306103" y="37459"/>
                    </a:cubicBezTo>
                    <a:cubicBezTo>
                      <a:pt x="303964" y="40216"/>
                      <a:pt x="303964" y="40835"/>
                      <a:pt x="301826" y="39315"/>
                    </a:cubicBezTo>
                    <a:cubicBezTo>
                      <a:pt x="299688" y="37796"/>
                      <a:pt x="295693" y="35320"/>
                      <a:pt x="292992" y="32225"/>
                    </a:cubicBezTo>
                    <a:cubicBezTo>
                      <a:pt x="290235" y="29131"/>
                      <a:pt x="290572" y="24854"/>
                      <a:pt x="291754" y="20859"/>
                    </a:cubicBezTo>
                    <a:cubicBezTo>
                      <a:pt x="292992" y="16864"/>
                      <a:pt x="291754" y="14388"/>
                      <a:pt x="291473" y="11012"/>
                    </a:cubicBezTo>
                    <a:cubicBezTo>
                      <a:pt x="291191" y="7636"/>
                      <a:pt x="290235" y="5498"/>
                      <a:pt x="291754" y="2122"/>
                    </a:cubicBezTo>
                    <a:cubicBezTo>
                      <a:pt x="291867" y="1840"/>
                      <a:pt x="291923" y="1672"/>
                      <a:pt x="292035" y="1446"/>
                    </a:cubicBezTo>
                    <a:cubicBezTo>
                      <a:pt x="292936" y="-973"/>
                      <a:pt x="291135" y="152"/>
                      <a:pt x="288941" y="1165"/>
                    </a:cubicBezTo>
                    <a:cubicBezTo>
                      <a:pt x="286521" y="2234"/>
                      <a:pt x="285171" y="4935"/>
                      <a:pt x="282751" y="7073"/>
                    </a:cubicBezTo>
                    <a:cubicBezTo>
                      <a:pt x="280331" y="9212"/>
                      <a:pt x="278193" y="9774"/>
                      <a:pt x="273861" y="10281"/>
                    </a:cubicBezTo>
                    <a:cubicBezTo>
                      <a:pt x="269528" y="10843"/>
                      <a:pt x="260412" y="8930"/>
                      <a:pt x="257711" y="12982"/>
                    </a:cubicBezTo>
                    <a:cubicBezTo>
                      <a:pt x="255010" y="17033"/>
                      <a:pt x="255573" y="21309"/>
                      <a:pt x="255010" y="23504"/>
                    </a:cubicBezTo>
                    <a:cubicBezTo>
                      <a:pt x="254448" y="25642"/>
                      <a:pt x="254223" y="28624"/>
                      <a:pt x="251803" y="32113"/>
                    </a:cubicBezTo>
                    <a:cubicBezTo>
                      <a:pt x="249383" y="35602"/>
                      <a:pt x="244938" y="41960"/>
                      <a:pt x="245163" y="46518"/>
                    </a:cubicBezTo>
                    <a:cubicBezTo>
                      <a:pt x="245389" y="51076"/>
                      <a:pt x="245951" y="53270"/>
                      <a:pt x="246345" y="54621"/>
                    </a:cubicBezTo>
                    <a:cubicBezTo>
                      <a:pt x="246739" y="55971"/>
                      <a:pt x="246908" y="58166"/>
                      <a:pt x="243588" y="58559"/>
                    </a:cubicBezTo>
                    <a:cubicBezTo>
                      <a:pt x="240268" y="58953"/>
                      <a:pt x="236273" y="58784"/>
                      <a:pt x="233910" y="58166"/>
                    </a:cubicBezTo>
                    <a:cubicBezTo>
                      <a:pt x="231546" y="57546"/>
                      <a:pt x="226426" y="55802"/>
                      <a:pt x="224062" y="57378"/>
                    </a:cubicBezTo>
                    <a:cubicBezTo>
                      <a:pt x="221699" y="58953"/>
                      <a:pt x="219111" y="60754"/>
                      <a:pt x="217760" y="65312"/>
                    </a:cubicBezTo>
                    <a:cubicBezTo>
                      <a:pt x="216354" y="69869"/>
                      <a:pt x="214778" y="80392"/>
                      <a:pt x="212640" y="85512"/>
                    </a:cubicBezTo>
                    <a:cubicBezTo>
                      <a:pt x="210446" y="90689"/>
                      <a:pt x="207294" y="92658"/>
                      <a:pt x="201780" y="95809"/>
                    </a:cubicBezTo>
                    <a:cubicBezTo>
                      <a:pt x="196266" y="98960"/>
                      <a:pt x="191877" y="100986"/>
                      <a:pt x="190526" y="98173"/>
                    </a:cubicBezTo>
                    <a:cubicBezTo>
                      <a:pt x="189120" y="95415"/>
                      <a:pt x="186982" y="90070"/>
                      <a:pt x="186756" y="88663"/>
                    </a:cubicBezTo>
                    <a:cubicBezTo>
                      <a:pt x="186531" y="87256"/>
                      <a:pt x="186756" y="82305"/>
                      <a:pt x="185181" y="80560"/>
                    </a:cubicBezTo>
                    <a:cubicBezTo>
                      <a:pt x="183605" y="78760"/>
                      <a:pt x="180060" y="77184"/>
                      <a:pt x="180060" y="74821"/>
                    </a:cubicBezTo>
                    <a:cubicBezTo>
                      <a:pt x="180060" y="72458"/>
                      <a:pt x="179835" y="66718"/>
                      <a:pt x="175896" y="66718"/>
                    </a:cubicBezTo>
                    <a:cubicBezTo>
                      <a:pt x="171958" y="66718"/>
                      <a:pt x="161886" y="68125"/>
                      <a:pt x="159128" y="68294"/>
                    </a:cubicBezTo>
                    <a:cubicBezTo>
                      <a:pt x="156371" y="68519"/>
                      <a:pt x="149450" y="69869"/>
                      <a:pt x="148269" y="72852"/>
                    </a:cubicBezTo>
                    <a:cubicBezTo>
                      <a:pt x="147087" y="75834"/>
                      <a:pt x="146862" y="77803"/>
                      <a:pt x="146693" y="79604"/>
                    </a:cubicBezTo>
                    <a:cubicBezTo>
                      <a:pt x="146468" y="81405"/>
                      <a:pt x="147256" y="83374"/>
                      <a:pt x="144892" y="83768"/>
                    </a:cubicBezTo>
                    <a:cubicBezTo>
                      <a:pt x="142529" y="84162"/>
                      <a:pt x="138590" y="86750"/>
                      <a:pt x="137015" y="88326"/>
                    </a:cubicBezTo>
                    <a:cubicBezTo>
                      <a:pt x="135439" y="89901"/>
                      <a:pt x="131107" y="95472"/>
                      <a:pt x="125930" y="95472"/>
                    </a:cubicBezTo>
                    <a:cubicBezTo>
                      <a:pt x="120809" y="95472"/>
                      <a:pt x="117827" y="93896"/>
                      <a:pt x="116252" y="91927"/>
                    </a:cubicBezTo>
                    <a:cubicBezTo>
                      <a:pt x="114676" y="89957"/>
                      <a:pt x="111694" y="86187"/>
                      <a:pt x="109949" y="85006"/>
                    </a:cubicBezTo>
                    <a:cubicBezTo>
                      <a:pt x="108149" y="83824"/>
                      <a:pt x="105786" y="82811"/>
                      <a:pt x="103422" y="83205"/>
                    </a:cubicBezTo>
                    <a:cubicBezTo>
                      <a:pt x="101059" y="83599"/>
                      <a:pt x="99877" y="83993"/>
                      <a:pt x="99090" y="86356"/>
                    </a:cubicBezTo>
                    <a:cubicBezTo>
                      <a:pt x="98302" y="88719"/>
                      <a:pt x="95319" y="96259"/>
                      <a:pt x="94419" y="97160"/>
                    </a:cubicBezTo>
                    <a:cubicBezTo>
                      <a:pt x="93463" y="98116"/>
                      <a:pt x="88905" y="102843"/>
                      <a:pt x="84122" y="97666"/>
                    </a:cubicBezTo>
                    <a:cubicBezTo>
                      <a:pt x="79339" y="92546"/>
                      <a:pt x="78383" y="83036"/>
                      <a:pt x="75682" y="78366"/>
                    </a:cubicBezTo>
                    <a:cubicBezTo>
                      <a:pt x="72925" y="73639"/>
                      <a:pt x="65103" y="54958"/>
                      <a:pt x="63134" y="51470"/>
                    </a:cubicBezTo>
                    <a:cubicBezTo>
                      <a:pt x="61165" y="47981"/>
                      <a:pt x="59195" y="44042"/>
                      <a:pt x="55425" y="41904"/>
                    </a:cubicBezTo>
                    <a:cubicBezTo>
                      <a:pt x="51655" y="39765"/>
                      <a:pt x="48166" y="37965"/>
                      <a:pt x="45747" y="38134"/>
                    </a:cubicBezTo>
                    <a:cubicBezTo>
                      <a:pt x="43327" y="38303"/>
                      <a:pt x="41977" y="39372"/>
                      <a:pt x="40289" y="40385"/>
                    </a:cubicBezTo>
                    <a:cubicBezTo>
                      <a:pt x="38601" y="41454"/>
                      <a:pt x="36969" y="42804"/>
                      <a:pt x="33930" y="42523"/>
                    </a:cubicBezTo>
                    <a:cubicBezTo>
                      <a:pt x="30892" y="42241"/>
                      <a:pt x="28191" y="41172"/>
                      <a:pt x="23352" y="42692"/>
                    </a:cubicBezTo>
                    <a:cubicBezTo>
                      <a:pt x="18513" y="44211"/>
                      <a:pt x="12998" y="46462"/>
                      <a:pt x="10523" y="47306"/>
                    </a:cubicBezTo>
                    <a:cubicBezTo>
                      <a:pt x="8047" y="48206"/>
                      <a:pt x="4276" y="49556"/>
                      <a:pt x="3151" y="51076"/>
                    </a:cubicBezTo>
                    <a:cubicBezTo>
                      <a:pt x="2026" y="52595"/>
                      <a:pt x="394" y="57715"/>
                      <a:pt x="282" y="61992"/>
                    </a:cubicBezTo>
                    <a:cubicBezTo>
                      <a:pt x="169" y="66268"/>
                      <a:pt x="1294" y="72627"/>
                      <a:pt x="1294" y="74765"/>
                    </a:cubicBezTo>
                    <a:cubicBezTo>
                      <a:pt x="1294" y="76340"/>
                      <a:pt x="1351" y="78985"/>
                      <a:pt x="0" y="81179"/>
                    </a:cubicBezTo>
                    <a:lnTo>
                      <a:pt x="0" y="81179"/>
                    </a:lnTo>
                    <a:cubicBezTo>
                      <a:pt x="169" y="81123"/>
                      <a:pt x="282" y="81011"/>
                      <a:pt x="450" y="81011"/>
                    </a:cubicBezTo>
                    <a:cubicBezTo>
                      <a:pt x="2476" y="80729"/>
                      <a:pt x="4502" y="81855"/>
                      <a:pt x="6978" y="83993"/>
                    </a:cubicBezTo>
                    <a:cubicBezTo>
                      <a:pt x="8047" y="84950"/>
                      <a:pt x="10297" y="86919"/>
                      <a:pt x="12886" y="88776"/>
                    </a:cubicBezTo>
                    <a:cubicBezTo>
                      <a:pt x="16093" y="91083"/>
                      <a:pt x="19807" y="93277"/>
                      <a:pt x="22339" y="94797"/>
                    </a:cubicBezTo>
                    <a:cubicBezTo>
                      <a:pt x="26953" y="97554"/>
                      <a:pt x="39444" y="103012"/>
                      <a:pt x="41920" y="104193"/>
                    </a:cubicBezTo>
                    <a:cubicBezTo>
                      <a:pt x="44396" y="105431"/>
                      <a:pt x="45465" y="106106"/>
                      <a:pt x="47210" y="107457"/>
                    </a:cubicBezTo>
                    <a:cubicBezTo>
                      <a:pt x="48954" y="108807"/>
                      <a:pt x="49517" y="109089"/>
                      <a:pt x="52387" y="109483"/>
                    </a:cubicBezTo>
                    <a:cubicBezTo>
                      <a:pt x="55256" y="109877"/>
                      <a:pt x="59026" y="109483"/>
                      <a:pt x="61896" y="110439"/>
                    </a:cubicBezTo>
                    <a:cubicBezTo>
                      <a:pt x="64765" y="111396"/>
                      <a:pt x="65441" y="113422"/>
                      <a:pt x="67354" y="116966"/>
                    </a:cubicBezTo>
                    <a:cubicBezTo>
                      <a:pt x="69267" y="120511"/>
                      <a:pt x="70449" y="127939"/>
                      <a:pt x="71124" y="130302"/>
                    </a:cubicBezTo>
                    <a:cubicBezTo>
                      <a:pt x="71743" y="132665"/>
                      <a:pt x="72024" y="134972"/>
                      <a:pt x="75738" y="139361"/>
                    </a:cubicBezTo>
                    <a:cubicBezTo>
                      <a:pt x="79508" y="143750"/>
                      <a:pt x="87048" y="149208"/>
                      <a:pt x="92675" y="150446"/>
                    </a:cubicBezTo>
                    <a:cubicBezTo>
                      <a:pt x="98302" y="151684"/>
                      <a:pt x="98189" y="150221"/>
                      <a:pt x="103591" y="149321"/>
                    </a:cubicBezTo>
                    <a:cubicBezTo>
                      <a:pt x="108993" y="148421"/>
                      <a:pt x="111019" y="149715"/>
                      <a:pt x="114620" y="151684"/>
                    </a:cubicBezTo>
                    <a:cubicBezTo>
                      <a:pt x="118277" y="153710"/>
                      <a:pt x="119009" y="151403"/>
                      <a:pt x="121766" y="150559"/>
                    </a:cubicBezTo>
                    <a:cubicBezTo>
                      <a:pt x="124523" y="149659"/>
                      <a:pt x="125142" y="149940"/>
                      <a:pt x="127674" y="150671"/>
                    </a:cubicBezTo>
                    <a:cubicBezTo>
                      <a:pt x="130206" y="151403"/>
                      <a:pt x="132063" y="154216"/>
                      <a:pt x="133920" y="155736"/>
                    </a:cubicBezTo>
                    <a:cubicBezTo>
                      <a:pt x="135833" y="157255"/>
                      <a:pt x="137690" y="156467"/>
                      <a:pt x="139322" y="155342"/>
                    </a:cubicBezTo>
                    <a:cubicBezTo>
                      <a:pt x="140954" y="154216"/>
                      <a:pt x="141179" y="155229"/>
                      <a:pt x="142191" y="156242"/>
                    </a:cubicBezTo>
                    <a:cubicBezTo>
                      <a:pt x="143204" y="157255"/>
                      <a:pt x="144105" y="159393"/>
                      <a:pt x="145849" y="162432"/>
                    </a:cubicBezTo>
                    <a:cubicBezTo>
                      <a:pt x="147593" y="165470"/>
                      <a:pt x="150857" y="170478"/>
                      <a:pt x="152826" y="175542"/>
                    </a:cubicBezTo>
                    <a:cubicBezTo>
                      <a:pt x="154796" y="180607"/>
                      <a:pt x="154177" y="182857"/>
                      <a:pt x="154177" y="185952"/>
                    </a:cubicBezTo>
                    <a:cubicBezTo>
                      <a:pt x="154177" y="187302"/>
                      <a:pt x="156146" y="188653"/>
                      <a:pt x="158903" y="188934"/>
                    </a:cubicBezTo>
                    <a:cubicBezTo>
                      <a:pt x="162392" y="189216"/>
                      <a:pt x="167118" y="188147"/>
                      <a:pt x="170326" y="187527"/>
                    </a:cubicBezTo>
                    <a:cubicBezTo>
                      <a:pt x="176065" y="186402"/>
                      <a:pt x="187094" y="182013"/>
                      <a:pt x="191539" y="182013"/>
                    </a:cubicBezTo>
                    <a:cubicBezTo>
                      <a:pt x="195984" y="182013"/>
                      <a:pt x="196603" y="183532"/>
                      <a:pt x="197279" y="188428"/>
                    </a:cubicBezTo>
                    <a:cubicBezTo>
                      <a:pt x="197954" y="193267"/>
                      <a:pt x="196603" y="197937"/>
                      <a:pt x="195534" y="202551"/>
                    </a:cubicBezTo>
                    <a:cubicBezTo>
                      <a:pt x="194409" y="207165"/>
                      <a:pt x="194634" y="212511"/>
                      <a:pt x="194184" y="215606"/>
                    </a:cubicBezTo>
                    <a:cubicBezTo>
                      <a:pt x="193734" y="218700"/>
                      <a:pt x="190864" y="217800"/>
                      <a:pt x="188894" y="218250"/>
                    </a:cubicBezTo>
                    <a:cubicBezTo>
                      <a:pt x="186925" y="218700"/>
                      <a:pt x="186925" y="223990"/>
                      <a:pt x="186925" y="226634"/>
                    </a:cubicBezTo>
                    <a:cubicBezTo>
                      <a:pt x="186925" y="229279"/>
                      <a:pt x="186925" y="233274"/>
                      <a:pt x="185406" y="236369"/>
                    </a:cubicBezTo>
                    <a:cubicBezTo>
                      <a:pt x="183887" y="239464"/>
                      <a:pt x="182311" y="244303"/>
                      <a:pt x="180961" y="250943"/>
                    </a:cubicBezTo>
                    <a:cubicBezTo>
                      <a:pt x="179610" y="257582"/>
                      <a:pt x="181186" y="259101"/>
                      <a:pt x="184055" y="260677"/>
                    </a:cubicBezTo>
                    <a:cubicBezTo>
                      <a:pt x="186925" y="262196"/>
                      <a:pt x="196435" y="259552"/>
                      <a:pt x="198629" y="258483"/>
                    </a:cubicBezTo>
                    <a:cubicBezTo>
                      <a:pt x="199473" y="258089"/>
                      <a:pt x="200317" y="257582"/>
                      <a:pt x="201274" y="257076"/>
                    </a:cubicBezTo>
                    <a:cubicBezTo>
                      <a:pt x="202906" y="256288"/>
                      <a:pt x="202680" y="249423"/>
                      <a:pt x="205381" y="249817"/>
                    </a:cubicBezTo>
                    <a:cubicBezTo>
                      <a:pt x="206169" y="249930"/>
                      <a:pt x="209039" y="256232"/>
                      <a:pt x="209601" y="256626"/>
                    </a:cubicBezTo>
                    <a:cubicBezTo>
                      <a:pt x="212021" y="258426"/>
                      <a:pt x="212527" y="262815"/>
                      <a:pt x="212021" y="266867"/>
                    </a:cubicBezTo>
                    <a:cubicBezTo>
                      <a:pt x="211458" y="271874"/>
                      <a:pt x="214891" y="274181"/>
                      <a:pt x="216241" y="276151"/>
                    </a:cubicBezTo>
                    <a:cubicBezTo>
                      <a:pt x="217592" y="278120"/>
                      <a:pt x="220011" y="275532"/>
                      <a:pt x="220518" y="287742"/>
                    </a:cubicBezTo>
                    <a:cubicBezTo>
                      <a:pt x="221024" y="299953"/>
                      <a:pt x="213990" y="303216"/>
                      <a:pt x="237061" y="311432"/>
                    </a:cubicBezTo>
                    <a:cubicBezTo>
                      <a:pt x="254785" y="317734"/>
                      <a:pt x="264520" y="315145"/>
                      <a:pt x="267671" y="301022"/>
                    </a:cubicBezTo>
                    <a:cubicBezTo>
                      <a:pt x="271103" y="285604"/>
                      <a:pt x="271610" y="279865"/>
                      <a:pt x="282526" y="281384"/>
                    </a:cubicBezTo>
                    <a:cubicBezTo>
                      <a:pt x="286183" y="281890"/>
                      <a:pt x="287647" y="282003"/>
                      <a:pt x="293949" y="285773"/>
                    </a:cubicBezTo>
                    <a:cubicBezTo>
                      <a:pt x="295018" y="286392"/>
                      <a:pt x="301882" y="294832"/>
                      <a:pt x="303064" y="295339"/>
                    </a:cubicBezTo>
                    <a:cubicBezTo>
                      <a:pt x="308016" y="297758"/>
                      <a:pt x="310041" y="291625"/>
                      <a:pt x="313080" y="295676"/>
                    </a:cubicBezTo>
                    <a:cubicBezTo>
                      <a:pt x="316850" y="300684"/>
                      <a:pt x="317919" y="306480"/>
                      <a:pt x="318876" y="312726"/>
                    </a:cubicBezTo>
                    <a:cubicBezTo>
                      <a:pt x="320001" y="319703"/>
                      <a:pt x="317750" y="327187"/>
                      <a:pt x="317019" y="333601"/>
                    </a:cubicBezTo>
                    <a:cubicBezTo>
                      <a:pt x="315049" y="351439"/>
                      <a:pt x="299238" y="338722"/>
                      <a:pt x="288884" y="332589"/>
                    </a:cubicBezTo>
                    <a:cubicBezTo>
                      <a:pt x="278531" y="326455"/>
                      <a:pt x="266208" y="329550"/>
                      <a:pt x="255798" y="332082"/>
                    </a:cubicBezTo>
                    <a:cubicBezTo>
                      <a:pt x="245445" y="334614"/>
                      <a:pt x="261256" y="348400"/>
                      <a:pt x="266658" y="354533"/>
                    </a:cubicBezTo>
                    <a:cubicBezTo>
                      <a:pt x="272116" y="360667"/>
                      <a:pt x="263676" y="381036"/>
                      <a:pt x="254335" y="384131"/>
                    </a:cubicBezTo>
                    <a:cubicBezTo>
                      <a:pt x="244938" y="387169"/>
                      <a:pt x="242012" y="398423"/>
                      <a:pt x="238074" y="406582"/>
                    </a:cubicBezTo>
                    <a:cubicBezTo>
                      <a:pt x="234135" y="414741"/>
                      <a:pt x="248934" y="439218"/>
                      <a:pt x="258330" y="438712"/>
                    </a:cubicBezTo>
                    <a:cubicBezTo>
                      <a:pt x="267727" y="438205"/>
                      <a:pt x="274592" y="442313"/>
                      <a:pt x="272623" y="447377"/>
                    </a:cubicBezTo>
                    <a:cubicBezTo>
                      <a:pt x="270653" y="452497"/>
                      <a:pt x="276055" y="454017"/>
                      <a:pt x="281513" y="450415"/>
                    </a:cubicBezTo>
                    <a:cubicBezTo>
                      <a:pt x="286915" y="446870"/>
                      <a:pt x="287928" y="451935"/>
                      <a:pt x="294849" y="454467"/>
                    </a:cubicBezTo>
                    <a:cubicBezTo>
                      <a:pt x="301770" y="456999"/>
                      <a:pt x="300757" y="477931"/>
                      <a:pt x="290404" y="486596"/>
                    </a:cubicBezTo>
                    <a:cubicBezTo>
                      <a:pt x="280050" y="495262"/>
                      <a:pt x="285452" y="493742"/>
                      <a:pt x="289447" y="501901"/>
                    </a:cubicBezTo>
                    <a:cubicBezTo>
                      <a:pt x="293386" y="510060"/>
                      <a:pt x="325009" y="500889"/>
                      <a:pt x="330411" y="497850"/>
                    </a:cubicBezTo>
                    <a:cubicBezTo>
                      <a:pt x="335813" y="494811"/>
                      <a:pt x="355113" y="491717"/>
                      <a:pt x="354100" y="497850"/>
                    </a:cubicBezTo>
                    <a:cubicBezTo>
                      <a:pt x="353087" y="503983"/>
                      <a:pt x="357532" y="508541"/>
                      <a:pt x="372387" y="509048"/>
                    </a:cubicBezTo>
                    <a:cubicBezTo>
                      <a:pt x="376101" y="509160"/>
                      <a:pt x="378577" y="510454"/>
                      <a:pt x="380208" y="512536"/>
                    </a:cubicBezTo>
                    <a:cubicBezTo>
                      <a:pt x="380208" y="512536"/>
                      <a:pt x="380602" y="512930"/>
                      <a:pt x="381278" y="513549"/>
                    </a:cubicBezTo>
                    <a:cubicBezTo>
                      <a:pt x="381221" y="513436"/>
                      <a:pt x="381165" y="513268"/>
                      <a:pt x="381109" y="513211"/>
                    </a:cubicBezTo>
                    <a:cubicBezTo>
                      <a:pt x="382009" y="513887"/>
                      <a:pt x="383135" y="504321"/>
                      <a:pt x="395401" y="504040"/>
                    </a:cubicBezTo>
                    <a:cubicBezTo>
                      <a:pt x="407724" y="503758"/>
                      <a:pt x="411044" y="497962"/>
                      <a:pt x="417515" y="508372"/>
                    </a:cubicBezTo>
                    <a:cubicBezTo>
                      <a:pt x="423929" y="518782"/>
                      <a:pt x="430682" y="529192"/>
                      <a:pt x="438222" y="530936"/>
                    </a:cubicBezTo>
                    <a:cubicBezTo>
                      <a:pt x="445762" y="532681"/>
                      <a:pt x="463149" y="527729"/>
                      <a:pt x="463430" y="530655"/>
                    </a:cubicBezTo>
                    <a:cubicBezTo>
                      <a:pt x="463712" y="533524"/>
                      <a:pt x="466244" y="534143"/>
                      <a:pt x="469563" y="532681"/>
                    </a:cubicBezTo>
                    <a:cubicBezTo>
                      <a:pt x="472940" y="531218"/>
                      <a:pt x="473784" y="535550"/>
                      <a:pt x="476259" y="541346"/>
                    </a:cubicBezTo>
                    <a:cubicBezTo>
                      <a:pt x="478792" y="547142"/>
                      <a:pt x="480198" y="547423"/>
                      <a:pt x="487457" y="540502"/>
                    </a:cubicBezTo>
                    <a:cubicBezTo>
                      <a:pt x="494716" y="533581"/>
                      <a:pt x="505632" y="530373"/>
                      <a:pt x="502593" y="526603"/>
                    </a:cubicBezTo>
                    <a:cubicBezTo>
                      <a:pt x="499498" y="522834"/>
                      <a:pt x="501749" y="515350"/>
                      <a:pt x="509571" y="515012"/>
                    </a:cubicBezTo>
                    <a:cubicBezTo>
                      <a:pt x="514466" y="514843"/>
                      <a:pt x="518799" y="512761"/>
                      <a:pt x="520318" y="510567"/>
                    </a:cubicBezTo>
                    <a:cubicBezTo>
                      <a:pt x="520318" y="510567"/>
                      <a:pt x="520318" y="510567"/>
                      <a:pt x="520318" y="510567"/>
                    </a:cubicBezTo>
                    <a:cubicBezTo>
                      <a:pt x="520262" y="510398"/>
                      <a:pt x="520205" y="510229"/>
                      <a:pt x="520431" y="509891"/>
                    </a:cubicBezTo>
                    <a:cubicBezTo>
                      <a:pt x="521387" y="508203"/>
                      <a:pt x="521387" y="506234"/>
                      <a:pt x="519924" y="504321"/>
                    </a:cubicBezTo>
                    <a:cubicBezTo>
                      <a:pt x="515985" y="499144"/>
                      <a:pt x="514860" y="495374"/>
                      <a:pt x="524425" y="494474"/>
                    </a:cubicBezTo>
                    <a:cubicBezTo>
                      <a:pt x="533935" y="493630"/>
                      <a:pt x="538718" y="485809"/>
                      <a:pt x="535060" y="481194"/>
                    </a:cubicBezTo>
                    <a:cubicBezTo>
                      <a:pt x="531403" y="476580"/>
                      <a:pt x="544851" y="472810"/>
                      <a:pt x="542038" y="467015"/>
                    </a:cubicBezTo>
                    <a:cubicBezTo>
                      <a:pt x="539224" y="461219"/>
                      <a:pt x="541194" y="453735"/>
                      <a:pt x="545977" y="450528"/>
                    </a:cubicBezTo>
                    <a:cubicBezTo>
                      <a:pt x="547158" y="449740"/>
                      <a:pt x="549465" y="448840"/>
                      <a:pt x="551997" y="447771"/>
                    </a:cubicBezTo>
                    <a:cubicBezTo>
                      <a:pt x="551997" y="447771"/>
                      <a:pt x="556893" y="446195"/>
                      <a:pt x="559762" y="445239"/>
                    </a:cubicBezTo>
                    <a:cubicBezTo>
                      <a:pt x="561281" y="444732"/>
                      <a:pt x="561957" y="444001"/>
                      <a:pt x="562407" y="443494"/>
                    </a:cubicBezTo>
                    <a:cubicBezTo>
                      <a:pt x="562126" y="443044"/>
                      <a:pt x="561957" y="442594"/>
                      <a:pt x="561619" y="442200"/>
                    </a:cubicBezTo>
                    <a:cubicBezTo>
                      <a:pt x="556724" y="440681"/>
                      <a:pt x="555486" y="437305"/>
                      <a:pt x="554867" y="434210"/>
                    </a:cubicBezTo>
                    <a:cubicBezTo>
                      <a:pt x="554248" y="431115"/>
                      <a:pt x="552448" y="428358"/>
                      <a:pt x="548734" y="425938"/>
                    </a:cubicBezTo>
                    <a:cubicBezTo>
                      <a:pt x="545076" y="423463"/>
                      <a:pt x="536186" y="416710"/>
                      <a:pt x="531628" y="414572"/>
                    </a:cubicBezTo>
                    <a:cubicBezTo>
                      <a:pt x="527070" y="412434"/>
                      <a:pt x="518180" y="409958"/>
                      <a:pt x="514241" y="410858"/>
                    </a:cubicBezTo>
                    <a:cubicBezTo>
                      <a:pt x="510246" y="411759"/>
                      <a:pt x="507207" y="411477"/>
                      <a:pt x="505069" y="409621"/>
                    </a:cubicBezTo>
                    <a:cubicBezTo>
                      <a:pt x="502931" y="407764"/>
                      <a:pt x="501412" y="406526"/>
                      <a:pt x="497416" y="405344"/>
                    </a:cubicBezTo>
                    <a:cubicBezTo>
                      <a:pt x="493421" y="404106"/>
                      <a:pt x="495897" y="401630"/>
                      <a:pt x="498317" y="401630"/>
                    </a:cubicBezTo>
                    <a:cubicBezTo>
                      <a:pt x="500737" y="401630"/>
                      <a:pt x="501693" y="399155"/>
                      <a:pt x="500455" y="397016"/>
                    </a:cubicBezTo>
                    <a:cubicBezTo>
                      <a:pt x="499217" y="394878"/>
                      <a:pt x="495897" y="389308"/>
                      <a:pt x="492521" y="385031"/>
                    </a:cubicBezTo>
                    <a:cubicBezTo>
                      <a:pt x="489145" y="380755"/>
                      <a:pt x="485150" y="382555"/>
                      <a:pt x="478735" y="383793"/>
                    </a:cubicBezTo>
                    <a:cubicBezTo>
                      <a:pt x="472320" y="385031"/>
                      <a:pt x="468944" y="383793"/>
                      <a:pt x="464668" y="383174"/>
                    </a:cubicBezTo>
                    <a:cubicBezTo>
                      <a:pt x="460392" y="382555"/>
                      <a:pt x="460392" y="384693"/>
                      <a:pt x="460110" y="387788"/>
                    </a:cubicBezTo>
                    <a:cubicBezTo>
                      <a:pt x="459829" y="390883"/>
                      <a:pt x="458253" y="391502"/>
                      <a:pt x="455834" y="392402"/>
                    </a:cubicBezTo>
                    <a:cubicBezTo>
                      <a:pt x="453414" y="393303"/>
                      <a:pt x="452795" y="392402"/>
                      <a:pt x="448800" y="393640"/>
                    </a:cubicBezTo>
                    <a:cubicBezTo>
                      <a:pt x="444805" y="394878"/>
                      <a:pt x="440866" y="395778"/>
                      <a:pt x="442386" y="394541"/>
                    </a:cubicBezTo>
                    <a:cubicBezTo>
                      <a:pt x="443905" y="393303"/>
                      <a:pt x="446944" y="389645"/>
                      <a:pt x="449701" y="386832"/>
                    </a:cubicBezTo>
                    <a:cubicBezTo>
                      <a:pt x="452458" y="384074"/>
                      <a:pt x="460392" y="376084"/>
                      <a:pt x="463768" y="374227"/>
                    </a:cubicBezTo>
                    <a:cubicBezTo>
                      <a:pt x="467144" y="372371"/>
                      <a:pt x="473221" y="373946"/>
                      <a:pt x="477216" y="374227"/>
                    </a:cubicBezTo>
                    <a:cubicBezTo>
                      <a:pt x="481211" y="374509"/>
                      <a:pt x="480592" y="374227"/>
                      <a:pt x="483012" y="375128"/>
                    </a:cubicBezTo>
                    <a:cubicBezTo>
                      <a:pt x="485431" y="376028"/>
                      <a:pt x="486951" y="377604"/>
                      <a:pt x="490945" y="378504"/>
                    </a:cubicBezTo>
                    <a:cubicBezTo>
                      <a:pt x="494941" y="379404"/>
                      <a:pt x="494322" y="379742"/>
                      <a:pt x="498261" y="381599"/>
                    </a:cubicBezTo>
                    <a:cubicBezTo>
                      <a:pt x="502256" y="383456"/>
                      <a:pt x="505013" y="386213"/>
                      <a:pt x="510808" y="389870"/>
                    </a:cubicBezTo>
                    <a:cubicBezTo>
                      <a:pt x="516604" y="393584"/>
                      <a:pt x="513284" y="395722"/>
                      <a:pt x="513566" y="399380"/>
                    </a:cubicBezTo>
                    <a:cubicBezTo>
                      <a:pt x="513847" y="403093"/>
                      <a:pt x="518123" y="401518"/>
                      <a:pt x="521500" y="399999"/>
                    </a:cubicBezTo>
                    <a:cubicBezTo>
                      <a:pt x="524876" y="398479"/>
                      <a:pt x="525438" y="401855"/>
                      <a:pt x="528815" y="403375"/>
                    </a:cubicBezTo>
                    <a:cubicBezTo>
                      <a:pt x="532191" y="404894"/>
                      <a:pt x="533372" y="403037"/>
                      <a:pt x="535229" y="400899"/>
                    </a:cubicBezTo>
                    <a:cubicBezTo>
                      <a:pt x="537086" y="398761"/>
                      <a:pt x="537086" y="398142"/>
                      <a:pt x="539224" y="398142"/>
                    </a:cubicBezTo>
                    <a:cubicBezTo>
                      <a:pt x="541362" y="398142"/>
                      <a:pt x="542882" y="396285"/>
                      <a:pt x="545358" y="394766"/>
                    </a:cubicBezTo>
                    <a:cubicBezTo>
                      <a:pt x="547777" y="393246"/>
                      <a:pt x="549353" y="392627"/>
                      <a:pt x="553291" y="392627"/>
                    </a:cubicBezTo>
                    <a:cubicBezTo>
                      <a:pt x="557287" y="392627"/>
                      <a:pt x="558468" y="393528"/>
                      <a:pt x="561844" y="393528"/>
                    </a:cubicBezTo>
                    <a:cubicBezTo>
                      <a:pt x="565220" y="393528"/>
                      <a:pt x="568540" y="396004"/>
                      <a:pt x="572254" y="397804"/>
                    </a:cubicBezTo>
                    <a:cubicBezTo>
                      <a:pt x="575912" y="399661"/>
                      <a:pt x="578950" y="400899"/>
                      <a:pt x="582045" y="400899"/>
                    </a:cubicBezTo>
                    <a:cubicBezTo>
                      <a:pt x="585140" y="400899"/>
                      <a:pt x="593636" y="405513"/>
                      <a:pt x="597913" y="407370"/>
                    </a:cubicBezTo>
                    <a:cubicBezTo>
                      <a:pt x="602189" y="409227"/>
                      <a:pt x="604046" y="409508"/>
                      <a:pt x="608941" y="411084"/>
                    </a:cubicBezTo>
                    <a:cubicBezTo>
                      <a:pt x="613837" y="412603"/>
                      <a:pt x="618113" y="410127"/>
                      <a:pt x="619633" y="407989"/>
                    </a:cubicBezTo>
                    <a:cubicBezTo>
                      <a:pt x="620814" y="406132"/>
                      <a:pt x="619295" y="404275"/>
                      <a:pt x="617438" y="401855"/>
                    </a:cubicBezTo>
                    <a:close/>
                  </a:path>
                </a:pathLst>
              </a:custGeom>
              <a:solidFill>
                <a:srgbClr val="82ABD2">
                  <a:alpha val="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678" name="任意多边形: 形状 677">
                <a:extLst>
                  <a:ext uri="{FF2B5EF4-FFF2-40B4-BE49-F238E27FC236}">
                    <a16:creationId xmlns:a16="http://schemas.microsoft.com/office/drawing/2014/main" id="{551BCEB0-D046-54B1-E1E7-BF866CD74180}"/>
                  </a:ext>
                </a:extLst>
              </p:cNvPr>
              <p:cNvSpPr/>
              <p:nvPr/>
            </p:nvSpPr>
            <p:spPr>
              <a:xfrm>
                <a:off x="7212511" y="4228758"/>
                <a:ext cx="488032" cy="628400"/>
              </a:xfrm>
              <a:custGeom>
                <a:avLst/>
                <a:gdLst>
                  <a:gd name="connsiteX0" fmla="*/ 524820 w 526049"/>
                  <a:gd name="connsiteY0" fmla="*/ 432582 h 677351"/>
                  <a:gd name="connsiteX1" fmla="*/ 523751 w 526049"/>
                  <a:gd name="connsiteY1" fmla="*/ 431570 h 677351"/>
                  <a:gd name="connsiteX2" fmla="*/ 515930 w 526049"/>
                  <a:gd name="connsiteY2" fmla="*/ 428081 h 677351"/>
                  <a:gd name="connsiteX3" fmla="*/ 497642 w 526049"/>
                  <a:gd name="connsiteY3" fmla="*/ 416884 h 677351"/>
                  <a:gd name="connsiteX4" fmla="*/ 473953 w 526049"/>
                  <a:gd name="connsiteY4" fmla="*/ 416884 h 677351"/>
                  <a:gd name="connsiteX5" fmla="*/ 432989 w 526049"/>
                  <a:gd name="connsiteY5" fmla="*/ 420935 h 677351"/>
                  <a:gd name="connsiteX6" fmla="*/ 433946 w 526049"/>
                  <a:gd name="connsiteY6" fmla="*/ 405630 h 677351"/>
                  <a:gd name="connsiteX7" fmla="*/ 438391 w 526049"/>
                  <a:gd name="connsiteY7" fmla="*/ 373500 h 677351"/>
                  <a:gd name="connsiteX8" fmla="*/ 425055 w 526049"/>
                  <a:gd name="connsiteY8" fmla="*/ 369449 h 677351"/>
                  <a:gd name="connsiteX9" fmla="*/ 416165 w 526049"/>
                  <a:gd name="connsiteY9" fmla="*/ 366410 h 677351"/>
                  <a:gd name="connsiteX10" fmla="*/ 401873 w 526049"/>
                  <a:gd name="connsiteY10" fmla="*/ 357745 h 677351"/>
                  <a:gd name="connsiteX11" fmla="*/ 381616 w 526049"/>
                  <a:gd name="connsiteY11" fmla="*/ 325616 h 677351"/>
                  <a:gd name="connsiteX12" fmla="*/ 397877 w 526049"/>
                  <a:gd name="connsiteY12" fmla="*/ 303164 h 677351"/>
                  <a:gd name="connsiteX13" fmla="*/ 410200 w 526049"/>
                  <a:gd name="connsiteY13" fmla="*/ 273567 h 677351"/>
                  <a:gd name="connsiteX14" fmla="*/ 399340 w 526049"/>
                  <a:gd name="connsiteY14" fmla="*/ 251116 h 677351"/>
                  <a:gd name="connsiteX15" fmla="*/ 432426 w 526049"/>
                  <a:gd name="connsiteY15" fmla="*/ 251622 h 677351"/>
                  <a:gd name="connsiteX16" fmla="*/ 460561 w 526049"/>
                  <a:gd name="connsiteY16" fmla="*/ 252635 h 677351"/>
                  <a:gd name="connsiteX17" fmla="*/ 462418 w 526049"/>
                  <a:gd name="connsiteY17" fmla="*/ 231759 h 677351"/>
                  <a:gd name="connsiteX18" fmla="*/ 456622 w 526049"/>
                  <a:gd name="connsiteY18" fmla="*/ 214710 h 677351"/>
                  <a:gd name="connsiteX19" fmla="*/ 446606 w 526049"/>
                  <a:gd name="connsiteY19" fmla="*/ 214372 h 677351"/>
                  <a:gd name="connsiteX20" fmla="*/ 437491 w 526049"/>
                  <a:gd name="connsiteY20" fmla="*/ 204806 h 677351"/>
                  <a:gd name="connsiteX21" fmla="*/ 426068 w 526049"/>
                  <a:gd name="connsiteY21" fmla="*/ 200417 h 677351"/>
                  <a:gd name="connsiteX22" fmla="*/ 411213 w 526049"/>
                  <a:gd name="connsiteY22" fmla="*/ 220055 h 677351"/>
                  <a:gd name="connsiteX23" fmla="*/ 380603 w 526049"/>
                  <a:gd name="connsiteY23" fmla="*/ 230465 h 677351"/>
                  <a:gd name="connsiteX24" fmla="*/ 364060 w 526049"/>
                  <a:gd name="connsiteY24" fmla="*/ 206776 h 677351"/>
                  <a:gd name="connsiteX25" fmla="*/ 359784 w 526049"/>
                  <a:gd name="connsiteY25" fmla="*/ 195184 h 677351"/>
                  <a:gd name="connsiteX26" fmla="*/ 355563 w 526049"/>
                  <a:gd name="connsiteY26" fmla="*/ 185900 h 677351"/>
                  <a:gd name="connsiteX27" fmla="*/ 353144 w 526049"/>
                  <a:gd name="connsiteY27" fmla="*/ 175659 h 677351"/>
                  <a:gd name="connsiteX28" fmla="*/ 348923 w 526049"/>
                  <a:gd name="connsiteY28" fmla="*/ 168851 h 677351"/>
                  <a:gd name="connsiteX29" fmla="*/ 344816 w 526049"/>
                  <a:gd name="connsiteY29" fmla="*/ 176109 h 677351"/>
                  <a:gd name="connsiteX30" fmla="*/ 342171 w 526049"/>
                  <a:gd name="connsiteY30" fmla="*/ 177516 h 677351"/>
                  <a:gd name="connsiteX31" fmla="*/ 327598 w 526049"/>
                  <a:gd name="connsiteY31" fmla="*/ 179711 h 677351"/>
                  <a:gd name="connsiteX32" fmla="*/ 324503 w 526049"/>
                  <a:gd name="connsiteY32" fmla="*/ 169976 h 677351"/>
                  <a:gd name="connsiteX33" fmla="*/ 328948 w 526049"/>
                  <a:gd name="connsiteY33" fmla="*/ 155402 h 677351"/>
                  <a:gd name="connsiteX34" fmla="*/ 330467 w 526049"/>
                  <a:gd name="connsiteY34" fmla="*/ 145668 h 677351"/>
                  <a:gd name="connsiteX35" fmla="*/ 332437 w 526049"/>
                  <a:gd name="connsiteY35" fmla="*/ 137284 h 677351"/>
                  <a:gd name="connsiteX36" fmla="*/ 337726 w 526049"/>
                  <a:gd name="connsiteY36" fmla="*/ 134639 h 677351"/>
                  <a:gd name="connsiteX37" fmla="*/ 339076 w 526049"/>
                  <a:gd name="connsiteY37" fmla="*/ 121585 h 677351"/>
                  <a:gd name="connsiteX38" fmla="*/ 340821 w 526049"/>
                  <a:gd name="connsiteY38" fmla="*/ 107461 h 677351"/>
                  <a:gd name="connsiteX39" fmla="*/ 335081 w 526049"/>
                  <a:gd name="connsiteY39" fmla="*/ 101047 h 677351"/>
                  <a:gd name="connsiteX40" fmla="*/ 313868 w 526049"/>
                  <a:gd name="connsiteY40" fmla="*/ 106561 h 677351"/>
                  <a:gd name="connsiteX41" fmla="*/ 302446 w 526049"/>
                  <a:gd name="connsiteY41" fmla="*/ 107968 h 677351"/>
                  <a:gd name="connsiteX42" fmla="*/ 297719 w 526049"/>
                  <a:gd name="connsiteY42" fmla="*/ 104986 h 677351"/>
                  <a:gd name="connsiteX43" fmla="*/ 296368 w 526049"/>
                  <a:gd name="connsiteY43" fmla="*/ 94576 h 677351"/>
                  <a:gd name="connsiteX44" fmla="*/ 289391 w 526049"/>
                  <a:gd name="connsiteY44" fmla="*/ 81465 h 677351"/>
                  <a:gd name="connsiteX45" fmla="*/ 285734 w 526049"/>
                  <a:gd name="connsiteY45" fmla="*/ 75276 h 677351"/>
                  <a:gd name="connsiteX46" fmla="*/ 282864 w 526049"/>
                  <a:gd name="connsiteY46" fmla="*/ 74375 h 677351"/>
                  <a:gd name="connsiteX47" fmla="*/ 277462 w 526049"/>
                  <a:gd name="connsiteY47" fmla="*/ 74769 h 677351"/>
                  <a:gd name="connsiteX48" fmla="*/ 271216 w 526049"/>
                  <a:gd name="connsiteY48" fmla="*/ 69705 h 677351"/>
                  <a:gd name="connsiteX49" fmla="*/ 265308 w 526049"/>
                  <a:gd name="connsiteY49" fmla="*/ 69592 h 677351"/>
                  <a:gd name="connsiteX50" fmla="*/ 258162 w 526049"/>
                  <a:gd name="connsiteY50" fmla="*/ 70718 h 677351"/>
                  <a:gd name="connsiteX51" fmla="*/ 247133 w 526049"/>
                  <a:gd name="connsiteY51" fmla="*/ 68355 h 677351"/>
                  <a:gd name="connsiteX52" fmla="*/ 236217 w 526049"/>
                  <a:gd name="connsiteY52" fmla="*/ 69480 h 677351"/>
                  <a:gd name="connsiteX53" fmla="*/ 219280 w 526049"/>
                  <a:gd name="connsiteY53" fmla="*/ 58395 h 677351"/>
                  <a:gd name="connsiteX54" fmla="*/ 214666 w 526049"/>
                  <a:gd name="connsiteY54" fmla="*/ 49336 h 677351"/>
                  <a:gd name="connsiteX55" fmla="*/ 210896 w 526049"/>
                  <a:gd name="connsiteY55" fmla="*/ 36000 h 677351"/>
                  <a:gd name="connsiteX56" fmla="*/ 205438 w 526049"/>
                  <a:gd name="connsiteY56" fmla="*/ 29473 h 677351"/>
                  <a:gd name="connsiteX57" fmla="*/ 195928 w 526049"/>
                  <a:gd name="connsiteY57" fmla="*/ 28516 h 677351"/>
                  <a:gd name="connsiteX58" fmla="*/ 190752 w 526049"/>
                  <a:gd name="connsiteY58" fmla="*/ 26490 h 677351"/>
                  <a:gd name="connsiteX59" fmla="*/ 185463 w 526049"/>
                  <a:gd name="connsiteY59" fmla="*/ 23227 h 677351"/>
                  <a:gd name="connsiteX60" fmla="*/ 165881 w 526049"/>
                  <a:gd name="connsiteY60" fmla="*/ 13830 h 677351"/>
                  <a:gd name="connsiteX61" fmla="*/ 156428 w 526049"/>
                  <a:gd name="connsiteY61" fmla="*/ 7809 h 677351"/>
                  <a:gd name="connsiteX62" fmla="*/ 150520 w 526049"/>
                  <a:gd name="connsiteY62" fmla="*/ 3026 h 677351"/>
                  <a:gd name="connsiteX63" fmla="*/ 143992 w 526049"/>
                  <a:gd name="connsiteY63" fmla="*/ 44 h 677351"/>
                  <a:gd name="connsiteX64" fmla="*/ 143542 w 526049"/>
                  <a:gd name="connsiteY64" fmla="*/ 213 h 677351"/>
                  <a:gd name="connsiteX65" fmla="*/ 143542 w 526049"/>
                  <a:gd name="connsiteY65" fmla="*/ 213 h 677351"/>
                  <a:gd name="connsiteX66" fmla="*/ 138928 w 526049"/>
                  <a:gd name="connsiteY66" fmla="*/ 3589 h 677351"/>
                  <a:gd name="connsiteX67" fmla="*/ 130488 w 526049"/>
                  <a:gd name="connsiteY67" fmla="*/ 7809 h 677351"/>
                  <a:gd name="connsiteX68" fmla="*/ 123792 w 526049"/>
                  <a:gd name="connsiteY68" fmla="*/ 11523 h 677351"/>
                  <a:gd name="connsiteX69" fmla="*/ 124130 w 526049"/>
                  <a:gd name="connsiteY69" fmla="*/ 14899 h 677351"/>
                  <a:gd name="connsiteX70" fmla="*/ 123792 w 526049"/>
                  <a:gd name="connsiteY70" fmla="*/ 26716 h 677351"/>
                  <a:gd name="connsiteX71" fmla="*/ 142079 w 526049"/>
                  <a:gd name="connsiteY71" fmla="*/ 43540 h 677351"/>
                  <a:gd name="connsiteX72" fmla="*/ 158847 w 526049"/>
                  <a:gd name="connsiteY72" fmla="*/ 47591 h 677351"/>
                  <a:gd name="connsiteX73" fmla="*/ 167231 w 526049"/>
                  <a:gd name="connsiteY73" fmla="*/ 59858 h 677351"/>
                  <a:gd name="connsiteX74" fmla="*/ 173140 w 526049"/>
                  <a:gd name="connsiteY74" fmla="*/ 80283 h 677351"/>
                  <a:gd name="connsiteX75" fmla="*/ 167231 w 526049"/>
                  <a:gd name="connsiteY75" fmla="*/ 98627 h 677351"/>
                  <a:gd name="connsiteX76" fmla="*/ 135158 w 526049"/>
                  <a:gd name="connsiteY76" fmla="*/ 121078 h 677351"/>
                  <a:gd name="connsiteX77" fmla="*/ 119347 w 526049"/>
                  <a:gd name="connsiteY77" fmla="*/ 115451 h 677351"/>
                  <a:gd name="connsiteX78" fmla="*/ 107474 w 526049"/>
                  <a:gd name="connsiteY78" fmla="*/ 93507 h 677351"/>
                  <a:gd name="connsiteX79" fmla="*/ 89918 w 526049"/>
                  <a:gd name="connsiteY79" fmla="*/ 86923 h 677351"/>
                  <a:gd name="connsiteX80" fmla="*/ 77877 w 526049"/>
                  <a:gd name="connsiteY80" fmla="*/ 83322 h 677351"/>
                  <a:gd name="connsiteX81" fmla="*/ 62572 w 526049"/>
                  <a:gd name="connsiteY81" fmla="*/ 104760 h 677351"/>
                  <a:gd name="connsiteX82" fmla="*/ 66004 w 526049"/>
                  <a:gd name="connsiteY82" fmla="*/ 123611 h 677351"/>
                  <a:gd name="connsiteX83" fmla="*/ 59589 w 526049"/>
                  <a:gd name="connsiteY83" fmla="*/ 149100 h 677351"/>
                  <a:gd name="connsiteX84" fmla="*/ 41808 w 526049"/>
                  <a:gd name="connsiteY84" fmla="*/ 175096 h 677351"/>
                  <a:gd name="connsiteX85" fmla="*/ 32918 w 526049"/>
                  <a:gd name="connsiteY85" fmla="*/ 210264 h 677351"/>
                  <a:gd name="connsiteX86" fmla="*/ 8722 w 526049"/>
                  <a:gd name="connsiteY86" fmla="*/ 212797 h 677351"/>
                  <a:gd name="connsiteX87" fmla="*/ 338 w 526049"/>
                  <a:gd name="connsiteY87" fmla="*/ 216848 h 677351"/>
                  <a:gd name="connsiteX88" fmla="*/ 8722 w 526049"/>
                  <a:gd name="connsiteY88" fmla="*/ 235698 h 677351"/>
                  <a:gd name="connsiteX89" fmla="*/ 32918 w 526049"/>
                  <a:gd name="connsiteY89" fmla="*/ 251003 h 677351"/>
                  <a:gd name="connsiteX90" fmla="*/ 45747 w 526049"/>
                  <a:gd name="connsiteY90" fmla="*/ 280094 h 677351"/>
                  <a:gd name="connsiteX91" fmla="*/ 69718 w 526049"/>
                  <a:gd name="connsiteY91" fmla="*/ 287015 h 677351"/>
                  <a:gd name="connsiteX92" fmla="*/ 89243 w 526049"/>
                  <a:gd name="connsiteY92" fmla="*/ 293430 h 677351"/>
                  <a:gd name="connsiteX93" fmla="*/ 99371 w 526049"/>
                  <a:gd name="connsiteY93" fmla="*/ 287634 h 677351"/>
                  <a:gd name="connsiteX94" fmla="*/ 108712 w 526049"/>
                  <a:gd name="connsiteY94" fmla="*/ 285721 h 677351"/>
                  <a:gd name="connsiteX95" fmla="*/ 113663 w 526049"/>
                  <a:gd name="connsiteY95" fmla="*/ 310986 h 677351"/>
                  <a:gd name="connsiteX96" fmla="*/ 115971 w 526049"/>
                  <a:gd name="connsiteY96" fmla="*/ 322858 h 677351"/>
                  <a:gd name="connsiteX97" fmla="*/ 119797 w 526049"/>
                  <a:gd name="connsiteY97" fmla="*/ 369336 h 677351"/>
                  <a:gd name="connsiteX98" fmla="*/ 100046 w 526049"/>
                  <a:gd name="connsiteY98" fmla="*/ 382616 h 677351"/>
                  <a:gd name="connsiteX99" fmla="*/ 63528 w 526049"/>
                  <a:gd name="connsiteY99" fmla="*/ 425437 h 677351"/>
                  <a:gd name="connsiteX100" fmla="*/ 64654 w 526049"/>
                  <a:gd name="connsiteY100" fmla="*/ 434721 h 677351"/>
                  <a:gd name="connsiteX101" fmla="*/ 64991 w 526049"/>
                  <a:gd name="connsiteY101" fmla="*/ 436127 h 677351"/>
                  <a:gd name="connsiteX102" fmla="*/ 67917 w 526049"/>
                  <a:gd name="connsiteY102" fmla="*/ 438885 h 677351"/>
                  <a:gd name="connsiteX103" fmla="*/ 80521 w 526049"/>
                  <a:gd name="connsiteY103" fmla="*/ 452333 h 677351"/>
                  <a:gd name="connsiteX104" fmla="*/ 89018 w 526049"/>
                  <a:gd name="connsiteY104" fmla="*/ 461111 h 677351"/>
                  <a:gd name="connsiteX105" fmla="*/ 97233 w 526049"/>
                  <a:gd name="connsiteY105" fmla="*/ 455878 h 677351"/>
                  <a:gd name="connsiteX106" fmla="*/ 111244 w 526049"/>
                  <a:gd name="connsiteY106" fmla="*/ 465219 h 677351"/>
                  <a:gd name="connsiteX107" fmla="*/ 123904 w 526049"/>
                  <a:gd name="connsiteY107" fmla="*/ 465500 h 677351"/>
                  <a:gd name="connsiteX108" fmla="*/ 135158 w 526049"/>
                  <a:gd name="connsiteY108" fmla="*/ 477879 h 677351"/>
                  <a:gd name="connsiteX109" fmla="*/ 139547 w 526049"/>
                  <a:gd name="connsiteY109" fmla="*/ 486657 h 677351"/>
                  <a:gd name="connsiteX110" fmla="*/ 118953 w 526049"/>
                  <a:gd name="connsiteY110" fmla="*/ 501512 h 677351"/>
                  <a:gd name="connsiteX111" fmla="*/ 118109 w 526049"/>
                  <a:gd name="connsiteY111" fmla="*/ 511696 h 677351"/>
                  <a:gd name="connsiteX112" fmla="*/ 114564 w 526049"/>
                  <a:gd name="connsiteY112" fmla="*/ 516367 h 677351"/>
                  <a:gd name="connsiteX113" fmla="*/ 111525 w 526049"/>
                  <a:gd name="connsiteY113" fmla="*/ 522950 h 677351"/>
                  <a:gd name="connsiteX114" fmla="*/ 120866 w 526049"/>
                  <a:gd name="connsiteY114" fmla="*/ 538312 h 677351"/>
                  <a:gd name="connsiteX115" fmla="*/ 127731 w 526049"/>
                  <a:gd name="connsiteY115" fmla="*/ 558906 h 677351"/>
                  <a:gd name="connsiteX116" fmla="*/ 128856 w 526049"/>
                  <a:gd name="connsiteY116" fmla="*/ 568528 h 677351"/>
                  <a:gd name="connsiteX117" fmla="*/ 140954 w 526049"/>
                  <a:gd name="connsiteY117" fmla="*/ 580626 h 677351"/>
                  <a:gd name="connsiteX118" fmla="*/ 148944 w 526049"/>
                  <a:gd name="connsiteY118" fmla="*/ 601502 h 677351"/>
                  <a:gd name="connsiteX119" fmla="*/ 156090 w 526049"/>
                  <a:gd name="connsiteY119" fmla="*/ 628398 h 677351"/>
                  <a:gd name="connsiteX120" fmla="*/ 160535 w 526049"/>
                  <a:gd name="connsiteY120" fmla="*/ 634137 h 677351"/>
                  <a:gd name="connsiteX121" fmla="*/ 171846 w 526049"/>
                  <a:gd name="connsiteY121" fmla="*/ 632449 h 677351"/>
                  <a:gd name="connsiteX122" fmla="*/ 190864 w 526049"/>
                  <a:gd name="connsiteY122" fmla="*/ 621758 h 677351"/>
                  <a:gd name="connsiteX123" fmla="*/ 207126 w 526049"/>
                  <a:gd name="connsiteY123" fmla="*/ 606059 h 677351"/>
                  <a:gd name="connsiteX124" fmla="*/ 216973 w 526049"/>
                  <a:gd name="connsiteY124" fmla="*/ 596044 h 677351"/>
                  <a:gd name="connsiteX125" fmla="*/ 227552 w 526049"/>
                  <a:gd name="connsiteY125" fmla="*/ 600208 h 677351"/>
                  <a:gd name="connsiteX126" fmla="*/ 237961 w 526049"/>
                  <a:gd name="connsiteY126" fmla="*/ 605891 h 677351"/>
                  <a:gd name="connsiteX127" fmla="*/ 239481 w 526049"/>
                  <a:gd name="connsiteY127" fmla="*/ 612136 h 677351"/>
                  <a:gd name="connsiteX128" fmla="*/ 229240 w 526049"/>
                  <a:gd name="connsiteY128" fmla="*/ 626541 h 677351"/>
                  <a:gd name="connsiteX129" fmla="*/ 223388 w 526049"/>
                  <a:gd name="connsiteY129" fmla="*/ 636782 h 677351"/>
                  <a:gd name="connsiteX130" fmla="*/ 218098 w 526049"/>
                  <a:gd name="connsiteY130" fmla="*/ 651356 h 677351"/>
                  <a:gd name="connsiteX131" fmla="*/ 227158 w 526049"/>
                  <a:gd name="connsiteY131" fmla="*/ 659290 h 677351"/>
                  <a:gd name="connsiteX132" fmla="*/ 235486 w 526049"/>
                  <a:gd name="connsiteY132" fmla="*/ 661766 h 677351"/>
                  <a:gd name="connsiteX133" fmla="*/ 250791 w 526049"/>
                  <a:gd name="connsiteY133" fmla="*/ 649274 h 677351"/>
                  <a:gd name="connsiteX134" fmla="*/ 266715 w 526049"/>
                  <a:gd name="connsiteY134" fmla="*/ 632787 h 677351"/>
                  <a:gd name="connsiteX135" fmla="*/ 264633 w 526049"/>
                  <a:gd name="connsiteY135" fmla="*/ 620689 h 677351"/>
                  <a:gd name="connsiteX136" fmla="*/ 275774 w 526049"/>
                  <a:gd name="connsiteY136" fmla="*/ 608029 h 677351"/>
                  <a:gd name="connsiteX137" fmla="*/ 281457 w 526049"/>
                  <a:gd name="connsiteY137" fmla="*/ 617145 h 677351"/>
                  <a:gd name="connsiteX138" fmla="*/ 290348 w 526049"/>
                  <a:gd name="connsiteY138" fmla="*/ 620914 h 677351"/>
                  <a:gd name="connsiteX139" fmla="*/ 299801 w 526049"/>
                  <a:gd name="connsiteY139" fmla="*/ 623390 h 677351"/>
                  <a:gd name="connsiteX140" fmla="*/ 314206 w 526049"/>
                  <a:gd name="connsiteY140" fmla="*/ 642521 h 677351"/>
                  <a:gd name="connsiteX141" fmla="*/ 329905 w 526049"/>
                  <a:gd name="connsiteY141" fmla="*/ 648936 h 677351"/>
                  <a:gd name="connsiteX142" fmla="*/ 345210 w 526049"/>
                  <a:gd name="connsiteY142" fmla="*/ 648936 h 677351"/>
                  <a:gd name="connsiteX143" fmla="*/ 356970 w 526049"/>
                  <a:gd name="connsiteY143" fmla="*/ 647417 h 677351"/>
                  <a:gd name="connsiteX144" fmla="*/ 364904 w 526049"/>
                  <a:gd name="connsiteY144" fmla="*/ 647642 h 677351"/>
                  <a:gd name="connsiteX145" fmla="*/ 380603 w 526049"/>
                  <a:gd name="connsiteY145" fmla="*/ 663003 h 677351"/>
                  <a:gd name="connsiteX146" fmla="*/ 391575 w 526049"/>
                  <a:gd name="connsiteY146" fmla="*/ 667730 h 677351"/>
                  <a:gd name="connsiteX147" fmla="*/ 391463 w 526049"/>
                  <a:gd name="connsiteY147" fmla="*/ 677352 h 677351"/>
                  <a:gd name="connsiteX148" fmla="*/ 395289 w 526049"/>
                  <a:gd name="connsiteY148" fmla="*/ 666999 h 677351"/>
                  <a:gd name="connsiteX149" fmla="*/ 402491 w 526049"/>
                  <a:gd name="connsiteY149" fmla="*/ 660753 h 677351"/>
                  <a:gd name="connsiteX150" fmla="*/ 422748 w 526049"/>
                  <a:gd name="connsiteY150" fmla="*/ 643422 h 677351"/>
                  <a:gd name="connsiteX151" fmla="*/ 437547 w 526049"/>
                  <a:gd name="connsiteY151" fmla="*/ 629130 h 677351"/>
                  <a:gd name="connsiteX152" fmla="*/ 447394 w 526049"/>
                  <a:gd name="connsiteY152" fmla="*/ 609267 h 677351"/>
                  <a:gd name="connsiteX153" fmla="*/ 460223 w 526049"/>
                  <a:gd name="connsiteY153" fmla="*/ 579669 h 677351"/>
                  <a:gd name="connsiteX154" fmla="*/ 458254 w 526049"/>
                  <a:gd name="connsiteY154" fmla="*/ 558737 h 677351"/>
                  <a:gd name="connsiteX155" fmla="*/ 461686 w 526049"/>
                  <a:gd name="connsiteY155" fmla="*/ 537862 h 677351"/>
                  <a:gd name="connsiteX156" fmla="*/ 496742 w 526049"/>
                  <a:gd name="connsiteY156" fmla="*/ 534260 h 677351"/>
                  <a:gd name="connsiteX157" fmla="*/ 501693 w 526049"/>
                  <a:gd name="connsiteY157" fmla="*/ 514398 h 677351"/>
                  <a:gd name="connsiteX158" fmla="*/ 496742 w 526049"/>
                  <a:gd name="connsiteY158" fmla="*/ 495547 h 677351"/>
                  <a:gd name="connsiteX159" fmla="*/ 515479 w 526049"/>
                  <a:gd name="connsiteY159" fmla="*/ 485363 h 677351"/>
                  <a:gd name="connsiteX160" fmla="*/ 522400 w 526049"/>
                  <a:gd name="connsiteY160" fmla="*/ 462405 h 677351"/>
                  <a:gd name="connsiteX161" fmla="*/ 525945 w 526049"/>
                  <a:gd name="connsiteY161" fmla="*/ 438885 h 677351"/>
                  <a:gd name="connsiteX162" fmla="*/ 524820 w 526049"/>
                  <a:gd name="connsiteY162" fmla="*/ 432582 h 67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526049" h="677351">
                    <a:moveTo>
                      <a:pt x="524820" y="432582"/>
                    </a:moveTo>
                    <a:cubicBezTo>
                      <a:pt x="524201" y="431964"/>
                      <a:pt x="523751" y="431570"/>
                      <a:pt x="523751" y="431570"/>
                    </a:cubicBezTo>
                    <a:cubicBezTo>
                      <a:pt x="522119" y="429488"/>
                      <a:pt x="519643" y="428194"/>
                      <a:pt x="515930" y="428081"/>
                    </a:cubicBezTo>
                    <a:cubicBezTo>
                      <a:pt x="501131" y="427575"/>
                      <a:pt x="496685" y="422961"/>
                      <a:pt x="497642" y="416884"/>
                    </a:cubicBezTo>
                    <a:cubicBezTo>
                      <a:pt x="498599" y="410750"/>
                      <a:pt x="479355" y="413845"/>
                      <a:pt x="473953" y="416884"/>
                    </a:cubicBezTo>
                    <a:cubicBezTo>
                      <a:pt x="468551" y="419922"/>
                      <a:pt x="436928" y="429150"/>
                      <a:pt x="432989" y="420935"/>
                    </a:cubicBezTo>
                    <a:cubicBezTo>
                      <a:pt x="429050" y="412776"/>
                      <a:pt x="423592" y="414295"/>
                      <a:pt x="433946" y="405630"/>
                    </a:cubicBezTo>
                    <a:cubicBezTo>
                      <a:pt x="444299" y="396965"/>
                      <a:pt x="445312" y="376032"/>
                      <a:pt x="438391" y="373500"/>
                    </a:cubicBezTo>
                    <a:cubicBezTo>
                      <a:pt x="431470" y="370968"/>
                      <a:pt x="430513" y="365848"/>
                      <a:pt x="425055" y="369449"/>
                    </a:cubicBezTo>
                    <a:cubicBezTo>
                      <a:pt x="419653" y="373050"/>
                      <a:pt x="414195" y="371475"/>
                      <a:pt x="416165" y="366410"/>
                    </a:cubicBezTo>
                    <a:cubicBezTo>
                      <a:pt x="418134" y="361290"/>
                      <a:pt x="411213" y="357239"/>
                      <a:pt x="401873" y="357745"/>
                    </a:cubicBezTo>
                    <a:cubicBezTo>
                      <a:pt x="392476" y="358252"/>
                      <a:pt x="377677" y="333775"/>
                      <a:pt x="381616" y="325616"/>
                    </a:cubicBezTo>
                    <a:cubicBezTo>
                      <a:pt x="385554" y="317457"/>
                      <a:pt x="388537" y="306259"/>
                      <a:pt x="397877" y="303164"/>
                    </a:cubicBezTo>
                    <a:cubicBezTo>
                      <a:pt x="407274" y="300126"/>
                      <a:pt x="415658" y="279700"/>
                      <a:pt x="410200" y="273567"/>
                    </a:cubicBezTo>
                    <a:cubicBezTo>
                      <a:pt x="404799" y="267434"/>
                      <a:pt x="388987" y="253704"/>
                      <a:pt x="399340" y="251116"/>
                    </a:cubicBezTo>
                    <a:cubicBezTo>
                      <a:pt x="409694" y="248584"/>
                      <a:pt x="422073" y="245489"/>
                      <a:pt x="432426" y="251622"/>
                    </a:cubicBezTo>
                    <a:cubicBezTo>
                      <a:pt x="442780" y="257755"/>
                      <a:pt x="458592" y="270472"/>
                      <a:pt x="460561" y="252635"/>
                    </a:cubicBezTo>
                    <a:cubicBezTo>
                      <a:pt x="461292" y="246220"/>
                      <a:pt x="463543" y="238736"/>
                      <a:pt x="462418" y="231759"/>
                    </a:cubicBezTo>
                    <a:cubicBezTo>
                      <a:pt x="461405" y="225513"/>
                      <a:pt x="460336" y="219718"/>
                      <a:pt x="456622" y="214710"/>
                    </a:cubicBezTo>
                    <a:cubicBezTo>
                      <a:pt x="453584" y="210658"/>
                      <a:pt x="451558" y="216792"/>
                      <a:pt x="446606" y="214372"/>
                    </a:cubicBezTo>
                    <a:cubicBezTo>
                      <a:pt x="445481" y="213809"/>
                      <a:pt x="438560" y="205425"/>
                      <a:pt x="437491" y="204806"/>
                    </a:cubicBezTo>
                    <a:cubicBezTo>
                      <a:pt x="431189" y="201036"/>
                      <a:pt x="429669" y="200924"/>
                      <a:pt x="426068" y="200417"/>
                    </a:cubicBezTo>
                    <a:cubicBezTo>
                      <a:pt x="415152" y="198898"/>
                      <a:pt x="414646" y="204638"/>
                      <a:pt x="411213" y="220055"/>
                    </a:cubicBezTo>
                    <a:cubicBezTo>
                      <a:pt x="408062" y="234179"/>
                      <a:pt x="398384" y="236823"/>
                      <a:pt x="380603" y="230465"/>
                    </a:cubicBezTo>
                    <a:cubicBezTo>
                      <a:pt x="357533" y="222250"/>
                      <a:pt x="364566" y="218986"/>
                      <a:pt x="364060" y="206776"/>
                    </a:cubicBezTo>
                    <a:cubicBezTo>
                      <a:pt x="363553" y="194565"/>
                      <a:pt x="361134" y="197154"/>
                      <a:pt x="359784" y="195184"/>
                    </a:cubicBezTo>
                    <a:cubicBezTo>
                      <a:pt x="358433" y="193215"/>
                      <a:pt x="355001" y="190908"/>
                      <a:pt x="355563" y="185900"/>
                    </a:cubicBezTo>
                    <a:cubicBezTo>
                      <a:pt x="356013" y="181849"/>
                      <a:pt x="355507" y="177460"/>
                      <a:pt x="353144" y="175659"/>
                    </a:cubicBezTo>
                    <a:cubicBezTo>
                      <a:pt x="352581" y="175265"/>
                      <a:pt x="349655" y="168963"/>
                      <a:pt x="348923" y="168851"/>
                    </a:cubicBezTo>
                    <a:cubicBezTo>
                      <a:pt x="346166" y="168457"/>
                      <a:pt x="346448" y="175378"/>
                      <a:pt x="344816" y="176109"/>
                    </a:cubicBezTo>
                    <a:cubicBezTo>
                      <a:pt x="343859" y="176560"/>
                      <a:pt x="342959" y="177066"/>
                      <a:pt x="342171" y="177516"/>
                    </a:cubicBezTo>
                    <a:cubicBezTo>
                      <a:pt x="339977" y="178641"/>
                      <a:pt x="330467" y="181286"/>
                      <a:pt x="327598" y="179711"/>
                    </a:cubicBezTo>
                    <a:cubicBezTo>
                      <a:pt x="324728" y="178191"/>
                      <a:pt x="323153" y="176616"/>
                      <a:pt x="324503" y="169976"/>
                    </a:cubicBezTo>
                    <a:cubicBezTo>
                      <a:pt x="325853" y="163336"/>
                      <a:pt x="327373" y="158497"/>
                      <a:pt x="328948" y="155402"/>
                    </a:cubicBezTo>
                    <a:cubicBezTo>
                      <a:pt x="330467" y="152308"/>
                      <a:pt x="330467" y="148312"/>
                      <a:pt x="330467" y="145668"/>
                    </a:cubicBezTo>
                    <a:cubicBezTo>
                      <a:pt x="330467" y="143023"/>
                      <a:pt x="330467" y="137734"/>
                      <a:pt x="332437" y="137284"/>
                    </a:cubicBezTo>
                    <a:cubicBezTo>
                      <a:pt x="334406" y="136834"/>
                      <a:pt x="337276" y="137734"/>
                      <a:pt x="337726" y="134639"/>
                    </a:cubicBezTo>
                    <a:cubicBezTo>
                      <a:pt x="338176" y="131544"/>
                      <a:pt x="337951" y="126255"/>
                      <a:pt x="339076" y="121585"/>
                    </a:cubicBezTo>
                    <a:cubicBezTo>
                      <a:pt x="340202" y="116971"/>
                      <a:pt x="341496" y="112300"/>
                      <a:pt x="340821" y="107461"/>
                    </a:cubicBezTo>
                    <a:cubicBezTo>
                      <a:pt x="340145" y="102622"/>
                      <a:pt x="339470" y="101047"/>
                      <a:pt x="335081" y="101047"/>
                    </a:cubicBezTo>
                    <a:cubicBezTo>
                      <a:pt x="330692" y="101047"/>
                      <a:pt x="319608" y="105492"/>
                      <a:pt x="313868" y="106561"/>
                    </a:cubicBezTo>
                    <a:cubicBezTo>
                      <a:pt x="310661" y="107180"/>
                      <a:pt x="305934" y="108305"/>
                      <a:pt x="302446" y="107968"/>
                    </a:cubicBezTo>
                    <a:cubicBezTo>
                      <a:pt x="299744" y="107743"/>
                      <a:pt x="297719" y="106336"/>
                      <a:pt x="297719" y="104986"/>
                    </a:cubicBezTo>
                    <a:cubicBezTo>
                      <a:pt x="297719" y="101891"/>
                      <a:pt x="298394" y="99696"/>
                      <a:pt x="296368" y="94576"/>
                    </a:cubicBezTo>
                    <a:cubicBezTo>
                      <a:pt x="294399" y="89512"/>
                      <a:pt x="291192" y="84447"/>
                      <a:pt x="289391" y="81465"/>
                    </a:cubicBezTo>
                    <a:cubicBezTo>
                      <a:pt x="287647" y="78427"/>
                      <a:pt x="286746" y="76288"/>
                      <a:pt x="285734" y="75276"/>
                    </a:cubicBezTo>
                    <a:cubicBezTo>
                      <a:pt x="284721" y="74263"/>
                      <a:pt x="284496" y="73250"/>
                      <a:pt x="282864" y="74375"/>
                    </a:cubicBezTo>
                    <a:cubicBezTo>
                      <a:pt x="281232" y="75501"/>
                      <a:pt x="279375" y="76288"/>
                      <a:pt x="277462" y="74769"/>
                    </a:cubicBezTo>
                    <a:cubicBezTo>
                      <a:pt x="275605" y="73250"/>
                      <a:pt x="273692" y="70493"/>
                      <a:pt x="271216" y="69705"/>
                    </a:cubicBezTo>
                    <a:cubicBezTo>
                      <a:pt x="268684" y="68974"/>
                      <a:pt x="268065" y="68692"/>
                      <a:pt x="265308" y="69592"/>
                    </a:cubicBezTo>
                    <a:cubicBezTo>
                      <a:pt x="262551" y="70493"/>
                      <a:pt x="261819" y="72743"/>
                      <a:pt x="258162" y="70718"/>
                    </a:cubicBezTo>
                    <a:cubicBezTo>
                      <a:pt x="254504" y="68692"/>
                      <a:pt x="252535" y="67454"/>
                      <a:pt x="247133" y="68355"/>
                    </a:cubicBezTo>
                    <a:cubicBezTo>
                      <a:pt x="241731" y="69255"/>
                      <a:pt x="241844" y="70718"/>
                      <a:pt x="236217" y="69480"/>
                    </a:cubicBezTo>
                    <a:cubicBezTo>
                      <a:pt x="230590" y="68242"/>
                      <a:pt x="223050" y="62784"/>
                      <a:pt x="219280" y="58395"/>
                    </a:cubicBezTo>
                    <a:cubicBezTo>
                      <a:pt x="215510" y="54006"/>
                      <a:pt x="215285" y="51699"/>
                      <a:pt x="214666" y="49336"/>
                    </a:cubicBezTo>
                    <a:cubicBezTo>
                      <a:pt x="214047" y="46916"/>
                      <a:pt x="212809" y="39545"/>
                      <a:pt x="210896" y="36000"/>
                    </a:cubicBezTo>
                    <a:cubicBezTo>
                      <a:pt x="208983" y="32455"/>
                      <a:pt x="208308" y="30429"/>
                      <a:pt x="205438" y="29473"/>
                    </a:cubicBezTo>
                    <a:cubicBezTo>
                      <a:pt x="202568" y="28516"/>
                      <a:pt x="198798" y="28910"/>
                      <a:pt x="195928" y="28516"/>
                    </a:cubicBezTo>
                    <a:cubicBezTo>
                      <a:pt x="193059" y="28122"/>
                      <a:pt x="192552" y="27841"/>
                      <a:pt x="190752" y="26490"/>
                    </a:cubicBezTo>
                    <a:cubicBezTo>
                      <a:pt x="189007" y="25140"/>
                      <a:pt x="187882" y="24465"/>
                      <a:pt x="185463" y="23227"/>
                    </a:cubicBezTo>
                    <a:cubicBezTo>
                      <a:pt x="183043" y="21989"/>
                      <a:pt x="170495" y="16531"/>
                      <a:pt x="165881" y="13830"/>
                    </a:cubicBezTo>
                    <a:cubicBezTo>
                      <a:pt x="163293" y="12311"/>
                      <a:pt x="159635" y="10116"/>
                      <a:pt x="156428" y="7809"/>
                    </a:cubicBezTo>
                    <a:cubicBezTo>
                      <a:pt x="153839" y="6009"/>
                      <a:pt x="151589" y="3983"/>
                      <a:pt x="150520" y="3026"/>
                    </a:cubicBezTo>
                    <a:cubicBezTo>
                      <a:pt x="148044" y="832"/>
                      <a:pt x="146018" y="-237"/>
                      <a:pt x="143992" y="44"/>
                    </a:cubicBezTo>
                    <a:cubicBezTo>
                      <a:pt x="143824" y="44"/>
                      <a:pt x="143711" y="157"/>
                      <a:pt x="143542" y="213"/>
                    </a:cubicBezTo>
                    <a:lnTo>
                      <a:pt x="143542" y="213"/>
                    </a:lnTo>
                    <a:cubicBezTo>
                      <a:pt x="141854" y="719"/>
                      <a:pt x="140954" y="2689"/>
                      <a:pt x="138928" y="3589"/>
                    </a:cubicBezTo>
                    <a:cubicBezTo>
                      <a:pt x="136734" y="4546"/>
                      <a:pt x="133639" y="6346"/>
                      <a:pt x="130488" y="7809"/>
                    </a:cubicBezTo>
                    <a:cubicBezTo>
                      <a:pt x="127618" y="9216"/>
                      <a:pt x="125986" y="10004"/>
                      <a:pt x="123792" y="11523"/>
                    </a:cubicBezTo>
                    <a:cubicBezTo>
                      <a:pt x="124974" y="12198"/>
                      <a:pt x="125367" y="12817"/>
                      <a:pt x="124130" y="14899"/>
                    </a:cubicBezTo>
                    <a:cubicBezTo>
                      <a:pt x="121935" y="18613"/>
                      <a:pt x="119347" y="23677"/>
                      <a:pt x="123792" y="26716"/>
                    </a:cubicBezTo>
                    <a:cubicBezTo>
                      <a:pt x="129700" y="30767"/>
                      <a:pt x="131670" y="40502"/>
                      <a:pt x="142079" y="43540"/>
                    </a:cubicBezTo>
                    <a:cubicBezTo>
                      <a:pt x="152433" y="46579"/>
                      <a:pt x="152433" y="48660"/>
                      <a:pt x="158847" y="47591"/>
                    </a:cubicBezTo>
                    <a:cubicBezTo>
                      <a:pt x="165262" y="46579"/>
                      <a:pt x="168244" y="48098"/>
                      <a:pt x="167231" y="59858"/>
                    </a:cubicBezTo>
                    <a:cubicBezTo>
                      <a:pt x="166275" y="71562"/>
                      <a:pt x="169707" y="72125"/>
                      <a:pt x="173140" y="80283"/>
                    </a:cubicBezTo>
                    <a:cubicBezTo>
                      <a:pt x="176572" y="88443"/>
                      <a:pt x="180061" y="86417"/>
                      <a:pt x="167231" y="98627"/>
                    </a:cubicBezTo>
                    <a:cubicBezTo>
                      <a:pt x="154402" y="110838"/>
                      <a:pt x="139097" y="116464"/>
                      <a:pt x="135158" y="121078"/>
                    </a:cubicBezTo>
                    <a:cubicBezTo>
                      <a:pt x="131219" y="125692"/>
                      <a:pt x="126774" y="126705"/>
                      <a:pt x="119347" y="115451"/>
                    </a:cubicBezTo>
                    <a:cubicBezTo>
                      <a:pt x="111919" y="104254"/>
                      <a:pt x="108318" y="100653"/>
                      <a:pt x="107474" y="93507"/>
                    </a:cubicBezTo>
                    <a:cubicBezTo>
                      <a:pt x="106686" y="86642"/>
                      <a:pt x="96727" y="77189"/>
                      <a:pt x="89918" y="86923"/>
                    </a:cubicBezTo>
                    <a:cubicBezTo>
                      <a:pt x="86992" y="91087"/>
                      <a:pt x="80240" y="82140"/>
                      <a:pt x="77877" y="83322"/>
                    </a:cubicBezTo>
                    <a:cubicBezTo>
                      <a:pt x="71462" y="86361"/>
                      <a:pt x="59139" y="97614"/>
                      <a:pt x="62572" y="104760"/>
                    </a:cubicBezTo>
                    <a:cubicBezTo>
                      <a:pt x="66004" y="111907"/>
                      <a:pt x="69493" y="115958"/>
                      <a:pt x="66004" y="123611"/>
                    </a:cubicBezTo>
                    <a:cubicBezTo>
                      <a:pt x="62572" y="131263"/>
                      <a:pt x="83278" y="145049"/>
                      <a:pt x="59589" y="149100"/>
                    </a:cubicBezTo>
                    <a:cubicBezTo>
                      <a:pt x="35900" y="153152"/>
                      <a:pt x="40345" y="169526"/>
                      <a:pt x="41808" y="175096"/>
                    </a:cubicBezTo>
                    <a:cubicBezTo>
                      <a:pt x="43271" y="180723"/>
                      <a:pt x="47266" y="206213"/>
                      <a:pt x="32918" y="210264"/>
                    </a:cubicBezTo>
                    <a:cubicBezTo>
                      <a:pt x="18626" y="214372"/>
                      <a:pt x="12661" y="216904"/>
                      <a:pt x="8722" y="212797"/>
                    </a:cubicBezTo>
                    <a:cubicBezTo>
                      <a:pt x="4783" y="208745"/>
                      <a:pt x="-674" y="205650"/>
                      <a:pt x="338" y="216848"/>
                    </a:cubicBezTo>
                    <a:cubicBezTo>
                      <a:pt x="1295" y="228045"/>
                      <a:pt x="-4107" y="232153"/>
                      <a:pt x="8722" y="235698"/>
                    </a:cubicBezTo>
                    <a:cubicBezTo>
                      <a:pt x="21551" y="239299"/>
                      <a:pt x="32918" y="239806"/>
                      <a:pt x="32918" y="251003"/>
                    </a:cubicBezTo>
                    <a:cubicBezTo>
                      <a:pt x="32918" y="262201"/>
                      <a:pt x="34887" y="275480"/>
                      <a:pt x="45747" y="280094"/>
                    </a:cubicBezTo>
                    <a:cubicBezTo>
                      <a:pt x="56607" y="284708"/>
                      <a:pt x="64654" y="283301"/>
                      <a:pt x="69718" y="287015"/>
                    </a:cubicBezTo>
                    <a:cubicBezTo>
                      <a:pt x="74782" y="290785"/>
                      <a:pt x="80521" y="296074"/>
                      <a:pt x="89243" y="293430"/>
                    </a:cubicBezTo>
                    <a:cubicBezTo>
                      <a:pt x="99090" y="290448"/>
                      <a:pt x="93463" y="290954"/>
                      <a:pt x="99371" y="287634"/>
                    </a:cubicBezTo>
                    <a:cubicBezTo>
                      <a:pt x="105279" y="284314"/>
                      <a:pt x="114114" y="262201"/>
                      <a:pt x="108712" y="285721"/>
                    </a:cubicBezTo>
                    <a:cubicBezTo>
                      <a:pt x="107755" y="289772"/>
                      <a:pt x="111244" y="299563"/>
                      <a:pt x="113663" y="310986"/>
                    </a:cubicBezTo>
                    <a:cubicBezTo>
                      <a:pt x="114451" y="314812"/>
                      <a:pt x="115295" y="318807"/>
                      <a:pt x="115971" y="322858"/>
                    </a:cubicBezTo>
                    <a:cubicBezTo>
                      <a:pt x="119347" y="342440"/>
                      <a:pt x="122216" y="363203"/>
                      <a:pt x="119797" y="369336"/>
                    </a:cubicBezTo>
                    <a:cubicBezTo>
                      <a:pt x="115352" y="380534"/>
                      <a:pt x="116365" y="380534"/>
                      <a:pt x="100046" y="382616"/>
                    </a:cubicBezTo>
                    <a:cubicBezTo>
                      <a:pt x="83785" y="384642"/>
                      <a:pt x="63022" y="413733"/>
                      <a:pt x="63528" y="425437"/>
                    </a:cubicBezTo>
                    <a:cubicBezTo>
                      <a:pt x="63697" y="429825"/>
                      <a:pt x="63978" y="432582"/>
                      <a:pt x="64654" y="434721"/>
                    </a:cubicBezTo>
                    <a:cubicBezTo>
                      <a:pt x="64654" y="434721"/>
                      <a:pt x="64822" y="435227"/>
                      <a:pt x="64991" y="436127"/>
                    </a:cubicBezTo>
                    <a:cubicBezTo>
                      <a:pt x="65891" y="436859"/>
                      <a:pt x="66792" y="437759"/>
                      <a:pt x="67917" y="438885"/>
                    </a:cubicBezTo>
                    <a:cubicBezTo>
                      <a:pt x="70674" y="441642"/>
                      <a:pt x="77820" y="448507"/>
                      <a:pt x="80521" y="452333"/>
                    </a:cubicBezTo>
                    <a:cubicBezTo>
                      <a:pt x="83278" y="456159"/>
                      <a:pt x="86261" y="464150"/>
                      <a:pt x="89018" y="461111"/>
                    </a:cubicBezTo>
                    <a:cubicBezTo>
                      <a:pt x="91775" y="458072"/>
                      <a:pt x="92338" y="453177"/>
                      <a:pt x="97233" y="455878"/>
                    </a:cubicBezTo>
                    <a:cubicBezTo>
                      <a:pt x="102185" y="458635"/>
                      <a:pt x="106011" y="465500"/>
                      <a:pt x="111244" y="465219"/>
                    </a:cubicBezTo>
                    <a:cubicBezTo>
                      <a:pt x="116477" y="464937"/>
                      <a:pt x="120866" y="462461"/>
                      <a:pt x="123904" y="465500"/>
                    </a:cubicBezTo>
                    <a:cubicBezTo>
                      <a:pt x="126943" y="468538"/>
                      <a:pt x="131051" y="474559"/>
                      <a:pt x="135158" y="477879"/>
                    </a:cubicBezTo>
                    <a:cubicBezTo>
                      <a:pt x="139266" y="481199"/>
                      <a:pt x="144218" y="485306"/>
                      <a:pt x="139547" y="486657"/>
                    </a:cubicBezTo>
                    <a:cubicBezTo>
                      <a:pt x="134877" y="488007"/>
                      <a:pt x="119797" y="495716"/>
                      <a:pt x="118953" y="501512"/>
                    </a:cubicBezTo>
                    <a:cubicBezTo>
                      <a:pt x="118109" y="507251"/>
                      <a:pt x="118109" y="511696"/>
                      <a:pt x="118109" y="511696"/>
                    </a:cubicBezTo>
                    <a:cubicBezTo>
                      <a:pt x="118109" y="511696"/>
                      <a:pt x="117040" y="516648"/>
                      <a:pt x="114564" y="516367"/>
                    </a:cubicBezTo>
                    <a:cubicBezTo>
                      <a:pt x="112088" y="516086"/>
                      <a:pt x="109612" y="518843"/>
                      <a:pt x="111525" y="522950"/>
                    </a:cubicBezTo>
                    <a:cubicBezTo>
                      <a:pt x="113439" y="527058"/>
                      <a:pt x="117321" y="533135"/>
                      <a:pt x="120866" y="538312"/>
                    </a:cubicBezTo>
                    <a:cubicBezTo>
                      <a:pt x="124467" y="543545"/>
                      <a:pt x="128012" y="554236"/>
                      <a:pt x="127731" y="558906"/>
                    </a:cubicBezTo>
                    <a:cubicBezTo>
                      <a:pt x="127449" y="563576"/>
                      <a:pt x="125818" y="565489"/>
                      <a:pt x="128856" y="568528"/>
                    </a:cubicBezTo>
                    <a:cubicBezTo>
                      <a:pt x="131895" y="571567"/>
                      <a:pt x="138197" y="575956"/>
                      <a:pt x="140954" y="580626"/>
                    </a:cubicBezTo>
                    <a:cubicBezTo>
                      <a:pt x="143711" y="585296"/>
                      <a:pt x="147256" y="593005"/>
                      <a:pt x="148944" y="601502"/>
                    </a:cubicBezTo>
                    <a:cubicBezTo>
                      <a:pt x="150576" y="609998"/>
                      <a:pt x="152264" y="622096"/>
                      <a:pt x="156090" y="628398"/>
                    </a:cubicBezTo>
                    <a:cubicBezTo>
                      <a:pt x="157891" y="631324"/>
                      <a:pt x="159298" y="633012"/>
                      <a:pt x="160535" y="634137"/>
                    </a:cubicBezTo>
                    <a:cubicBezTo>
                      <a:pt x="164249" y="633181"/>
                      <a:pt x="167963" y="632787"/>
                      <a:pt x="171846" y="632449"/>
                    </a:cubicBezTo>
                    <a:cubicBezTo>
                      <a:pt x="177979" y="631887"/>
                      <a:pt x="187432" y="624234"/>
                      <a:pt x="190864" y="621758"/>
                    </a:cubicBezTo>
                    <a:cubicBezTo>
                      <a:pt x="194297" y="619283"/>
                      <a:pt x="204313" y="609436"/>
                      <a:pt x="207126" y="606059"/>
                    </a:cubicBezTo>
                    <a:cubicBezTo>
                      <a:pt x="209940" y="602627"/>
                      <a:pt x="213372" y="596381"/>
                      <a:pt x="216973" y="596044"/>
                    </a:cubicBezTo>
                    <a:cubicBezTo>
                      <a:pt x="220574" y="595650"/>
                      <a:pt x="223613" y="598294"/>
                      <a:pt x="227552" y="600208"/>
                    </a:cubicBezTo>
                    <a:cubicBezTo>
                      <a:pt x="231547" y="602120"/>
                      <a:pt x="236273" y="604934"/>
                      <a:pt x="237961" y="605891"/>
                    </a:cubicBezTo>
                    <a:cubicBezTo>
                      <a:pt x="239649" y="606847"/>
                      <a:pt x="240212" y="609661"/>
                      <a:pt x="239481" y="612136"/>
                    </a:cubicBezTo>
                    <a:cubicBezTo>
                      <a:pt x="238749" y="614612"/>
                      <a:pt x="231716" y="623672"/>
                      <a:pt x="229240" y="626541"/>
                    </a:cubicBezTo>
                    <a:cubicBezTo>
                      <a:pt x="226764" y="629355"/>
                      <a:pt x="224344" y="634475"/>
                      <a:pt x="223388" y="636782"/>
                    </a:cubicBezTo>
                    <a:cubicBezTo>
                      <a:pt x="222431" y="639033"/>
                      <a:pt x="219618" y="647192"/>
                      <a:pt x="218098" y="651356"/>
                    </a:cubicBezTo>
                    <a:cubicBezTo>
                      <a:pt x="216579" y="655520"/>
                      <a:pt x="224738" y="659121"/>
                      <a:pt x="227158" y="659290"/>
                    </a:cubicBezTo>
                    <a:cubicBezTo>
                      <a:pt x="229634" y="659458"/>
                      <a:pt x="231716" y="660978"/>
                      <a:pt x="235486" y="661766"/>
                    </a:cubicBezTo>
                    <a:cubicBezTo>
                      <a:pt x="239255" y="662497"/>
                      <a:pt x="246852" y="653607"/>
                      <a:pt x="250791" y="649274"/>
                    </a:cubicBezTo>
                    <a:cubicBezTo>
                      <a:pt x="254786" y="644941"/>
                      <a:pt x="265364" y="635094"/>
                      <a:pt x="266715" y="632787"/>
                    </a:cubicBezTo>
                    <a:cubicBezTo>
                      <a:pt x="268065" y="630537"/>
                      <a:pt x="265027" y="625585"/>
                      <a:pt x="264633" y="620689"/>
                    </a:cubicBezTo>
                    <a:cubicBezTo>
                      <a:pt x="264239" y="615794"/>
                      <a:pt x="271666" y="608760"/>
                      <a:pt x="275774" y="608029"/>
                    </a:cubicBezTo>
                    <a:cubicBezTo>
                      <a:pt x="279938" y="607297"/>
                      <a:pt x="280670" y="612755"/>
                      <a:pt x="281457" y="617145"/>
                    </a:cubicBezTo>
                    <a:cubicBezTo>
                      <a:pt x="282245" y="621477"/>
                      <a:pt x="287703" y="620520"/>
                      <a:pt x="290348" y="620914"/>
                    </a:cubicBezTo>
                    <a:cubicBezTo>
                      <a:pt x="292992" y="621308"/>
                      <a:pt x="294905" y="620745"/>
                      <a:pt x="299801" y="623390"/>
                    </a:cubicBezTo>
                    <a:cubicBezTo>
                      <a:pt x="304696" y="626035"/>
                      <a:pt x="311336" y="638921"/>
                      <a:pt x="314206" y="642521"/>
                    </a:cubicBezTo>
                    <a:cubicBezTo>
                      <a:pt x="317019" y="646123"/>
                      <a:pt x="324616" y="648036"/>
                      <a:pt x="329905" y="648936"/>
                    </a:cubicBezTo>
                    <a:cubicBezTo>
                      <a:pt x="335194" y="649893"/>
                      <a:pt x="341327" y="649274"/>
                      <a:pt x="345210" y="648936"/>
                    </a:cubicBezTo>
                    <a:cubicBezTo>
                      <a:pt x="349149" y="648599"/>
                      <a:pt x="353200" y="647642"/>
                      <a:pt x="356970" y="647417"/>
                    </a:cubicBezTo>
                    <a:cubicBezTo>
                      <a:pt x="359558" y="647248"/>
                      <a:pt x="362484" y="647192"/>
                      <a:pt x="364904" y="647642"/>
                    </a:cubicBezTo>
                    <a:cubicBezTo>
                      <a:pt x="371150" y="648768"/>
                      <a:pt x="378746" y="659965"/>
                      <a:pt x="380603" y="663003"/>
                    </a:cubicBezTo>
                    <a:cubicBezTo>
                      <a:pt x="382516" y="666042"/>
                      <a:pt x="386455" y="667336"/>
                      <a:pt x="391575" y="667730"/>
                    </a:cubicBezTo>
                    <a:cubicBezTo>
                      <a:pt x="396414" y="668068"/>
                      <a:pt x="393432" y="674595"/>
                      <a:pt x="391463" y="677352"/>
                    </a:cubicBezTo>
                    <a:cubicBezTo>
                      <a:pt x="394220" y="673807"/>
                      <a:pt x="395401" y="671275"/>
                      <a:pt x="395289" y="666999"/>
                    </a:cubicBezTo>
                    <a:cubicBezTo>
                      <a:pt x="397709" y="665761"/>
                      <a:pt x="399172" y="663904"/>
                      <a:pt x="402491" y="660753"/>
                    </a:cubicBezTo>
                    <a:cubicBezTo>
                      <a:pt x="408400" y="655126"/>
                      <a:pt x="414814" y="652087"/>
                      <a:pt x="422748" y="643422"/>
                    </a:cubicBezTo>
                    <a:cubicBezTo>
                      <a:pt x="430626" y="634757"/>
                      <a:pt x="429163" y="635769"/>
                      <a:pt x="437547" y="629130"/>
                    </a:cubicBezTo>
                    <a:cubicBezTo>
                      <a:pt x="445931" y="622490"/>
                      <a:pt x="443455" y="617932"/>
                      <a:pt x="447394" y="609267"/>
                    </a:cubicBezTo>
                    <a:cubicBezTo>
                      <a:pt x="451333" y="600601"/>
                      <a:pt x="462193" y="591936"/>
                      <a:pt x="460223" y="579669"/>
                    </a:cubicBezTo>
                    <a:cubicBezTo>
                      <a:pt x="458254" y="567459"/>
                      <a:pt x="456284" y="562338"/>
                      <a:pt x="458254" y="558737"/>
                    </a:cubicBezTo>
                    <a:cubicBezTo>
                      <a:pt x="460223" y="555192"/>
                      <a:pt x="451839" y="537299"/>
                      <a:pt x="461686" y="537862"/>
                    </a:cubicBezTo>
                    <a:cubicBezTo>
                      <a:pt x="471533" y="538368"/>
                      <a:pt x="485882" y="542982"/>
                      <a:pt x="496742" y="534260"/>
                    </a:cubicBezTo>
                    <a:cubicBezTo>
                      <a:pt x="507602" y="525595"/>
                      <a:pt x="510584" y="517436"/>
                      <a:pt x="501693" y="514398"/>
                    </a:cubicBezTo>
                    <a:cubicBezTo>
                      <a:pt x="492803" y="511359"/>
                      <a:pt x="488864" y="498079"/>
                      <a:pt x="496742" y="495547"/>
                    </a:cubicBezTo>
                    <a:cubicBezTo>
                      <a:pt x="504619" y="493015"/>
                      <a:pt x="515029" y="496054"/>
                      <a:pt x="515479" y="485363"/>
                    </a:cubicBezTo>
                    <a:cubicBezTo>
                      <a:pt x="515986" y="474672"/>
                      <a:pt x="518912" y="477204"/>
                      <a:pt x="522400" y="462405"/>
                    </a:cubicBezTo>
                    <a:cubicBezTo>
                      <a:pt x="524257" y="454471"/>
                      <a:pt x="526339" y="445468"/>
                      <a:pt x="525945" y="438885"/>
                    </a:cubicBezTo>
                    <a:cubicBezTo>
                      <a:pt x="526283" y="436240"/>
                      <a:pt x="525777" y="434158"/>
                      <a:pt x="524820" y="432582"/>
                    </a:cubicBezTo>
                    <a:close/>
                  </a:path>
                </a:pathLst>
              </a:custGeom>
              <a:solidFill>
                <a:srgbClr val="216FB7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9" name="任意多边形: 形状 678">
                <a:extLst>
                  <a:ext uri="{FF2B5EF4-FFF2-40B4-BE49-F238E27FC236}">
                    <a16:creationId xmlns:a16="http://schemas.microsoft.com/office/drawing/2014/main" id="{68D2667B-C4C1-AA21-C550-FD42169D4A07}"/>
                  </a:ext>
                </a:extLst>
              </p:cNvPr>
              <p:cNvSpPr/>
              <p:nvPr/>
            </p:nvSpPr>
            <p:spPr>
              <a:xfrm>
                <a:off x="6700348" y="5344571"/>
                <a:ext cx="808235" cy="632809"/>
              </a:xfrm>
              <a:custGeom>
                <a:avLst/>
                <a:gdLst>
                  <a:gd name="connsiteX0" fmla="*/ 869980 w 871195"/>
                  <a:gd name="connsiteY0" fmla="*/ 209376 h 682104"/>
                  <a:gd name="connsiteX1" fmla="*/ 867898 w 871195"/>
                  <a:gd name="connsiteY1" fmla="*/ 203018 h 682104"/>
                  <a:gd name="connsiteX2" fmla="*/ 855406 w 871195"/>
                  <a:gd name="connsiteY2" fmla="*/ 179498 h 682104"/>
                  <a:gd name="connsiteX3" fmla="*/ 853943 w 871195"/>
                  <a:gd name="connsiteY3" fmla="*/ 161267 h 682104"/>
                  <a:gd name="connsiteX4" fmla="*/ 845109 w 871195"/>
                  <a:gd name="connsiteY4" fmla="*/ 136227 h 682104"/>
                  <a:gd name="connsiteX5" fmla="*/ 833349 w 871195"/>
                  <a:gd name="connsiteY5" fmla="*/ 115745 h 682104"/>
                  <a:gd name="connsiteX6" fmla="*/ 827384 w 871195"/>
                  <a:gd name="connsiteY6" fmla="*/ 94194 h 682104"/>
                  <a:gd name="connsiteX7" fmla="*/ 803976 w 871195"/>
                  <a:gd name="connsiteY7" fmla="*/ 99033 h 682104"/>
                  <a:gd name="connsiteX8" fmla="*/ 788558 w 871195"/>
                  <a:gd name="connsiteY8" fmla="*/ 87667 h 682104"/>
                  <a:gd name="connsiteX9" fmla="*/ 787095 w 871195"/>
                  <a:gd name="connsiteY9" fmla="*/ 73375 h 682104"/>
                  <a:gd name="connsiteX10" fmla="*/ 773141 w 871195"/>
                  <a:gd name="connsiteY10" fmla="*/ 77820 h 682104"/>
                  <a:gd name="connsiteX11" fmla="*/ 762112 w 871195"/>
                  <a:gd name="connsiteY11" fmla="*/ 75569 h 682104"/>
                  <a:gd name="connsiteX12" fmla="*/ 743768 w 871195"/>
                  <a:gd name="connsiteY12" fmla="*/ 72531 h 682104"/>
                  <a:gd name="connsiteX13" fmla="*/ 725087 w 871195"/>
                  <a:gd name="connsiteY13" fmla="*/ 64034 h 682104"/>
                  <a:gd name="connsiteX14" fmla="*/ 724918 w 871195"/>
                  <a:gd name="connsiteY14" fmla="*/ 64316 h 682104"/>
                  <a:gd name="connsiteX15" fmla="*/ 724918 w 871195"/>
                  <a:gd name="connsiteY15" fmla="*/ 64316 h 682104"/>
                  <a:gd name="connsiteX16" fmla="*/ 717660 w 871195"/>
                  <a:gd name="connsiteY16" fmla="*/ 69717 h 682104"/>
                  <a:gd name="connsiteX17" fmla="*/ 712821 w 871195"/>
                  <a:gd name="connsiteY17" fmla="*/ 83165 h 682104"/>
                  <a:gd name="connsiteX18" fmla="*/ 714959 w 871195"/>
                  <a:gd name="connsiteY18" fmla="*/ 112482 h 682104"/>
                  <a:gd name="connsiteX19" fmla="*/ 700160 w 871195"/>
                  <a:gd name="connsiteY19" fmla="*/ 113551 h 682104"/>
                  <a:gd name="connsiteX20" fmla="*/ 674839 w 871195"/>
                  <a:gd name="connsiteY20" fmla="*/ 88005 h 682104"/>
                  <a:gd name="connsiteX21" fmla="*/ 657115 w 871195"/>
                  <a:gd name="connsiteY21" fmla="*/ 95545 h 682104"/>
                  <a:gd name="connsiteX22" fmla="*/ 627236 w 871195"/>
                  <a:gd name="connsiteY22" fmla="*/ 107361 h 682104"/>
                  <a:gd name="connsiteX23" fmla="*/ 563990 w 871195"/>
                  <a:gd name="connsiteY23" fmla="*/ 128631 h 682104"/>
                  <a:gd name="connsiteX24" fmla="*/ 536305 w 871195"/>
                  <a:gd name="connsiteY24" fmla="*/ 113551 h 682104"/>
                  <a:gd name="connsiteX25" fmla="*/ 541145 w 871195"/>
                  <a:gd name="connsiteY25" fmla="*/ 105223 h 682104"/>
                  <a:gd name="connsiteX26" fmla="*/ 549754 w 871195"/>
                  <a:gd name="connsiteY26" fmla="*/ 86654 h 682104"/>
                  <a:gd name="connsiteX27" fmla="*/ 561064 w 871195"/>
                  <a:gd name="connsiteY27" fmla="*/ 64878 h 682104"/>
                  <a:gd name="connsiteX28" fmla="*/ 577719 w 871195"/>
                  <a:gd name="connsiteY28" fmla="*/ 53568 h 682104"/>
                  <a:gd name="connsiteX29" fmla="*/ 585766 w 871195"/>
                  <a:gd name="connsiteY29" fmla="*/ 41977 h 682104"/>
                  <a:gd name="connsiteX30" fmla="*/ 584415 w 871195"/>
                  <a:gd name="connsiteY30" fmla="*/ 34718 h 682104"/>
                  <a:gd name="connsiteX31" fmla="*/ 580364 w 871195"/>
                  <a:gd name="connsiteY31" fmla="*/ 24758 h 682104"/>
                  <a:gd name="connsiteX32" fmla="*/ 564215 w 871195"/>
                  <a:gd name="connsiteY32" fmla="*/ 15080 h 682104"/>
                  <a:gd name="connsiteX33" fmla="*/ 543227 w 871195"/>
                  <a:gd name="connsiteY33" fmla="*/ 24252 h 682104"/>
                  <a:gd name="connsiteX34" fmla="*/ 529216 w 871195"/>
                  <a:gd name="connsiteY34" fmla="*/ 26390 h 682104"/>
                  <a:gd name="connsiteX35" fmla="*/ 511491 w 871195"/>
                  <a:gd name="connsiteY35" fmla="*/ 29597 h 682104"/>
                  <a:gd name="connsiteX36" fmla="*/ 507158 w 871195"/>
                  <a:gd name="connsiteY36" fmla="*/ 22339 h 682104"/>
                  <a:gd name="connsiteX37" fmla="*/ 500406 w 871195"/>
                  <a:gd name="connsiteY37" fmla="*/ 14517 h 682104"/>
                  <a:gd name="connsiteX38" fmla="*/ 495285 w 871195"/>
                  <a:gd name="connsiteY38" fmla="*/ 12773 h 682104"/>
                  <a:gd name="connsiteX39" fmla="*/ 492866 w 871195"/>
                  <a:gd name="connsiteY39" fmla="*/ 13448 h 682104"/>
                  <a:gd name="connsiteX40" fmla="*/ 485832 w 871195"/>
                  <a:gd name="connsiteY40" fmla="*/ 21607 h 682104"/>
                  <a:gd name="connsiteX41" fmla="*/ 485326 w 871195"/>
                  <a:gd name="connsiteY41" fmla="*/ 22058 h 682104"/>
                  <a:gd name="connsiteX42" fmla="*/ 457079 w 871195"/>
                  <a:gd name="connsiteY42" fmla="*/ 29035 h 682104"/>
                  <a:gd name="connsiteX43" fmla="*/ 435528 w 871195"/>
                  <a:gd name="connsiteY43" fmla="*/ 22845 h 682104"/>
                  <a:gd name="connsiteX44" fmla="*/ 419941 w 871195"/>
                  <a:gd name="connsiteY44" fmla="*/ 7259 h 682104"/>
                  <a:gd name="connsiteX45" fmla="*/ 413189 w 871195"/>
                  <a:gd name="connsiteY45" fmla="*/ 0 h 682104"/>
                  <a:gd name="connsiteX46" fmla="*/ 397603 w 871195"/>
                  <a:gd name="connsiteY46" fmla="*/ 21270 h 682104"/>
                  <a:gd name="connsiteX47" fmla="*/ 385224 w 871195"/>
                  <a:gd name="connsiteY47" fmla="*/ 27741 h 682104"/>
                  <a:gd name="connsiteX48" fmla="*/ 371775 w 871195"/>
                  <a:gd name="connsiteY48" fmla="*/ 33142 h 682104"/>
                  <a:gd name="connsiteX49" fmla="*/ 384154 w 871195"/>
                  <a:gd name="connsiteY49" fmla="*/ 41470 h 682104"/>
                  <a:gd name="connsiteX50" fmla="*/ 384154 w 871195"/>
                  <a:gd name="connsiteY50" fmla="*/ 52218 h 682104"/>
                  <a:gd name="connsiteX51" fmla="*/ 386574 w 871195"/>
                  <a:gd name="connsiteY51" fmla="*/ 64316 h 682104"/>
                  <a:gd name="connsiteX52" fmla="*/ 384154 w 871195"/>
                  <a:gd name="connsiteY52" fmla="*/ 81815 h 682104"/>
                  <a:gd name="connsiteX53" fmla="*/ 364517 w 871195"/>
                  <a:gd name="connsiteY53" fmla="*/ 85022 h 682104"/>
                  <a:gd name="connsiteX54" fmla="*/ 350506 w 871195"/>
                  <a:gd name="connsiteY54" fmla="*/ 62965 h 682104"/>
                  <a:gd name="connsiteX55" fmla="*/ 329799 w 871195"/>
                  <a:gd name="connsiteY55" fmla="*/ 53793 h 682104"/>
                  <a:gd name="connsiteX56" fmla="*/ 310442 w 871195"/>
                  <a:gd name="connsiteY56" fmla="*/ 52724 h 682104"/>
                  <a:gd name="connsiteX57" fmla="*/ 295081 w 871195"/>
                  <a:gd name="connsiteY57" fmla="*/ 52724 h 682104"/>
                  <a:gd name="connsiteX58" fmla="*/ 287822 w 871195"/>
                  <a:gd name="connsiteY58" fmla="*/ 74781 h 682104"/>
                  <a:gd name="connsiteX59" fmla="*/ 289961 w 871195"/>
                  <a:gd name="connsiteY59" fmla="*/ 84178 h 682104"/>
                  <a:gd name="connsiteX60" fmla="*/ 284052 w 871195"/>
                  <a:gd name="connsiteY60" fmla="*/ 97908 h 682104"/>
                  <a:gd name="connsiteX61" fmla="*/ 273755 w 871195"/>
                  <a:gd name="connsiteY61" fmla="*/ 104435 h 682104"/>
                  <a:gd name="connsiteX62" fmla="*/ 265765 w 871195"/>
                  <a:gd name="connsiteY62" fmla="*/ 124805 h 682104"/>
                  <a:gd name="connsiteX63" fmla="*/ 274599 w 871195"/>
                  <a:gd name="connsiteY63" fmla="*/ 146806 h 682104"/>
                  <a:gd name="connsiteX64" fmla="*/ 270210 w 871195"/>
                  <a:gd name="connsiteY64" fmla="*/ 173365 h 682104"/>
                  <a:gd name="connsiteX65" fmla="*/ 259181 w 871195"/>
                  <a:gd name="connsiteY65" fmla="*/ 192327 h 682104"/>
                  <a:gd name="connsiteX66" fmla="*/ 260644 w 871195"/>
                  <a:gd name="connsiteY66" fmla="*/ 212809 h 682104"/>
                  <a:gd name="connsiteX67" fmla="*/ 245958 w 871195"/>
                  <a:gd name="connsiteY67" fmla="*/ 229521 h 682104"/>
                  <a:gd name="connsiteX68" fmla="*/ 232004 w 871195"/>
                  <a:gd name="connsiteY68" fmla="*/ 237848 h 682104"/>
                  <a:gd name="connsiteX69" fmla="*/ 220243 w 871195"/>
                  <a:gd name="connsiteY69" fmla="*/ 254560 h 682104"/>
                  <a:gd name="connsiteX70" fmla="*/ 199705 w 871195"/>
                  <a:gd name="connsiteY70" fmla="*/ 291698 h 682104"/>
                  <a:gd name="connsiteX71" fmla="*/ 201168 w 871195"/>
                  <a:gd name="connsiteY71" fmla="*/ 340989 h 682104"/>
                  <a:gd name="connsiteX72" fmla="*/ 186032 w 871195"/>
                  <a:gd name="connsiteY72" fmla="*/ 364172 h 682104"/>
                  <a:gd name="connsiteX73" fmla="*/ 171571 w 871195"/>
                  <a:gd name="connsiteY73" fmla="*/ 366816 h 682104"/>
                  <a:gd name="connsiteX74" fmla="*/ 159979 w 871195"/>
                  <a:gd name="connsiteY74" fmla="*/ 371543 h 682104"/>
                  <a:gd name="connsiteX75" fmla="*/ 156097 w 871195"/>
                  <a:gd name="connsiteY75" fmla="*/ 378352 h 682104"/>
                  <a:gd name="connsiteX76" fmla="*/ 130270 w 871195"/>
                  <a:gd name="connsiteY76" fmla="*/ 396414 h 682104"/>
                  <a:gd name="connsiteX77" fmla="*/ 130270 w 871195"/>
                  <a:gd name="connsiteY77" fmla="*/ 410875 h 682104"/>
                  <a:gd name="connsiteX78" fmla="*/ 125824 w 871195"/>
                  <a:gd name="connsiteY78" fmla="*/ 417065 h 682104"/>
                  <a:gd name="connsiteX79" fmla="*/ 127681 w 871195"/>
                  <a:gd name="connsiteY79" fmla="*/ 432989 h 682104"/>
                  <a:gd name="connsiteX80" fmla="*/ 127737 w 871195"/>
                  <a:gd name="connsiteY80" fmla="*/ 433270 h 682104"/>
                  <a:gd name="connsiteX81" fmla="*/ 127681 w 871195"/>
                  <a:gd name="connsiteY81" fmla="*/ 432989 h 682104"/>
                  <a:gd name="connsiteX82" fmla="*/ 115584 w 871195"/>
                  <a:gd name="connsiteY82" fmla="*/ 439910 h 682104"/>
                  <a:gd name="connsiteX83" fmla="*/ 109225 w 871195"/>
                  <a:gd name="connsiteY83" fmla="*/ 440810 h 682104"/>
                  <a:gd name="connsiteX84" fmla="*/ 95327 w 871195"/>
                  <a:gd name="connsiteY84" fmla="*/ 439966 h 682104"/>
                  <a:gd name="connsiteX85" fmla="*/ 85480 w 871195"/>
                  <a:gd name="connsiteY85" fmla="*/ 444636 h 682104"/>
                  <a:gd name="connsiteX86" fmla="*/ 88012 w 871195"/>
                  <a:gd name="connsiteY86" fmla="*/ 449250 h 682104"/>
                  <a:gd name="connsiteX87" fmla="*/ 88237 w 871195"/>
                  <a:gd name="connsiteY87" fmla="*/ 457241 h 682104"/>
                  <a:gd name="connsiteX88" fmla="*/ 93976 w 871195"/>
                  <a:gd name="connsiteY88" fmla="*/ 463599 h 682104"/>
                  <a:gd name="connsiteX89" fmla="*/ 84410 w 871195"/>
                  <a:gd name="connsiteY89" fmla="*/ 473052 h 682104"/>
                  <a:gd name="connsiteX90" fmla="*/ 72650 w 871195"/>
                  <a:gd name="connsiteY90" fmla="*/ 479692 h 682104"/>
                  <a:gd name="connsiteX91" fmla="*/ 33037 w 871195"/>
                  <a:gd name="connsiteY91" fmla="*/ 495616 h 682104"/>
                  <a:gd name="connsiteX92" fmla="*/ 13793 w 871195"/>
                  <a:gd name="connsiteY92" fmla="*/ 512890 h 682104"/>
                  <a:gd name="connsiteX93" fmla="*/ 11543 w 871195"/>
                  <a:gd name="connsiteY93" fmla="*/ 509233 h 682104"/>
                  <a:gd name="connsiteX94" fmla="*/ 10755 w 871195"/>
                  <a:gd name="connsiteY94" fmla="*/ 510921 h 682104"/>
                  <a:gd name="connsiteX95" fmla="*/ 17113 w 871195"/>
                  <a:gd name="connsiteY95" fmla="*/ 518574 h 682104"/>
                  <a:gd name="connsiteX96" fmla="*/ 17732 w 871195"/>
                  <a:gd name="connsiteY96" fmla="*/ 524819 h 682104"/>
                  <a:gd name="connsiteX97" fmla="*/ 21390 w 871195"/>
                  <a:gd name="connsiteY97" fmla="*/ 527070 h 682104"/>
                  <a:gd name="connsiteX98" fmla="*/ 29380 w 871195"/>
                  <a:gd name="connsiteY98" fmla="*/ 524651 h 682104"/>
                  <a:gd name="connsiteX99" fmla="*/ 32080 w 871195"/>
                  <a:gd name="connsiteY99" fmla="*/ 526733 h 682104"/>
                  <a:gd name="connsiteX100" fmla="*/ 31462 w 871195"/>
                  <a:gd name="connsiteY100" fmla="*/ 532978 h 682104"/>
                  <a:gd name="connsiteX101" fmla="*/ 32080 w 871195"/>
                  <a:gd name="connsiteY101" fmla="*/ 538268 h 682104"/>
                  <a:gd name="connsiteX102" fmla="*/ 26679 w 871195"/>
                  <a:gd name="connsiteY102" fmla="*/ 539393 h 682104"/>
                  <a:gd name="connsiteX103" fmla="*/ 14862 w 871195"/>
                  <a:gd name="connsiteY103" fmla="*/ 540181 h 682104"/>
                  <a:gd name="connsiteX104" fmla="*/ 13906 w 871195"/>
                  <a:gd name="connsiteY104" fmla="*/ 550872 h 682104"/>
                  <a:gd name="connsiteX105" fmla="*/ 12780 w 871195"/>
                  <a:gd name="connsiteY105" fmla="*/ 557287 h 682104"/>
                  <a:gd name="connsiteX106" fmla="*/ 11486 w 871195"/>
                  <a:gd name="connsiteY106" fmla="*/ 563983 h 682104"/>
                  <a:gd name="connsiteX107" fmla="*/ 8110 w 871195"/>
                  <a:gd name="connsiteY107" fmla="*/ 562238 h 682104"/>
                  <a:gd name="connsiteX108" fmla="*/ 3777 w 871195"/>
                  <a:gd name="connsiteY108" fmla="*/ 566683 h 682104"/>
                  <a:gd name="connsiteX109" fmla="*/ 3946 w 871195"/>
                  <a:gd name="connsiteY109" fmla="*/ 570679 h 682104"/>
                  <a:gd name="connsiteX110" fmla="*/ 6197 w 871195"/>
                  <a:gd name="connsiteY110" fmla="*/ 577712 h 682104"/>
                  <a:gd name="connsiteX111" fmla="*/ 2821 w 871195"/>
                  <a:gd name="connsiteY111" fmla="*/ 587278 h 682104"/>
                  <a:gd name="connsiteX112" fmla="*/ 120 w 871195"/>
                  <a:gd name="connsiteY112" fmla="*/ 594312 h 682104"/>
                  <a:gd name="connsiteX113" fmla="*/ 3608 w 871195"/>
                  <a:gd name="connsiteY113" fmla="*/ 606916 h 682104"/>
                  <a:gd name="connsiteX114" fmla="*/ 5859 w 871195"/>
                  <a:gd name="connsiteY114" fmla="*/ 605002 h 682104"/>
                  <a:gd name="connsiteX115" fmla="*/ 10980 w 871195"/>
                  <a:gd name="connsiteY115" fmla="*/ 610404 h 682104"/>
                  <a:gd name="connsiteX116" fmla="*/ 9067 w 871195"/>
                  <a:gd name="connsiteY116" fmla="*/ 616313 h 682104"/>
                  <a:gd name="connsiteX117" fmla="*/ 9854 w 871195"/>
                  <a:gd name="connsiteY117" fmla="*/ 620476 h 682104"/>
                  <a:gd name="connsiteX118" fmla="*/ 14975 w 871195"/>
                  <a:gd name="connsiteY118" fmla="*/ 622727 h 682104"/>
                  <a:gd name="connsiteX119" fmla="*/ 20376 w 871195"/>
                  <a:gd name="connsiteY119" fmla="*/ 622108 h 682104"/>
                  <a:gd name="connsiteX120" fmla="*/ 22740 w 871195"/>
                  <a:gd name="connsiteY120" fmla="*/ 623684 h 682104"/>
                  <a:gd name="connsiteX121" fmla="*/ 17619 w 871195"/>
                  <a:gd name="connsiteY121" fmla="*/ 626385 h 682104"/>
                  <a:gd name="connsiteX122" fmla="*/ 10417 w 871195"/>
                  <a:gd name="connsiteY122" fmla="*/ 628748 h 682104"/>
                  <a:gd name="connsiteX123" fmla="*/ 15200 w 871195"/>
                  <a:gd name="connsiteY123" fmla="*/ 633531 h 682104"/>
                  <a:gd name="connsiteX124" fmla="*/ 17451 w 871195"/>
                  <a:gd name="connsiteY124" fmla="*/ 638145 h 682104"/>
                  <a:gd name="connsiteX125" fmla="*/ 18745 w 871195"/>
                  <a:gd name="connsiteY125" fmla="*/ 646754 h 682104"/>
                  <a:gd name="connsiteX126" fmla="*/ 24991 w 871195"/>
                  <a:gd name="connsiteY126" fmla="*/ 649793 h 682104"/>
                  <a:gd name="connsiteX127" fmla="*/ 29154 w 871195"/>
                  <a:gd name="connsiteY127" fmla="*/ 655194 h 682104"/>
                  <a:gd name="connsiteX128" fmla="*/ 31068 w 871195"/>
                  <a:gd name="connsiteY128" fmla="*/ 655701 h 682104"/>
                  <a:gd name="connsiteX129" fmla="*/ 30899 w 871195"/>
                  <a:gd name="connsiteY129" fmla="*/ 649624 h 682104"/>
                  <a:gd name="connsiteX130" fmla="*/ 32362 w 871195"/>
                  <a:gd name="connsiteY130" fmla="*/ 646754 h 682104"/>
                  <a:gd name="connsiteX131" fmla="*/ 36695 w 871195"/>
                  <a:gd name="connsiteY131" fmla="*/ 654744 h 682104"/>
                  <a:gd name="connsiteX132" fmla="*/ 41027 w 871195"/>
                  <a:gd name="connsiteY132" fmla="*/ 656489 h 682104"/>
                  <a:gd name="connsiteX133" fmla="*/ 41984 w 871195"/>
                  <a:gd name="connsiteY133" fmla="*/ 662565 h 682104"/>
                  <a:gd name="connsiteX134" fmla="*/ 39564 w 871195"/>
                  <a:gd name="connsiteY134" fmla="*/ 668811 h 682104"/>
                  <a:gd name="connsiteX135" fmla="*/ 34950 w 871195"/>
                  <a:gd name="connsiteY135" fmla="*/ 661609 h 682104"/>
                  <a:gd name="connsiteX136" fmla="*/ 26679 w 871195"/>
                  <a:gd name="connsiteY136" fmla="*/ 660821 h 682104"/>
                  <a:gd name="connsiteX137" fmla="*/ 30843 w 871195"/>
                  <a:gd name="connsiteY137" fmla="*/ 671681 h 682104"/>
                  <a:gd name="connsiteX138" fmla="*/ 31180 w 871195"/>
                  <a:gd name="connsiteY138" fmla="*/ 678883 h 682104"/>
                  <a:gd name="connsiteX139" fmla="*/ 33881 w 871195"/>
                  <a:gd name="connsiteY139" fmla="*/ 681753 h 682104"/>
                  <a:gd name="connsiteX140" fmla="*/ 37370 w 871195"/>
                  <a:gd name="connsiteY140" fmla="*/ 678265 h 682104"/>
                  <a:gd name="connsiteX141" fmla="*/ 42772 w 871195"/>
                  <a:gd name="connsiteY141" fmla="*/ 677139 h 682104"/>
                  <a:gd name="connsiteX142" fmla="*/ 50255 w 871195"/>
                  <a:gd name="connsiteY142" fmla="*/ 676014 h 682104"/>
                  <a:gd name="connsiteX143" fmla="*/ 58864 w 871195"/>
                  <a:gd name="connsiteY143" fmla="*/ 680347 h 682104"/>
                  <a:gd name="connsiteX144" fmla="*/ 64266 w 871195"/>
                  <a:gd name="connsiteY144" fmla="*/ 681134 h 682104"/>
                  <a:gd name="connsiteX145" fmla="*/ 69837 w 871195"/>
                  <a:gd name="connsiteY145" fmla="*/ 678883 h 682104"/>
                  <a:gd name="connsiteX146" fmla="*/ 76702 w 871195"/>
                  <a:gd name="connsiteY146" fmla="*/ 679221 h 682104"/>
                  <a:gd name="connsiteX147" fmla="*/ 81034 w 871195"/>
                  <a:gd name="connsiteY147" fmla="*/ 679221 h 682104"/>
                  <a:gd name="connsiteX148" fmla="*/ 85986 w 871195"/>
                  <a:gd name="connsiteY148" fmla="*/ 674607 h 682104"/>
                  <a:gd name="connsiteX149" fmla="*/ 95383 w 871195"/>
                  <a:gd name="connsiteY149" fmla="*/ 671231 h 682104"/>
                  <a:gd name="connsiteX150" fmla="*/ 98422 w 871195"/>
                  <a:gd name="connsiteY150" fmla="*/ 665660 h 682104"/>
                  <a:gd name="connsiteX151" fmla="*/ 102754 w 871195"/>
                  <a:gd name="connsiteY151" fmla="*/ 660090 h 682104"/>
                  <a:gd name="connsiteX152" fmla="*/ 106580 w 871195"/>
                  <a:gd name="connsiteY152" fmla="*/ 653731 h 682104"/>
                  <a:gd name="connsiteX153" fmla="*/ 104161 w 871195"/>
                  <a:gd name="connsiteY153" fmla="*/ 642871 h 682104"/>
                  <a:gd name="connsiteX154" fmla="*/ 94426 w 871195"/>
                  <a:gd name="connsiteY154" fmla="*/ 638707 h 682104"/>
                  <a:gd name="connsiteX155" fmla="*/ 89981 w 871195"/>
                  <a:gd name="connsiteY155" fmla="*/ 629761 h 682104"/>
                  <a:gd name="connsiteX156" fmla="*/ 85648 w 871195"/>
                  <a:gd name="connsiteY156" fmla="*/ 630717 h 682104"/>
                  <a:gd name="connsiteX157" fmla="*/ 80078 w 871195"/>
                  <a:gd name="connsiteY157" fmla="*/ 630380 h 682104"/>
                  <a:gd name="connsiteX158" fmla="*/ 80078 w 871195"/>
                  <a:gd name="connsiteY158" fmla="*/ 624472 h 682104"/>
                  <a:gd name="connsiteX159" fmla="*/ 82160 w 871195"/>
                  <a:gd name="connsiteY159" fmla="*/ 617776 h 682104"/>
                  <a:gd name="connsiteX160" fmla="*/ 85198 w 871195"/>
                  <a:gd name="connsiteY160" fmla="*/ 621770 h 682104"/>
                  <a:gd name="connsiteX161" fmla="*/ 88687 w 871195"/>
                  <a:gd name="connsiteY161" fmla="*/ 622896 h 682104"/>
                  <a:gd name="connsiteX162" fmla="*/ 89306 w 871195"/>
                  <a:gd name="connsiteY162" fmla="*/ 615243 h 682104"/>
                  <a:gd name="connsiteX163" fmla="*/ 86886 w 871195"/>
                  <a:gd name="connsiteY163" fmla="*/ 608885 h 682104"/>
                  <a:gd name="connsiteX164" fmla="*/ 76533 w 871195"/>
                  <a:gd name="connsiteY164" fmla="*/ 606635 h 682104"/>
                  <a:gd name="connsiteX165" fmla="*/ 72200 w 871195"/>
                  <a:gd name="connsiteY165" fmla="*/ 605509 h 682104"/>
                  <a:gd name="connsiteX166" fmla="*/ 66461 w 871195"/>
                  <a:gd name="connsiteY166" fmla="*/ 605678 h 682104"/>
                  <a:gd name="connsiteX167" fmla="*/ 64379 w 871195"/>
                  <a:gd name="connsiteY167" fmla="*/ 598025 h 682104"/>
                  <a:gd name="connsiteX168" fmla="*/ 60215 w 871195"/>
                  <a:gd name="connsiteY168" fmla="*/ 589078 h 682104"/>
                  <a:gd name="connsiteX169" fmla="*/ 57683 w 871195"/>
                  <a:gd name="connsiteY169" fmla="*/ 583677 h 682104"/>
                  <a:gd name="connsiteX170" fmla="*/ 61678 w 871195"/>
                  <a:gd name="connsiteY170" fmla="*/ 583339 h 682104"/>
                  <a:gd name="connsiteX171" fmla="*/ 68036 w 871195"/>
                  <a:gd name="connsiteY171" fmla="*/ 582382 h 682104"/>
                  <a:gd name="connsiteX172" fmla="*/ 74113 w 871195"/>
                  <a:gd name="connsiteY172" fmla="*/ 573154 h 682104"/>
                  <a:gd name="connsiteX173" fmla="*/ 78446 w 871195"/>
                  <a:gd name="connsiteY173" fmla="*/ 570791 h 682104"/>
                  <a:gd name="connsiteX174" fmla="*/ 79065 w 871195"/>
                  <a:gd name="connsiteY174" fmla="*/ 576362 h 682104"/>
                  <a:gd name="connsiteX175" fmla="*/ 81316 w 871195"/>
                  <a:gd name="connsiteY175" fmla="*/ 578444 h 682104"/>
                  <a:gd name="connsiteX176" fmla="*/ 80022 w 871195"/>
                  <a:gd name="connsiteY176" fmla="*/ 582776 h 682104"/>
                  <a:gd name="connsiteX177" fmla="*/ 75689 w 871195"/>
                  <a:gd name="connsiteY177" fmla="*/ 588853 h 682104"/>
                  <a:gd name="connsiteX178" fmla="*/ 76814 w 871195"/>
                  <a:gd name="connsiteY178" fmla="*/ 590767 h 682104"/>
                  <a:gd name="connsiteX179" fmla="*/ 83679 w 871195"/>
                  <a:gd name="connsiteY179" fmla="*/ 587559 h 682104"/>
                  <a:gd name="connsiteX180" fmla="*/ 90037 w 871195"/>
                  <a:gd name="connsiteY180" fmla="*/ 586602 h 682104"/>
                  <a:gd name="connsiteX181" fmla="*/ 94989 w 871195"/>
                  <a:gd name="connsiteY181" fmla="*/ 585308 h 682104"/>
                  <a:gd name="connsiteX182" fmla="*/ 103429 w 871195"/>
                  <a:gd name="connsiteY182" fmla="*/ 592342 h 682104"/>
                  <a:gd name="connsiteX183" fmla="*/ 107087 w 871195"/>
                  <a:gd name="connsiteY183" fmla="*/ 590767 h 682104"/>
                  <a:gd name="connsiteX184" fmla="*/ 108043 w 871195"/>
                  <a:gd name="connsiteY184" fmla="*/ 579288 h 682104"/>
                  <a:gd name="connsiteX185" fmla="*/ 96058 w 871195"/>
                  <a:gd name="connsiteY185" fmla="*/ 577206 h 682104"/>
                  <a:gd name="connsiteX186" fmla="*/ 90656 w 871195"/>
                  <a:gd name="connsiteY186" fmla="*/ 574674 h 682104"/>
                  <a:gd name="connsiteX187" fmla="*/ 86492 w 871195"/>
                  <a:gd name="connsiteY187" fmla="*/ 574055 h 682104"/>
                  <a:gd name="connsiteX188" fmla="*/ 82835 w 871195"/>
                  <a:gd name="connsiteY188" fmla="*/ 572479 h 682104"/>
                  <a:gd name="connsiteX189" fmla="*/ 86324 w 871195"/>
                  <a:gd name="connsiteY189" fmla="*/ 568484 h 682104"/>
                  <a:gd name="connsiteX190" fmla="*/ 92232 w 871195"/>
                  <a:gd name="connsiteY190" fmla="*/ 562126 h 682104"/>
                  <a:gd name="connsiteX191" fmla="*/ 92569 w 871195"/>
                  <a:gd name="connsiteY191" fmla="*/ 554923 h 682104"/>
                  <a:gd name="connsiteX192" fmla="*/ 89081 w 871195"/>
                  <a:gd name="connsiteY192" fmla="*/ 550647 h 682104"/>
                  <a:gd name="connsiteX193" fmla="*/ 86661 w 871195"/>
                  <a:gd name="connsiteY193" fmla="*/ 545864 h 682104"/>
                  <a:gd name="connsiteX194" fmla="*/ 89531 w 871195"/>
                  <a:gd name="connsiteY194" fmla="*/ 543163 h 682104"/>
                  <a:gd name="connsiteX195" fmla="*/ 90656 w 871195"/>
                  <a:gd name="connsiteY195" fmla="*/ 541081 h 682104"/>
                  <a:gd name="connsiteX196" fmla="*/ 87618 w 871195"/>
                  <a:gd name="connsiteY196" fmla="*/ 535342 h 682104"/>
                  <a:gd name="connsiteX197" fmla="*/ 87280 w 871195"/>
                  <a:gd name="connsiteY197" fmla="*/ 529771 h 682104"/>
                  <a:gd name="connsiteX198" fmla="*/ 92232 w 871195"/>
                  <a:gd name="connsiteY198" fmla="*/ 534385 h 682104"/>
                  <a:gd name="connsiteX199" fmla="*/ 95102 w 871195"/>
                  <a:gd name="connsiteY199" fmla="*/ 539787 h 682104"/>
                  <a:gd name="connsiteX200" fmla="*/ 100222 w 871195"/>
                  <a:gd name="connsiteY200" fmla="*/ 548396 h 682104"/>
                  <a:gd name="connsiteX201" fmla="*/ 97184 w 871195"/>
                  <a:gd name="connsiteY201" fmla="*/ 551603 h 682104"/>
                  <a:gd name="connsiteX202" fmla="*/ 97521 w 871195"/>
                  <a:gd name="connsiteY202" fmla="*/ 558130 h 682104"/>
                  <a:gd name="connsiteX203" fmla="*/ 100728 w 871195"/>
                  <a:gd name="connsiteY203" fmla="*/ 557005 h 682104"/>
                  <a:gd name="connsiteX204" fmla="*/ 107087 w 871195"/>
                  <a:gd name="connsiteY204" fmla="*/ 556386 h 682104"/>
                  <a:gd name="connsiteX205" fmla="*/ 112489 w 871195"/>
                  <a:gd name="connsiteY205" fmla="*/ 553517 h 682104"/>
                  <a:gd name="connsiteX206" fmla="*/ 114402 w 871195"/>
                  <a:gd name="connsiteY206" fmla="*/ 558130 h 682104"/>
                  <a:gd name="connsiteX207" fmla="*/ 111194 w 871195"/>
                  <a:gd name="connsiteY207" fmla="*/ 561000 h 682104"/>
                  <a:gd name="connsiteX208" fmla="*/ 100672 w 871195"/>
                  <a:gd name="connsiteY208" fmla="*/ 562295 h 682104"/>
                  <a:gd name="connsiteX209" fmla="*/ 97296 w 871195"/>
                  <a:gd name="connsiteY209" fmla="*/ 565164 h 682104"/>
                  <a:gd name="connsiteX210" fmla="*/ 100785 w 871195"/>
                  <a:gd name="connsiteY210" fmla="*/ 566627 h 682104"/>
                  <a:gd name="connsiteX211" fmla="*/ 103823 w 871195"/>
                  <a:gd name="connsiteY211" fmla="*/ 565840 h 682104"/>
                  <a:gd name="connsiteX212" fmla="*/ 106693 w 871195"/>
                  <a:gd name="connsiteY212" fmla="*/ 571579 h 682104"/>
                  <a:gd name="connsiteX213" fmla="*/ 110351 w 871195"/>
                  <a:gd name="connsiteY213" fmla="*/ 573492 h 682104"/>
                  <a:gd name="connsiteX214" fmla="*/ 116709 w 871195"/>
                  <a:gd name="connsiteY214" fmla="*/ 566290 h 682104"/>
                  <a:gd name="connsiteX215" fmla="*/ 118791 w 871195"/>
                  <a:gd name="connsiteY215" fmla="*/ 556049 h 682104"/>
                  <a:gd name="connsiteX216" fmla="*/ 122786 w 871195"/>
                  <a:gd name="connsiteY216" fmla="*/ 548227 h 682104"/>
                  <a:gd name="connsiteX217" fmla="*/ 126612 w 871195"/>
                  <a:gd name="connsiteY217" fmla="*/ 542826 h 682104"/>
                  <a:gd name="connsiteX218" fmla="*/ 135559 w 871195"/>
                  <a:gd name="connsiteY218" fmla="*/ 534666 h 682104"/>
                  <a:gd name="connsiteX219" fmla="*/ 146588 w 871195"/>
                  <a:gd name="connsiteY219" fmla="*/ 535173 h 682104"/>
                  <a:gd name="connsiteX220" fmla="*/ 152946 w 871195"/>
                  <a:gd name="connsiteY220" fmla="*/ 532922 h 682104"/>
                  <a:gd name="connsiteX221" fmla="*/ 158348 w 871195"/>
                  <a:gd name="connsiteY221" fmla="*/ 529884 h 682104"/>
                  <a:gd name="connsiteX222" fmla="*/ 167744 w 871195"/>
                  <a:gd name="connsiteY222" fmla="*/ 528758 h 682104"/>
                  <a:gd name="connsiteX223" fmla="*/ 170783 w 871195"/>
                  <a:gd name="connsiteY223" fmla="*/ 523469 h 682104"/>
                  <a:gd name="connsiteX224" fmla="*/ 174947 w 871195"/>
                  <a:gd name="connsiteY224" fmla="*/ 520937 h 682104"/>
                  <a:gd name="connsiteX225" fmla="*/ 175566 w 871195"/>
                  <a:gd name="connsiteY225" fmla="*/ 524594 h 682104"/>
                  <a:gd name="connsiteX226" fmla="*/ 179730 w 871195"/>
                  <a:gd name="connsiteY226" fmla="*/ 525551 h 682104"/>
                  <a:gd name="connsiteX227" fmla="*/ 185976 w 871195"/>
                  <a:gd name="connsiteY227" fmla="*/ 524257 h 682104"/>
                  <a:gd name="connsiteX228" fmla="*/ 187889 w 871195"/>
                  <a:gd name="connsiteY228" fmla="*/ 519924 h 682104"/>
                  <a:gd name="connsiteX229" fmla="*/ 190083 w 871195"/>
                  <a:gd name="connsiteY229" fmla="*/ 517561 h 682104"/>
                  <a:gd name="connsiteX230" fmla="*/ 193685 w 871195"/>
                  <a:gd name="connsiteY230" fmla="*/ 519249 h 682104"/>
                  <a:gd name="connsiteX231" fmla="*/ 197117 w 871195"/>
                  <a:gd name="connsiteY231" fmla="*/ 521106 h 682104"/>
                  <a:gd name="connsiteX232" fmla="*/ 195541 w 871195"/>
                  <a:gd name="connsiteY232" fmla="*/ 526958 h 682104"/>
                  <a:gd name="connsiteX233" fmla="*/ 202688 w 871195"/>
                  <a:gd name="connsiteY233" fmla="*/ 525551 h 682104"/>
                  <a:gd name="connsiteX234" fmla="*/ 210284 w 871195"/>
                  <a:gd name="connsiteY234" fmla="*/ 519811 h 682104"/>
                  <a:gd name="connsiteX235" fmla="*/ 207583 w 871195"/>
                  <a:gd name="connsiteY235" fmla="*/ 517505 h 682104"/>
                  <a:gd name="connsiteX236" fmla="*/ 204151 w 871195"/>
                  <a:gd name="connsiteY236" fmla="*/ 519361 h 682104"/>
                  <a:gd name="connsiteX237" fmla="*/ 203306 w 871195"/>
                  <a:gd name="connsiteY237" fmla="*/ 517673 h 682104"/>
                  <a:gd name="connsiteX238" fmla="*/ 208427 w 871195"/>
                  <a:gd name="connsiteY238" fmla="*/ 513115 h 682104"/>
                  <a:gd name="connsiteX239" fmla="*/ 212310 w 871195"/>
                  <a:gd name="connsiteY239" fmla="*/ 511427 h 682104"/>
                  <a:gd name="connsiteX240" fmla="*/ 216305 w 871195"/>
                  <a:gd name="connsiteY240" fmla="*/ 507826 h 682104"/>
                  <a:gd name="connsiteX241" fmla="*/ 218161 w 871195"/>
                  <a:gd name="connsiteY241" fmla="*/ 510809 h 682104"/>
                  <a:gd name="connsiteX242" fmla="*/ 222888 w 871195"/>
                  <a:gd name="connsiteY242" fmla="*/ 516210 h 682104"/>
                  <a:gd name="connsiteX243" fmla="*/ 231441 w 871195"/>
                  <a:gd name="connsiteY243" fmla="*/ 517505 h 682104"/>
                  <a:gd name="connsiteX244" fmla="*/ 240613 w 871195"/>
                  <a:gd name="connsiteY244" fmla="*/ 515085 h 682104"/>
                  <a:gd name="connsiteX245" fmla="*/ 244777 w 871195"/>
                  <a:gd name="connsiteY245" fmla="*/ 508670 h 682104"/>
                  <a:gd name="connsiteX246" fmla="*/ 250516 w 871195"/>
                  <a:gd name="connsiteY246" fmla="*/ 504788 h 682104"/>
                  <a:gd name="connsiteX247" fmla="*/ 255074 w 871195"/>
                  <a:gd name="connsiteY247" fmla="*/ 502481 h 682104"/>
                  <a:gd name="connsiteX248" fmla="*/ 256931 w 871195"/>
                  <a:gd name="connsiteY248" fmla="*/ 493196 h 682104"/>
                  <a:gd name="connsiteX249" fmla="*/ 251079 w 871195"/>
                  <a:gd name="connsiteY249" fmla="*/ 490889 h 682104"/>
                  <a:gd name="connsiteX250" fmla="*/ 246521 w 871195"/>
                  <a:gd name="connsiteY250" fmla="*/ 486894 h 682104"/>
                  <a:gd name="connsiteX251" fmla="*/ 250516 w 871195"/>
                  <a:gd name="connsiteY251" fmla="*/ 485769 h 682104"/>
                  <a:gd name="connsiteX252" fmla="*/ 256368 w 871195"/>
                  <a:gd name="connsiteY252" fmla="*/ 483631 h 682104"/>
                  <a:gd name="connsiteX253" fmla="*/ 263233 w 871195"/>
                  <a:gd name="connsiteY253" fmla="*/ 485319 h 682104"/>
                  <a:gd name="connsiteX254" fmla="*/ 263964 w 871195"/>
                  <a:gd name="connsiteY254" fmla="*/ 488751 h 682104"/>
                  <a:gd name="connsiteX255" fmla="*/ 263233 w 871195"/>
                  <a:gd name="connsiteY255" fmla="*/ 493590 h 682104"/>
                  <a:gd name="connsiteX256" fmla="*/ 270548 w 871195"/>
                  <a:gd name="connsiteY256" fmla="*/ 495616 h 682104"/>
                  <a:gd name="connsiteX257" fmla="*/ 271954 w 871195"/>
                  <a:gd name="connsiteY257" fmla="*/ 499498 h 682104"/>
                  <a:gd name="connsiteX258" fmla="*/ 266665 w 871195"/>
                  <a:gd name="connsiteY258" fmla="*/ 500230 h 682104"/>
                  <a:gd name="connsiteX259" fmla="*/ 265652 w 871195"/>
                  <a:gd name="connsiteY259" fmla="*/ 504113 h 682104"/>
                  <a:gd name="connsiteX260" fmla="*/ 260926 w 871195"/>
                  <a:gd name="connsiteY260" fmla="*/ 510977 h 682104"/>
                  <a:gd name="connsiteX261" fmla="*/ 265371 w 871195"/>
                  <a:gd name="connsiteY261" fmla="*/ 512103 h 682104"/>
                  <a:gd name="connsiteX262" fmla="*/ 269816 w 871195"/>
                  <a:gd name="connsiteY262" fmla="*/ 510246 h 682104"/>
                  <a:gd name="connsiteX263" fmla="*/ 274374 w 871195"/>
                  <a:gd name="connsiteY263" fmla="*/ 506813 h 682104"/>
                  <a:gd name="connsiteX264" fmla="*/ 282533 w 871195"/>
                  <a:gd name="connsiteY264" fmla="*/ 504506 h 682104"/>
                  <a:gd name="connsiteX265" fmla="*/ 284559 w 871195"/>
                  <a:gd name="connsiteY265" fmla="*/ 501524 h 682104"/>
                  <a:gd name="connsiteX266" fmla="*/ 278426 w 871195"/>
                  <a:gd name="connsiteY266" fmla="*/ 498092 h 682104"/>
                  <a:gd name="connsiteX267" fmla="*/ 275162 w 871195"/>
                  <a:gd name="connsiteY267" fmla="*/ 494659 h 682104"/>
                  <a:gd name="connsiteX268" fmla="*/ 281014 w 871195"/>
                  <a:gd name="connsiteY268" fmla="*/ 485657 h 682104"/>
                  <a:gd name="connsiteX269" fmla="*/ 277131 w 871195"/>
                  <a:gd name="connsiteY269" fmla="*/ 479917 h 682104"/>
                  <a:gd name="connsiteX270" fmla="*/ 283715 w 871195"/>
                  <a:gd name="connsiteY270" fmla="*/ 477216 h 682104"/>
                  <a:gd name="connsiteX271" fmla="*/ 286978 w 871195"/>
                  <a:gd name="connsiteY271" fmla="*/ 480367 h 682104"/>
                  <a:gd name="connsiteX272" fmla="*/ 293280 w 871195"/>
                  <a:gd name="connsiteY272" fmla="*/ 480817 h 682104"/>
                  <a:gd name="connsiteX273" fmla="*/ 300708 w 871195"/>
                  <a:gd name="connsiteY273" fmla="*/ 480255 h 682104"/>
                  <a:gd name="connsiteX274" fmla="*/ 306110 w 871195"/>
                  <a:gd name="connsiteY274" fmla="*/ 479242 h 682104"/>
                  <a:gd name="connsiteX275" fmla="*/ 307122 w 871195"/>
                  <a:gd name="connsiteY275" fmla="*/ 486106 h 682104"/>
                  <a:gd name="connsiteX276" fmla="*/ 310274 w 871195"/>
                  <a:gd name="connsiteY276" fmla="*/ 488976 h 682104"/>
                  <a:gd name="connsiteX277" fmla="*/ 313987 w 871195"/>
                  <a:gd name="connsiteY277" fmla="*/ 493253 h 682104"/>
                  <a:gd name="connsiteX278" fmla="*/ 321584 w 871195"/>
                  <a:gd name="connsiteY278" fmla="*/ 491677 h 682104"/>
                  <a:gd name="connsiteX279" fmla="*/ 330699 w 871195"/>
                  <a:gd name="connsiteY279" fmla="*/ 487963 h 682104"/>
                  <a:gd name="connsiteX280" fmla="*/ 333850 w 871195"/>
                  <a:gd name="connsiteY280" fmla="*/ 483237 h 682104"/>
                  <a:gd name="connsiteX281" fmla="*/ 331825 w 871195"/>
                  <a:gd name="connsiteY281" fmla="*/ 470070 h 682104"/>
                  <a:gd name="connsiteX282" fmla="*/ 327548 w 871195"/>
                  <a:gd name="connsiteY282" fmla="*/ 459210 h 682104"/>
                  <a:gd name="connsiteX283" fmla="*/ 327098 w 871195"/>
                  <a:gd name="connsiteY283" fmla="*/ 451614 h 682104"/>
                  <a:gd name="connsiteX284" fmla="*/ 330362 w 871195"/>
                  <a:gd name="connsiteY284" fmla="*/ 446887 h 682104"/>
                  <a:gd name="connsiteX285" fmla="*/ 330474 w 871195"/>
                  <a:gd name="connsiteY285" fmla="*/ 451332 h 682104"/>
                  <a:gd name="connsiteX286" fmla="*/ 332162 w 871195"/>
                  <a:gd name="connsiteY286" fmla="*/ 459322 h 682104"/>
                  <a:gd name="connsiteX287" fmla="*/ 336889 w 871195"/>
                  <a:gd name="connsiteY287" fmla="*/ 459210 h 682104"/>
                  <a:gd name="connsiteX288" fmla="*/ 339871 w 871195"/>
                  <a:gd name="connsiteY288" fmla="*/ 458760 h 682104"/>
                  <a:gd name="connsiteX289" fmla="*/ 342853 w 871195"/>
                  <a:gd name="connsiteY289" fmla="*/ 456059 h 682104"/>
                  <a:gd name="connsiteX290" fmla="*/ 344710 w 871195"/>
                  <a:gd name="connsiteY290" fmla="*/ 459660 h 682104"/>
                  <a:gd name="connsiteX291" fmla="*/ 337395 w 871195"/>
                  <a:gd name="connsiteY291" fmla="*/ 464499 h 682104"/>
                  <a:gd name="connsiteX292" fmla="*/ 335370 w 871195"/>
                  <a:gd name="connsiteY292" fmla="*/ 471477 h 682104"/>
                  <a:gd name="connsiteX293" fmla="*/ 340209 w 871195"/>
                  <a:gd name="connsiteY293" fmla="*/ 476597 h 682104"/>
                  <a:gd name="connsiteX294" fmla="*/ 345048 w 871195"/>
                  <a:gd name="connsiteY294" fmla="*/ 479467 h 682104"/>
                  <a:gd name="connsiteX295" fmla="*/ 351519 w 871195"/>
                  <a:gd name="connsiteY295" fmla="*/ 484081 h 682104"/>
                  <a:gd name="connsiteX296" fmla="*/ 356639 w 871195"/>
                  <a:gd name="connsiteY296" fmla="*/ 484306 h 682104"/>
                  <a:gd name="connsiteX297" fmla="*/ 360690 w 871195"/>
                  <a:gd name="connsiteY297" fmla="*/ 481886 h 682104"/>
                  <a:gd name="connsiteX298" fmla="*/ 363223 w 871195"/>
                  <a:gd name="connsiteY298" fmla="*/ 473784 h 682104"/>
                  <a:gd name="connsiteX299" fmla="*/ 366711 w 871195"/>
                  <a:gd name="connsiteY299" fmla="*/ 469395 h 682104"/>
                  <a:gd name="connsiteX300" fmla="*/ 372507 w 871195"/>
                  <a:gd name="connsiteY300" fmla="*/ 466356 h 682104"/>
                  <a:gd name="connsiteX301" fmla="*/ 375039 w 871195"/>
                  <a:gd name="connsiteY301" fmla="*/ 461855 h 682104"/>
                  <a:gd name="connsiteX302" fmla="*/ 377458 w 871195"/>
                  <a:gd name="connsiteY302" fmla="*/ 460110 h 682104"/>
                  <a:gd name="connsiteX303" fmla="*/ 382523 w 871195"/>
                  <a:gd name="connsiteY303" fmla="*/ 458141 h 682104"/>
                  <a:gd name="connsiteX304" fmla="*/ 385618 w 871195"/>
                  <a:gd name="connsiteY304" fmla="*/ 458141 h 682104"/>
                  <a:gd name="connsiteX305" fmla="*/ 388656 w 871195"/>
                  <a:gd name="connsiteY305" fmla="*/ 462530 h 682104"/>
                  <a:gd name="connsiteX306" fmla="*/ 390175 w 871195"/>
                  <a:gd name="connsiteY306" fmla="*/ 468213 h 682104"/>
                  <a:gd name="connsiteX307" fmla="*/ 393664 w 871195"/>
                  <a:gd name="connsiteY307" fmla="*/ 470408 h 682104"/>
                  <a:gd name="connsiteX308" fmla="*/ 398728 w 871195"/>
                  <a:gd name="connsiteY308" fmla="*/ 468776 h 682104"/>
                  <a:gd name="connsiteX309" fmla="*/ 402779 w 871195"/>
                  <a:gd name="connsiteY309" fmla="*/ 462867 h 682104"/>
                  <a:gd name="connsiteX310" fmla="*/ 405537 w 871195"/>
                  <a:gd name="connsiteY310" fmla="*/ 458479 h 682104"/>
                  <a:gd name="connsiteX311" fmla="*/ 405480 w 871195"/>
                  <a:gd name="connsiteY311" fmla="*/ 447450 h 682104"/>
                  <a:gd name="connsiteX312" fmla="*/ 403736 w 871195"/>
                  <a:gd name="connsiteY312" fmla="*/ 441317 h 682104"/>
                  <a:gd name="connsiteX313" fmla="*/ 404355 w 871195"/>
                  <a:gd name="connsiteY313" fmla="*/ 435690 h 682104"/>
                  <a:gd name="connsiteX314" fmla="*/ 408857 w 871195"/>
                  <a:gd name="connsiteY314" fmla="*/ 428768 h 682104"/>
                  <a:gd name="connsiteX315" fmla="*/ 410995 w 871195"/>
                  <a:gd name="connsiteY315" fmla="*/ 419034 h 682104"/>
                  <a:gd name="connsiteX316" fmla="*/ 410882 w 871195"/>
                  <a:gd name="connsiteY316" fmla="*/ 410087 h 682104"/>
                  <a:gd name="connsiteX317" fmla="*/ 408744 w 871195"/>
                  <a:gd name="connsiteY317" fmla="*/ 402435 h 682104"/>
                  <a:gd name="connsiteX318" fmla="*/ 407562 w 871195"/>
                  <a:gd name="connsiteY318" fmla="*/ 396695 h 682104"/>
                  <a:gd name="connsiteX319" fmla="*/ 410376 w 871195"/>
                  <a:gd name="connsiteY319" fmla="*/ 395626 h 682104"/>
                  <a:gd name="connsiteX320" fmla="*/ 413077 w 871195"/>
                  <a:gd name="connsiteY320" fmla="*/ 401760 h 682104"/>
                  <a:gd name="connsiteX321" fmla="*/ 414033 w 871195"/>
                  <a:gd name="connsiteY321" fmla="*/ 405642 h 682104"/>
                  <a:gd name="connsiteX322" fmla="*/ 416509 w 871195"/>
                  <a:gd name="connsiteY322" fmla="*/ 412451 h 682104"/>
                  <a:gd name="connsiteX323" fmla="*/ 416284 w 871195"/>
                  <a:gd name="connsiteY323" fmla="*/ 419203 h 682104"/>
                  <a:gd name="connsiteX324" fmla="*/ 417972 w 871195"/>
                  <a:gd name="connsiteY324" fmla="*/ 420778 h 682104"/>
                  <a:gd name="connsiteX325" fmla="*/ 421179 w 871195"/>
                  <a:gd name="connsiteY325" fmla="*/ 418865 h 682104"/>
                  <a:gd name="connsiteX326" fmla="*/ 423543 w 871195"/>
                  <a:gd name="connsiteY326" fmla="*/ 415996 h 682104"/>
                  <a:gd name="connsiteX327" fmla="*/ 424443 w 871195"/>
                  <a:gd name="connsiteY327" fmla="*/ 418246 h 682104"/>
                  <a:gd name="connsiteX328" fmla="*/ 421292 w 871195"/>
                  <a:gd name="connsiteY328" fmla="*/ 421904 h 682104"/>
                  <a:gd name="connsiteX329" fmla="*/ 417409 w 871195"/>
                  <a:gd name="connsiteY329" fmla="*/ 426349 h 682104"/>
                  <a:gd name="connsiteX330" fmla="*/ 418872 w 871195"/>
                  <a:gd name="connsiteY330" fmla="*/ 440923 h 682104"/>
                  <a:gd name="connsiteX331" fmla="*/ 424331 w 871195"/>
                  <a:gd name="connsiteY331" fmla="*/ 441485 h 682104"/>
                  <a:gd name="connsiteX332" fmla="*/ 428100 w 871195"/>
                  <a:gd name="connsiteY332" fmla="*/ 440585 h 682104"/>
                  <a:gd name="connsiteX333" fmla="*/ 427763 w 871195"/>
                  <a:gd name="connsiteY333" fmla="*/ 444918 h 682104"/>
                  <a:gd name="connsiteX334" fmla="*/ 426187 w 871195"/>
                  <a:gd name="connsiteY334" fmla="*/ 451783 h 682104"/>
                  <a:gd name="connsiteX335" fmla="*/ 431420 w 871195"/>
                  <a:gd name="connsiteY335" fmla="*/ 450770 h 682104"/>
                  <a:gd name="connsiteX336" fmla="*/ 434740 w 871195"/>
                  <a:gd name="connsiteY336" fmla="*/ 449307 h 682104"/>
                  <a:gd name="connsiteX337" fmla="*/ 439973 w 871195"/>
                  <a:gd name="connsiteY337" fmla="*/ 443173 h 682104"/>
                  <a:gd name="connsiteX338" fmla="*/ 443180 w 871195"/>
                  <a:gd name="connsiteY338" fmla="*/ 435183 h 682104"/>
                  <a:gd name="connsiteX339" fmla="*/ 446444 w 871195"/>
                  <a:gd name="connsiteY339" fmla="*/ 430963 h 682104"/>
                  <a:gd name="connsiteX340" fmla="*/ 447907 w 871195"/>
                  <a:gd name="connsiteY340" fmla="*/ 423873 h 682104"/>
                  <a:gd name="connsiteX341" fmla="*/ 443349 w 871195"/>
                  <a:gd name="connsiteY341" fmla="*/ 417346 h 682104"/>
                  <a:gd name="connsiteX342" fmla="*/ 440029 w 871195"/>
                  <a:gd name="connsiteY342" fmla="*/ 408793 h 682104"/>
                  <a:gd name="connsiteX343" fmla="*/ 434684 w 871195"/>
                  <a:gd name="connsiteY343" fmla="*/ 402210 h 682104"/>
                  <a:gd name="connsiteX344" fmla="*/ 437610 w 871195"/>
                  <a:gd name="connsiteY344" fmla="*/ 399903 h 682104"/>
                  <a:gd name="connsiteX345" fmla="*/ 441605 w 871195"/>
                  <a:gd name="connsiteY345" fmla="*/ 402772 h 682104"/>
                  <a:gd name="connsiteX346" fmla="*/ 446388 w 871195"/>
                  <a:gd name="connsiteY346" fmla="*/ 412000 h 682104"/>
                  <a:gd name="connsiteX347" fmla="*/ 456179 w 871195"/>
                  <a:gd name="connsiteY347" fmla="*/ 425674 h 682104"/>
                  <a:gd name="connsiteX348" fmla="*/ 460736 w 871195"/>
                  <a:gd name="connsiteY348" fmla="*/ 427362 h 682104"/>
                  <a:gd name="connsiteX349" fmla="*/ 466195 w 871195"/>
                  <a:gd name="connsiteY349" fmla="*/ 426236 h 682104"/>
                  <a:gd name="connsiteX350" fmla="*/ 471203 w 871195"/>
                  <a:gd name="connsiteY350" fmla="*/ 423029 h 682104"/>
                  <a:gd name="connsiteX351" fmla="*/ 473340 w 871195"/>
                  <a:gd name="connsiteY351" fmla="*/ 418584 h 682104"/>
                  <a:gd name="connsiteX352" fmla="*/ 473678 w 871195"/>
                  <a:gd name="connsiteY352" fmla="*/ 415489 h 682104"/>
                  <a:gd name="connsiteX353" fmla="*/ 471427 w 871195"/>
                  <a:gd name="connsiteY353" fmla="*/ 412057 h 682104"/>
                  <a:gd name="connsiteX354" fmla="*/ 472553 w 871195"/>
                  <a:gd name="connsiteY354" fmla="*/ 410481 h 682104"/>
                  <a:gd name="connsiteX355" fmla="*/ 474916 w 871195"/>
                  <a:gd name="connsiteY355" fmla="*/ 408456 h 682104"/>
                  <a:gd name="connsiteX356" fmla="*/ 475816 w 871195"/>
                  <a:gd name="connsiteY356" fmla="*/ 404460 h 682104"/>
                  <a:gd name="connsiteX357" fmla="*/ 470921 w 871195"/>
                  <a:gd name="connsiteY357" fmla="*/ 399903 h 682104"/>
                  <a:gd name="connsiteX358" fmla="*/ 467995 w 871195"/>
                  <a:gd name="connsiteY358" fmla="*/ 396133 h 682104"/>
                  <a:gd name="connsiteX359" fmla="*/ 470583 w 871195"/>
                  <a:gd name="connsiteY359" fmla="*/ 385216 h 682104"/>
                  <a:gd name="connsiteX360" fmla="*/ 470921 w 871195"/>
                  <a:gd name="connsiteY360" fmla="*/ 378746 h 682104"/>
                  <a:gd name="connsiteX361" fmla="*/ 467264 w 871195"/>
                  <a:gd name="connsiteY361" fmla="*/ 374863 h 682104"/>
                  <a:gd name="connsiteX362" fmla="*/ 465350 w 871195"/>
                  <a:gd name="connsiteY362" fmla="*/ 370080 h 682104"/>
                  <a:gd name="connsiteX363" fmla="*/ 458880 w 871195"/>
                  <a:gd name="connsiteY363" fmla="*/ 361302 h 682104"/>
                  <a:gd name="connsiteX364" fmla="*/ 448076 w 871195"/>
                  <a:gd name="connsiteY364" fmla="*/ 356744 h 682104"/>
                  <a:gd name="connsiteX365" fmla="*/ 441830 w 871195"/>
                  <a:gd name="connsiteY365" fmla="*/ 352412 h 682104"/>
                  <a:gd name="connsiteX366" fmla="*/ 438679 w 871195"/>
                  <a:gd name="connsiteY366" fmla="*/ 346954 h 682104"/>
                  <a:gd name="connsiteX367" fmla="*/ 445938 w 871195"/>
                  <a:gd name="connsiteY367" fmla="*/ 349824 h 682104"/>
                  <a:gd name="connsiteX368" fmla="*/ 451733 w 871195"/>
                  <a:gd name="connsiteY368" fmla="*/ 352581 h 682104"/>
                  <a:gd name="connsiteX369" fmla="*/ 457079 w 871195"/>
                  <a:gd name="connsiteY369" fmla="*/ 353818 h 682104"/>
                  <a:gd name="connsiteX370" fmla="*/ 462424 w 871195"/>
                  <a:gd name="connsiteY370" fmla="*/ 356688 h 682104"/>
                  <a:gd name="connsiteX371" fmla="*/ 467770 w 871195"/>
                  <a:gd name="connsiteY371" fmla="*/ 364453 h 682104"/>
                  <a:gd name="connsiteX372" fmla="*/ 472553 w 871195"/>
                  <a:gd name="connsiteY372" fmla="*/ 366985 h 682104"/>
                  <a:gd name="connsiteX373" fmla="*/ 474354 w 871195"/>
                  <a:gd name="connsiteY373" fmla="*/ 364960 h 682104"/>
                  <a:gd name="connsiteX374" fmla="*/ 471990 w 871195"/>
                  <a:gd name="connsiteY374" fmla="*/ 359952 h 682104"/>
                  <a:gd name="connsiteX375" fmla="*/ 469627 w 871195"/>
                  <a:gd name="connsiteY375" fmla="*/ 357589 h 682104"/>
                  <a:gd name="connsiteX376" fmla="*/ 471765 w 871195"/>
                  <a:gd name="connsiteY376" fmla="*/ 351905 h 682104"/>
                  <a:gd name="connsiteX377" fmla="*/ 469964 w 871195"/>
                  <a:gd name="connsiteY377" fmla="*/ 345997 h 682104"/>
                  <a:gd name="connsiteX378" fmla="*/ 464056 w 871195"/>
                  <a:gd name="connsiteY378" fmla="*/ 343240 h 682104"/>
                  <a:gd name="connsiteX379" fmla="*/ 461130 w 871195"/>
                  <a:gd name="connsiteY379" fmla="*/ 339020 h 682104"/>
                  <a:gd name="connsiteX380" fmla="*/ 458767 w 871195"/>
                  <a:gd name="connsiteY380" fmla="*/ 334687 h 682104"/>
                  <a:gd name="connsiteX381" fmla="*/ 460005 w 871195"/>
                  <a:gd name="connsiteY381" fmla="*/ 327822 h 682104"/>
                  <a:gd name="connsiteX382" fmla="*/ 460680 w 871195"/>
                  <a:gd name="connsiteY382" fmla="*/ 321464 h 682104"/>
                  <a:gd name="connsiteX383" fmla="*/ 456797 w 871195"/>
                  <a:gd name="connsiteY383" fmla="*/ 314149 h 682104"/>
                  <a:gd name="connsiteX384" fmla="*/ 457923 w 871195"/>
                  <a:gd name="connsiteY384" fmla="*/ 311617 h 682104"/>
                  <a:gd name="connsiteX385" fmla="*/ 462031 w 871195"/>
                  <a:gd name="connsiteY385" fmla="*/ 314599 h 682104"/>
                  <a:gd name="connsiteX386" fmla="*/ 463606 w 871195"/>
                  <a:gd name="connsiteY386" fmla="*/ 319945 h 682104"/>
                  <a:gd name="connsiteX387" fmla="*/ 465519 w 871195"/>
                  <a:gd name="connsiteY387" fmla="*/ 330523 h 682104"/>
                  <a:gd name="connsiteX388" fmla="*/ 468333 w 871195"/>
                  <a:gd name="connsiteY388" fmla="*/ 331424 h 682104"/>
                  <a:gd name="connsiteX389" fmla="*/ 470696 w 871195"/>
                  <a:gd name="connsiteY389" fmla="*/ 327541 h 682104"/>
                  <a:gd name="connsiteX390" fmla="*/ 473172 w 871195"/>
                  <a:gd name="connsiteY390" fmla="*/ 325346 h 682104"/>
                  <a:gd name="connsiteX391" fmla="*/ 474410 w 871195"/>
                  <a:gd name="connsiteY391" fmla="*/ 329904 h 682104"/>
                  <a:gd name="connsiteX392" fmla="*/ 473059 w 871195"/>
                  <a:gd name="connsiteY392" fmla="*/ 332662 h 682104"/>
                  <a:gd name="connsiteX393" fmla="*/ 471709 w 871195"/>
                  <a:gd name="connsiteY393" fmla="*/ 335981 h 682104"/>
                  <a:gd name="connsiteX394" fmla="*/ 473847 w 871195"/>
                  <a:gd name="connsiteY394" fmla="*/ 345997 h 682104"/>
                  <a:gd name="connsiteX395" fmla="*/ 476210 w 871195"/>
                  <a:gd name="connsiteY395" fmla="*/ 347122 h 682104"/>
                  <a:gd name="connsiteX396" fmla="*/ 477673 w 871195"/>
                  <a:gd name="connsiteY396" fmla="*/ 348360 h 682104"/>
                  <a:gd name="connsiteX397" fmla="*/ 479136 w 871195"/>
                  <a:gd name="connsiteY397" fmla="*/ 350893 h 682104"/>
                  <a:gd name="connsiteX398" fmla="*/ 482625 w 871195"/>
                  <a:gd name="connsiteY398" fmla="*/ 351568 h 682104"/>
                  <a:gd name="connsiteX399" fmla="*/ 488308 w 871195"/>
                  <a:gd name="connsiteY399" fmla="*/ 350217 h 682104"/>
                  <a:gd name="connsiteX400" fmla="*/ 491515 w 871195"/>
                  <a:gd name="connsiteY400" fmla="*/ 353200 h 682104"/>
                  <a:gd name="connsiteX401" fmla="*/ 491965 w 871195"/>
                  <a:gd name="connsiteY401" fmla="*/ 360402 h 682104"/>
                  <a:gd name="connsiteX402" fmla="*/ 494723 w 871195"/>
                  <a:gd name="connsiteY402" fmla="*/ 365072 h 682104"/>
                  <a:gd name="connsiteX403" fmla="*/ 497199 w 871195"/>
                  <a:gd name="connsiteY403" fmla="*/ 369405 h 682104"/>
                  <a:gd name="connsiteX404" fmla="*/ 501644 w 871195"/>
                  <a:gd name="connsiteY404" fmla="*/ 375426 h 682104"/>
                  <a:gd name="connsiteX405" fmla="*/ 506652 w 871195"/>
                  <a:gd name="connsiteY405" fmla="*/ 377226 h 682104"/>
                  <a:gd name="connsiteX406" fmla="*/ 508227 w 871195"/>
                  <a:gd name="connsiteY406" fmla="*/ 380771 h 682104"/>
                  <a:gd name="connsiteX407" fmla="*/ 506089 w 871195"/>
                  <a:gd name="connsiteY407" fmla="*/ 383979 h 682104"/>
                  <a:gd name="connsiteX408" fmla="*/ 507102 w 871195"/>
                  <a:gd name="connsiteY408" fmla="*/ 385441 h 682104"/>
                  <a:gd name="connsiteX409" fmla="*/ 511435 w 871195"/>
                  <a:gd name="connsiteY409" fmla="*/ 384204 h 682104"/>
                  <a:gd name="connsiteX410" fmla="*/ 514248 w 871195"/>
                  <a:gd name="connsiteY410" fmla="*/ 381221 h 682104"/>
                  <a:gd name="connsiteX411" fmla="*/ 517737 w 871195"/>
                  <a:gd name="connsiteY411" fmla="*/ 378858 h 682104"/>
                  <a:gd name="connsiteX412" fmla="*/ 523757 w 871195"/>
                  <a:gd name="connsiteY412" fmla="*/ 379421 h 682104"/>
                  <a:gd name="connsiteX413" fmla="*/ 526571 w 871195"/>
                  <a:gd name="connsiteY413" fmla="*/ 382178 h 682104"/>
                  <a:gd name="connsiteX414" fmla="*/ 523757 w 871195"/>
                  <a:gd name="connsiteY414" fmla="*/ 387073 h 682104"/>
                  <a:gd name="connsiteX415" fmla="*/ 521394 w 871195"/>
                  <a:gd name="connsiteY415" fmla="*/ 385723 h 682104"/>
                  <a:gd name="connsiteX416" fmla="*/ 514248 w 871195"/>
                  <a:gd name="connsiteY416" fmla="*/ 390618 h 682104"/>
                  <a:gd name="connsiteX417" fmla="*/ 510478 w 871195"/>
                  <a:gd name="connsiteY417" fmla="*/ 396302 h 682104"/>
                  <a:gd name="connsiteX418" fmla="*/ 520212 w 871195"/>
                  <a:gd name="connsiteY418" fmla="*/ 400296 h 682104"/>
                  <a:gd name="connsiteX419" fmla="*/ 529047 w 871195"/>
                  <a:gd name="connsiteY419" fmla="*/ 398833 h 682104"/>
                  <a:gd name="connsiteX420" fmla="*/ 534280 w 871195"/>
                  <a:gd name="connsiteY420" fmla="*/ 398608 h 682104"/>
                  <a:gd name="connsiteX421" fmla="*/ 540188 w 871195"/>
                  <a:gd name="connsiteY421" fmla="*/ 406261 h 682104"/>
                  <a:gd name="connsiteX422" fmla="*/ 543508 w 871195"/>
                  <a:gd name="connsiteY422" fmla="*/ 407386 h 682104"/>
                  <a:gd name="connsiteX423" fmla="*/ 546827 w 871195"/>
                  <a:gd name="connsiteY423" fmla="*/ 405361 h 682104"/>
                  <a:gd name="connsiteX424" fmla="*/ 549754 w 871195"/>
                  <a:gd name="connsiteY424" fmla="*/ 407555 h 682104"/>
                  <a:gd name="connsiteX425" fmla="*/ 552905 w 871195"/>
                  <a:gd name="connsiteY425" fmla="*/ 406317 h 682104"/>
                  <a:gd name="connsiteX426" fmla="*/ 554705 w 871195"/>
                  <a:gd name="connsiteY426" fmla="*/ 409750 h 682104"/>
                  <a:gd name="connsiteX427" fmla="*/ 556506 w 871195"/>
                  <a:gd name="connsiteY427" fmla="*/ 412619 h 682104"/>
                  <a:gd name="connsiteX428" fmla="*/ 558081 w 871195"/>
                  <a:gd name="connsiteY428" fmla="*/ 411494 h 682104"/>
                  <a:gd name="connsiteX429" fmla="*/ 557744 w 871195"/>
                  <a:gd name="connsiteY429" fmla="*/ 405586 h 682104"/>
                  <a:gd name="connsiteX430" fmla="*/ 553186 w 871195"/>
                  <a:gd name="connsiteY430" fmla="*/ 401028 h 682104"/>
                  <a:gd name="connsiteX431" fmla="*/ 552173 w 871195"/>
                  <a:gd name="connsiteY431" fmla="*/ 398158 h 682104"/>
                  <a:gd name="connsiteX432" fmla="*/ 554537 w 871195"/>
                  <a:gd name="connsiteY432" fmla="*/ 395064 h 682104"/>
                  <a:gd name="connsiteX433" fmla="*/ 562245 w 871195"/>
                  <a:gd name="connsiteY433" fmla="*/ 396977 h 682104"/>
                  <a:gd name="connsiteX434" fmla="*/ 565678 w 871195"/>
                  <a:gd name="connsiteY434" fmla="*/ 397539 h 682104"/>
                  <a:gd name="connsiteX435" fmla="*/ 566015 w 871195"/>
                  <a:gd name="connsiteY435" fmla="*/ 392531 h 682104"/>
                  <a:gd name="connsiteX436" fmla="*/ 567816 w 871195"/>
                  <a:gd name="connsiteY436" fmla="*/ 388761 h 682104"/>
                  <a:gd name="connsiteX437" fmla="*/ 565790 w 871195"/>
                  <a:gd name="connsiteY437" fmla="*/ 387073 h 682104"/>
                  <a:gd name="connsiteX438" fmla="*/ 561345 w 871195"/>
                  <a:gd name="connsiteY438" fmla="*/ 385610 h 682104"/>
                  <a:gd name="connsiteX439" fmla="*/ 554199 w 871195"/>
                  <a:gd name="connsiteY439" fmla="*/ 387805 h 682104"/>
                  <a:gd name="connsiteX440" fmla="*/ 550316 w 871195"/>
                  <a:gd name="connsiteY440" fmla="*/ 389718 h 682104"/>
                  <a:gd name="connsiteX441" fmla="*/ 546434 w 871195"/>
                  <a:gd name="connsiteY441" fmla="*/ 394839 h 682104"/>
                  <a:gd name="connsiteX442" fmla="*/ 544183 w 871195"/>
                  <a:gd name="connsiteY442" fmla="*/ 391406 h 682104"/>
                  <a:gd name="connsiteX443" fmla="*/ 542945 w 871195"/>
                  <a:gd name="connsiteY443" fmla="*/ 389043 h 682104"/>
                  <a:gd name="connsiteX444" fmla="*/ 541482 w 871195"/>
                  <a:gd name="connsiteY444" fmla="*/ 387017 h 682104"/>
                  <a:gd name="connsiteX445" fmla="*/ 546603 w 871195"/>
                  <a:gd name="connsiteY445" fmla="*/ 386004 h 682104"/>
                  <a:gd name="connsiteX446" fmla="*/ 550372 w 871195"/>
                  <a:gd name="connsiteY446" fmla="*/ 383866 h 682104"/>
                  <a:gd name="connsiteX447" fmla="*/ 552736 w 871195"/>
                  <a:gd name="connsiteY447" fmla="*/ 384204 h 682104"/>
                  <a:gd name="connsiteX448" fmla="*/ 554987 w 871195"/>
                  <a:gd name="connsiteY448" fmla="*/ 383866 h 682104"/>
                  <a:gd name="connsiteX449" fmla="*/ 557800 w 871195"/>
                  <a:gd name="connsiteY449" fmla="*/ 380996 h 682104"/>
                  <a:gd name="connsiteX450" fmla="*/ 554649 w 871195"/>
                  <a:gd name="connsiteY450" fmla="*/ 379308 h 682104"/>
                  <a:gd name="connsiteX451" fmla="*/ 551892 w 871195"/>
                  <a:gd name="connsiteY451" fmla="*/ 377733 h 682104"/>
                  <a:gd name="connsiteX452" fmla="*/ 548741 w 871195"/>
                  <a:gd name="connsiteY452" fmla="*/ 376608 h 682104"/>
                  <a:gd name="connsiteX453" fmla="*/ 558419 w 871195"/>
                  <a:gd name="connsiteY453" fmla="*/ 368842 h 682104"/>
                  <a:gd name="connsiteX454" fmla="*/ 563540 w 871195"/>
                  <a:gd name="connsiteY454" fmla="*/ 367154 h 682104"/>
                  <a:gd name="connsiteX455" fmla="*/ 569898 w 871195"/>
                  <a:gd name="connsiteY455" fmla="*/ 369067 h 682104"/>
                  <a:gd name="connsiteX456" fmla="*/ 575018 w 871195"/>
                  <a:gd name="connsiteY456" fmla="*/ 371093 h 682104"/>
                  <a:gd name="connsiteX457" fmla="*/ 577832 w 871195"/>
                  <a:gd name="connsiteY457" fmla="*/ 375426 h 682104"/>
                  <a:gd name="connsiteX458" fmla="*/ 578395 w 871195"/>
                  <a:gd name="connsiteY458" fmla="*/ 384429 h 682104"/>
                  <a:gd name="connsiteX459" fmla="*/ 581264 w 871195"/>
                  <a:gd name="connsiteY459" fmla="*/ 386342 h 682104"/>
                  <a:gd name="connsiteX460" fmla="*/ 584584 w 871195"/>
                  <a:gd name="connsiteY460" fmla="*/ 383247 h 682104"/>
                  <a:gd name="connsiteX461" fmla="*/ 587622 w 871195"/>
                  <a:gd name="connsiteY461" fmla="*/ 381447 h 682104"/>
                  <a:gd name="connsiteX462" fmla="*/ 592293 w 871195"/>
                  <a:gd name="connsiteY462" fmla="*/ 379308 h 682104"/>
                  <a:gd name="connsiteX463" fmla="*/ 593081 w 871195"/>
                  <a:gd name="connsiteY463" fmla="*/ 376326 h 682104"/>
                  <a:gd name="connsiteX464" fmla="*/ 589536 w 871195"/>
                  <a:gd name="connsiteY464" fmla="*/ 374188 h 682104"/>
                  <a:gd name="connsiteX465" fmla="*/ 585766 w 871195"/>
                  <a:gd name="connsiteY465" fmla="*/ 372275 h 682104"/>
                  <a:gd name="connsiteX466" fmla="*/ 581546 w 871195"/>
                  <a:gd name="connsiteY466" fmla="*/ 373625 h 682104"/>
                  <a:gd name="connsiteX467" fmla="*/ 579745 w 871195"/>
                  <a:gd name="connsiteY467" fmla="*/ 372387 h 682104"/>
                  <a:gd name="connsiteX468" fmla="*/ 581320 w 871195"/>
                  <a:gd name="connsiteY468" fmla="*/ 369743 h 682104"/>
                  <a:gd name="connsiteX469" fmla="*/ 586666 w 871195"/>
                  <a:gd name="connsiteY469" fmla="*/ 367210 h 682104"/>
                  <a:gd name="connsiteX470" fmla="*/ 588917 w 871195"/>
                  <a:gd name="connsiteY470" fmla="*/ 363891 h 682104"/>
                  <a:gd name="connsiteX471" fmla="*/ 588917 w 871195"/>
                  <a:gd name="connsiteY471" fmla="*/ 360683 h 682104"/>
                  <a:gd name="connsiteX472" fmla="*/ 583346 w 871195"/>
                  <a:gd name="connsiteY472" fmla="*/ 360571 h 682104"/>
                  <a:gd name="connsiteX473" fmla="*/ 579351 w 871195"/>
                  <a:gd name="connsiteY473" fmla="*/ 360908 h 682104"/>
                  <a:gd name="connsiteX474" fmla="*/ 580927 w 871195"/>
                  <a:gd name="connsiteY474" fmla="*/ 355338 h 682104"/>
                  <a:gd name="connsiteX475" fmla="*/ 583402 w 871195"/>
                  <a:gd name="connsiteY475" fmla="*/ 350330 h 682104"/>
                  <a:gd name="connsiteX476" fmla="*/ 587735 w 871195"/>
                  <a:gd name="connsiteY476" fmla="*/ 349430 h 682104"/>
                  <a:gd name="connsiteX477" fmla="*/ 592968 w 871195"/>
                  <a:gd name="connsiteY477" fmla="*/ 347854 h 682104"/>
                  <a:gd name="connsiteX478" fmla="*/ 596851 w 871195"/>
                  <a:gd name="connsiteY478" fmla="*/ 345828 h 682104"/>
                  <a:gd name="connsiteX479" fmla="*/ 601746 w 871195"/>
                  <a:gd name="connsiteY479" fmla="*/ 342509 h 682104"/>
                  <a:gd name="connsiteX480" fmla="*/ 607654 w 871195"/>
                  <a:gd name="connsiteY480" fmla="*/ 341383 h 682104"/>
                  <a:gd name="connsiteX481" fmla="*/ 610580 w 871195"/>
                  <a:gd name="connsiteY481" fmla="*/ 338401 h 682104"/>
                  <a:gd name="connsiteX482" fmla="*/ 612268 w 871195"/>
                  <a:gd name="connsiteY482" fmla="*/ 336375 h 682104"/>
                  <a:gd name="connsiteX483" fmla="*/ 615194 w 871195"/>
                  <a:gd name="connsiteY483" fmla="*/ 338401 h 682104"/>
                  <a:gd name="connsiteX484" fmla="*/ 615307 w 871195"/>
                  <a:gd name="connsiteY484" fmla="*/ 341608 h 682104"/>
                  <a:gd name="connsiteX485" fmla="*/ 609624 w 871195"/>
                  <a:gd name="connsiteY485" fmla="*/ 346279 h 682104"/>
                  <a:gd name="connsiteX486" fmla="*/ 605966 w 871195"/>
                  <a:gd name="connsiteY486" fmla="*/ 350611 h 682104"/>
                  <a:gd name="connsiteX487" fmla="*/ 606979 w 871195"/>
                  <a:gd name="connsiteY487" fmla="*/ 354494 h 682104"/>
                  <a:gd name="connsiteX488" fmla="*/ 607429 w 871195"/>
                  <a:gd name="connsiteY488" fmla="*/ 359502 h 682104"/>
                  <a:gd name="connsiteX489" fmla="*/ 608104 w 871195"/>
                  <a:gd name="connsiteY489" fmla="*/ 366816 h 682104"/>
                  <a:gd name="connsiteX490" fmla="*/ 611143 w 871195"/>
                  <a:gd name="connsiteY490" fmla="*/ 368617 h 682104"/>
                  <a:gd name="connsiteX491" fmla="*/ 616939 w 871195"/>
                  <a:gd name="connsiteY491" fmla="*/ 365747 h 682104"/>
                  <a:gd name="connsiteX492" fmla="*/ 620821 w 871195"/>
                  <a:gd name="connsiteY492" fmla="*/ 365297 h 682104"/>
                  <a:gd name="connsiteX493" fmla="*/ 625942 w 871195"/>
                  <a:gd name="connsiteY493" fmla="*/ 369968 h 682104"/>
                  <a:gd name="connsiteX494" fmla="*/ 627630 w 871195"/>
                  <a:gd name="connsiteY494" fmla="*/ 369180 h 682104"/>
                  <a:gd name="connsiteX495" fmla="*/ 628305 w 871195"/>
                  <a:gd name="connsiteY495" fmla="*/ 362596 h 682104"/>
                  <a:gd name="connsiteX496" fmla="*/ 630218 w 871195"/>
                  <a:gd name="connsiteY496" fmla="*/ 359164 h 682104"/>
                  <a:gd name="connsiteX497" fmla="*/ 632244 w 871195"/>
                  <a:gd name="connsiteY497" fmla="*/ 356069 h 682104"/>
                  <a:gd name="connsiteX498" fmla="*/ 628474 w 871195"/>
                  <a:gd name="connsiteY498" fmla="*/ 350836 h 682104"/>
                  <a:gd name="connsiteX499" fmla="*/ 623691 w 871195"/>
                  <a:gd name="connsiteY499" fmla="*/ 349148 h 682104"/>
                  <a:gd name="connsiteX500" fmla="*/ 620877 w 871195"/>
                  <a:gd name="connsiteY500" fmla="*/ 346166 h 682104"/>
                  <a:gd name="connsiteX501" fmla="*/ 623804 w 871195"/>
                  <a:gd name="connsiteY501" fmla="*/ 344703 h 682104"/>
                  <a:gd name="connsiteX502" fmla="*/ 627573 w 871195"/>
                  <a:gd name="connsiteY502" fmla="*/ 344816 h 682104"/>
                  <a:gd name="connsiteX503" fmla="*/ 630781 w 871195"/>
                  <a:gd name="connsiteY503" fmla="*/ 344253 h 682104"/>
                  <a:gd name="connsiteX504" fmla="*/ 632581 w 871195"/>
                  <a:gd name="connsiteY504" fmla="*/ 348360 h 682104"/>
                  <a:gd name="connsiteX505" fmla="*/ 635507 w 871195"/>
                  <a:gd name="connsiteY505" fmla="*/ 352243 h 682104"/>
                  <a:gd name="connsiteX506" fmla="*/ 638996 w 871195"/>
                  <a:gd name="connsiteY506" fmla="*/ 351455 h 682104"/>
                  <a:gd name="connsiteX507" fmla="*/ 640909 w 871195"/>
                  <a:gd name="connsiteY507" fmla="*/ 347910 h 682104"/>
                  <a:gd name="connsiteX508" fmla="*/ 640234 w 871195"/>
                  <a:gd name="connsiteY508" fmla="*/ 343803 h 682104"/>
                  <a:gd name="connsiteX509" fmla="*/ 639559 w 871195"/>
                  <a:gd name="connsiteY509" fmla="*/ 339583 h 682104"/>
                  <a:gd name="connsiteX510" fmla="*/ 640796 w 871195"/>
                  <a:gd name="connsiteY510" fmla="*/ 337050 h 682104"/>
                  <a:gd name="connsiteX511" fmla="*/ 644904 w 871195"/>
                  <a:gd name="connsiteY511" fmla="*/ 337895 h 682104"/>
                  <a:gd name="connsiteX512" fmla="*/ 649800 w 871195"/>
                  <a:gd name="connsiteY512" fmla="*/ 336319 h 682104"/>
                  <a:gd name="connsiteX513" fmla="*/ 655821 w 871195"/>
                  <a:gd name="connsiteY513" fmla="*/ 337613 h 682104"/>
                  <a:gd name="connsiteX514" fmla="*/ 658184 w 871195"/>
                  <a:gd name="connsiteY514" fmla="*/ 334575 h 682104"/>
                  <a:gd name="connsiteX515" fmla="*/ 662798 w 871195"/>
                  <a:gd name="connsiteY515" fmla="*/ 330917 h 682104"/>
                  <a:gd name="connsiteX516" fmla="*/ 670563 w 871195"/>
                  <a:gd name="connsiteY516" fmla="*/ 326303 h 682104"/>
                  <a:gd name="connsiteX517" fmla="*/ 670056 w 871195"/>
                  <a:gd name="connsiteY517" fmla="*/ 329960 h 682104"/>
                  <a:gd name="connsiteX518" fmla="*/ 666905 w 871195"/>
                  <a:gd name="connsiteY518" fmla="*/ 334406 h 682104"/>
                  <a:gd name="connsiteX519" fmla="*/ 663079 w 871195"/>
                  <a:gd name="connsiteY519" fmla="*/ 336769 h 682104"/>
                  <a:gd name="connsiteX520" fmla="*/ 663529 w 871195"/>
                  <a:gd name="connsiteY520" fmla="*/ 338344 h 682104"/>
                  <a:gd name="connsiteX521" fmla="*/ 667974 w 871195"/>
                  <a:gd name="connsiteY521" fmla="*/ 338007 h 682104"/>
                  <a:gd name="connsiteX522" fmla="*/ 671970 w 871195"/>
                  <a:gd name="connsiteY522" fmla="*/ 336263 h 682104"/>
                  <a:gd name="connsiteX523" fmla="*/ 676077 w 871195"/>
                  <a:gd name="connsiteY523" fmla="*/ 338176 h 682104"/>
                  <a:gd name="connsiteX524" fmla="*/ 676246 w 871195"/>
                  <a:gd name="connsiteY524" fmla="*/ 341552 h 682104"/>
                  <a:gd name="connsiteX525" fmla="*/ 676246 w 871195"/>
                  <a:gd name="connsiteY525" fmla="*/ 344253 h 682104"/>
                  <a:gd name="connsiteX526" fmla="*/ 682267 w 871195"/>
                  <a:gd name="connsiteY526" fmla="*/ 348867 h 682104"/>
                  <a:gd name="connsiteX527" fmla="*/ 687050 w 871195"/>
                  <a:gd name="connsiteY527" fmla="*/ 348360 h 682104"/>
                  <a:gd name="connsiteX528" fmla="*/ 692283 w 871195"/>
                  <a:gd name="connsiteY528" fmla="*/ 347742 h 682104"/>
                  <a:gd name="connsiteX529" fmla="*/ 698134 w 871195"/>
                  <a:gd name="connsiteY529" fmla="*/ 349655 h 682104"/>
                  <a:gd name="connsiteX530" fmla="*/ 702130 w 871195"/>
                  <a:gd name="connsiteY530" fmla="*/ 351061 h 682104"/>
                  <a:gd name="connsiteX531" fmla="*/ 703536 w 871195"/>
                  <a:gd name="connsiteY531" fmla="*/ 346785 h 682104"/>
                  <a:gd name="connsiteX532" fmla="*/ 705449 w 871195"/>
                  <a:gd name="connsiteY532" fmla="*/ 342171 h 682104"/>
                  <a:gd name="connsiteX533" fmla="*/ 701623 w 871195"/>
                  <a:gd name="connsiteY533" fmla="*/ 341214 h 682104"/>
                  <a:gd name="connsiteX534" fmla="*/ 697797 w 871195"/>
                  <a:gd name="connsiteY534" fmla="*/ 339920 h 682104"/>
                  <a:gd name="connsiteX535" fmla="*/ 702580 w 871195"/>
                  <a:gd name="connsiteY535" fmla="*/ 333055 h 682104"/>
                  <a:gd name="connsiteX536" fmla="*/ 701961 w 871195"/>
                  <a:gd name="connsiteY536" fmla="*/ 330186 h 682104"/>
                  <a:gd name="connsiteX537" fmla="*/ 697516 w 871195"/>
                  <a:gd name="connsiteY537" fmla="*/ 328891 h 682104"/>
                  <a:gd name="connsiteX538" fmla="*/ 695602 w 871195"/>
                  <a:gd name="connsiteY538" fmla="*/ 323658 h 682104"/>
                  <a:gd name="connsiteX539" fmla="*/ 697178 w 871195"/>
                  <a:gd name="connsiteY539" fmla="*/ 320789 h 682104"/>
                  <a:gd name="connsiteX540" fmla="*/ 701173 w 871195"/>
                  <a:gd name="connsiteY540" fmla="*/ 322252 h 682104"/>
                  <a:gd name="connsiteX541" fmla="*/ 705787 w 871195"/>
                  <a:gd name="connsiteY541" fmla="*/ 325740 h 682104"/>
                  <a:gd name="connsiteX542" fmla="*/ 710401 w 871195"/>
                  <a:gd name="connsiteY542" fmla="*/ 325234 h 682104"/>
                  <a:gd name="connsiteX543" fmla="*/ 713440 w 871195"/>
                  <a:gd name="connsiteY543" fmla="*/ 318538 h 682104"/>
                  <a:gd name="connsiteX544" fmla="*/ 717266 w 871195"/>
                  <a:gd name="connsiteY544" fmla="*/ 313924 h 682104"/>
                  <a:gd name="connsiteX545" fmla="*/ 722330 w 871195"/>
                  <a:gd name="connsiteY545" fmla="*/ 313474 h 682104"/>
                  <a:gd name="connsiteX546" fmla="*/ 719798 w 871195"/>
                  <a:gd name="connsiteY546" fmla="*/ 317919 h 682104"/>
                  <a:gd name="connsiteX547" fmla="*/ 717604 w 871195"/>
                  <a:gd name="connsiteY547" fmla="*/ 322702 h 682104"/>
                  <a:gd name="connsiteX548" fmla="*/ 723793 w 871195"/>
                  <a:gd name="connsiteY548" fmla="*/ 324952 h 682104"/>
                  <a:gd name="connsiteX549" fmla="*/ 727901 w 871195"/>
                  <a:gd name="connsiteY549" fmla="*/ 326078 h 682104"/>
                  <a:gd name="connsiteX550" fmla="*/ 730770 w 871195"/>
                  <a:gd name="connsiteY550" fmla="*/ 336769 h 682104"/>
                  <a:gd name="connsiteX551" fmla="*/ 734090 w 871195"/>
                  <a:gd name="connsiteY551" fmla="*/ 337726 h 682104"/>
                  <a:gd name="connsiteX552" fmla="*/ 740899 w 871195"/>
                  <a:gd name="connsiteY552" fmla="*/ 331648 h 682104"/>
                  <a:gd name="connsiteX553" fmla="*/ 748382 w 871195"/>
                  <a:gd name="connsiteY553" fmla="*/ 329736 h 682104"/>
                  <a:gd name="connsiteX554" fmla="*/ 754741 w 871195"/>
                  <a:gd name="connsiteY554" fmla="*/ 325290 h 682104"/>
                  <a:gd name="connsiteX555" fmla="*/ 759636 w 871195"/>
                  <a:gd name="connsiteY555" fmla="*/ 324503 h 682104"/>
                  <a:gd name="connsiteX556" fmla="*/ 760255 w 871195"/>
                  <a:gd name="connsiteY556" fmla="*/ 321464 h 682104"/>
                  <a:gd name="connsiteX557" fmla="*/ 758680 w 871195"/>
                  <a:gd name="connsiteY557" fmla="*/ 317019 h 682104"/>
                  <a:gd name="connsiteX558" fmla="*/ 759636 w 871195"/>
                  <a:gd name="connsiteY558" fmla="*/ 312855 h 682104"/>
                  <a:gd name="connsiteX559" fmla="*/ 764082 w 871195"/>
                  <a:gd name="connsiteY559" fmla="*/ 314768 h 682104"/>
                  <a:gd name="connsiteX560" fmla="*/ 768864 w 871195"/>
                  <a:gd name="connsiteY560" fmla="*/ 315387 h 682104"/>
                  <a:gd name="connsiteX561" fmla="*/ 765713 w 871195"/>
                  <a:gd name="connsiteY561" fmla="*/ 320170 h 682104"/>
                  <a:gd name="connsiteX562" fmla="*/ 764925 w 871195"/>
                  <a:gd name="connsiteY562" fmla="*/ 323377 h 682104"/>
                  <a:gd name="connsiteX563" fmla="*/ 770496 w 871195"/>
                  <a:gd name="connsiteY563" fmla="*/ 322589 h 682104"/>
                  <a:gd name="connsiteX564" fmla="*/ 776236 w 871195"/>
                  <a:gd name="connsiteY564" fmla="*/ 315105 h 682104"/>
                  <a:gd name="connsiteX565" fmla="*/ 783213 w 871195"/>
                  <a:gd name="connsiteY565" fmla="*/ 309535 h 682104"/>
                  <a:gd name="connsiteX566" fmla="*/ 786364 w 871195"/>
                  <a:gd name="connsiteY566" fmla="*/ 305540 h 682104"/>
                  <a:gd name="connsiteX567" fmla="*/ 789065 w 871195"/>
                  <a:gd name="connsiteY567" fmla="*/ 304415 h 682104"/>
                  <a:gd name="connsiteX568" fmla="*/ 795705 w 871195"/>
                  <a:gd name="connsiteY568" fmla="*/ 308691 h 682104"/>
                  <a:gd name="connsiteX569" fmla="*/ 801894 w 871195"/>
                  <a:gd name="connsiteY569" fmla="*/ 309029 h 682104"/>
                  <a:gd name="connsiteX570" fmla="*/ 809547 w 871195"/>
                  <a:gd name="connsiteY570" fmla="*/ 306665 h 682104"/>
                  <a:gd name="connsiteX571" fmla="*/ 811629 w 871195"/>
                  <a:gd name="connsiteY571" fmla="*/ 300307 h 682104"/>
                  <a:gd name="connsiteX572" fmla="*/ 817199 w 871195"/>
                  <a:gd name="connsiteY572" fmla="*/ 298900 h 682104"/>
                  <a:gd name="connsiteX573" fmla="*/ 820238 w 871195"/>
                  <a:gd name="connsiteY573" fmla="*/ 294624 h 682104"/>
                  <a:gd name="connsiteX574" fmla="*/ 817875 w 871195"/>
                  <a:gd name="connsiteY574" fmla="*/ 283933 h 682104"/>
                  <a:gd name="connsiteX575" fmla="*/ 820125 w 871195"/>
                  <a:gd name="connsiteY575" fmla="*/ 278362 h 682104"/>
                  <a:gd name="connsiteX576" fmla="*/ 822657 w 871195"/>
                  <a:gd name="connsiteY576" fmla="*/ 273579 h 682104"/>
                  <a:gd name="connsiteX577" fmla="*/ 816468 w 871195"/>
                  <a:gd name="connsiteY577" fmla="*/ 272173 h 682104"/>
                  <a:gd name="connsiteX578" fmla="*/ 814104 w 871195"/>
                  <a:gd name="connsiteY578" fmla="*/ 270090 h 682104"/>
                  <a:gd name="connsiteX579" fmla="*/ 815680 w 871195"/>
                  <a:gd name="connsiteY579" fmla="*/ 267221 h 682104"/>
                  <a:gd name="connsiteX580" fmla="*/ 822657 w 871195"/>
                  <a:gd name="connsiteY580" fmla="*/ 266433 h 682104"/>
                  <a:gd name="connsiteX581" fmla="*/ 825190 w 871195"/>
                  <a:gd name="connsiteY581" fmla="*/ 269471 h 682104"/>
                  <a:gd name="connsiteX582" fmla="*/ 826765 w 871195"/>
                  <a:gd name="connsiteY582" fmla="*/ 277293 h 682104"/>
                  <a:gd name="connsiteX583" fmla="*/ 832504 w 871195"/>
                  <a:gd name="connsiteY583" fmla="*/ 271553 h 682104"/>
                  <a:gd name="connsiteX584" fmla="*/ 839482 w 871195"/>
                  <a:gd name="connsiteY584" fmla="*/ 267277 h 682104"/>
                  <a:gd name="connsiteX585" fmla="*/ 844265 w 871195"/>
                  <a:gd name="connsiteY585" fmla="*/ 270147 h 682104"/>
                  <a:gd name="connsiteX586" fmla="*/ 848710 w 871195"/>
                  <a:gd name="connsiteY586" fmla="*/ 268853 h 682104"/>
                  <a:gd name="connsiteX587" fmla="*/ 845052 w 871195"/>
                  <a:gd name="connsiteY587" fmla="*/ 264689 h 682104"/>
                  <a:gd name="connsiteX588" fmla="*/ 842802 w 871195"/>
                  <a:gd name="connsiteY588" fmla="*/ 259737 h 682104"/>
                  <a:gd name="connsiteX589" fmla="*/ 837569 w 871195"/>
                  <a:gd name="connsiteY589" fmla="*/ 256079 h 682104"/>
                  <a:gd name="connsiteX590" fmla="*/ 828510 w 871195"/>
                  <a:gd name="connsiteY590" fmla="*/ 257036 h 682104"/>
                  <a:gd name="connsiteX591" fmla="*/ 821701 w 871195"/>
                  <a:gd name="connsiteY591" fmla="*/ 259568 h 682104"/>
                  <a:gd name="connsiteX592" fmla="*/ 815005 w 871195"/>
                  <a:gd name="connsiteY592" fmla="*/ 249665 h 682104"/>
                  <a:gd name="connsiteX593" fmla="*/ 817256 w 871195"/>
                  <a:gd name="connsiteY593" fmla="*/ 247133 h 682104"/>
                  <a:gd name="connsiteX594" fmla="*/ 821701 w 871195"/>
                  <a:gd name="connsiteY594" fmla="*/ 250959 h 682104"/>
                  <a:gd name="connsiteX595" fmla="*/ 829185 w 871195"/>
                  <a:gd name="connsiteY595" fmla="*/ 252703 h 682104"/>
                  <a:gd name="connsiteX596" fmla="*/ 836331 w 871195"/>
                  <a:gd name="connsiteY596" fmla="*/ 252703 h 682104"/>
                  <a:gd name="connsiteX597" fmla="*/ 843927 w 871195"/>
                  <a:gd name="connsiteY597" fmla="*/ 252872 h 682104"/>
                  <a:gd name="connsiteX598" fmla="*/ 846628 w 871195"/>
                  <a:gd name="connsiteY598" fmla="*/ 246964 h 682104"/>
                  <a:gd name="connsiteX599" fmla="*/ 848372 w 871195"/>
                  <a:gd name="connsiteY599" fmla="*/ 243475 h 682104"/>
                  <a:gd name="connsiteX600" fmla="*/ 854393 w 871195"/>
                  <a:gd name="connsiteY600" fmla="*/ 236442 h 682104"/>
                  <a:gd name="connsiteX601" fmla="*/ 855518 w 871195"/>
                  <a:gd name="connsiteY601" fmla="*/ 219055 h 682104"/>
                  <a:gd name="connsiteX602" fmla="*/ 857600 w 871195"/>
                  <a:gd name="connsiteY602" fmla="*/ 214103 h 682104"/>
                  <a:gd name="connsiteX603" fmla="*/ 860920 w 871195"/>
                  <a:gd name="connsiteY603" fmla="*/ 217142 h 682104"/>
                  <a:gd name="connsiteX604" fmla="*/ 865197 w 871195"/>
                  <a:gd name="connsiteY604" fmla="*/ 217142 h 682104"/>
                  <a:gd name="connsiteX605" fmla="*/ 868291 w 871195"/>
                  <a:gd name="connsiteY605" fmla="*/ 215454 h 682104"/>
                  <a:gd name="connsiteX606" fmla="*/ 868798 w 871195"/>
                  <a:gd name="connsiteY606" fmla="*/ 215285 h 682104"/>
                  <a:gd name="connsiteX607" fmla="*/ 869980 w 871195"/>
                  <a:gd name="connsiteY607" fmla="*/ 209376 h 682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</a:cxnLst>
                <a:rect l="l" t="t" r="r" b="b"/>
                <a:pathLst>
                  <a:path w="871195" h="682104">
                    <a:moveTo>
                      <a:pt x="869980" y="209376"/>
                    </a:moveTo>
                    <a:cubicBezTo>
                      <a:pt x="869135" y="207407"/>
                      <a:pt x="868460" y="205325"/>
                      <a:pt x="867898" y="203018"/>
                    </a:cubicBezTo>
                    <a:cubicBezTo>
                      <a:pt x="864972" y="190864"/>
                      <a:pt x="862046" y="192383"/>
                      <a:pt x="855406" y="179498"/>
                    </a:cubicBezTo>
                    <a:cubicBezTo>
                      <a:pt x="848822" y="166612"/>
                      <a:pt x="848091" y="165824"/>
                      <a:pt x="853943" y="161267"/>
                    </a:cubicBezTo>
                    <a:cubicBezTo>
                      <a:pt x="859795" y="156709"/>
                      <a:pt x="848822" y="144555"/>
                      <a:pt x="845109" y="136227"/>
                    </a:cubicBezTo>
                    <a:cubicBezTo>
                      <a:pt x="841451" y="127899"/>
                      <a:pt x="839257" y="120303"/>
                      <a:pt x="833349" y="115745"/>
                    </a:cubicBezTo>
                    <a:cubicBezTo>
                      <a:pt x="820632" y="105898"/>
                      <a:pt x="837512" y="95151"/>
                      <a:pt x="827384" y="94194"/>
                    </a:cubicBezTo>
                    <a:cubicBezTo>
                      <a:pt x="821814" y="93688"/>
                      <a:pt x="811291" y="96220"/>
                      <a:pt x="803976" y="99033"/>
                    </a:cubicBezTo>
                    <a:cubicBezTo>
                      <a:pt x="792216" y="103591"/>
                      <a:pt x="796661" y="91437"/>
                      <a:pt x="788558" y="87667"/>
                    </a:cubicBezTo>
                    <a:cubicBezTo>
                      <a:pt x="780456" y="83897"/>
                      <a:pt x="785576" y="80183"/>
                      <a:pt x="787095" y="73375"/>
                    </a:cubicBezTo>
                    <a:cubicBezTo>
                      <a:pt x="788558" y="66566"/>
                      <a:pt x="775392" y="72531"/>
                      <a:pt x="773141" y="77820"/>
                    </a:cubicBezTo>
                    <a:cubicBezTo>
                      <a:pt x="770946" y="83109"/>
                      <a:pt x="765094" y="80071"/>
                      <a:pt x="762112" y="75569"/>
                    </a:cubicBezTo>
                    <a:cubicBezTo>
                      <a:pt x="759186" y="71012"/>
                      <a:pt x="751084" y="74781"/>
                      <a:pt x="743768" y="72531"/>
                    </a:cubicBezTo>
                    <a:cubicBezTo>
                      <a:pt x="736453" y="70224"/>
                      <a:pt x="726269" y="61389"/>
                      <a:pt x="725087" y="64034"/>
                    </a:cubicBezTo>
                    <a:cubicBezTo>
                      <a:pt x="725031" y="64147"/>
                      <a:pt x="724975" y="64203"/>
                      <a:pt x="724918" y="64316"/>
                    </a:cubicBezTo>
                    <a:cubicBezTo>
                      <a:pt x="724918" y="64316"/>
                      <a:pt x="724918" y="64316"/>
                      <a:pt x="724918" y="64316"/>
                    </a:cubicBezTo>
                    <a:cubicBezTo>
                      <a:pt x="723681" y="66735"/>
                      <a:pt x="721036" y="67635"/>
                      <a:pt x="717660" y="69717"/>
                    </a:cubicBezTo>
                    <a:cubicBezTo>
                      <a:pt x="714171" y="71855"/>
                      <a:pt x="714453" y="76188"/>
                      <a:pt x="712821" y="83165"/>
                    </a:cubicBezTo>
                    <a:cubicBezTo>
                      <a:pt x="711189" y="90143"/>
                      <a:pt x="714453" y="107136"/>
                      <a:pt x="714959" y="112482"/>
                    </a:cubicBezTo>
                    <a:cubicBezTo>
                      <a:pt x="715522" y="117883"/>
                      <a:pt x="709557" y="117321"/>
                      <a:pt x="700160" y="113551"/>
                    </a:cubicBezTo>
                    <a:cubicBezTo>
                      <a:pt x="690763" y="109781"/>
                      <a:pt x="681591" y="94476"/>
                      <a:pt x="674839" y="88005"/>
                    </a:cubicBezTo>
                    <a:cubicBezTo>
                      <a:pt x="668087" y="81534"/>
                      <a:pt x="660603" y="92562"/>
                      <a:pt x="657115" y="95545"/>
                    </a:cubicBezTo>
                    <a:cubicBezTo>
                      <a:pt x="653626" y="98527"/>
                      <a:pt x="640403" y="102522"/>
                      <a:pt x="627236" y="107361"/>
                    </a:cubicBezTo>
                    <a:cubicBezTo>
                      <a:pt x="614069" y="112200"/>
                      <a:pt x="575581" y="126717"/>
                      <a:pt x="563990" y="128631"/>
                    </a:cubicBezTo>
                    <a:cubicBezTo>
                      <a:pt x="552398" y="130544"/>
                      <a:pt x="539794" y="117321"/>
                      <a:pt x="536305" y="113551"/>
                    </a:cubicBezTo>
                    <a:cubicBezTo>
                      <a:pt x="532817" y="109781"/>
                      <a:pt x="536024" y="108149"/>
                      <a:pt x="541145" y="105223"/>
                    </a:cubicBezTo>
                    <a:cubicBezTo>
                      <a:pt x="546265" y="102241"/>
                      <a:pt x="546546" y="95545"/>
                      <a:pt x="549754" y="86654"/>
                    </a:cubicBezTo>
                    <a:cubicBezTo>
                      <a:pt x="552961" y="77764"/>
                      <a:pt x="558925" y="69155"/>
                      <a:pt x="561064" y="64878"/>
                    </a:cubicBezTo>
                    <a:cubicBezTo>
                      <a:pt x="563202" y="60602"/>
                      <a:pt x="572655" y="55988"/>
                      <a:pt x="577719" y="53568"/>
                    </a:cubicBezTo>
                    <a:cubicBezTo>
                      <a:pt x="582840" y="51149"/>
                      <a:pt x="584190" y="45240"/>
                      <a:pt x="585766" y="41977"/>
                    </a:cubicBezTo>
                    <a:cubicBezTo>
                      <a:pt x="587397" y="38769"/>
                      <a:pt x="587116" y="36069"/>
                      <a:pt x="584415" y="34718"/>
                    </a:cubicBezTo>
                    <a:cubicBezTo>
                      <a:pt x="581714" y="33368"/>
                      <a:pt x="583852" y="28810"/>
                      <a:pt x="580364" y="24758"/>
                    </a:cubicBezTo>
                    <a:cubicBezTo>
                      <a:pt x="576875" y="20707"/>
                      <a:pt x="570123" y="15868"/>
                      <a:pt x="564215" y="15080"/>
                    </a:cubicBezTo>
                    <a:cubicBezTo>
                      <a:pt x="558307" y="14293"/>
                      <a:pt x="547278" y="22339"/>
                      <a:pt x="543227" y="24252"/>
                    </a:cubicBezTo>
                    <a:cubicBezTo>
                      <a:pt x="539175" y="26109"/>
                      <a:pt x="532986" y="26953"/>
                      <a:pt x="529216" y="26390"/>
                    </a:cubicBezTo>
                    <a:cubicBezTo>
                      <a:pt x="525445" y="25828"/>
                      <a:pt x="516836" y="28303"/>
                      <a:pt x="511491" y="29597"/>
                    </a:cubicBezTo>
                    <a:cubicBezTo>
                      <a:pt x="506089" y="30948"/>
                      <a:pt x="507158" y="25828"/>
                      <a:pt x="507158" y="22339"/>
                    </a:cubicBezTo>
                    <a:cubicBezTo>
                      <a:pt x="507158" y="18850"/>
                      <a:pt x="504457" y="16431"/>
                      <a:pt x="500406" y="14517"/>
                    </a:cubicBezTo>
                    <a:cubicBezTo>
                      <a:pt x="498268" y="13505"/>
                      <a:pt x="496579" y="12942"/>
                      <a:pt x="495285" y="12773"/>
                    </a:cubicBezTo>
                    <a:cubicBezTo>
                      <a:pt x="494160" y="12660"/>
                      <a:pt x="493372" y="12829"/>
                      <a:pt x="492866" y="13448"/>
                    </a:cubicBezTo>
                    <a:cubicBezTo>
                      <a:pt x="491853" y="14743"/>
                      <a:pt x="488927" y="19075"/>
                      <a:pt x="485832" y="21607"/>
                    </a:cubicBezTo>
                    <a:cubicBezTo>
                      <a:pt x="485663" y="21776"/>
                      <a:pt x="485495" y="21945"/>
                      <a:pt x="485326" y="22058"/>
                    </a:cubicBezTo>
                    <a:cubicBezTo>
                      <a:pt x="482118" y="24477"/>
                      <a:pt x="465969" y="28247"/>
                      <a:pt x="457079" y="29035"/>
                    </a:cubicBezTo>
                    <a:cubicBezTo>
                      <a:pt x="448188" y="29823"/>
                      <a:pt x="440142" y="25546"/>
                      <a:pt x="435528" y="22845"/>
                    </a:cubicBezTo>
                    <a:cubicBezTo>
                      <a:pt x="430970" y="20144"/>
                      <a:pt x="422867" y="11029"/>
                      <a:pt x="419941" y="7259"/>
                    </a:cubicBezTo>
                    <a:cubicBezTo>
                      <a:pt x="416959" y="3489"/>
                      <a:pt x="415384" y="0"/>
                      <a:pt x="413189" y="0"/>
                    </a:cubicBezTo>
                    <a:cubicBezTo>
                      <a:pt x="410995" y="0"/>
                      <a:pt x="400304" y="17500"/>
                      <a:pt x="397603" y="21270"/>
                    </a:cubicBezTo>
                    <a:cubicBezTo>
                      <a:pt x="394902" y="25040"/>
                      <a:pt x="391413" y="26897"/>
                      <a:pt x="385224" y="27741"/>
                    </a:cubicBezTo>
                    <a:cubicBezTo>
                      <a:pt x="379034" y="28528"/>
                      <a:pt x="378471" y="29091"/>
                      <a:pt x="371775" y="33142"/>
                    </a:cubicBezTo>
                    <a:cubicBezTo>
                      <a:pt x="365023" y="37194"/>
                      <a:pt x="379034" y="39613"/>
                      <a:pt x="384154" y="41470"/>
                    </a:cubicBezTo>
                    <a:cubicBezTo>
                      <a:pt x="389275" y="43383"/>
                      <a:pt x="385786" y="49798"/>
                      <a:pt x="384154" y="52218"/>
                    </a:cubicBezTo>
                    <a:cubicBezTo>
                      <a:pt x="382523" y="54637"/>
                      <a:pt x="386011" y="60827"/>
                      <a:pt x="386574" y="64316"/>
                    </a:cubicBezTo>
                    <a:cubicBezTo>
                      <a:pt x="387137" y="67804"/>
                      <a:pt x="386011" y="77201"/>
                      <a:pt x="384154" y="81815"/>
                    </a:cubicBezTo>
                    <a:cubicBezTo>
                      <a:pt x="382241" y="86373"/>
                      <a:pt x="371213" y="85585"/>
                      <a:pt x="364517" y="85022"/>
                    </a:cubicBezTo>
                    <a:cubicBezTo>
                      <a:pt x="357764" y="84460"/>
                      <a:pt x="353488" y="68873"/>
                      <a:pt x="350506" y="62965"/>
                    </a:cubicBezTo>
                    <a:cubicBezTo>
                      <a:pt x="347523" y="57057"/>
                      <a:pt x="334357" y="53568"/>
                      <a:pt x="329799" y="53793"/>
                    </a:cubicBezTo>
                    <a:cubicBezTo>
                      <a:pt x="325241" y="54075"/>
                      <a:pt x="314437" y="53230"/>
                      <a:pt x="310442" y="52724"/>
                    </a:cubicBezTo>
                    <a:cubicBezTo>
                      <a:pt x="306391" y="52161"/>
                      <a:pt x="299695" y="51373"/>
                      <a:pt x="295081" y="52724"/>
                    </a:cubicBezTo>
                    <a:cubicBezTo>
                      <a:pt x="290523" y="54075"/>
                      <a:pt x="288891" y="70224"/>
                      <a:pt x="287822" y="74781"/>
                    </a:cubicBezTo>
                    <a:cubicBezTo>
                      <a:pt x="286753" y="79339"/>
                      <a:pt x="289454" y="81759"/>
                      <a:pt x="289961" y="84178"/>
                    </a:cubicBezTo>
                    <a:cubicBezTo>
                      <a:pt x="290523" y="86598"/>
                      <a:pt x="289961" y="91718"/>
                      <a:pt x="284052" y="97908"/>
                    </a:cubicBezTo>
                    <a:cubicBezTo>
                      <a:pt x="280789" y="101340"/>
                      <a:pt x="277019" y="103197"/>
                      <a:pt x="273755" y="104435"/>
                    </a:cubicBezTo>
                    <a:cubicBezTo>
                      <a:pt x="272742" y="105560"/>
                      <a:pt x="260870" y="119684"/>
                      <a:pt x="265765" y="124805"/>
                    </a:cubicBezTo>
                    <a:cubicBezTo>
                      <a:pt x="270885" y="130094"/>
                      <a:pt x="269422" y="137690"/>
                      <a:pt x="274599" y="146806"/>
                    </a:cubicBezTo>
                    <a:cubicBezTo>
                      <a:pt x="279720" y="155921"/>
                      <a:pt x="276793" y="170326"/>
                      <a:pt x="270210" y="173365"/>
                    </a:cubicBezTo>
                    <a:cubicBezTo>
                      <a:pt x="263627" y="176403"/>
                      <a:pt x="254061" y="178654"/>
                      <a:pt x="259181" y="192327"/>
                    </a:cubicBezTo>
                    <a:cubicBezTo>
                      <a:pt x="264302" y="206000"/>
                      <a:pt x="267228" y="208251"/>
                      <a:pt x="260644" y="212809"/>
                    </a:cubicBezTo>
                    <a:cubicBezTo>
                      <a:pt x="254061" y="217366"/>
                      <a:pt x="253273" y="229521"/>
                      <a:pt x="245958" y="229521"/>
                    </a:cubicBezTo>
                    <a:cubicBezTo>
                      <a:pt x="238643" y="229521"/>
                      <a:pt x="232004" y="229521"/>
                      <a:pt x="232004" y="237848"/>
                    </a:cubicBezTo>
                    <a:cubicBezTo>
                      <a:pt x="232004" y="246176"/>
                      <a:pt x="225420" y="252253"/>
                      <a:pt x="220243" y="254560"/>
                    </a:cubicBezTo>
                    <a:cubicBezTo>
                      <a:pt x="215123" y="256811"/>
                      <a:pt x="200437" y="278812"/>
                      <a:pt x="199705" y="291698"/>
                    </a:cubicBezTo>
                    <a:cubicBezTo>
                      <a:pt x="198974" y="304583"/>
                      <a:pt x="214392" y="322815"/>
                      <a:pt x="201168" y="340989"/>
                    </a:cubicBezTo>
                    <a:cubicBezTo>
                      <a:pt x="194135" y="350667"/>
                      <a:pt x="190140" y="358601"/>
                      <a:pt x="186032" y="364172"/>
                    </a:cubicBezTo>
                    <a:cubicBezTo>
                      <a:pt x="183781" y="367267"/>
                      <a:pt x="177423" y="367154"/>
                      <a:pt x="171571" y="366816"/>
                    </a:cubicBezTo>
                    <a:cubicBezTo>
                      <a:pt x="165663" y="366479"/>
                      <a:pt x="160711" y="364116"/>
                      <a:pt x="159979" y="371543"/>
                    </a:cubicBezTo>
                    <a:cubicBezTo>
                      <a:pt x="159754" y="374075"/>
                      <a:pt x="159248" y="376889"/>
                      <a:pt x="156097" y="378352"/>
                    </a:cubicBezTo>
                    <a:cubicBezTo>
                      <a:pt x="146588" y="382910"/>
                      <a:pt x="136403" y="389662"/>
                      <a:pt x="130270" y="396414"/>
                    </a:cubicBezTo>
                    <a:cubicBezTo>
                      <a:pt x="125880" y="401253"/>
                      <a:pt x="130326" y="410256"/>
                      <a:pt x="130270" y="410875"/>
                    </a:cubicBezTo>
                    <a:cubicBezTo>
                      <a:pt x="130101" y="412788"/>
                      <a:pt x="123799" y="412057"/>
                      <a:pt x="125824" y="417065"/>
                    </a:cubicBezTo>
                    <a:cubicBezTo>
                      <a:pt x="127794" y="421960"/>
                      <a:pt x="127794" y="429894"/>
                      <a:pt x="127681" y="432989"/>
                    </a:cubicBezTo>
                    <a:cubicBezTo>
                      <a:pt x="127681" y="433101"/>
                      <a:pt x="127737" y="433101"/>
                      <a:pt x="127737" y="433270"/>
                    </a:cubicBezTo>
                    <a:cubicBezTo>
                      <a:pt x="127569" y="434902"/>
                      <a:pt x="127625" y="434508"/>
                      <a:pt x="127681" y="432989"/>
                    </a:cubicBezTo>
                    <a:cubicBezTo>
                      <a:pt x="127512" y="430344"/>
                      <a:pt x="121267" y="437940"/>
                      <a:pt x="115584" y="439910"/>
                    </a:cubicBezTo>
                    <a:cubicBezTo>
                      <a:pt x="113108" y="440754"/>
                      <a:pt x="110969" y="439685"/>
                      <a:pt x="109225" y="440810"/>
                    </a:cubicBezTo>
                    <a:cubicBezTo>
                      <a:pt x="102698" y="444918"/>
                      <a:pt x="99434" y="444974"/>
                      <a:pt x="95327" y="439966"/>
                    </a:cubicBezTo>
                    <a:cubicBezTo>
                      <a:pt x="90656" y="434283"/>
                      <a:pt x="86886" y="438672"/>
                      <a:pt x="85480" y="444636"/>
                    </a:cubicBezTo>
                    <a:cubicBezTo>
                      <a:pt x="84861" y="447281"/>
                      <a:pt x="87393" y="448013"/>
                      <a:pt x="88012" y="449250"/>
                    </a:cubicBezTo>
                    <a:cubicBezTo>
                      <a:pt x="89081" y="451332"/>
                      <a:pt x="88237" y="455384"/>
                      <a:pt x="88237" y="457241"/>
                    </a:cubicBezTo>
                    <a:cubicBezTo>
                      <a:pt x="88237" y="459154"/>
                      <a:pt x="93301" y="461686"/>
                      <a:pt x="93976" y="463599"/>
                    </a:cubicBezTo>
                    <a:cubicBezTo>
                      <a:pt x="95496" y="467875"/>
                      <a:pt x="88856" y="471533"/>
                      <a:pt x="84410" y="473052"/>
                    </a:cubicBezTo>
                    <a:cubicBezTo>
                      <a:pt x="82272" y="473784"/>
                      <a:pt x="78334" y="479354"/>
                      <a:pt x="72650" y="479692"/>
                    </a:cubicBezTo>
                    <a:cubicBezTo>
                      <a:pt x="49918" y="481211"/>
                      <a:pt x="46204" y="472883"/>
                      <a:pt x="33037" y="495616"/>
                    </a:cubicBezTo>
                    <a:cubicBezTo>
                      <a:pt x="26116" y="507545"/>
                      <a:pt x="18632" y="510696"/>
                      <a:pt x="13793" y="512890"/>
                    </a:cubicBezTo>
                    <a:cubicBezTo>
                      <a:pt x="13343" y="513059"/>
                      <a:pt x="12386" y="511090"/>
                      <a:pt x="11543" y="509233"/>
                    </a:cubicBezTo>
                    <a:cubicBezTo>
                      <a:pt x="11036" y="510302"/>
                      <a:pt x="10755" y="510921"/>
                      <a:pt x="10755" y="510921"/>
                    </a:cubicBezTo>
                    <a:cubicBezTo>
                      <a:pt x="10755" y="510921"/>
                      <a:pt x="16044" y="517167"/>
                      <a:pt x="17113" y="518574"/>
                    </a:cubicBezTo>
                    <a:cubicBezTo>
                      <a:pt x="18239" y="519980"/>
                      <a:pt x="17901" y="522737"/>
                      <a:pt x="17732" y="524819"/>
                    </a:cubicBezTo>
                    <a:cubicBezTo>
                      <a:pt x="17563" y="526901"/>
                      <a:pt x="19307" y="527070"/>
                      <a:pt x="21390" y="527070"/>
                    </a:cubicBezTo>
                    <a:cubicBezTo>
                      <a:pt x="23471" y="527070"/>
                      <a:pt x="27635" y="525495"/>
                      <a:pt x="29380" y="524651"/>
                    </a:cubicBezTo>
                    <a:cubicBezTo>
                      <a:pt x="31124" y="523863"/>
                      <a:pt x="31462" y="525270"/>
                      <a:pt x="32080" y="526733"/>
                    </a:cubicBezTo>
                    <a:cubicBezTo>
                      <a:pt x="32699" y="528196"/>
                      <a:pt x="32249" y="530728"/>
                      <a:pt x="31462" y="532978"/>
                    </a:cubicBezTo>
                    <a:cubicBezTo>
                      <a:pt x="30674" y="535229"/>
                      <a:pt x="31462" y="536354"/>
                      <a:pt x="32080" y="538268"/>
                    </a:cubicBezTo>
                    <a:cubicBezTo>
                      <a:pt x="32699" y="540181"/>
                      <a:pt x="28873" y="539562"/>
                      <a:pt x="26679" y="539393"/>
                    </a:cubicBezTo>
                    <a:cubicBezTo>
                      <a:pt x="24428" y="539224"/>
                      <a:pt x="18857" y="540181"/>
                      <a:pt x="14862" y="540181"/>
                    </a:cubicBezTo>
                    <a:cubicBezTo>
                      <a:pt x="10867" y="540181"/>
                      <a:pt x="13118" y="547665"/>
                      <a:pt x="13906" y="550872"/>
                    </a:cubicBezTo>
                    <a:cubicBezTo>
                      <a:pt x="14694" y="554079"/>
                      <a:pt x="12949" y="556161"/>
                      <a:pt x="12780" y="557287"/>
                    </a:cubicBezTo>
                    <a:cubicBezTo>
                      <a:pt x="12612" y="558412"/>
                      <a:pt x="11992" y="562857"/>
                      <a:pt x="11486" y="563983"/>
                    </a:cubicBezTo>
                    <a:cubicBezTo>
                      <a:pt x="10980" y="565108"/>
                      <a:pt x="9404" y="564151"/>
                      <a:pt x="8110" y="562238"/>
                    </a:cubicBezTo>
                    <a:cubicBezTo>
                      <a:pt x="6816" y="560325"/>
                      <a:pt x="4903" y="564939"/>
                      <a:pt x="3777" y="566683"/>
                    </a:cubicBezTo>
                    <a:cubicBezTo>
                      <a:pt x="2652" y="568428"/>
                      <a:pt x="3440" y="569553"/>
                      <a:pt x="3946" y="570679"/>
                    </a:cubicBezTo>
                    <a:cubicBezTo>
                      <a:pt x="4453" y="571804"/>
                      <a:pt x="6028" y="574055"/>
                      <a:pt x="6197" y="577712"/>
                    </a:cubicBezTo>
                    <a:cubicBezTo>
                      <a:pt x="6366" y="581370"/>
                      <a:pt x="3665" y="585984"/>
                      <a:pt x="2821" y="587278"/>
                    </a:cubicBezTo>
                    <a:cubicBezTo>
                      <a:pt x="2033" y="588572"/>
                      <a:pt x="908" y="589810"/>
                      <a:pt x="120" y="594312"/>
                    </a:cubicBezTo>
                    <a:cubicBezTo>
                      <a:pt x="-668" y="598757"/>
                      <a:pt x="2652" y="605002"/>
                      <a:pt x="3608" y="606916"/>
                    </a:cubicBezTo>
                    <a:cubicBezTo>
                      <a:pt x="4565" y="608829"/>
                      <a:pt x="4903" y="606297"/>
                      <a:pt x="5859" y="605002"/>
                    </a:cubicBezTo>
                    <a:cubicBezTo>
                      <a:pt x="6816" y="603708"/>
                      <a:pt x="9686" y="608379"/>
                      <a:pt x="10980" y="610404"/>
                    </a:cubicBezTo>
                    <a:cubicBezTo>
                      <a:pt x="12274" y="612486"/>
                      <a:pt x="9686" y="614850"/>
                      <a:pt x="9067" y="616313"/>
                    </a:cubicBezTo>
                    <a:cubicBezTo>
                      <a:pt x="8447" y="617776"/>
                      <a:pt x="9067" y="619520"/>
                      <a:pt x="9854" y="620476"/>
                    </a:cubicBezTo>
                    <a:cubicBezTo>
                      <a:pt x="10642" y="621433"/>
                      <a:pt x="13343" y="622896"/>
                      <a:pt x="14975" y="622727"/>
                    </a:cubicBezTo>
                    <a:cubicBezTo>
                      <a:pt x="16550" y="622558"/>
                      <a:pt x="16888" y="621939"/>
                      <a:pt x="20376" y="622108"/>
                    </a:cubicBezTo>
                    <a:cubicBezTo>
                      <a:pt x="23865" y="622277"/>
                      <a:pt x="23246" y="623065"/>
                      <a:pt x="22740" y="623684"/>
                    </a:cubicBezTo>
                    <a:cubicBezTo>
                      <a:pt x="22233" y="624303"/>
                      <a:pt x="20658" y="625935"/>
                      <a:pt x="17619" y="626385"/>
                    </a:cubicBezTo>
                    <a:cubicBezTo>
                      <a:pt x="14581" y="626891"/>
                      <a:pt x="13624" y="626554"/>
                      <a:pt x="10417" y="628748"/>
                    </a:cubicBezTo>
                    <a:cubicBezTo>
                      <a:pt x="7210" y="630999"/>
                      <a:pt x="12949" y="632574"/>
                      <a:pt x="15200" y="633531"/>
                    </a:cubicBezTo>
                    <a:cubicBezTo>
                      <a:pt x="17451" y="634487"/>
                      <a:pt x="17282" y="636569"/>
                      <a:pt x="17451" y="638145"/>
                    </a:cubicBezTo>
                    <a:cubicBezTo>
                      <a:pt x="17619" y="639720"/>
                      <a:pt x="18239" y="643715"/>
                      <a:pt x="18745" y="646754"/>
                    </a:cubicBezTo>
                    <a:cubicBezTo>
                      <a:pt x="19251" y="649793"/>
                      <a:pt x="22571" y="649174"/>
                      <a:pt x="24991" y="649793"/>
                    </a:cubicBezTo>
                    <a:cubicBezTo>
                      <a:pt x="27354" y="650411"/>
                      <a:pt x="27523" y="653281"/>
                      <a:pt x="29154" y="655194"/>
                    </a:cubicBezTo>
                    <a:cubicBezTo>
                      <a:pt x="30730" y="657107"/>
                      <a:pt x="30449" y="656657"/>
                      <a:pt x="31068" y="655701"/>
                    </a:cubicBezTo>
                    <a:cubicBezTo>
                      <a:pt x="31687" y="654744"/>
                      <a:pt x="30899" y="652325"/>
                      <a:pt x="30899" y="649624"/>
                    </a:cubicBezTo>
                    <a:cubicBezTo>
                      <a:pt x="30899" y="646923"/>
                      <a:pt x="30730" y="647711"/>
                      <a:pt x="32362" y="646754"/>
                    </a:cubicBezTo>
                    <a:cubicBezTo>
                      <a:pt x="33937" y="645797"/>
                      <a:pt x="35738" y="652325"/>
                      <a:pt x="36695" y="654744"/>
                    </a:cubicBezTo>
                    <a:cubicBezTo>
                      <a:pt x="37651" y="657164"/>
                      <a:pt x="39058" y="656826"/>
                      <a:pt x="41027" y="656489"/>
                    </a:cubicBezTo>
                    <a:cubicBezTo>
                      <a:pt x="42940" y="656151"/>
                      <a:pt x="42153" y="661103"/>
                      <a:pt x="41984" y="662565"/>
                    </a:cubicBezTo>
                    <a:cubicBezTo>
                      <a:pt x="41815" y="664028"/>
                      <a:pt x="41477" y="667179"/>
                      <a:pt x="39564" y="668811"/>
                    </a:cubicBezTo>
                    <a:cubicBezTo>
                      <a:pt x="37651" y="670387"/>
                      <a:pt x="36188" y="663241"/>
                      <a:pt x="34950" y="661609"/>
                    </a:cubicBezTo>
                    <a:cubicBezTo>
                      <a:pt x="33656" y="660034"/>
                      <a:pt x="29042" y="660146"/>
                      <a:pt x="26679" y="660821"/>
                    </a:cubicBezTo>
                    <a:cubicBezTo>
                      <a:pt x="24315" y="661440"/>
                      <a:pt x="29717" y="669599"/>
                      <a:pt x="30843" y="671681"/>
                    </a:cubicBezTo>
                    <a:cubicBezTo>
                      <a:pt x="31968" y="673763"/>
                      <a:pt x="31462" y="676633"/>
                      <a:pt x="31180" y="678883"/>
                    </a:cubicBezTo>
                    <a:cubicBezTo>
                      <a:pt x="30843" y="681134"/>
                      <a:pt x="31968" y="682879"/>
                      <a:pt x="33881" y="681753"/>
                    </a:cubicBezTo>
                    <a:cubicBezTo>
                      <a:pt x="35794" y="680628"/>
                      <a:pt x="35625" y="679840"/>
                      <a:pt x="37370" y="678265"/>
                    </a:cubicBezTo>
                    <a:cubicBezTo>
                      <a:pt x="39114" y="676689"/>
                      <a:pt x="41027" y="677139"/>
                      <a:pt x="42772" y="677139"/>
                    </a:cubicBezTo>
                    <a:cubicBezTo>
                      <a:pt x="44516" y="677139"/>
                      <a:pt x="47892" y="675564"/>
                      <a:pt x="50255" y="676014"/>
                    </a:cubicBezTo>
                    <a:cubicBezTo>
                      <a:pt x="52619" y="676520"/>
                      <a:pt x="55657" y="678715"/>
                      <a:pt x="58864" y="680347"/>
                    </a:cubicBezTo>
                    <a:cubicBezTo>
                      <a:pt x="62072" y="681922"/>
                      <a:pt x="62522" y="681303"/>
                      <a:pt x="64266" y="681134"/>
                    </a:cubicBezTo>
                    <a:cubicBezTo>
                      <a:pt x="66011" y="680965"/>
                      <a:pt x="67924" y="680515"/>
                      <a:pt x="69837" y="678883"/>
                    </a:cubicBezTo>
                    <a:cubicBezTo>
                      <a:pt x="71750" y="677308"/>
                      <a:pt x="74957" y="678546"/>
                      <a:pt x="76702" y="679221"/>
                    </a:cubicBezTo>
                    <a:cubicBezTo>
                      <a:pt x="78446" y="679840"/>
                      <a:pt x="79065" y="679840"/>
                      <a:pt x="81034" y="679221"/>
                    </a:cubicBezTo>
                    <a:cubicBezTo>
                      <a:pt x="82948" y="678602"/>
                      <a:pt x="83735" y="676689"/>
                      <a:pt x="85986" y="674607"/>
                    </a:cubicBezTo>
                    <a:cubicBezTo>
                      <a:pt x="88237" y="672525"/>
                      <a:pt x="93188" y="672187"/>
                      <a:pt x="95383" y="671231"/>
                    </a:cubicBezTo>
                    <a:cubicBezTo>
                      <a:pt x="97634" y="670275"/>
                      <a:pt x="96959" y="667742"/>
                      <a:pt x="98422" y="665660"/>
                    </a:cubicBezTo>
                    <a:cubicBezTo>
                      <a:pt x="99828" y="663579"/>
                      <a:pt x="100953" y="661834"/>
                      <a:pt x="102754" y="660090"/>
                    </a:cubicBezTo>
                    <a:cubicBezTo>
                      <a:pt x="104498" y="658345"/>
                      <a:pt x="105793" y="656432"/>
                      <a:pt x="106580" y="653731"/>
                    </a:cubicBezTo>
                    <a:cubicBezTo>
                      <a:pt x="107368" y="651030"/>
                      <a:pt x="105961" y="645910"/>
                      <a:pt x="104161" y="642871"/>
                    </a:cubicBezTo>
                    <a:cubicBezTo>
                      <a:pt x="102416" y="639833"/>
                      <a:pt x="96002" y="639383"/>
                      <a:pt x="94426" y="638707"/>
                    </a:cubicBezTo>
                    <a:cubicBezTo>
                      <a:pt x="92851" y="638089"/>
                      <a:pt x="91219" y="632180"/>
                      <a:pt x="89981" y="629761"/>
                    </a:cubicBezTo>
                    <a:cubicBezTo>
                      <a:pt x="88687" y="627341"/>
                      <a:pt x="86774" y="630099"/>
                      <a:pt x="85648" y="630717"/>
                    </a:cubicBezTo>
                    <a:cubicBezTo>
                      <a:pt x="84523" y="631336"/>
                      <a:pt x="83116" y="632180"/>
                      <a:pt x="80078" y="630380"/>
                    </a:cubicBezTo>
                    <a:cubicBezTo>
                      <a:pt x="77039" y="628635"/>
                      <a:pt x="79740" y="626554"/>
                      <a:pt x="80078" y="624472"/>
                    </a:cubicBezTo>
                    <a:cubicBezTo>
                      <a:pt x="80416" y="622390"/>
                      <a:pt x="80584" y="620139"/>
                      <a:pt x="82160" y="617776"/>
                    </a:cubicBezTo>
                    <a:cubicBezTo>
                      <a:pt x="83735" y="615356"/>
                      <a:pt x="84861" y="620645"/>
                      <a:pt x="85198" y="621770"/>
                    </a:cubicBezTo>
                    <a:cubicBezTo>
                      <a:pt x="85536" y="622896"/>
                      <a:pt x="86943" y="622896"/>
                      <a:pt x="88687" y="622896"/>
                    </a:cubicBezTo>
                    <a:cubicBezTo>
                      <a:pt x="90431" y="622896"/>
                      <a:pt x="89475" y="617157"/>
                      <a:pt x="89306" y="615243"/>
                    </a:cubicBezTo>
                    <a:cubicBezTo>
                      <a:pt x="89137" y="613330"/>
                      <a:pt x="88968" y="612711"/>
                      <a:pt x="86886" y="608885"/>
                    </a:cubicBezTo>
                    <a:cubicBezTo>
                      <a:pt x="84804" y="605059"/>
                      <a:pt x="77602" y="606635"/>
                      <a:pt x="76533" y="606635"/>
                    </a:cubicBezTo>
                    <a:cubicBezTo>
                      <a:pt x="75408" y="606635"/>
                      <a:pt x="73832" y="607141"/>
                      <a:pt x="72200" y="605509"/>
                    </a:cubicBezTo>
                    <a:cubicBezTo>
                      <a:pt x="70625" y="603933"/>
                      <a:pt x="70118" y="605340"/>
                      <a:pt x="66461" y="605678"/>
                    </a:cubicBezTo>
                    <a:cubicBezTo>
                      <a:pt x="62803" y="606015"/>
                      <a:pt x="64548" y="599770"/>
                      <a:pt x="64379" y="598025"/>
                    </a:cubicBezTo>
                    <a:cubicBezTo>
                      <a:pt x="64210" y="596281"/>
                      <a:pt x="62634" y="592905"/>
                      <a:pt x="60215" y="589078"/>
                    </a:cubicBezTo>
                    <a:cubicBezTo>
                      <a:pt x="57852" y="585252"/>
                      <a:pt x="57683" y="585702"/>
                      <a:pt x="57683" y="583677"/>
                    </a:cubicBezTo>
                    <a:cubicBezTo>
                      <a:pt x="57683" y="581595"/>
                      <a:pt x="59258" y="581595"/>
                      <a:pt x="61678" y="583339"/>
                    </a:cubicBezTo>
                    <a:cubicBezTo>
                      <a:pt x="64097" y="585083"/>
                      <a:pt x="64885" y="584296"/>
                      <a:pt x="68036" y="582382"/>
                    </a:cubicBezTo>
                    <a:cubicBezTo>
                      <a:pt x="71244" y="580469"/>
                      <a:pt x="72369" y="575687"/>
                      <a:pt x="74113" y="573154"/>
                    </a:cubicBezTo>
                    <a:cubicBezTo>
                      <a:pt x="75858" y="570622"/>
                      <a:pt x="76026" y="570904"/>
                      <a:pt x="78446" y="570791"/>
                    </a:cubicBezTo>
                    <a:cubicBezTo>
                      <a:pt x="80865" y="570622"/>
                      <a:pt x="79740" y="575405"/>
                      <a:pt x="79065" y="576362"/>
                    </a:cubicBezTo>
                    <a:cubicBezTo>
                      <a:pt x="78446" y="577318"/>
                      <a:pt x="78728" y="577769"/>
                      <a:pt x="81316" y="578444"/>
                    </a:cubicBezTo>
                    <a:cubicBezTo>
                      <a:pt x="83848" y="579063"/>
                      <a:pt x="81147" y="581651"/>
                      <a:pt x="80022" y="582776"/>
                    </a:cubicBezTo>
                    <a:cubicBezTo>
                      <a:pt x="78896" y="583902"/>
                      <a:pt x="76983" y="586602"/>
                      <a:pt x="75689" y="588853"/>
                    </a:cubicBezTo>
                    <a:cubicBezTo>
                      <a:pt x="74395" y="591104"/>
                      <a:pt x="75689" y="591273"/>
                      <a:pt x="76814" y="590767"/>
                    </a:cubicBezTo>
                    <a:cubicBezTo>
                      <a:pt x="77940" y="590260"/>
                      <a:pt x="82047" y="588234"/>
                      <a:pt x="83679" y="587559"/>
                    </a:cubicBezTo>
                    <a:cubicBezTo>
                      <a:pt x="85255" y="586940"/>
                      <a:pt x="88800" y="586602"/>
                      <a:pt x="90037" y="586602"/>
                    </a:cubicBezTo>
                    <a:cubicBezTo>
                      <a:pt x="91332" y="586602"/>
                      <a:pt x="91782" y="585646"/>
                      <a:pt x="94989" y="585308"/>
                    </a:cubicBezTo>
                    <a:cubicBezTo>
                      <a:pt x="98196" y="584971"/>
                      <a:pt x="101235" y="588009"/>
                      <a:pt x="103429" y="592342"/>
                    </a:cubicBezTo>
                    <a:cubicBezTo>
                      <a:pt x="105680" y="596675"/>
                      <a:pt x="106806" y="593467"/>
                      <a:pt x="107087" y="590767"/>
                    </a:cubicBezTo>
                    <a:cubicBezTo>
                      <a:pt x="107424" y="588066"/>
                      <a:pt x="108662" y="582776"/>
                      <a:pt x="108043" y="579288"/>
                    </a:cubicBezTo>
                    <a:cubicBezTo>
                      <a:pt x="107424" y="575799"/>
                      <a:pt x="98647" y="577375"/>
                      <a:pt x="96058" y="577206"/>
                    </a:cubicBezTo>
                    <a:cubicBezTo>
                      <a:pt x="93526" y="577037"/>
                      <a:pt x="91894" y="576418"/>
                      <a:pt x="90656" y="574674"/>
                    </a:cubicBezTo>
                    <a:cubicBezTo>
                      <a:pt x="89362" y="572929"/>
                      <a:pt x="87618" y="574055"/>
                      <a:pt x="86492" y="574055"/>
                    </a:cubicBezTo>
                    <a:cubicBezTo>
                      <a:pt x="85367" y="574055"/>
                      <a:pt x="85198" y="574392"/>
                      <a:pt x="82835" y="572479"/>
                    </a:cubicBezTo>
                    <a:cubicBezTo>
                      <a:pt x="80472" y="570566"/>
                      <a:pt x="84129" y="569610"/>
                      <a:pt x="86324" y="568484"/>
                    </a:cubicBezTo>
                    <a:cubicBezTo>
                      <a:pt x="88575" y="567359"/>
                      <a:pt x="91444" y="563701"/>
                      <a:pt x="92232" y="562126"/>
                    </a:cubicBezTo>
                    <a:cubicBezTo>
                      <a:pt x="93020" y="560550"/>
                      <a:pt x="92738" y="556386"/>
                      <a:pt x="92569" y="554923"/>
                    </a:cubicBezTo>
                    <a:cubicBezTo>
                      <a:pt x="92401" y="553517"/>
                      <a:pt x="90319" y="551547"/>
                      <a:pt x="89081" y="550647"/>
                    </a:cubicBezTo>
                    <a:cubicBezTo>
                      <a:pt x="87787" y="549690"/>
                      <a:pt x="86830" y="548115"/>
                      <a:pt x="86661" y="545864"/>
                    </a:cubicBezTo>
                    <a:cubicBezTo>
                      <a:pt x="86492" y="543613"/>
                      <a:pt x="87787" y="543444"/>
                      <a:pt x="89531" y="543163"/>
                    </a:cubicBezTo>
                    <a:cubicBezTo>
                      <a:pt x="91275" y="542826"/>
                      <a:pt x="90825" y="542544"/>
                      <a:pt x="90656" y="541081"/>
                    </a:cubicBezTo>
                    <a:cubicBezTo>
                      <a:pt x="90488" y="539618"/>
                      <a:pt x="89081" y="538043"/>
                      <a:pt x="87618" y="535342"/>
                    </a:cubicBezTo>
                    <a:cubicBezTo>
                      <a:pt x="86155" y="532641"/>
                      <a:pt x="86155" y="531347"/>
                      <a:pt x="87280" y="529771"/>
                    </a:cubicBezTo>
                    <a:cubicBezTo>
                      <a:pt x="88406" y="528196"/>
                      <a:pt x="90938" y="532022"/>
                      <a:pt x="92232" y="534385"/>
                    </a:cubicBezTo>
                    <a:cubicBezTo>
                      <a:pt x="93526" y="536805"/>
                      <a:pt x="94314" y="538043"/>
                      <a:pt x="95102" y="539787"/>
                    </a:cubicBezTo>
                    <a:cubicBezTo>
                      <a:pt x="95889" y="541531"/>
                      <a:pt x="98759" y="546146"/>
                      <a:pt x="100222" y="548396"/>
                    </a:cubicBezTo>
                    <a:cubicBezTo>
                      <a:pt x="101685" y="550647"/>
                      <a:pt x="98140" y="551097"/>
                      <a:pt x="97184" y="551603"/>
                    </a:cubicBezTo>
                    <a:cubicBezTo>
                      <a:pt x="96227" y="552110"/>
                      <a:pt x="97521" y="556218"/>
                      <a:pt x="97521" y="558130"/>
                    </a:cubicBezTo>
                    <a:cubicBezTo>
                      <a:pt x="97521" y="560044"/>
                      <a:pt x="99265" y="558637"/>
                      <a:pt x="100728" y="557005"/>
                    </a:cubicBezTo>
                    <a:cubicBezTo>
                      <a:pt x="102192" y="555430"/>
                      <a:pt x="104217" y="556499"/>
                      <a:pt x="107087" y="556386"/>
                    </a:cubicBezTo>
                    <a:cubicBezTo>
                      <a:pt x="109957" y="556218"/>
                      <a:pt x="110294" y="554923"/>
                      <a:pt x="112489" y="553517"/>
                    </a:cubicBezTo>
                    <a:cubicBezTo>
                      <a:pt x="114739" y="552054"/>
                      <a:pt x="114908" y="556218"/>
                      <a:pt x="114402" y="558130"/>
                    </a:cubicBezTo>
                    <a:cubicBezTo>
                      <a:pt x="113896" y="560044"/>
                      <a:pt x="112939" y="561000"/>
                      <a:pt x="111194" y="561000"/>
                    </a:cubicBezTo>
                    <a:cubicBezTo>
                      <a:pt x="109450" y="561000"/>
                      <a:pt x="102585" y="562126"/>
                      <a:pt x="100672" y="562295"/>
                    </a:cubicBezTo>
                    <a:cubicBezTo>
                      <a:pt x="98759" y="562463"/>
                      <a:pt x="97296" y="562632"/>
                      <a:pt x="97296" y="565164"/>
                    </a:cubicBezTo>
                    <a:cubicBezTo>
                      <a:pt x="97296" y="567696"/>
                      <a:pt x="100785" y="566627"/>
                      <a:pt x="100785" y="566627"/>
                    </a:cubicBezTo>
                    <a:cubicBezTo>
                      <a:pt x="100785" y="566627"/>
                      <a:pt x="102248" y="565840"/>
                      <a:pt x="103823" y="565840"/>
                    </a:cubicBezTo>
                    <a:cubicBezTo>
                      <a:pt x="105399" y="565840"/>
                      <a:pt x="106524" y="569216"/>
                      <a:pt x="106693" y="571579"/>
                    </a:cubicBezTo>
                    <a:cubicBezTo>
                      <a:pt x="106862" y="573942"/>
                      <a:pt x="108775" y="573830"/>
                      <a:pt x="110351" y="573492"/>
                    </a:cubicBezTo>
                    <a:cubicBezTo>
                      <a:pt x="111926" y="573154"/>
                      <a:pt x="114683" y="570622"/>
                      <a:pt x="116709" y="566290"/>
                    </a:cubicBezTo>
                    <a:cubicBezTo>
                      <a:pt x="118791" y="561957"/>
                      <a:pt x="118284" y="558468"/>
                      <a:pt x="118791" y="556049"/>
                    </a:cubicBezTo>
                    <a:cubicBezTo>
                      <a:pt x="119297" y="553629"/>
                      <a:pt x="121323" y="549972"/>
                      <a:pt x="122786" y="548227"/>
                    </a:cubicBezTo>
                    <a:cubicBezTo>
                      <a:pt x="124249" y="546483"/>
                      <a:pt x="124080" y="546483"/>
                      <a:pt x="126612" y="542826"/>
                    </a:cubicBezTo>
                    <a:cubicBezTo>
                      <a:pt x="129144" y="539168"/>
                      <a:pt x="133308" y="536467"/>
                      <a:pt x="135559" y="534666"/>
                    </a:cubicBezTo>
                    <a:cubicBezTo>
                      <a:pt x="137810" y="532922"/>
                      <a:pt x="143549" y="534835"/>
                      <a:pt x="146588" y="535173"/>
                    </a:cubicBezTo>
                    <a:cubicBezTo>
                      <a:pt x="149626" y="535511"/>
                      <a:pt x="151708" y="533879"/>
                      <a:pt x="152946" y="532922"/>
                    </a:cubicBezTo>
                    <a:cubicBezTo>
                      <a:pt x="154240" y="531966"/>
                      <a:pt x="156153" y="530221"/>
                      <a:pt x="158348" y="529884"/>
                    </a:cubicBezTo>
                    <a:cubicBezTo>
                      <a:pt x="160599" y="529546"/>
                      <a:pt x="165550" y="528758"/>
                      <a:pt x="167744" y="528758"/>
                    </a:cubicBezTo>
                    <a:cubicBezTo>
                      <a:pt x="169995" y="528758"/>
                      <a:pt x="170446" y="527183"/>
                      <a:pt x="170783" y="523469"/>
                    </a:cubicBezTo>
                    <a:cubicBezTo>
                      <a:pt x="171121" y="519811"/>
                      <a:pt x="172528" y="520937"/>
                      <a:pt x="174947" y="520937"/>
                    </a:cubicBezTo>
                    <a:cubicBezTo>
                      <a:pt x="177310" y="520937"/>
                      <a:pt x="176241" y="522850"/>
                      <a:pt x="175566" y="524594"/>
                    </a:cubicBezTo>
                    <a:cubicBezTo>
                      <a:pt x="174947" y="526339"/>
                      <a:pt x="176860" y="526170"/>
                      <a:pt x="179730" y="525551"/>
                    </a:cubicBezTo>
                    <a:cubicBezTo>
                      <a:pt x="182600" y="524932"/>
                      <a:pt x="183894" y="524426"/>
                      <a:pt x="185976" y="524257"/>
                    </a:cubicBezTo>
                    <a:cubicBezTo>
                      <a:pt x="188058" y="524088"/>
                      <a:pt x="188226" y="522962"/>
                      <a:pt x="187889" y="519924"/>
                    </a:cubicBezTo>
                    <a:cubicBezTo>
                      <a:pt x="187551" y="516886"/>
                      <a:pt x="189071" y="517280"/>
                      <a:pt x="190083" y="517561"/>
                    </a:cubicBezTo>
                    <a:cubicBezTo>
                      <a:pt x="191096" y="517842"/>
                      <a:pt x="192672" y="518292"/>
                      <a:pt x="193685" y="519249"/>
                    </a:cubicBezTo>
                    <a:cubicBezTo>
                      <a:pt x="194697" y="520262"/>
                      <a:pt x="195710" y="519980"/>
                      <a:pt x="197117" y="521106"/>
                    </a:cubicBezTo>
                    <a:cubicBezTo>
                      <a:pt x="198524" y="522231"/>
                      <a:pt x="197567" y="522962"/>
                      <a:pt x="195541" y="526958"/>
                    </a:cubicBezTo>
                    <a:cubicBezTo>
                      <a:pt x="193516" y="530953"/>
                      <a:pt x="200099" y="527802"/>
                      <a:pt x="202688" y="525551"/>
                    </a:cubicBezTo>
                    <a:cubicBezTo>
                      <a:pt x="205276" y="523244"/>
                      <a:pt x="208539" y="521274"/>
                      <a:pt x="210284" y="519811"/>
                    </a:cubicBezTo>
                    <a:cubicBezTo>
                      <a:pt x="212028" y="518405"/>
                      <a:pt x="209721" y="517673"/>
                      <a:pt x="207583" y="517505"/>
                    </a:cubicBezTo>
                    <a:cubicBezTo>
                      <a:pt x="205445" y="517336"/>
                      <a:pt x="204994" y="518349"/>
                      <a:pt x="204151" y="519361"/>
                    </a:cubicBezTo>
                    <a:cubicBezTo>
                      <a:pt x="203306" y="520374"/>
                      <a:pt x="202012" y="520487"/>
                      <a:pt x="203306" y="517673"/>
                    </a:cubicBezTo>
                    <a:cubicBezTo>
                      <a:pt x="204601" y="514804"/>
                      <a:pt x="206570" y="513678"/>
                      <a:pt x="208427" y="513115"/>
                    </a:cubicBezTo>
                    <a:cubicBezTo>
                      <a:pt x="210284" y="512553"/>
                      <a:pt x="210565" y="511990"/>
                      <a:pt x="212310" y="511427"/>
                    </a:cubicBezTo>
                    <a:cubicBezTo>
                      <a:pt x="213998" y="510865"/>
                      <a:pt x="215573" y="508727"/>
                      <a:pt x="216305" y="507826"/>
                    </a:cubicBezTo>
                    <a:cubicBezTo>
                      <a:pt x="217036" y="506982"/>
                      <a:pt x="217993" y="508839"/>
                      <a:pt x="218161" y="510809"/>
                    </a:cubicBezTo>
                    <a:cubicBezTo>
                      <a:pt x="218274" y="512834"/>
                      <a:pt x="220187" y="515254"/>
                      <a:pt x="222888" y="516210"/>
                    </a:cubicBezTo>
                    <a:cubicBezTo>
                      <a:pt x="225589" y="517223"/>
                      <a:pt x="229472" y="517617"/>
                      <a:pt x="231441" y="517505"/>
                    </a:cubicBezTo>
                    <a:cubicBezTo>
                      <a:pt x="233467" y="517336"/>
                      <a:pt x="239037" y="516379"/>
                      <a:pt x="240613" y="515085"/>
                    </a:cubicBezTo>
                    <a:cubicBezTo>
                      <a:pt x="242188" y="513791"/>
                      <a:pt x="244158" y="511371"/>
                      <a:pt x="244777" y="508670"/>
                    </a:cubicBezTo>
                    <a:cubicBezTo>
                      <a:pt x="245339" y="505969"/>
                      <a:pt x="248772" y="504957"/>
                      <a:pt x="250516" y="504788"/>
                    </a:cubicBezTo>
                    <a:cubicBezTo>
                      <a:pt x="252204" y="504619"/>
                      <a:pt x="253498" y="503944"/>
                      <a:pt x="255074" y="502481"/>
                    </a:cubicBezTo>
                    <a:cubicBezTo>
                      <a:pt x="256649" y="501074"/>
                      <a:pt x="257099" y="496629"/>
                      <a:pt x="256931" y="493196"/>
                    </a:cubicBezTo>
                    <a:cubicBezTo>
                      <a:pt x="256762" y="489764"/>
                      <a:pt x="252767" y="490608"/>
                      <a:pt x="251079" y="490889"/>
                    </a:cubicBezTo>
                    <a:cubicBezTo>
                      <a:pt x="249391" y="491171"/>
                      <a:pt x="246915" y="490158"/>
                      <a:pt x="246521" y="486894"/>
                    </a:cubicBezTo>
                    <a:cubicBezTo>
                      <a:pt x="246071" y="483631"/>
                      <a:pt x="248378" y="485037"/>
                      <a:pt x="250516" y="485769"/>
                    </a:cubicBezTo>
                    <a:cubicBezTo>
                      <a:pt x="252654" y="486500"/>
                      <a:pt x="253780" y="484475"/>
                      <a:pt x="256368" y="483631"/>
                    </a:cubicBezTo>
                    <a:cubicBezTo>
                      <a:pt x="258956" y="482787"/>
                      <a:pt x="261207" y="485206"/>
                      <a:pt x="263233" y="485319"/>
                    </a:cubicBezTo>
                    <a:cubicBezTo>
                      <a:pt x="265258" y="485431"/>
                      <a:pt x="264808" y="487738"/>
                      <a:pt x="263964" y="488751"/>
                    </a:cubicBezTo>
                    <a:cubicBezTo>
                      <a:pt x="263120" y="489764"/>
                      <a:pt x="263120" y="490608"/>
                      <a:pt x="263233" y="493590"/>
                    </a:cubicBezTo>
                    <a:cubicBezTo>
                      <a:pt x="263346" y="496572"/>
                      <a:pt x="268353" y="495616"/>
                      <a:pt x="270548" y="495616"/>
                    </a:cubicBezTo>
                    <a:cubicBezTo>
                      <a:pt x="272686" y="495616"/>
                      <a:pt x="272405" y="497473"/>
                      <a:pt x="271954" y="499498"/>
                    </a:cubicBezTo>
                    <a:cubicBezTo>
                      <a:pt x="271504" y="501524"/>
                      <a:pt x="267791" y="500793"/>
                      <a:pt x="266665" y="500230"/>
                    </a:cubicBezTo>
                    <a:cubicBezTo>
                      <a:pt x="265540" y="499667"/>
                      <a:pt x="265934" y="502087"/>
                      <a:pt x="265652" y="504113"/>
                    </a:cubicBezTo>
                    <a:cubicBezTo>
                      <a:pt x="265371" y="506138"/>
                      <a:pt x="262051" y="507826"/>
                      <a:pt x="260926" y="510977"/>
                    </a:cubicBezTo>
                    <a:cubicBezTo>
                      <a:pt x="259801" y="514129"/>
                      <a:pt x="263346" y="512834"/>
                      <a:pt x="265371" y="512103"/>
                    </a:cubicBezTo>
                    <a:cubicBezTo>
                      <a:pt x="267397" y="511371"/>
                      <a:pt x="267791" y="511540"/>
                      <a:pt x="269816" y="510246"/>
                    </a:cubicBezTo>
                    <a:cubicBezTo>
                      <a:pt x="271842" y="508952"/>
                      <a:pt x="271673" y="508108"/>
                      <a:pt x="274374" y="506813"/>
                    </a:cubicBezTo>
                    <a:cubicBezTo>
                      <a:pt x="277075" y="505519"/>
                      <a:pt x="280507" y="505688"/>
                      <a:pt x="282533" y="504506"/>
                    </a:cubicBezTo>
                    <a:cubicBezTo>
                      <a:pt x="284559" y="503381"/>
                      <a:pt x="284840" y="504225"/>
                      <a:pt x="284559" y="501524"/>
                    </a:cubicBezTo>
                    <a:cubicBezTo>
                      <a:pt x="284277" y="498823"/>
                      <a:pt x="281126" y="498373"/>
                      <a:pt x="278426" y="498092"/>
                    </a:cubicBezTo>
                    <a:cubicBezTo>
                      <a:pt x="275724" y="497810"/>
                      <a:pt x="275556" y="497810"/>
                      <a:pt x="275162" y="494659"/>
                    </a:cubicBezTo>
                    <a:cubicBezTo>
                      <a:pt x="274712" y="491508"/>
                      <a:pt x="278144" y="487963"/>
                      <a:pt x="281014" y="485657"/>
                    </a:cubicBezTo>
                    <a:cubicBezTo>
                      <a:pt x="283883" y="483349"/>
                      <a:pt x="279044" y="482674"/>
                      <a:pt x="277131" y="479917"/>
                    </a:cubicBezTo>
                    <a:cubicBezTo>
                      <a:pt x="275274" y="477216"/>
                      <a:pt x="280732" y="477329"/>
                      <a:pt x="283715" y="477216"/>
                    </a:cubicBezTo>
                    <a:cubicBezTo>
                      <a:pt x="286697" y="477047"/>
                      <a:pt x="286134" y="478792"/>
                      <a:pt x="286978" y="480367"/>
                    </a:cubicBezTo>
                    <a:cubicBezTo>
                      <a:pt x="287822" y="481943"/>
                      <a:pt x="290692" y="481098"/>
                      <a:pt x="293280" y="480817"/>
                    </a:cubicBezTo>
                    <a:cubicBezTo>
                      <a:pt x="295869" y="480536"/>
                      <a:pt x="297444" y="480367"/>
                      <a:pt x="300708" y="480255"/>
                    </a:cubicBezTo>
                    <a:cubicBezTo>
                      <a:pt x="303971" y="480086"/>
                      <a:pt x="303859" y="479804"/>
                      <a:pt x="306110" y="479242"/>
                    </a:cubicBezTo>
                    <a:cubicBezTo>
                      <a:pt x="308417" y="478679"/>
                      <a:pt x="307404" y="483687"/>
                      <a:pt x="307122" y="486106"/>
                    </a:cubicBezTo>
                    <a:cubicBezTo>
                      <a:pt x="306841" y="488526"/>
                      <a:pt x="309261" y="489539"/>
                      <a:pt x="310274" y="488976"/>
                    </a:cubicBezTo>
                    <a:cubicBezTo>
                      <a:pt x="311286" y="488414"/>
                      <a:pt x="312130" y="491846"/>
                      <a:pt x="313987" y="493253"/>
                    </a:cubicBezTo>
                    <a:cubicBezTo>
                      <a:pt x="315844" y="494659"/>
                      <a:pt x="319108" y="492971"/>
                      <a:pt x="321584" y="491677"/>
                    </a:cubicBezTo>
                    <a:cubicBezTo>
                      <a:pt x="324003" y="490383"/>
                      <a:pt x="329292" y="488976"/>
                      <a:pt x="330699" y="487963"/>
                    </a:cubicBezTo>
                    <a:cubicBezTo>
                      <a:pt x="332106" y="486951"/>
                      <a:pt x="333119" y="486275"/>
                      <a:pt x="333850" y="483237"/>
                    </a:cubicBezTo>
                    <a:cubicBezTo>
                      <a:pt x="334582" y="480255"/>
                      <a:pt x="332725" y="474234"/>
                      <a:pt x="331825" y="470070"/>
                    </a:cubicBezTo>
                    <a:cubicBezTo>
                      <a:pt x="330980" y="465906"/>
                      <a:pt x="329124" y="462192"/>
                      <a:pt x="327548" y="459210"/>
                    </a:cubicBezTo>
                    <a:cubicBezTo>
                      <a:pt x="325972" y="456228"/>
                      <a:pt x="326986" y="453752"/>
                      <a:pt x="327098" y="451614"/>
                    </a:cubicBezTo>
                    <a:cubicBezTo>
                      <a:pt x="327267" y="449475"/>
                      <a:pt x="328392" y="447900"/>
                      <a:pt x="330362" y="446887"/>
                    </a:cubicBezTo>
                    <a:cubicBezTo>
                      <a:pt x="332387" y="445874"/>
                      <a:pt x="331093" y="449025"/>
                      <a:pt x="330474" y="451332"/>
                    </a:cubicBezTo>
                    <a:cubicBezTo>
                      <a:pt x="329911" y="453640"/>
                      <a:pt x="331599" y="458310"/>
                      <a:pt x="332162" y="459322"/>
                    </a:cubicBezTo>
                    <a:cubicBezTo>
                      <a:pt x="332725" y="460336"/>
                      <a:pt x="335032" y="459773"/>
                      <a:pt x="336889" y="459210"/>
                    </a:cubicBezTo>
                    <a:cubicBezTo>
                      <a:pt x="338746" y="458647"/>
                      <a:pt x="338577" y="458760"/>
                      <a:pt x="339871" y="458760"/>
                    </a:cubicBezTo>
                    <a:cubicBezTo>
                      <a:pt x="341165" y="458760"/>
                      <a:pt x="341278" y="457634"/>
                      <a:pt x="342853" y="456059"/>
                    </a:cubicBezTo>
                    <a:cubicBezTo>
                      <a:pt x="344429" y="454483"/>
                      <a:pt x="344710" y="458085"/>
                      <a:pt x="344710" y="459660"/>
                    </a:cubicBezTo>
                    <a:cubicBezTo>
                      <a:pt x="344710" y="461236"/>
                      <a:pt x="339308" y="463205"/>
                      <a:pt x="337395" y="464499"/>
                    </a:cubicBezTo>
                    <a:cubicBezTo>
                      <a:pt x="335538" y="465793"/>
                      <a:pt x="335088" y="468044"/>
                      <a:pt x="335370" y="471477"/>
                    </a:cubicBezTo>
                    <a:cubicBezTo>
                      <a:pt x="335651" y="474909"/>
                      <a:pt x="339027" y="476203"/>
                      <a:pt x="340209" y="476597"/>
                    </a:cubicBezTo>
                    <a:cubicBezTo>
                      <a:pt x="341390" y="477047"/>
                      <a:pt x="343078" y="477554"/>
                      <a:pt x="345048" y="479467"/>
                    </a:cubicBezTo>
                    <a:cubicBezTo>
                      <a:pt x="347017" y="481324"/>
                      <a:pt x="349887" y="482955"/>
                      <a:pt x="351519" y="484081"/>
                    </a:cubicBezTo>
                    <a:cubicBezTo>
                      <a:pt x="353150" y="485206"/>
                      <a:pt x="355232" y="484531"/>
                      <a:pt x="356639" y="484306"/>
                    </a:cubicBezTo>
                    <a:cubicBezTo>
                      <a:pt x="358046" y="484081"/>
                      <a:pt x="359734" y="483293"/>
                      <a:pt x="360690" y="481886"/>
                    </a:cubicBezTo>
                    <a:cubicBezTo>
                      <a:pt x="361647" y="480480"/>
                      <a:pt x="362435" y="476428"/>
                      <a:pt x="363223" y="473784"/>
                    </a:cubicBezTo>
                    <a:cubicBezTo>
                      <a:pt x="364010" y="471139"/>
                      <a:pt x="364967" y="470183"/>
                      <a:pt x="366711" y="469395"/>
                    </a:cubicBezTo>
                    <a:cubicBezTo>
                      <a:pt x="368456" y="468607"/>
                      <a:pt x="370875" y="467538"/>
                      <a:pt x="372507" y="466356"/>
                    </a:cubicBezTo>
                    <a:cubicBezTo>
                      <a:pt x="374139" y="465175"/>
                      <a:pt x="374476" y="463374"/>
                      <a:pt x="375039" y="461855"/>
                    </a:cubicBezTo>
                    <a:cubicBezTo>
                      <a:pt x="375602" y="460336"/>
                      <a:pt x="376221" y="460785"/>
                      <a:pt x="377458" y="460110"/>
                    </a:cubicBezTo>
                    <a:cubicBezTo>
                      <a:pt x="378640" y="459435"/>
                      <a:pt x="381285" y="458929"/>
                      <a:pt x="382523" y="458141"/>
                    </a:cubicBezTo>
                    <a:cubicBezTo>
                      <a:pt x="383704" y="457353"/>
                      <a:pt x="384267" y="457353"/>
                      <a:pt x="385618" y="458141"/>
                    </a:cubicBezTo>
                    <a:cubicBezTo>
                      <a:pt x="386912" y="458929"/>
                      <a:pt x="388037" y="460336"/>
                      <a:pt x="388656" y="462530"/>
                    </a:cubicBezTo>
                    <a:cubicBezTo>
                      <a:pt x="389331" y="464724"/>
                      <a:pt x="389331" y="466018"/>
                      <a:pt x="390175" y="468213"/>
                    </a:cubicBezTo>
                    <a:cubicBezTo>
                      <a:pt x="391075" y="470408"/>
                      <a:pt x="392370" y="470408"/>
                      <a:pt x="393664" y="470408"/>
                    </a:cubicBezTo>
                    <a:cubicBezTo>
                      <a:pt x="394958" y="470408"/>
                      <a:pt x="397040" y="469732"/>
                      <a:pt x="398728" y="468776"/>
                    </a:cubicBezTo>
                    <a:cubicBezTo>
                      <a:pt x="400360" y="467819"/>
                      <a:pt x="401767" y="464949"/>
                      <a:pt x="402779" y="462867"/>
                    </a:cubicBezTo>
                    <a:cubicBezTo>
                      <a:pt x="403736" y="460785"/>
                      <a:pt x="404974" y="459716"/>
                      <a:pt x="405537" y="458479"/>
                    </a:cubicBezTo>
                    <a:cubicBezTo>
                      <a:pt x="406099" y="457297"/>
                      <a:pt x="405706" y="448969"/>
                      <a:pt x="405480" y="447450"/>
                    </a:cubicBezTo>
                    <a:cubicBezTo>
                      <a:pt x="405255" y="445930"/>
                      <a:pt x="404636" y="443455"/>
                      <a:pt x="403736" y="441317"/>
                    </a:cubicBezTo>
                    <a:cubicBezTo>
                      <a:pt x="402892" y="439178"/>
                      <a:pt x="403736" y="437321"/>
                      <a:pt x="404355" y="435690"/>
                    </a:cubicBezTo>
                    <a:cubicBezTo>
                      <a:pt x="404974" y="434058"/>
                      <a:pt x="407562" y="431582"/>
                      <a:pt x="408857" y="428768"/>
                    </a:cubicBezTo>
                    <a:cubicBezTo>
                      <a:pt x="410151" y="425955"/>
                      <a:pt x="410995" y="421003"/>
                      <a:pt x="410995" y="419034"/>
                    </a:cubicBezTo>
                    <a:cubicBezTo>
                      <a:pt x="410995" y="417065"/>
                      <a:pt x="410882" y="412451"/>
                      <a:pt x="410882" y="410087"/>
                    </a:cubicBezTo>
                    <a:cubicBezTo>
                      <a:pt x="410882" y="407724"/>
                      <a:pt x="409475" y="404686"/>
                      <a:pt x="408744" y="402435"/>
                    </a:cubicBezTo>
                    <a:cubicBezTo>
                      <a:pt x="408012" y="400184"/>
                      <a:pt x="407562" y="398665"/>
                      <a:pt x="407562" y="396695"/>
                    </a:cubicBezTo>
                    <a:cubicBezTo>
                      <a:pt x="407562" y="394726"/>
                      <a:pt x="409082" y="395401"/>
                      <a:pt x="410376" y="395626"/>
                    </a:cubicBezTo>
                    <a:cubicBezTo>
                      <a:pt x="411670" y="395851"/>
                      <a:pt x="413189" y="400409"/>
                      <a:pt x="413077" y="401760"/>
                    </a:cubicBezTo>
                    <a:cubicBezTo>
                      <a:pt x="412964" y="403166"/>
                      <a:pt x="413527" y="404573"/>
                      <a:pt x="414033" y="405642"/>
                    </a:cubicBezTo>
                    <a:cubicBezTo>
                      <a:pt x="414596" y="406711"/>
                      <a:pt x="416059" y="410256"/>
                      <a:pt x="416509" y="412451"/>
                    </a:cubicBezTo>
                    <a:cubicBezTo>
                      <a:pt x="416959" y="414645"/>
                      <a:pt x="416734" y="417571"/>
                      <a:pt x="416284" y="419203"/>
                    </a:cubicBezTo>
                    <a:cubicBezTo>
                      <a:pt x="415834" y="420778"/>
                      <a:pt x="417072" y="421454"/>
                      <a:pt x="417972" y="420778"/>
                    </a:cubicBezTo>
                    <a:cubicBezTo>
                      <a:pt x="418872" y="420103"/>
                      <a:pt x="420448" y="419428"/>
                      <a:pt x="421179" y="418865"/>
                    </a:cubicBezTo>
                    <a:cubicBezTo>
                      <a:pt x="421855" y="418303"/>
                      <a:pt x="422192" y="416727"/>
                      <a:pt x="423543" y="415996"/>
                    </a:cubicBezTo>
                    <a:cubicBezTo>
                      <a:pt x="424893" y="415321"/>
                      <a:pt x="424668" y="416783"/>
                      <a:pt x="424443" y="418246"/>
                    </a:cubicBezTo>
                    <a:cubicBezTo>
                      <a:pt x="424218" y="419709"/>
                      <a:pt x="422305" y="421116"/>
                      <a:pt x="421292" y="421904"/>
                    </a:cubicBezTo>
                    <a:cubicBezTo>
                      <a:pt x="420279" y="422692"/>
                      <a:pt x="418535" y="424154"/>
                      <a:pt x="417409" y="426349"/>
                    </a:cubicBezTo>
                    <a:cubicBezTo>
                      <a:pt x="416284" y="428544"/>
                      <a:pt x="417522" y="437490"/>
                      <a:pt x="418872" y="440923"/>
                    </a:cubicBezTo>
                    <a:cubicBezTo>
                      <a:pt x="420223" y="444355"/>
                      <a:pt x="423205" y="442386"/>
                      <a:pt x="424331" y="441485"/>
                    </a:cubicBezTo>
                    <a:cubicBezTo>
                      <a:pt x="425456" y="440585"/>
                      <a:pt x="426018" y="440473"/>
                      <a:pt x="428100" y="440585"/>
                    </a:cubicBezTo>
                    <a:cubicBezTo>
                      <a:pt x="430126" y="440697"/>
                      <a:pt x="428325" y="443567"/>
                      <a:pt x="427763" y="444918"/>
                    </a:cubicBezTo>
                    <a:cubicBezTo>
                      <a:pt x="427200" y="446268"/>
                      <a:pt x="427088" y="448125"/>
                      <a:pt x="426187" y="451783"/>
                    </a:cubicBezTo>
                    <a:cubicBezTo>
                      <a:pt x="425287" y="455440"/>
                      <a:pt x="430520" y="451557"/>
                      <a:pt x="431420" y="450770"/>
                    </a:cubicBezTo>
                    <a:cubicBezTo>
                      <a:pt x="432321" y="449982"/>
                      <a:pt x="433446" y="449869"/>
                      <a:pt x="434740" y="449307"/>
                    </a:cubicBezTo>
                    <a:cubicBezTo>
                      <a:pt x="435978" y="448744"/>
                      <a:pt x="438060" y="446775"/>
                      <a:pt x="439973" y="443173"/>
                    </a:cubicBezTo>
                    <a:cubicBezTo>
                      <a:pt x="441886" y="439516"/>
                      <a:pt x="442562" y="436590"/>
                      <a:pt x="443180" y="435183"/>
                    </a:cubicBezTo>
                    <a:cubicBezTo>
                      <a:pt x="443743" y="433833"/>
                      <a:pt x="444981" y="432932"/>
                      <a:pt x="446444" y="430963"/>
                    </a:cubicBezTo>
                    <a:cubicBezTo>
                      <a:pt x="447907" y="429050"/>
                      <a:pt x="447907" y="425955"/>
                      <a:pt x="447907" y="423873"/>
                    </a:cubicBezTo>
                    <a:cubicBezTo>
                      <a:pt x="447907" y="421848"/>
                      <a:pt x="445994" y="419991"/>
                      <a:pt x="443349" y="417346"/>
                    </a:cubicBezTo>
                    <a:cubicBezTo>
                      <a:pt x="440761" y="414701"/>
                      <a:pt x="441549" y="411663"/>
                      <a:pt x="440029" y="408793"/>
                    </a:cubicBezTo>
                    <a:cubicBezTo>
                      <a:pt x="438566" y="405923"/>
                      <a:pt x="435472" y="403898"/>
                      <a:pt x="434684" y="402210"/>
                    </a:cubicBezTo>
                    <a:cubicBezTo>
                      <a:pt x="433896" y="400522"/>
                      <a:pt x="435472" y="399678"/>
                      <a:pt x="437610" y="399903"/>
                    </a:cubicBezTo>
                    <a:cubicBezTo>
                      <a:pt x="439748" y="400128"/>
                      <a:pt x="440198" y="401141"/>
                      <a:pt x="441605" y="402772"/>
                    </a:cubicBezTo>
                    <a:cubicBezTo>
                      <a:pt x="442955" y="404348"/>
                      <a:pt x="444925" y="408680"/>
                      <a:pt x="446388" y="412000"/>
                    </a:cubicBezTo>
                    <a:cubicBezTo>
                      <a:pt x="447851" y="415321"/>
                      <a:pt x="455109" y="424774"/>
                      <a:pt x="456179" y="425674"/>
                    </a:cubicBezTo>
                    <a:cubicBezTo>
                      <a:pt x="457191" y="426574"/>
                      <a:pt x="458767" y="427249"/>
                      <a:pt x="460736" y="427362"/>
                    </a:cubicBezTo>
                    <a:cubicBezTo>
                      <a:pt x="462650" y="427474"/>
                      <a:pt x="464169" y="426912"/>
                      <a:pt x="466195" y="426236"/>
                    </a:cubicBezTo>
                    <a:cubicBezTo>
                      <a:pt x="468220" y="425561"/>
                      <a:pt x="470415" y="424211"/>
                      <a:pt x="471203" y="423029"/>
                    </a:cubicBezTo>
                    <a:cubicBezTo>
                      <a:pt x="471990" y="421904"/>
                      <a:pt x="471765" y="420384"/>
                      <a:pt x="473340" y="418584"/>
                    </a:cubicBezTo>
                    <a:cubicBezTo>
                      <a:pt x="474916" y="416783"/>
                      <a:pt x="474354" y="417121"/>
                      <a:pt x="473678" y="415489"/>
                    </a:cubicBezTo>
                    <a:cubicBezTo>
                      <a:pt x="473003" y="413914"/>
                      <a:pt x="471878" y="412957"/>
                      <a:pt x="471427" y="412057"/>
                    </a:cubicBezTo>
                    <a:cubicBezTo>
                      <a:pt x="470977" y="411156"/>
                      <a:pt x="471427" y="410819"/>
                      <a:pt x="472553" y="410481"/>
                    </a:cubicBezTo>
                    <a:cubicBezTo>
                      <a:pt x="473678" y="410144"/>
                      <a:pt x="474016" y="410031"/>
                      <a:pt x="474916" y="408456"/>
                    </a:cubicBezTo>
                    <a:cubicBezTo>
                      <a:pt x="475816" y="406880"/>
                      <a:pt x="475591" y="406205"/>
                      <a:pt x="475816" y="404460"/>
                    </a:cubicBezTo>
                    <a:cubicBezTo>
                      <a:pt x="476042" y="402772"/>
                      <a:pt x="472046" y="400240"/>
                      <a:pt x="470921" y="399903"/>
                    </a:cubicBezTo>
                    <a:cubicBezTo>
                      <a:pt x="469796" y="399565"/>
                      <a:pt x="469120" y="398777"/>
                      <a:pt x="467995" y="396133"/>
                    </a:cubicBezTo>
                    <a:cubicBezTo>
                      <a:pt x="466870" y="393488"/>
                      <a:pt x="470133" y="386680"/>
                      <a:pt x="470583" y="385216"/>
                    </a:cubicBezTo>
                    <a:cubicBezTo>
                      <a:pt x="471034" y="383753"/>
                      <a:pt x="470921" y="380546"/>
                      <a:pt x="470921" y="378746"/>
                    </a:cubicBezTo>
                    <a:cubicBezTo>
                      <a:pt x="470921" y="376945"/>
                      <a:pt x="468895" y="375763"/>
                      <a:pt x="467264" y="374863"/>
                    </a:cubicBezTo>
                    <a:cubicBezTo>
                      <a:pt x="465688" y="373963"/>
                      <a:pt x="466251" y="372669"/>
                      <a:pt x="465350" y="370080"/>
                    </a:cubicBezTo>
                    <a:cubicBezTo>
                      <a:pt x="464450" y="367436"/>
                      <a:pt x="461018" y="363947"/>
                      <a:pt x="458880" y="361302"/>
                    </a:cubicBezTo>
                    <a:cubicBezTo>
                      <a:pt x="456741" y="358658"/>
                      <a:pt x="449482" y="357195"/>
                      <a:pt x="448076" y="356744"/>
                    </a:cubicBezTo>
                    <a:cubicBezTo>
                      <a:pt x="446725" y="356294"/>
                      <a:pt x="443856" y="354438"/>
                      <a:pt x="441830" y="352412"/>
                    </a:cubicBezTo>
                    <a:cubicBezTo>
                      <a:pt x="439804" y="350386"/>
                      <a:pt x="438792" y="349430"/>
                      <a:pt x="438679" y="346954"/>
                    </a:cubicBezTo>
                    <a:cubicBezTo>
                      <a:pt x="438566" y="344422"/>
                      <a:pt x="444475" y="348529"/>
                      <a:pt x="445938" y="349824"/>
                    </a:cubicBezTo>
                    <a:cubicBezTo>
                      <a:pt x="447401" y="351061"/>
                      <a:pt x="450045" y="352018"/>
                      <a:pt x="451733" y="352581"/>
                    </a:cubicBezTo>
                    <a:cubicBezTo>
                      <a:pt x="453421" y="353143"/>
                      <a:pt x="454828" y="353593"/>
                      <a:pt x="457079" y="353818"/>
                    </a:cubicBezTo>
                    <a:cubicBezTo>
                      <a:pt x="459330" y="354044"/>
                      <a:pt x="460962" y="355619"/>
                      <a:pt x="462424" y="356688"/>
                    </a:cubicBezTo>
                    <a:cubicBezTo>
                      <a:pt x="463887" y="357701"/>
                      <a:pt x="466419" y="362596"/>
                      <a:pt x="467770" y="364453"/>
                    </a:cubicBezTo>
                    <a:cubicBezTo>
                      <a:pt x="469120" y="366254"/>
                      <a:pt x="471540" y="367098"/>
                      <a:pt x="472553" y="366985"/>
                    </a:cubicBezTo>
                    <a:cubicBezTo>
                      <a:pt x="473566" y="366873"/>
                      <a:pt x="473791" y="366873"/>
                      <a:pt x="474354" y="364960"/>
                    </a:cubicBezTo>
                    <a:cubicBezTo>
                      <a:pt x="474916" y="363047"/>
                      <a:pt x="472891" y="360965"/>
                      <a:pt x="471990" y="359952"/>
                    </a:cubicBezTo>
                    <a:cubicBezTo>
                      <a:pt x="471090" y="358939"/>
                      <a:pt x="470189" y="359389"/>
                      <a:pt x="469627" y="357589"/>
                    </a:cubicBezTo>
                    <a:cubicBezTo>
                      <a:pt x="469064" y="355788"/>
                      <a:pt x="470865" y="354044"/>
                      <a:pt x="471765" y="351905"/>
                    </a:cubicBezTo>
                    <a:cubicBezTo>
                      <a:pt x="472665" y="349767"/>
                      <a:pt x="471652" y="348023"/>
                      <a:pt x="469964" y="345997"/>
                    </a:cubicBezTo>
                    <a:cubicBezTo>
                      <a:pt x="468276" y="343971"/>
                      <a:pt x="465744" y="343803"/>
                      <a:pt x="464056" y="343240"/>
                    </a:cubicBezTo>
                    <a:cubicBezTo>
                      <a:pt x="462368" y="342677"/>
                      <a:pt x="461468" y="340877"/>
                      <a:pt x="461130" y="339020"/>
                    </a:cubicBezTo>
                    <a:cubicBezTo>
                      <a:pt x="460793" y="337219"/>
                      <a:pt x="459892" y="336656"/>
                      <a:pt x="458767" y="334687"/>
                    </a:cubicBezTo>
                    <a:cubicBezTo>
                      <a:pt x="457642" y="332774"/>
                      <a:pt x="459442" y="329567"/>
                      <a:pt x="460005" y="327822"/>
                    </a:cubicBezTo>
                    <a:cubicBezTo>
                      <a:pt x="460568" y="326134"/>
                      <a:pt x="460793" y="324952"/>
                      <a:pt x="460680" y="321464"/>
                    </a:cubicBezTo>
                    <a:cubicBezTo>
                      <a:pt x="460568" y="317919"/>
                      <a:pt x="457585" y="315331"/>
                      <a:pt x="456797" y="314149"/>
                    </a:cubicBezTo>
                    <a:cubicBezTo>
                      <a:pt x="456010" y="313023"/>
                      <a:pt x="457248" y="312236"/>
                      <a:pt x="457923" y="311617"/>
                    </a:cubicBezTo>
                    <a:cubicBezTo>
                      <a:pt x="458598" y="311054"/>
                      <a:pt x="461355" y="313305"/>
                      <a:pt x="462031" y="314599"/>
                    </a:cubicBezTo>
                    <a:cubicBezTo>
                      <a:pt x="462706" y="315837"/>
                      <a:pt x="463156" y="317807"/>
                      <a:pt x="463606" y="319945"/>
                    </a:cubicBezTo>
                    <a:cubicBezTo>
                      <a:pt x="464056" y="322139"/>
                      <a:pt x="465407" y="328385"/>
                      <a:pt x="465519" y="330523"/>
                    </a:cubicBezTo>
                    <a:cubicBezTo>
                      <a:pt x="465632" y="332718"/>
                      <a:pt x="467320" y="332436"/>
                      <a:pt x="468333" y="331424"/>
                    </a:cubicBezTo>
                    <a:cubicBezTo>
                      <a:pt x="469346" y="330411"/>
                      <a:pt x="469908" y="328779"/>
                      <a:pt x="470696" y="327541"/>
                    </a:cubicBezTo>
                    <a:cubicBezTo>
                      <a:pt x="471484" y="326303"/>
                      <a:pt x="471596" y="326415"/>
                      <a:pt x="473172" y="325346"/>
                    </a:cubicBezTo>
                    <a:cubicBezTo>
                      <a:pt x="474747" y="324334"/>
                      <a:pt x="474522" y="329117"/>
                      <a:pt x="474410" y="329904"/>
                    </a:cubicBezTo>
                    <a:cubicBezTo>
                      <a:pt x="474297" y="330692"/>
                      <a:pt x="473509" y="331705"/>
                      <a:pt x="473059" y="332662"/>
                    </a:cubicBezTo>
                    <a:cubicBezTo>
                      <a:pt x="472609" y="333562"/>
                      <a:pt x="471934" y="334237"/>
                      <a:pt x="471709" y="335981"/>
                    </a:cubicBezTo>
                    <a:cubicBezTo>
                      <a:pt x="471484" y="337669"/>
                      <a:pt x="473622" y="345209"/>
                      <a:pt x="473847" y="345997"/>
                    </a:cubicBezTo>
                    <a:cubicBezTo>
                      <a:pt x="474072" y="346785"/>
                      <a:pt x="475197" y="347235"/>
                      <a:pt x="476210" y="347122"/>
                    </a:cubicBezTo>
                    <a:cubicBezTo>
                      <a:pt x="477223" y="347010"/>
                      <a:pt x="477223" y="347798"/>
                      <a:pt x="477673" y="348360"/>
                    </a:cubicBezTo>
                    <a:cubicBezTo>
                      <a:pt x="478123" y="348923"/>
                      <a:pt x="478686" y="350048"/>
                      <a:pt x="479136" y="350893"/>
                    </a:cubicBezTo>
                    <a:cubicBezTo>
                      <a:pt x="479587" y="351680"/>
                      <a:pt x="481499" y="351568"/>
                      <a:pt x="482625" y="351568"/>
                    </a:cubicBezTo>
                    <a:cubicBezTo>
                      <a:pt x="483750" y="351568"/>
                      <a:pt x="486395" y="350780"/>
                      <a:pt x="488308" y="350217"/>
                    </a:cubicBezTo>
                    <a:cubicBezTo>
                      <a:pt x="490221" y="349655"/>
                      <a:pt x="491122" y="351793"/>
                      <a:pt x="491515" y="353200"/>
                    </a:cubicBezTo>
                    <a:cubicBezTo>
                      <a:pt x="491853" y="354550"/>
                      <a:pt x="491965" y="358208"/>
                      <a:pt x="491965" y="360402"/>
                    </a:cubicBezTo>
                    <a:cubicBezTo>
                      <a:pt x="491965" y="362596"/>
                      <a:pt x="493541" y="363722"/>
                      <a:pt x="494723" y="365072"/>
                    </a:cubicBezTo>
                    <a:cubicBezTo>
                      <a:pt x="495848" y="366423"/>
                      <a:pt x="496298" y="367604"/>
                      <a:pt x="497199" y="369405"/>
                    </a:cubicBezTo>
                    <a:cubicBezTo>
                      <a:pt x="498099" y="371206"/>
                      <a:pt x="500856" y="374300"/>
                      <a:pt x="501644" y="375426"/>
                    </a:cubicBezTo>
                    <a:cubicBezTo>
                      <a:pt x="502432" y="376551"/>
                      <a:pt x="505639" y="376776"/>
                      <a:pt x="506652" y="377226"/>
                    </a:cubicBezTo>
                    <a:cubicBezTo>
                      <a:pt x="507665" y="377677"/>
                      <a:pt x="508340" y="379421"/>
                      <a:pt x="508227" y="380771"/>
                    </a:cubicBezTo>
                    <a:cubicBezTo>
                      <a:pt x="508115" y="382122"/>
                      <a:pt x="506877" y="383416"/>
                      <a:pt x="506089" y="383979"/>
                    </a:cubicBezTo>
                    <a:cubicBezTo>
                      <a:pt x="505301" y="384541"/>
                      <a:pt x="506427" y="385441"/>
                      <a:pt x="507102" y="385441"/>
                    </a:cubicBezTo>
                    <a:cubicBezTo>
                      <a:pt x="507777" y="385441"/>
                      <a:pt x="510253" y="384992"/>
                      <a:pt x="511435" y="384204"/>
                    </a:cubicBezTo>
                    <a:cubicBezTo>
                      <a:pt x="512560" y="383416"/>
                      <a:pt x="513348" y="382628"/>
                      <a:pt x="514248" y="381221"/>
                    </a:cubicBezTo>
                    <a:cubicBezTo>
                      <a:pt x="515148" y="379871"/>
                      <a:pt x="516161" y="379083"/>
                      <a:pt x="517737" y="378858"/>
                    </a:cubicBezTo>
                    <a:cubicBezTo>
                      <a:pt x="519312" y="378633"/>
                      <a:pt x="521957" y="378971"/>
                      <a:pt x="523757" y="379421"/>
                    </a:cubicBezTo>
                    <a:cubicBezTo>
                      <a:pt x="525558" y="379871"/>
                      <a:pt x="525896" y="380321"/>
                      <a:pt x="526571" y="382178"/>
                    </a:cubicBezTo>
                    <a:cubicBezTo>
                      <a:pt x="527246" y="383979"/>
                      <a:pt x="525108" y="386061"/>
                      <a:pt x="523757" y="387073"/>
                    </a:cubicBezTo>
                    <a:cubicBezTo>
                      <a:pt x="522407" y="388086"/>
                      <a:pt x="521844" y="387073"/>
                      <a:pt x="521394" y="385723"/>
                    </a:cubicBezTo>
                    <a:cubicBezTo>
                      <a:pt x="520944" y="384373"/>
                      <a:pt x="515598" y="389155"/>
                      <a:pt x="514248" y="390618"/>
                    </a:cubicBezTo>
                    <a:cubicBezTo>
                      <a:pt x="512898" y="392081"/>
                      <a:pt x="511153" y="393038"/>
                      <a:pt x="510478" y="396302"/>
                    </a:cubicBezTo>
                    <a:cubicBezTo>
                      <a:pt x="509803" y="399621"/>
                      <a:pt x="517624" y="400184"/>
                      <a:pt x="520212" y="400296"/>
                    </a:cubicBezTo>
                    <a:cubicBezTo>
                      <a:pt x="522801" y="400409"/>
                      <a:pt x="527246" y="399284"/>
                      <a:pt x="529047" y="398833"/>
                    </a:cubicBezTo>
                    <a:cubicBezTo>
                      <a:pt x="530847" y="398384"/>
                      <a:pt x="531635" y="398608"/>
                      <a:pt x="534280" y="398608"/>
                    </a:cubicBezTo>
                    <a:cubicBezTo>
                      <a:pt x="536868" y="398608"/>
                      <a:pt x="539625" y="405080"/>
                      <a:pt x="540188" y="406261"/>
                    </a:cubicBezTo>
                    <a:cubicBezTo>
                      <a:pt x="540751" y="407386"/>
                      <a:pt x="542214" y="407274"/>
                      <a:pt x="543508" y="407386"/>
                    </a:cubicBezTo>
                    <a:cubicBezTo>
                      <a:pt x="544746" y="407499"/>
                      <a:pt x="545421" y="406486"/>
                      <a:pt x="546827" y="405361"/>
                    </a:cubicBezTo>
                    <a:cubicBezTo>
                      <a:pt x="548178" y="404235"/>
                      <a:pt x="549078" y="406711"/>
                      <a:pt x="549754" y="407555"/>
                    </a:cubicBezTo>
                    <a:cubicBezTo>
                      <a:pt x="550429" y="408343"/>
                      <a:pt x="550992" y="408118"/>
                      <a:pt x="552905" y="406317"/>
                    </a:cubicBezTo>
                    <a:cubicBezTo>
                      <a:pt x="554818" y="404517"/>
                      <a:pt x="554255" y="408568"/>
                      <a:pt x="554705" y="409750"/>
                    </a:cubicBezTo>
                    <a:cubicBezTo>
                      <a:pt x="555156" y="410875"/>
                      <a:pt x="555718" y="411663"/>
                      <a:pt x="556506" y="412619"/>
                    </a:cubicBezTo>
                    <a:cubicBezTo>
                      <a:pt x="557294" y="413520"/>
                      <a:pt x="558081" y="413632"/>
                      <a:pt x="558081" y="411494"/>
                    </a:cubicBezTo>
                    <a:cubicBezTo>
                      <a:pt x="558081" y="409300"/>
                      <a:pt x="558307" y="407161"/>
                      <a:pt x="557744" y="405586"/>
                    </a:cubicBezTo>
                    <a:cubicBezTo>
                      <a:pt x="557181" y="404010"/>
                      <a:pt x="554818" y="402716"/>
                      <a:pt x="553186" y="401028"/>
                    </a:cubicBezTo>
                    <a:cubicBezTo>
                      <a:pt x="551611" y="399340"/>
                      <a:pt x="551948" y="400015"/>
                      <a:pt x="552173" y="398158"/>
                    </a:cubicBezTo>
                    <a:cubicBezTo>
                      <a:pt x="552398" y="396358"/>
                      <a:pt x="552736" y="395739"/>
                      <a:pt x="554537" y="395064"/>
                    </a:cubicBezTo>
                    <a:cubicBezTo>
                      <a:pt x="556337" y="394388"/>
                      <a:pt x="560895" y="396639"/>
                      <a:pt x="562245" y="396977"/>
                    </a:cubicBezTo>
                    <a:cubicBezTo>
                      <a:pt x="563596" y="397314"/>
                      <a:pt x="564721" y="397652"/>
                      <a:pt x="565678" y="397539"/>
                    </a:cubicBezTo>
                    <a:cubicBezTo>
                      <a:pt x="566578" y="397427"/>
                      <a:pt x="566128" y="394107"/>
                      <a:pt x="566015" y="392531"/>
                    </a:cubicBezTo>
                    <a:cubicBezTo>
                      <a:pt x="565903" y="390956"/>
                      <a:pt x="567703" y="390000"/>
                      <a:pt x="567816" y="388761"/>
                    </a:cubicBezTo>
                    <a:cubicBezTo>
                      <a:pt x="567928" y="387524"/>
                      <a:pt x="567253" y="386961"/>
                      <a:pt x="565790" y="387073"/>
                    </a:cubicBezTo>
                    <a:cubicBezTo>
                      <a:pt x="564327" y="387186"/>
                      <a:pt x="563540" y="386173"/>
                      <a:pt x="561345" y="385610"/>
                    </a:cubicBezTo>
                    <a:cubicBezTo>
                      <a:pt x="559207" y="385048"/>
                      <a:pt x="555099" y="387186"/>
                      <a:pt x="554199" y="387805"/>
                    </a:cubicBezTo>
                    <a:cubicBezTo>
                      <a:pt x="553299" y="388368"/>
                      <a:pt x="552286" y="388818"/>
                      <a:pt x="550316" y="389718"/>
                    </a:cubicBezTo>
                    <a:cubicBezTo>
                      <a:pt x="548403" y="390618"/>
                      <a:pt x="546996" y="393376"/>
                      <a:pt x="546434" y="394839"/>
                    </a:cubicBezTo>
                    <a:cubicBezTo>
                      <a:pt x="545871" y="396302"/>
                      <a:pt x="544070" y="392813"/>
                      <a:pt x="544183" y="391406"/>
                    </a:cubicBezTo>
                    <a:cubicBezTo>
                      <a:pt x="544296" y="390056"/>
                      <a:pt x="543508" y="390168"/>
                      <a:pt x="542945" y="389043"/>
                    </a:cubicBezTo>
                    <a:cubicBezTo>
                      <a:pt x="542382" y="387917"/>
                      <a:pt x="541820" y="388593"/>
                      <a:pt x="541482" y="387017"/>
                    </a:cubicBezTo>
                    <a:cubicBezTo>
                      <a:pt x="541145" y="385441"/>
                      <a:pt x="545252" y="386229"/>
                      <a:pt x="546603" y="386004"/>
                    </a:cubicBezTo>
                    <a:cubicBezTo>
                      <a:pt x="547953" y="385779"/>
                      <a:pt x="549360" y="384316"/>
                      <a:pt x="550372" y="383866"/>
                    </a:cubicBezTo>
                    <a:cubicBezTo>
                      <a:pt x="551386" y="383416"/>
                      <a:pt x="551386" y="383416"/>
                      <a:pt x="552736" y="384204"/>
                    </a:cubicBezTo>
                    <a:cubicBezTo>
                      <a:pt x="554086" y="384992"/>
                      <a:pt x="554086" y="384429"/>
                      <a:pt x="554987" y="383866"/>
                    </a:cubicBezTo>
                    <a:cubicBezTo>
                      <a:pt x="555887" y="383304"/>
                      <a:pt x="556675" y="382178"/>
                      <a:pt x="557800" y="380996"/>
                    </a:cubicBezTo>
                    <a:cubicBezTo>
                      <a:pt x="558925" y="379871"/>
                      <a:pt x="555437" y="379759"/>
                      <a:pt x="554649" y="379308"/>
                    </a:cubicBezTo>
                    <a:cubicBezTo>
                      <a:pt x="553861" y="378858"/>
                      <a:pt x="553186" y="378183"/>
                      <a:pt x="551892" y="377733"/>
                    </a:cubicBezTo>
                    <a:cubicBezTo>
                      <a:pt x="550654" y="377283"/>
                      <a:pt x="550766" y="378070"/>
                      <a:pt x="548741" y="376608"/>
                    </a:cubicBezTo>
                    <a:cubicBezTo>
                      <a:pt x="546715" y="375144"/>
                      <a:pt x="556562" y="369405"/>
                      <a:pt x="558419" y="368842"/>
                    </a:cubicBezTo>
                    <a:cubicBezTo>
                      <a:pt x="560220" y="368280"/>
                      <a:pt x="561120" y="367492"/>
                      <a:pt x="563540" y="367154"/>
                    </a:cubicBezTo>
                    <a:cubicBezTo>
                      <a:pt x="565903" y="366816"/>
                      <a:pt x="568997" y="368055"/>
                      <a:pt x="569898" y="369067"/>
                    </a:cubicBezTo>
                    <a:cubicBezTo>
                      <a:pt x="570798" y="370080"/>
                      <a:pt x="573893" y="370418"/>
                      <a:pt x="575018" y="371093"/>
                    </a:cubicBezTo>
                    <a:cubicBezTo>
                      <a:pt x="576144" y="371768"/>
                      <a:pt x="577044" y="372781"/>
                      <a:pt x="577832" y="375426"/>
                    </a:cubicBezTo>
                    <a:cubicBezTo>
                      <a:pt x="578620" y="378014"/>
                      <a:pt x="578507" y="382347"/>
                      <a:pt x="578395" y="384429"/>
                    </a:cubicBezTo>
                    <a:cubicBezTo>
                      <a:pt x="578282" y="386455"/>
                      <a:pt x="580195" y="386342"/>
                      <a:pt x="581264" y="386342"/>
                    </a:cubicBezTo>
                    <a:cubicBezTo>
                      <a:pt x="582277" y="386342"/>
                      <a:pt x="583402" y="384316"/>
                      <a:pt x="584584" y="383247"/>
                    </a:cubicBezTo>
                    <a:cubicBezTo>
                      <a:pt x="585709" y="382234"/>
                      <a:pt x="585597" y="382347"/>
                      <a:pt x="587622" y="381447"/>
                    </a:cubicBezTo>
                    <a:cubicBezTo>
                      <a:pt x="589648" y="380546"/>
                      <a:pt x="591280" y="380096"/>
                      <a:pt x="592293" y="379308"/>
                    </a:cubicBezTo>
                    <a:cubicBezTo>
                      <a:pt x="593306" y="378520"/>
                      <a:pt x="593081" y="377395"/>
                      <a:pt x="593081" y="376326"/>
                    </a:cubicBezTo>
                    <a:cubicBezTo>
                      <a:pt x="593081" y="375313"/>
                      <a:pt x="590717" y="374526"/>
                      <a:pt x="589536" y="374188"/>
                    </a:cubicBezTo>
                    <a:cubicBezTo>
                      <a:pt x="588410" y="373850"/>
                      <a:pt x="586947" y="372725"/>
                      <a:pt x="585766" y="372275"/>
                    </a:cubicBezTo>
                    <a:cubicBezTo>
                      <a:pt x="584640" y="371824"/>
                      <a:pt x="582840" y="373175"/>
                      <a:pt x="581546" y="373625"/>
                    </a:cubicBezTo>
                    <a:cubicBezTo>
                      <a:pt x="580308" y="374075"/>
                      <a:pt x="580083" y="373400"/>
                      <a:pt x="579745" y="372387"/>
                    </a:cubicBezTo>
                    <a:cubicBezTo>
                      <a:pt x="579407" y="371374"/>
                      <a:pt x="580420" y="370361"/>
                      <a:pt x="581320" y="369743"/>
                    </a:cubicBezTo>
                    <a:cubicBezTo>
                      <a:pt x="582221" y="369180"/>
                      <a:pt x="585428" y="368280"/>
                      <a:pt x="586666" y="367210"/>
                    </a:cubicBezTo>
                    <a:cubicBezTo>
                      <a:pt x="587904" y="366198"/>
                      <a:pt x="588129" y="365297"/>
                      <a:pt x="588917" y="363891"/>
                    </a:cubicBezTo>
                    <a:cubicBezTo>
                      <a:pt x="589705" y="362540"/>
                      <a:pt x="590380" y="361977"/>
                      <a:pt x="588917" y="360683"/>
                    </a:cubicBezTo>
                    <a:cubicBezTo>
                      <a:pt x="587454" y="359445"/>
                      <a:pt x="584471" y="360233"/>
                      <a:pt x="583346" y="360571"/>
                    </a:cubicBezTo>
                    <a:cubicBezTo>
                      <a:pt x="582221" y="360908"/>
                      <a:pt x="580983" y="360796"/>
                      <a:pt x="579351" y="360908"/>
                    </a:cubicBezTo>
                    <a:cubicBezTo>
                      <a:pt x="577775" y="361021"/>
                      <a:pt x="579801" y="357251"/>
                      <a:pt x="580927" y="355338"/>
                    </a:cubicBezTo>
                    <a:cubicBezTo>
                      <a:pt x="582052" y="353425"/>
                      <a:pt x="582389" y="351793"/>
                      <a:pt x="583402" y="350330"/>
                    </a:cubicBezTo>
                    <a:cubicBezTo>
                      <a:pt x="584415" y="348867"/>
                      <a:pt x="585991" y="349655"/>
                      <a:pt x="587735" y="349430"/>
                    </a:cubicBezTo>
                    <a:cubicBezTo>
                      <a:pt x="589423" y="349205"/>
                      <a:pt x="591505" y="348417"/>
                      <a:pt x="592968" y="347854"/>
                    </a:cubicBezTo>
                    <a:cubicBezTo>
                      <a:pt x="594431" y="347291"/>
                      <a:pt x="595556" y="346954"/>
                      <a:pt x="596851" y="345828"/>
                    </a:cubicBezTo>
                    <a:cubicBezTo>
                      <a:pt x="598089" y="344703"/>
                      <a:pt x="600283" y="343184"/>
                      <a:pt x="601746" y="342509"/>
                    </a:cubicBezTo>
                    <a:cubicBezTo>
                      <a:pt x="603209" y="341833"/>
                      <a:pt x="605966" y="341495"/>
                      <a:pt x="607654" y="341383"/>
                    </a:cubicBezTo>
                    <a:cubicBezTo>
                      <a:pt x="609342" y="341271"/>
                      <a:pt x="609567" y="340033"/>
                      <a:pt x="610580" y="338401"/>
                    </a:cubicBezTo>
                    <a:cubicBezTo>
                      <a:pt x="611593" y="336825"/>
                      <a:pt x="611030" y="336938"/>
                      <a:pt x="612268" y="336375"/>
                    </a:cubicBezTo>
                    <a:cubicBezTo>
                      <a:pt x="613506" y="335813"/>
                      <a:pt x="614519" y="337050"/>
                      <a:pt x="615194" y="338401"/>
                    </a:cubicBezTo>
                    <a:cubicBezTo>
                      <a:pt x="615869" y="339751"/>
                      <a:pt x="615982" y="340201"/>
                      <a:pt x="615307" y="341608"/>
                    </a:cubicBezTo>
                    <a:cubicBezTo>
                      <a:pt x="614632" y="342959"/>
                      <a:pt x="611424" y="344928"/>
                      <a:pt x="609624" y="346279"/>
                    </a:cubicBezTo>
                    <a:cubicBezTo>
                      <a:pt x="607823" y="347629"/>
                      <a:pt x="606867" y="349261"/>
                      <a:pt x="605966" y="350611"/>
                    </a:cubicBezTo>
                    <a:cubicBezTo>
                      <a:pt x="605066" y="351962"/>
                      <a:pt x="606867" y="353256"/>
                      <a:pt x="606979" y="354494"/>
                    </a:cubicBezTo>
                    <a:cubicBezTo>
                      <a:pt x="607092" y="355732"/>
                      <a:pt x="607204" y="357701"/>
                      <a:pt x="607429" y="359502"/>
                    </a:cubicBezTo>
                    <a:cubicBezTo>
                      <a:pt x="607654" y="361302"/>
                      <a:pt x="607767" y="365072"/>
                      <a:pt x="608104" y="366816"/>
                    </a:cubicBezTo>
                    <a:cubicBezTo>
                      <a:pt x="608442" y="368505"/>
                      <a:pt x="609905" y="369067"/>
                      <a:pt x="611143" y="368617"/>
                    </a:cubicBezTo>
                    <a:cubicBezTo>
                      <a:pt x="612381" y="368167"/>
                      <a:pt x="615363" y="366816"/>
                      <a:pt x="616939" y="365747"/>
                    </a:cubicBezTo>
                    <a:cubicBezTo>
                      <a:pt x="618514" y="364735"/>
                      <a:pt x="618402" y="365185"/>
                      <a:pt x="620821" y="365297"/>
                    </a:cubicBezTo>
                    <a:cubicBezTo>
                      <a:pt x="623184" y="365410"/>
                      <a:pt x="624816" y="368167"/>
                      <a:pt x="625942" y="369968"/>
                    </a:cubicBezTo>
                    <a:cubicBezTo>
                      <a:pt x="627067" y="371768"/>
                      <a:pt x="627180" y="370643"/>
                      <a:pt x="627630" y="369180"/>
                    </a:cubicBezTo>
                    <a:cubicBezTo>
                      <a:pt x="628080" y="367717"/>
                      <a:pt x="627742" y="364397"/>
                      <a:pt x="628305" y="362596"/>
                    </a:cubicBezTo>
                    <a:cubicBezTo>
                      <a:pt x="628868" y="360796"/>
                      <a:pt x="628868" y="360458"/>
                      <a:pt x="630218" y="359164"/>
                    </a:cubicBezTo>
                    <a:cubicBezTo>
                      <a:pt x="631569" y="357926"/>
                      <a:pt x="632019" y="358039"/>
                      <a:pt x="632244" y="356069"/>
                    </a:cubicBezTo>
                    <a:cubicBezTo>
                      <a:pt x="632469" y="354156"/>
                      <a:pt x="630668" y="352187"/>
                      <a:pt x="628474" y="350836"/>
                    </a:cubicBezTo>
                    <a:cubicBezTo>
                      <a:pt x="626335" y="349486"/>
                      <a:pt x="626448" y="349824"/>
                      <a:pt x="623691" y="349148"/>
                    </a:cubicBezTo>
                    <a:cubicBezTo>
                      <a:pt x="620990" y="348473"/>
                      <a:pt x="621215" y="348360"/>
                      <a:pt x="620877" y="346166"/>
                    </a:cubicBezTo>
                    <a:cubicBezTo>
                      <a:pt x="620540" y="343971"/>
                      <a:pt x="621440" y="344703"/>
                      <a:pt x="623804" y="344703"/>
                    </a:cubicBezTo>
                    <a:cubicBezTo>
                      <a:pt x="626167" y="344703"/>
                      <a:pt x="626392" y="344928"/>
                      <a:pt x="627573" y="344816"/>
                    </a:cubicBezTo>
                    <a:cubicBezTo>
                      <a:pt x="628699" y="344703"/>
                      <a:pt x="629261" y="344591"/>
                      <a:pt x="630781" y="344253"/>
                    </a:cubicBezTo>
                    <a:cubicBezTo>
                      <a:pt x="632244" y="343915"/>
                      <a:pt x="632356" y="346785"/>
                      <a:pt x="632581" y="348360"/>
                    </a:cubicBezTo>
                    <a:cubicBezTo>
                      <a:pt x="632806" y="349936"/>
                      <a:pt x="634720" y="351455"/>
                      <a:pt x="635507" y="352243"/>
                    </a:cubicBezTo>
                    <a:cubicBezTo>
                      <a:pt x="636295" y="353031"/>
                      <a:pt x="637758" y="352806"/>
                      <a:pt x="638996" y="351455"/>
                    </a:cubicBezTo>
                    <a:cubicBezTo>
                      <a:pt x="640234" y="350105"/>
                      <a:pt x="640909" y="349261"/>
                      <a:pt x="640909" y="347910"/>
                    </a:cubicBezTo>
                    <a:cubicBezTo>
                      <a:pt x="640909" y="346560"/>
                      <a:pt x="640684" y="345603"/>
                      <a:pt x="640234" y="343803"/>
                    </a:cubicBezTo>
                    <a:cubicBezTo>
                      <a:pt x="639784" y="342002"/>
                      <a:pt x="639559" y="340933"/>
                      <a:pt x="639559" y="339583"/>
                    </a:cubicBezTo>
                    <a:cubicBezTo>
                      <a:pt x="639559" y="338232"/>
                      <a:pt x="640234" y="337782"/>
                      <a:pt x="640796" y="337050"/>
                    </a:cubicBezTo>
                    <a:cubicBezTo>
                      <a:pt x="641359" y="336375"/>
                      <a:pt x="642203" y="337388"/>
                      <a:pt x="644904" y="337895"/>
                    </a:cubicBezTo>
                    <a:cubicBezTo>
                      <a:pt x="647605" y="338401"/>
                      <a:pt x="648055" y="336769"/>
                      <a:pt x="649800" y="336319"/>
                    </a:cubicBezTo>
                    <a:cubicBezTo>
                      <a:pt x="651544" y="335813"/>
                      <a:pt x="654695" y="336938"/>
                      <a:pt x="655821" y="337613"/>
                    </a:cubicBezTo>
                    <a:cubicBezTo>
                      <a:pt x="656946" y="338232"/>
                      <a:pt x="657733" y="335869"/>
                      <a:pt x="658184" y="334575"/>
                    </a:cubicBezTo>
                    <a:cubicBezTo>
                      <a:pt x="658634" y="333280"/>
                      <a:pt x="661222" y="331874"/>
                      <a:pt x="662798" y="330917"/>
                    </a:cubicBezTo>
                    <a:cubicBezTo>
                      <a:pt x="664373" y="329960"/>
                      <a:pt x="668199" y="326753"/>
                      <a:pt x="670563" y="326303"/>
                    </a:cubicBezTo>
                    <a:cubicBezTo>
                      <a:pt x="672926" y="325853"/>
                      <a:pt x="671350" y="329511"/>
                      <a:pt x="670056" y="329960"/>
                    </a:cubicBezTo>
                    <a:cubicBezTo>
                      <a:pt x="668762" y="330411"/>
                      <a:pt x="667187" y="332999"/>
                      <a:pt x="666905" y="334406"/>
                    </a:cubicBezTo>
                    <a:cubicBezTo>
                      <a:pt x="666568" y="335813"/>
                      <a:pt x="663867" y="335981"/>
                      <a:pt x="663079" y="336769"/>
                    </a:cubicBezTo>
                    <a:cubicBezTo>
                      <a:pt x="662291" y="337557"/>
                      <a:pt x="663417" y="337388"/>
                      <a:pt x="663529" y="338344"/>
                    </a:cubicBezTo>
                    <a:cubicBezTo>
                      <a:pt x="663698" y="339301"/>
                      <a:pt x="666568" y="338176"/>
                      <a:pt x="667974" y="338007"/>
                    </a:cubicBezTo>
                    <a:cubicBezTo>
                      <a:pt x="669381" y="337838"/>
                      <a:pt x="670675" y="336263"/>
                      <a:pt x="671970" y="336263"/>
                    </a:cubicBezTo>
                    <a:cubicBezTo>
                      <a:pt x="673264" y="336263"/>
                      <a:pt x="674670" y="336713"/>
                      <a:pt x="676077" y="338176"/>
                    </a:cubicBezTo>
                    <a:cubicBezTo>
                      <a:pt x="677484" y="339583"/>
                      <a:pt x="676584" y="340258"/>
                      <a:pt x="676246" y="341552"/>
                    </a:cubicBezTo>
                    <a:cubicBezTo>
                      <a:pt x="675908" y="342846"/>
                      <a:pt x="675458" y="343296"/>
                      <a:pt x="676246" y="344253"/>
                    </a:cubicBezTo>
                    <a:cubicBezTo>
                      <a:pt x="677034" y="345209"/>
                      <a:pt x="679285" y="348417"/>
                      <a:pt x="682267" y="348867"/>
                    </a:cubicBezTo>
                    <a:cubicBezTo>
                      <a:pt x="685305" y="349373"/>
                      <a:pt x="684799" y="349205"/>
                      <a:pt x="687050" y="348360"/>
                    </a:cubicBezTo>
                    <a:cubicBezTo>
                      <a:pt x="689300" y="347573"/>
                      <a:pt x="690538" y="347742"/>
                      <a:pt x="692283" y="347742"/>
                    </a:cubicBezTo>
                    <a:cubicBezTo>
                      <a:pt x="694027" y="347742"/>
                      <a:pt x="697347" y="348867"/>
                      <a:pt x="698134" y="349655"/>
                    </a:cubicBezTo>
                    <a:cubicBezTo>
                      <a:pt x="698922" y="350442"/>
                      <a:pt x="700385" y="350780"/>
                      <a:pt x="702130" y="351061"/>
                    </a:cubicBezTo>
                    <a:cubicBezTo>
                      <a:pt x="703874" y="351399"/>
                      <a:pt x="703536" y="348023"/>
                      <a:pt x="703536" y="346785"/>
                    </a:cubicBezTo>
                    <a:cubicBezTo>
                      <a:pt x="703536" y="345491"/>
                      <a:pt x="704155" y="343915"/>
                      <a:pt x="705449" y="342171"/>
                    </a:cubicBezTo>
                    <a:cubicBezTo>
                      <a:pt x="706744" y="340426"/>
                      <a:pt x="703536" y="341214"/>
                      <a:pt x="701623" y="341214"/>
                    </a:cubicBezTo>
                    <a:cubicBezTo>
                      <a:pt x="699710" y="341214"/>
                      <a:pt x="699710" y="341214"/>
                      <a:pt x="697797" y="339920"/>
                    </a:cubicBezTo>
                    <a:cubicBezTo>
                      <a:pt x="695884" y="338626"/>
                      <a:pt x="702580" y="333055"/>
                      <a:pt x="702580" y="333055"/>
                    </a:cubicBezTo>
                    <a:cubicBezTo>
                      <a:pt x="702580" y="333055"/>
                      <a:pt x="702749" y="330973"/>
                      <a:pt x="701961" y="330186"/>
                    </a:cubicBezTo>
                    <a:cubicBezTo>
                      <a:pt x="701173" y="329398"/>
                      <a:pt x="699091" y="329060"/>
                      <a:pt x="697516" y="328891"/>
                    </a:cubicBezTo>
                    <a:cubicBezTo>
                      <a:pt x="695940" y="328723"/>
                      <a:pt x="696390" y="325065"/>
                      <a:pt x="695602" y="323658"/>
                    </a:cubicBezTo>
                    <a:cubicBezTo>
                      <a:pt x="694815" y="322252"/>
                      <a:pt x="695940" y="321295"/>
                      <a:pt x="697178" y="320789"/>
                    </a:cubicBezTo>
                    <a:cubicBezTo>
                      <a:pt x="698416" y="320282"/>
                      <a:pt x="700216" y="320789"/>
                      <a:pt x="701173" y="322252"/>
                    </a:cubicBezTo>
                    <a:cubicBezTo>
                      <a:pt x="702130" y="323658"/>
                      <a:pt x="704493" y="324615"/>
                      <a:pt x="705787" y="325740"/>
                    </a:cubicBezTo>
                    <a:cubicBezTo>
                      <a:pt x="707081" y="326866"/>
                      <a:pt x="708938" y="326528"/>
                      <a:pt x="710401" y="325234"/>
                    </a:cubicBezTo>
                    <a:cubicBezTo>
                      <a:pt x="711808" y="323940"/>
                      <a:pt x="712314" y="321239"/>
                      <a:pt x="713440" y="318538"/>
                    </a:cubicBezTo>
                    <a:cubicBezTo>
                      <a:pt x="714565" y="315837"/>
                      <a:pt x="715184" y="315162"/>
                      <a:pt x="717266" y="313924"/>
                    </a:cubicBezTo>
                    <a:cubicBezTo>
                      <a:pt x="719348" y="312630"/>
                      <a:pt x="720586" y="312517"/>
                      <a:pt x="722330" y="313474"/>
                    </a:cubicBezTo>
                    <a:cubicBezTo>
                      <a:pt x="724074" y="314430"/>
                      <a:pt x="721542" y="316512"/>
                      <a:pt x="719798" y="317919"/>
                    </a:cubicBezTo>
                    <a:cubicBezTo>
                      <a:pt x="718054" y="319326"/>
                      <a:pt x="717604" y="320282"/>
                      <a:pt x="717604" y="322702"/>
                    </a:cubicBezTo>
                    <a:cubicBezTo>
                      <a:pt x="717604" y="325065"/>
                      <a:pt x="722218" y="324784"/>
                      <a:pt x="723793" y="324952"/>
                    </a:cubicBezTo>
                    <a:cubicBezTo>
                      <a:pt x="725369" y="325121"/>
                      <a:pt x="726044" y="324446"/>
                      <a:pt x="727901" y="326078"/>
                    </a:cubicBezTo>
                    <a:cubicBezTo>
                      <a:pt x="729814" y="327654"/>
                      <a:pt x="730433" y="333899"/>
                      <a:pt x="730770" y="336769"/>
                    </a:cubicBezTo>
                    <a:cubicBezTo>
                      <a:pt x="731108" y="339639"/>
                      <a:pt x="733134" y="338344"/>
                      <a:pt x="734090" y="337726"/>
                    </a:cubicBezTo>
                    <a:cubicBezTo>
                      <a:pt x="735047" y="337107"/>
                      <a:pt x="739661" y="332155"/>
                      <a:pt x="740899" y="331648"/>
                    </a:cubicBezTo>
                    <a:cubicBezTo>
                      <a:pt x="742193" y="331142"/>
                      <a:pt x="745794" y="330186"/>
                      <a:pt x="748382" y="329736"/>
                    </a:cubicBezTo>
                    <a:cubicBezTo>
                      <a:pt x="750915" y="329229"/>
                      <a:pt x="753278" y="325909"/>
                      <a:pt x="754741" y="325290"/>
                    </a:cubicBezTo>
                    <a:cubicBezTo>
                      <a:pt x="756148" y="324671"/>
                      <a:pt x="757892" y="324334"/>
                      <a:pt x="759636" y="324503"/>
                    </a:cubicBezTo>
                    <a:cubicBezTo>
                      <a:pt x="761381" y="324671"/>
                      <a:pt x="760593" y="322758"/>
                      <a:pt x="760255" y="321464"/>
                    </a:cubicBezTo>
                    <a:cubicBezTo>
                      <a:pt x="759918" y="320170"/>
                      <a:pt x="758680" y="318257"/>
                      <a:pt x="758680" y="317019"/>
                    </a:cubicBezTo>
                    <a:cubicBezTo>
                      <a:pt x="758680" y="315725"/>
                      <a:pt x="759017" y="314318"/>
                      <a:pt x="759636" y="312855"/>
                    </a:cubicBezTo>
                    <a:cubicBezTo>
                      <a:pt x="760255" y="311448"/>
                      <a:pt x="763294" y="313811"/>
                      <a:pt x="764082" y="314768"/>
                    </a:cubicBezTo>
                    <a:cubicBezTo>
                      <a:pt x="764869" y="315725"/>
                      <a:pt x="767401" y="315274"/>
                      <a:pt x="768864" y="315387"/>
                    </a:cubicBezTo>
                    <a:cubicBezTo>
                      <a:pt x="770271" y="315556"/>
                      <a:pt x="766614" y="319213"/>
                      <a:pt x="765713" y="320170"/>
                    </a:cubicBezTo>
                    <a:cubicBezTo>
                      <a:pt x="764757" y="321126"/>
                      <a:pt x="764588" y="321745"/>
                      <a:pt x="764925" y="323377"/>
                    </a:cubicBezTo>
                    <a:cubicBezTo>
                      <a:pt x="765263" y="324952"/>
                      <a:pt x="768752" y="324503"/>
                      <a:pt x="770496" y="322589"/>
                    </a:cubicBezTo>
                    <a:cubicBezTo>
                      <a:pt x="772241" y="320676"/>
                      <a:pt x="774491" y="317975"/>
                      <a:pt x="776236" y="315105"/>
                    </a:cubicBezTo>
                    <a:cubicBezTo>
                      <a:pt x="777980" y="312236"/>
                      <a:pt x="781638" y="310829"/>
                      <a:pt x="783213" y="309535"/>
                    </a:cubicBezTo>
                    <a:cubicBezTo>
                      <a:pt x="784789" y="308241"/>
                      <a:pt x="785464" y="307453"/>
                      <a:pt x="786364" y="305540"/>
                    </a:cubicBezTo>
                    <a:cubicBezTo>
                      <a:pt x="787321" y="303627"/>
                      <a:pt x="787321" y="304133"/>
                      <a:pt x="789065" y="304415"/>
                    </a:cubicBezTo>
                    <a:cubicBezTo>
                      <a:pt x="790809" y="304752"/>
                      <a:pt x="794636" y="307734"/>
                      <a:pt x="795705" y="308691"/>
                    </a:cubicBezTo>
                    <a:cubicBezTo>
                      <a:pt x="796830" y="309647"/>
                      <a:pt x="798743" y="309647"/>
                      <a:pt x="801894" y="309029"/>
                    </a:cubicBezTo>
                    <a:cubicBezTo>
                      <a:pt x="805045" y="308410"/>
                      <a:pt x="807915" y="307734"/>
                      <a:pt x="809547" y="306665"/>
                    </a:cubicBezTo>
                    <a:cubicBezTo>
                      <a:pt x="811122" y="305540"/>
                      <a:pt x="811291" y="302670"/>
                      <a:pt x="811629" y="300307"/>
                    </a:cubicBezTo>
                    <a:cubicBezTo>
                      <a:pt x="811966" y="297943"/>
                      <a:pt x="814949" y="299350"/>
                      <a:pt x="817199" y="298900"/>
                    </a:cubicBezTo>
                    <a:cubicBezTo>
                      <a:pt x="819450" y="298394"/>
                      <a:pt x="820238" y="296031"/>
                      <a:pt x="820238" y="294624"/>
                    </a:cubicBezTo>
                    <a:cubicBezTo>
                      <a:pt x="820238" y="293217"/>
                      <a:pt x="818831" y="287140"/>
                      <a:pt x="817875" y="283933"/>
                    </a:cubicBezTo>
                    <a:cubicBezTo>
                      <a:pt x="816918" y="280725"/>
                      <a:pt x="818831" y="280275"/>
                      <a:pt x="820125" y="278362"/>
                    </a:cubicBezTo>
                    <a:cubicBezTo>
                      <a:pt x="821420" y="276449"/>
                      <a:pt x="822376" y="276280"/>
                      <a:pt x="822657" y="273579"/>
                    </a:cubicBezTo>
                    <a:cubicBezTo>
                      <a:pt x="822995" y="270878"/>
                      <a:pt x="817875" y="272173"/>
                      <a:pt x="816468" y="272173"/>
                    </a:cubicBezTo>
                    <a:cubicBezTo>
                      <a:pt x="815061" y="272173"/>
                      <a:pt x="814217" y="272004"/>
                      <a:pt x="814104" y="270090"/>
                    </a:cubicBezTo>
                    <a:cubicBezTo>
                      <a:pt x="813936" y="268177"/>
                      <a:pt x="815680" y="267221"/>
                      <a:pt x="815680" y="267221"/>
                    </a:cubicBezTo>
                    <a:cubicBezTo>
                      <a:pt x="815680" y="267221"/>
                      <a:pt x="821082" y="266433"/>
                      <a:pt x="822657" y="266433"/>
                    </a:cubicBezTo>
                    <a:cubicBezTo>
                      <a:pt x="824233" y="266433"/>
                      <a:pt x="825021" y="268177"/>
                      <a:pt x="825190" y="269471"/>
                    </a:cubicBezTo>
                    <a:cubicBezTo>
                      <a:pt x="825358" y="270766"/>
                      <a:pt x="825808" y="274086"/>
                      <a:pt x="826765" y="277293"/>
                    </a:cubicBezTo>
                    <a:cubicBezTo>
                      <a:pt x="827722" y="280500"/>
                      <a:pt x="830760" y="274086"/>
                      <a:pt x="832504" y="271553"/>
                    </a:cubicBezTo>
                    <a:cubicBezTo>
                      <a:pt x="834249" y="269022"/>
                      <a:pt x="837118" y="267390"/>
                      <a:pt x="839482" y="267277"/>
                    </a:cubicBezTo>
                    <a:cubicBezTo>
                      <a:pt x="841845" y="267108"/>
                      <a:pt x="843139" y="268740"/>
                      <a:pt x="844265" y="270147"/>
                    </a:cubicBezTo>
                    <a:cubicBezTo>
                      <a:pt x="845390" y="271553"/>
                      <a:pt x="846966" y="270653"/>
                      <a:pt x="848710" y="268853"/>
                    </a:cubicBezTo>
                    <a:cubicBezTo>
                      <a:pt x="850454" y="267108"/>
                      <a:pt x="846628" y="265814"/>
                      <a:pt x="845052" y="264689"/>
                    </a:cubicBezTo>
                    <a:cubicBezTo>
                      <a:pt x="843477" y="263563"/>
                      <a:pt x="843308" y="262438"/>
                      <a:pt x="842802" y="259737"/>
                    </a:cubicBezTo>
                    <a:cubicBezTo>
                      <a:pt x="842351" y="257036"/>
                      <a:pt x="840720" y="256867"/>
                      <a:pt x="837569" y="256079"/>
                    </a:cubicBezTo>
                    <a:cubicBezTo>
                      <a:pt x="834418" y="255292"/>
                      <a:pt x="830254" y="256417"/>
                      <a:pt x="828510" y="257036"/>
                    </a:cubicBezTo>
                    <a:cubicBezTo>
                      <a:pt x="826765" y="257655"/>
                      <a:pt x="824233" y="259118"/>
                      <a:pt x="821701" y="259568"/>
                    </a:cubicBezTo>
                    <a:cubicBezTo>
                      <a:pt x="819169" y="260075"/>
                      <a:pt x="815511" y="253322"/>
                      <a:pt x="815005" y="249665"/>
                    </a:cubicBezTo>
                    <a:cubicBezTo>
                      <a:pt x="814498" y="246007"/>
                      <a:pt x="816412" y="246626"/>
                      <a:pt x="817256" y="247133"/>
                    </a:cubicBezTo>
                    <a:cubicBezTo>
                      <a:pt x="818043" y="247583"/>
                      <a:pt x="820294" y="250003"/>
                      <a:pt x="821701" y="250959"/>
                    </a:cubicBezTo>
                    <a:cubicBezTo>
                      <a:pt x="823108" y="251916"/>
                      <a:pt x="826765" y="252422"/>
                      <a:pt x="829185" y="252703"/>
                    </a:cubicBezTo>
                    <a:cubicBezTo>
                      <a:pt x="831548" y="253041"/>
                      <a:pt x="833630" y="252703"/>
                      <a:pt x="836331" y="252703"/>
                    </a:cubicBezTo>
                    <a:cubicBezTo>
                      <a:pt x="839032" y="252703"/>
                      <a:pt x="841901" y="253829"/>
                      <a:pt x="843927" y="252872"/>
                    </a:cubicBezTo>
                    <a:cubicBezTo>
                      <a:pt x="846009" y="251916"/>
                      <a:pt x="846178" y="248596"/>
                      <a:pt x="846628" y="246964"/>
                    </a:cubicBezTo>
                    <a:cubicBezTo>
                      <a:pt x="847078" y="245389"/>
                      <a:pt x="847078" y="244432"/>
                      <a:pt x="848372" y="243475"/>
                    </a:cubicBezTo>
                    <a:cubicBezTo>
                      <a:pt x="849610" y="242519"/>
                      <a:pt x="852480" y="240099"/>
                      <a:pt x="854393" y="236442"/>
                    </a:cubicBezTo>
                    <a:cubicBezTo>
                      <a:pt x="856306" y="232784"/>
                      <a:pt x="855687" y="221756"/>
                      <a:pt x="855518" y="219055"/>
                    </a:cubicBezTo>
                    <a:cubicBezTo>
                      <a:pt x="855350" y="216354"/>
                      <a:pt x="856306" y="215397"/>
                      <a:pt x="857600" y="214103"/>
                    </a:cubicBezTo>
                    <a:cubicBezTo>
                      <a:pt x="858838" y="212809"/>
                      <a:pt x="859964" y="215228"/>
                      <a:pt x="860920" y="217142"/>
                    </a:cubicBezTo>
                    <a:cubicBezTo>
                      <a:pt x="861877" y="219055"/>
                      <a:pt x="864240" y="217929"/>
                      <a:pt x="865197" y="217142"/>
                    </a:cubicBezTo>
                    <a:cubicBezTo>
                      <a:pt x="866153" y="216354"/>
                      <a:pt x="864353" y="216016"/>
                      <a:pt x="868291" y="215454"/>
                    </a:cubicBezTo>
                    <a:cubicBezTo>
                      <a:pt x="868517" y="215397"/>
                      <a:pt x="868629" y="215341"/>
                      <a:pt x="868798" y="215285"/>
                    </a:cubicBezTo>
                    <a:cubicBezTo>
                      <a:pt x="872793" y="214103"/>
                      <a:pt x="870767" y="211233"/>
                      <a:pt x="869980" y="209376"/>
                    </a:cubicBezTo>
                    <a:close/>
                  </a:path>
                </a:pathLst>
              </a:custGeom>
              <a:solidFill>
                <a:srgbClr val="216FB7">
                  <a:alpha val="55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0" name="任意多边形: 形状 679">
                <a:extLst>
                  <a:ext uri="{FF2B5EF4-FFF2-40B4-BE49-F238E27FC236}">
                    <a16:creationId xmlns:a16="http://schemas.microsoft.com/office/drawing/2014/main" id="{3133023B-7A46-BE01-26E3-8B7A6F551283}"/>
                  </a:ext>
                </a:extLst>
              </p:cNvPr>
              <p:cNvSpPr/>
              <p:nvPr/>
            </p:nvSpPr>
            <p:spPr>
              <a:xfrm>
                <a:off x="6613106" y="4801203"/>
                <a:ext cx="574804" cy="655370"/>
              </a:xfrm>
              <a:custGeom>
                <a:avLst/>
                <a:gdLst>
                  <a:gd name="connsiteX0" fmla="*/ 599846 w 619580"/>
                  <a:gd name="connsiteY0" fmla="*/ 499887 h 706423"/>
                  <a:gd name="connsiteX1" fmla="*/ 597257 w 619580"/>
                  <a:gd name="connsiteY1" fmla="*/ 466069 h 706423"/>
                  <a:gd name="connsiteX2" fmla="*/ 585835 w 619580"/>
                  <a:gd name="connsiteY2" fmla="*/ 445137 h 706423"/>
                  <a:gd name="connsiteX3" fmla="*/ 572837 w 619580"/>
                  <a:gd name="connsiteY3" fmla="*/ 418297 h 706423"/>
                  <a:gd name="connsiteX4" fmla="*/ 567153 w 619580"/>
                  <a:gd name="connsiteY4" fmla="*/ 390388 h 706423"/>
                  <a:gd name="connsiteX5" fmla="*/ 569742 w 619580"/>
                  <a:gd name="connsiteY5" fmla="*/ 361409 h 706423"/>
                  <a:gd name="connsiteX6" fmla="*/ 555224 w 619580"/>
                  <a:gd name="connsiteY6" fmla="*/ 351731 h 706423"/>
                  <a:gd name="connsiteX7" fmla="*/ 539638 w 619580"/>
                  <a:gd name="connsiteY7" fmla="*/ 337776 h 706423"/>
                  <a:gd name="connsiteX8" fmla="*/ 546897 w 619580"/>
                  <a:gd name="connsiteY8" fmla="*/ 303959 h 706423"/>
                  <a:gd name="connsiteX9" fmla="*/ 552636 w 619580"/>
                  <a:gd name="connsiteY9" fmla="*/ 278188 h 706423"/>
                  <a:gd name="connsiteX10" fmla="*/ 576550 w 619580"/>
                  <a:gd name="connsiteY10" fmla="*/ 261532 h 706423"/>
                  <a:gd name="connsiteX11" fmla="*/ 582290 w 619580"/>
                  <a:gd name="connsiteY11" fmla="*/ 243808 h 706423"/>
                  <a:gd name="connsiteX12" fmla="*/ 604122 w 619580"/>
                  <a:gd name="connsiteY12" fmla="*/ 221806 h 706423"/>
                  <a:gd name="connsiteX13" fmla="*/ 596301 w 619580"/>
                  <a:gd name="connsiteY13" fmla="*/ 195529 h 706423"/>
                  <a:gd name="connsiteX14" fmla="*/ 593206 w 619580"/>
                  <a:gd name="connsiteY14" fmla="*/ 178367 h 706423"/>
                  <a:gd name="connsiteX15" fmla="*/ 580714 w 619580"/>
                  <a:gd name="connsiteY15" fmla="*/ 150457 h 706423"/>
                  <a:gd name="connsiteX16" fmla="*/ 574187 w 619580"/>
                  <a:gd name="connsiteY16" fmla="*/ 143593 h 706423"/>
                  <a:gd name="connsiteX17" fmla="*/ 574187 w 619580"/>
                  <a:gd name="connsiteY17" fmla="*/ 143593 h 706423"/>
                  <a:gd name="connsiteX18" fmla="*/ 569742 w 619580"/>
                  <a:gd name="connsiteY18" fmla="*/ 139541 h 706423"/>
                  <a:gd name="connsiteX19" fmla="*/ 569573 w 619580"/>
                  <a:gd name="connsiteY19" fmla="*/ 139373 h 706423"/>
                  <a:gd name="connsiteX20" fmla="*/ 565128 w 619580"/>
                  <a:gd name="connsiteY20" fmla="*/ 135771 h 706423"/>
                  <a:gd name="connsiteX21" fmla="*/ 562708 w 619580"/>
                  <a:gd name="connsiteY21" fmla="*/ 133971 h 706423"/>
                  <a:gd name="connsiteX22" fmla="*/ 557869 w 619580"/>
                  <a:gd name="connsiteY22" fmla="*/ 130932 h 706423"/>
                  <a:gd name="connsiteX23" fmla="*/ 554380 w 619580"/>
                  <a:gd name="connsiteY23" fmla="*/ 122773 h 706423"/>
                  <a:gd name="connsiteX24" fmla="*/ 551623 w 619580"/>
                  <a:gd name="connsiteY24" fmla="*/ 115627 h 706423"/>
                  <a:gd name="connsiteX25" fmla="*/ 536993 w 619580"/>
                  <a:gd name="connsiteY25" fmla="*/ 114220 h 706423"/>
                  <a:gd name="connsiteX26" fmla="*/ 532436 w 619580"/>
                  <a:gd name="connsiteY26" fmla="*/ 98184 h 706423"/>
                  <a:gd name="connsiteX27" fmla="*/ 538344 w 619580"/>
                  <a:gd name="connsiteY27" fmla="*/ 87493 h 706423"/>
                  <a:gd name="connsiteX28" fmla="*/ 544083 w 619580"/>
                  <a:gd name="connsiteY28" fmla="*/ 76014 h 706423"/>
                  <a:gd name="connsiteX29" fmla="*/ 542677 w 619580"/>
                  <a:gd name="connsiteY29" fmla="*/ 70274 h 706423"/>
                  <a:gd name="connsiteX30" fmla="*/ 538513 w 619580"/>
                  <a:gd name="connsiteY30" fmla="*/ 64704 h 706423"/>
                  <a:gd name="connsiteX31" fmla="*/ 539919 w 619580"/>
                  <a:gd name="connsiteY31" fmla="*/ 54969 h 706423"/>
                  <a:gd name="connsiteX32" fmla="*/ 537950 w 619580"/>
                  <a:gd name="connsiteY32" fmla="*/ 49792 h 706423"/>
                  <a:gd name="connsiteX33" fmla="*/ 530241 w 619580"/>
                  <a:gd name="connsiteY33" fmla="*/ 46641 h 706423"/>
                  <a:gd name="connsiteX34" fmla="*/ 526471 w 619580"/>
                  <a:gd name="connsiteY34" fmla="*/ 40508 h 706423"/>
                  <a:gd name="connsiteX35" fmla="*/ 516793 w 619580"/>
                  <a:gd name="connsiteY35" fmla="*/ 29817 h 706423"/>
                  <a:gd name="connsiteX36" fmla="*/ 501769 w 619580"/>
                  <a:gd name="connsiteY36" fmla="*/ 46641 h 706423"/>
                  <a:gd name="connsiteX37" fmla="*/ 482244 w 619580"/>
                  <a:gd name="connsiteY37" fmla="*/ 74382 h 706423"/>
                  <a:gd name="connsiteX38" fmla="*/ 471947 w 619580"/>
                  <a:gd name="connsiteY38" fmla="*/ 78715 h 706423"/>
                  <a:gd name="connsiteX39" fmla="*/ 459511 w 619580"/>
                  <a:gd name="connsiteY39" fmla="*/ 72356 h 706423"/>
                  <a:gd name="connsiteX40" fmla="*/ 454785 w 619580"/>
                  <a:gd name="connsiteY40" fmla="*/ 60878 h 706423"/>
                  <a:gd name="connsiteX41" fmla="*/ 459511 w 619580"/>
                  <a:gd name="connsiteY41" fmla="*/ 50186 h 706423"/>
                  <a:gd name="connsiteX42" fmla="*/ 460524 w 619580"/>
                  <a:gd name="connsiteY42" fmla="*/ 43434 h 706423"/>
                  <a:gd name="connsiteX43" fmla="*/ 458161 w 619580"/>
                  <a:gd name="connsiteY43" fmla="*/ 38876 h 706423"/>
                  <a:gd name="connsiteX44" fmla="*/ 447695 w 619580"/>
                  <a:gd name="connsiteY44" fmla="*/ 37470 h 706423"/>
                  <a:gd name="connsiteX45" fmla="*/ 440999 w 619580"/>
                  <a:gd name="connsiteY45" fmla="*/ 47204 h 706423"/>
                  <a:gd name="connsiteX46" fmla="*/ 435653 w 619580"/>
                  <a:gd name="connsiteY46" fmla="*/ 56094 h 706423"/>
                  <a:gd name="connsiteX47" fmla="*/ 424174 w 619580"/>
                  <a:gd name="connsiteY47" fmla="*/ 62622 h 706423"/>
                  <a:gd name="connsiteX48" fmla="*/ 415678 w 619580"/>
                  <a:gd name="connsiteY48" fmla="*/ 61046 h 706423"/>
                  <a:gd name="connsiteX49" fmla="*/ 406225 w 619580"/>
                  <a:gd name="connsiteY49" fmla="*/ 60033 h 706423"/>
                  <a:gd name="connsiteX50" fmla="*/ 395533 w 619580"/>
                  <a:gd name="connsiteY50" fmla="*/ 65210 h 706423"/>
                  <a:gd name="connsiteX51" fmla="*/ 387262 w 619580"/>
                  <a:gd name="connsiteY51" fmla="*/ 70387 h 706423"/>
                  <a:gd name="connsiteX52" fmla="*/ 377359 w 619580"/>
                  <a:gd name="connsiteY52" fmla="*/ 66842 h 706423"/>
                  <a:gd name="connsiteX53" fmla="*/ 360590 w 619580"/>
                  <a:gd name="connsiteY53" fmla="*/ 53169 h 706423"/>
                  <a:gd name="connsiteX54" fmla="*/ 347536 w 619580"/>
                  <a:gd name="connsiteY54" fmla="*/ 41859 h 706423"/>
                  <a:gd name="connsiteX55" fmla="*/ 336901 w 619580"/>
                  <a:gd name="connsiteY55" fmla="*/ 30774 h 706423"/>
                  <a:gd name="connsiteX56" fmla="*/ 326210 w 619580"/>
                  <a:gd name="connsiteY56" fmla="*/ 24415 h 706423"/>
                  <a:gd name="connsiteX57" fmla="*/ 301902 w 619580"/>
                  <a:gd name="connsiteY57" fmla="*/ 23628 h 706423"/>
                  <a:gd name="connsiteX58" fmla="*/ 267916 w 619580"/>
                  <a:gd name="connsiteY58" fmla="*/ 14906 h 706423"/>
                  <a:gd name="connsiteX59" fmla="*/ 241863 w 619580"/>
                  <a:gd name="connsiteY59" fmla="*/ 3427 h 706423"/>
                  <a:gd name="connsiteX60" fmla="*/ 226446 w 619580"/>
                  <a:gd name="connsiteY60" fmla="*/ 51 h 706423"/>
                  <a:gd name="connsiteX61" fmla="*/ 213785 w 619580"/>
                  <a:gd name="connsiteY61" fmla="*/ 3202 h 706423"/>
                  <a:gd name="connsiteX62" fmla="*/ 205289 w 619580"/>
                  <a:gd name="connsiteY62" fmla="*/ 7366 h 706423"/>
                  <a:gd name="connsiteX63" fmla="*/ 188127 w 619580"/>
                  <a:gd name="connsiteY63" fmla="*/ 5959 h 706423"/>
                  <a:gd name="connsiteX64" fmla="*/ 184188 w 619580"/>
                  <a:gd name="connsiteY64" fmla="*/ 16481 h 706423"/>
                  <a:gd name="connsiteX65" fmla="*/ 193641 w 619580"/>
                  <a:gd name="connsiteY65" fmla="*/ 33925 h 706423"/>
                  <a:gd name="connsiteX66" fmla="*/ 197580 w 619580"/>
                  <a:gd name="connsiteY66" fmla="*/ 44616 h 706423"/>
                  <a:gd name="connsiteX67" fmla="*/ 183569 w 619580"/>
                  <a:gd name="connsiteY67" fmla="*/ 53956 h 706423"/>
                  <a:gd name="connsiteX68" fmla="*/ 168770 w 619580"/>
                  <a:gd name="connsiteY68" fmla="*/ 60484 h 706423"/>
                  <a:gd name="connsiteX69" fmla="*/ 159711 w 619580"/>
                  <a:gd name="connsiteY69" fmla="*/ 51987 h 706423"/>
                  <a:gd name="connsiteX70" fmla="*/ 149020 w 619580"/>
                  <a:gd name="connsiteY70" fmla="*/ 46023 h 706423"/>
                  <a:gd name="connsiteX71" fmla="*/ 127469 w 619580"/>
                  <a:gd name="connsiteY71" fmla="*/ 44447 h 706423"/>
                  <a:gd name="connsiteX72" fmla="*/ 105355 w 619580"/>
                  <a:gd name="connsiteY72" fmla="*/ 51762 h 706423"/>
                  <a:gd name="connsiteX73" fmla="*/ 92526 w 619580"/>
                  <a:gd name="connsiteY73" fmla="*/ 65041 h 706423"/>
                  <a:gd name="connsiteX74" fmla="*/ 83635 w 619580"/>
                  <a:gd name="connsiteY74" fmla="*/ 65660 h 706423"/>
                  <a:gd name="connsiteX75" fmla="*/ 78684 w 619580"/>
                  <a:gd name="connsiteY75" fmla="*/ 69430 h 706423"/>
                  <a:gd name="connsiteX76" fmla="*/ 71988 w 619580"/>
                  <a:gd name="connsiteY76" fmla="*/ 72807 h 706423"/>
                  <a:gd name="connsiteX77" fmla="*/ 64110 w 619580"/>
                  <a:gd name="connsiteY77" fmla="*/ 85467 h 706423"/>
                  <a:gd name="connsiteX78" fmla="*/ 64110 w 619580"/>
                  <a:gd name="connsiteY78" fmla="*/ 98127 h 706423"/>
                  <a:gd name="connsiteX79" fmla="*/ 59946 w 619580"/>
                  <a:gd name="connsiteY79" fmla="*/ 103867 h 706423"/>
                  <a:gd name="connsiteX80" fmla="*/ 54994 w 619580"/>
                  <a:gd name="connsiteY80" fmla="*/ 110225 h 706423"/>
                  <a:gd name="connsiteX81" fmla="*/ 44191 w 619580"/>
                  <a:gd name="connsiteY81" fmla="*/ 134083 h 706423"/>
                  <a:gd name="connsiteX82" fmla="*/ 48073 w 619580"/>
                  <a:gd name="connsiteY82" fmla="*/ 138359 h 706423"/>
                  <a:gd name="connsiteX83" fmla="*/ 48355 w 619580"/>
                  <a:gd name="connsiteY83" fmla="*/ 148376 h 706423"/>
                  <a:gd name="connsiteX84" fmla="*/ 43459 w 619580"/>
                  <a:gd name="connsiteY84" fmla="*/ 173584 h 706423"/>
                  <a:gd name="connsiteX85" fmla="*/ 44135 w 619580"/>
                  <a:gd name="connsiteY85" fmla="*/ 178254 h 706423"/>
                  <a:gd name="connsiteX86" fmla="*/ 44810 w 619580"/>
                  <a:gd name="connsiteY86" fmla="*/ 182249 h 706423"/>
                  <a:gd name="connsiteX87" fmla="*/ 40534 w 619580"/>
                  <a:gd name="connsiteY87" fmla="*/ 186807 h 706423"/>
                  <a:gd name="connsiteX88" fmla="*/ 39465 w 619580"/>
                  <a:gd name="connsiteY88" fmla="*/ 191084 h 706423"/>
                  <a:gd name="connsiteX89" fmla="*/ 45316 w 619580"/>
                  <a:gd name="connsiteY89" fmla="*/ 193334 h 706423"/>
                  <a:gd name="connsiteX90" fmla="*/ 47455 w 619580"/>
                  <a:gd name="connsiteY90" fmla="*/ 195304 h 706423"/>
                  <a:gd name="connsiteX91" fmla="*/ 45992 w 619580"/>
                  <a:gd name="connsiteY91" fmla="*/ 201043 h 706423"/>
                  <a:gd name="connsiteX92" fmla="*/ 44135 w 619580"/>
                  <a:gd name="connsiteY92" fmla="*/ 212578 h 706423"/>
                  <a:gd name="connsiteX93" fmla="*/ 43178 w 619580"/>
                  <a:gd name="connsiteY93" fmla="*/ 217755 h 706423"/>
                  <a:gd name="connsiteX94" fmla="*/ 45260 w 619580"/>
                  <a:gd name="connsiteY94" fmla="*/ 217248 h 706423"/>
                  <a:gd name="connsiteX95" fmla="*/ 46892 w 619580"/>
                  <a:gd name="connsiteY95" fmla="*/ 229346 h 706423"/>
                  <a:gd name="connsiteX96" fmla="*/ 48298 w 619580"/>
                  <a:gd name="connsiteY96" fmla="*/ 239812 h 706423"/>
                  <a:gd name="connsiteX97" fmla="*/ 57076 w 619580"/>
                  <a:gd name="connsiteY97" fmla="*/ 246959 h 706423"/>
                  <a:gd name="connsiteX98" fmla="*/ 54713 w 619580"/>
                  <a:gd name="connsiteY98" fmla="*/ 256468 h 706423"/>
                  <a:gd name="connsiteX99" fmla="*/ 51394 w 619580"/>
                  <a:gd name="connsiteY99" fmla="*/ 268116 h 706423"/>
                  <a:gd name="connsiteX100" fmla="*/ 55670 w 619580"/>
                  <a:gd name="connsiteY100" fmla="*/ 274305 h 706423"/>
                  <a:gd name="connsiteX101" fmla="*/ 54938 w 619580"/>
                  <a:gd name="connsiteY101" fmla="*/ 281451 h 706423"/>
                  <a:gd name="connsiteX102" fmla="*/ 54488 w 619580"/>
                  <a:gd name="connsiteY102" fmla="*/ 292142 h 706423"/>
                  <a:gd name="connsiteX103" fmla="*/ 58765 w 619580"/>
                  <a:gd name="connsiteY103" fmla="*/ 304972 h 706423"/>
                  <a:gd name="connsiteX104" fmla="*/ 66080 w 619580"/>
                  <a:gd name="connsiteY104" fmla="*/ 316113 h 706423"/>
                  <a:gd name="connsiteX105" fmla="*/ 71988 w 619580"/>
                  <a:gd name="connsiteY105" fmla="*/ 325622 h 706423"/>
                  <a:gd name="connsiteX106" fmla="*/ 70581 w 619580"/>
                  <a:gd name="connsiteY106" fmla="*/ 332037 h 706423"/>
                  <a:gd name="connsiteX107" fmla="*/ 58539 w 619580"/>
                  <a:gd name="connsiteY107" fmla="*/ 340365 h 706423"/>
                  <a:gd name="connsiteX108" fmla="*/ 54038 w 619580"/>
                  <a:gd name="connsiteY108" fmla="*/ 349649 h 706423"/>
                  <a:gd name="connsiteX109" fmla="*/ 48130 w 619580"/>
                  <a:gd name="connsiteY109" fmla="*/ 351562 h 706423"/>
                  <a:gd name="connsiteX110" fmla="*/ 39858 w 619580"/>
                  <a:gd name="connsiteY110" fmla="*/ 350606 h 706423"/>
                  <a:gd name="connsiteX111" fmla="*/ 31362 w 619580"/>
                  <a:gd name="connsiteY111" fmla="*/ 361522 h 706423"/>
                  <a:gd name="connsiteX112" fmla="*/ 23090 w 619580"/>
                  <a:gd name="connsiteY112" fmla="*/ 371256 h 706423"/>
                  <a:gd name="connsiteX113" fmla="*/ 11724 w 619580"/>
                  <a:gd name="connsiteY113" fmla="*/ 379078 h 706423"/>
                  <a:gd name="connsiteX114" fmla="*/ 7222 w 619580"/>
                  <a:gd name="connsiteY114" fmla="*/ 391176 h 706423"/>
                  <a:gd name="connsiteX115" fmla="*/ 1089 w 619580"/>
                  <a:gd name="connsiteY115" fmla="*/ 397590 h 706423"/>
                  <a:gd name="connsiteX116" fmla="*/ 4634 w 619580"/>
                  <a:gd name="connsiteY116" fmla="*/ 403554 h 706423"/>
                  <a:gd name="connsiteX117" fmla="*/ 16675 w 619580"/>
                  <a:gd name="connsiteY117" fmla="*/ 401416 h 706423"/>
                  <a:gd name="connsiteX118" fmla="*/ 30180 w 619580"/>
                  <a:gd name="connsiteY118" fmla="*/ 394270 h 706423"/>
                  <a:gd name="connsiteX119" fmla="*/ 34175 w 619580"/>
                  <a:gd name="connsiteY119" fmla="*/ 398040 h 706423"/>
                  <a:gd name="connsiteX120" fmla="*/ 49537 w 619580"/>
                  <a:gd name="connsiteY120" fmla="*/ 391176 h 706423"/>
                  <a:gd name="connsiteX121" fmla="*/ 62310 w 619580"/>
                  <a:gd name="connsiteY121" fmla="*/ 389487 h 706423"/>
                  <a:gd name="connsiteX122" fmla="*/ 75814 w 619580"/>
                  <a:gd name="connsiteY122" fmla="*/ 399222 h 706423"/>
                  <a:gd name="connsiteX123" fmla="*/ 82623 w 619580"/>
                  <a:gd name="connsiteY123" fmla="*/ 413402 h 706423"/>
                  <a:gd name="connsiteX124" fmla="*/ 76770 w 619580"/>
                  <a:gd name="connsiteY124" fmla="*/ 419028 h 706423"/>
                  <a:gd name="connsiteX125" fmla="*/ 76546 w 619580"/>
                  <a:gd name="connsiteY125" fmla="*/ 426569 h 706423"/>
                  <a:gd name="connsiteX126" fmla="*/ 78402 w 619580"/>
                  <a:gd name="connsiteY126" fmla="*/ 435234 h 706423"/>
                  <a:gd name="connsiteX127" fmla="*/ 72100 w 619580"/>
                  <a:gd name="connsiteY127" fmla="*/ 440186 h 706423"/>
                  <a:gd name="connsiteX128" fmla="*/ 64392 w 619580"/>
                  <a:gd name="connsiteY128" fmla="*/ 445587 h 706423"/>
                  <a:gd name="connsiteX129" fmla="*/ 56457 w 619580"/>
                  <a:gd name="connsiteY129" fmla="*/ 448401 h 706423"/>
                  <a:gd name="connsiteX130" fmla="*/ 58314 w 619580"/>
                  <a:gd name="connsiteY130" fmla="*/ 456616 h 706423"/>
                  <a:gd name="connsiteX131" fmla="*/ 64392 w 619580"/>
                  <a:gd name="connsiteY131" fmla="*/ 465788 h 706423"/>
                  <a:gd name="connsiteX132" fmla="*/ 57864 w 619580"/>
                  <a:gd name="connsiteY132" fmla="*/ 482219 h 706423"/>
                  <a:gd name="connsiteX133" fmla="*/ 51787 w 619580"/>
                  <a:gd name="connsiteY133" fmla="*/ 496567 h 706423"/>
                  <a:gd name="connsiteX134" fmla="*/ 56964 w 619580"/>
                  <a:gd name="connsiteY134" fmla="*/ 501519 h 706423"/>
                  <a:gd name="connsiteX135" fmla="*/ 67036 w 619580"/>
                  <a:gd name="connsiteY135" fmla="*/ 502925 h 706423"/>
                  <a:gd name="connsiteX136" fmla="*/ 70075 w 619580"/>
                  <a:gd name="connsiteY136" fmla="*/ 511872 h 706423"/>
                  <a:gd name="connsiteX137" fmla="*/ 76658 w 619580"/>
                  <a:gd name="connsiteY137" fmla="*/ 523407 h 706423"/>
                  <a:gd name="connsiteX138" fmla="*/ 73394 w 619580"/>
                  <a:gd name="connsiteY138" fmla="*/ 528359 h 706423"/>
                  <a:gd name="connsiteX139" fmla="*/ 72438 w 619580"/>
                  <a:gd name="connsiteY139" fmla="*/ 534211 h 706423"/>
                  <a:gd name="connsiteX140" fmla="*/ 70187 w 619580"/>
                  <a:gd name="connsiteY140" fmla="*/ 541695 h 706423"/>
                  <a:gd name="connsiteX141" fmla="*/ 76095 w 619580"/>
                  <a:gd name="connsiteY141" fmla="*/ 536236 h 706423"/>
                  <a:gd name="connsiteX142" fmla="*/ 88418 w 619580"/>
                  <a:gd name="connsiteY142" fmla="*/ 535730 h 706423"/>
                  <a:gd name="connsiteX143" fmla="*/ 99785 w 619580"/>
                  <a:gd name="connsiteY143" fmla="*/ 536687 h 706423"/>
                  <a:gd name="connsiteX144" fmla="*/ 98322 w 619580"/>
                  <a:gd name="connsiteY144" fmla="*/ 546084 h 706423"/>
                  <a:gd name="connsiteX145" fmla="*/ 105749 w 619580"/>
                  <a:gd name="connsiteY145" fmla="*/ 552555 h 706423"/>
                  <a:gd name="connsiteX146" fmla="*/ 114640 w 619580"/>
                  <a:gd name="connsiteY146" fmla="*/ 549572 h 706423"/>
                  <a:gd name="connsiteX147" fmla="*/ 111207 w 619580"/>
                  <a:gd name="connsiteY147" fmla="*/ 536687 h 706423"/>
                  <a:gd name="connsiteX148" fmla="*/ 119085 w 619580"/>
                  <a:gd name="connsiteY148" fmla="*/ 531228 h 706423"/>
                  <a:gd name="connsiteX149" fmla="*/ 124487 w 619580"/>
                  <a:gd name="connsiteY149" fmla="*/ 519356 h 706423"/>
                  <a:gd name="connsiteX150" fmla="*/ 130901 w 619580"/>
                  <a:gd name="connsiteY150" fmla="*/ 512941 h 706423"/>
                  <a:gd name="connsiteX151" fmla="*/ 141761 w 619580"/>
                  <a:gd name="connsiteY151" fmla="*/ 516430 h 706423"/>
                  <a:gd name="connsiteX152" fmla="*/ 142267 w 619580"/>
                  <a:gd name="connsiteY152" fmla="*/ 527852 h 706423"/>
                  <a:gd name="connsiteX153" fmla="*/ 153634 w 619580"/>
                  <a:gd name="connsiteY153" fmla="*/ 529822 h 706423"/>
                  <a:gd name="connsiteX154" fmla="*/ 163031 w 619580"/>
                  <a:gd name="connsiteY154" fmla="*/ 535786 h 706423"/>
                  <a:gd name="connsiteX155" fmla="*/ 176366 w 619580"/>
                  <a:gd name="connsiteY155" fmla="*/ 526840 h 706423"/>
                  <a:gd name="connsiteX156" fmla="*/ 183288 w 619580"/>
                  <a:gd name="connsiteY156" fmla="*/ 517443 h 706423"/>
                  <a:gd name="connsiteX157" fmla="*/ 194654 w 619580"/>
                  <a:gd name="connsiteY157" fmla="*/ 505064 h 706423"/>
                  <a:gd name="connsiteX158" fmla="*/ 203544 w 619580"/>
                  <a:gd name="connsiteY158" fmla="*/ 495160 h 706423"/>
                  <a:gd name="connsiteX159" fmla="*/ 220312 w 619580"/>
                  <a:gd name="connsiteY159" fmla="*/ 497636 h 706423"/>
                  <a:gd name="connsiteX160" fmla="*/ 234155 w 619580"/>
                  <a:gd name="connsiteY160" fmla="*/ 498649 h 706423"/>
                  <a:gd name="connsiteX161" fmla="*/ 245521 w 619580"/>
                  <a:gd name="connsiteY161" fmla="*/ 488746 h 706423"/>
                  <a:gd name="connsiteX162" fmla="*/ 252948 w 619580"/>
                  <a:gd name="connsiteY162" fmla="*/ 492234 h 706423"/>
                  <a:gd name="connsiteX163" fmla="*/ 268760 w 619580"/>
                  <a:gd name="connsiteY163" fmla="*/ 497186 h 706423"/>
                  <a:gd name="connsiteX164" fmla="*/ 280126 w 619580"/>
                  <a:gd name="connsiteY164" fmla="*/ 503150 h 706423"/>
                  <a:gd name="connsiteX165" fmla="*/ 277650 w 619580"/>
                  <a:gd name="connsiteY165" fmla="*/ 523970 h 706423"/>
                  <a:gd name="connsiteX166" fmla="*/ 277650 w 619580"/>
                  <a:gd name="connsiteY166" fmla="*/ 547265 h 706423"/>
                  <a:gd name="connsiteX167" fmla="*/ 295938 w 619580"/>
                  <a:gd name="connsiteY167" fmla="*/ 550754 h 706423"/>
                  <a:gd name="connsiteX168" fmla="*/ 301340 w 619580"/>
                  <a:gd name="connsiteY168" fmla="*/ 561164 h 706423"/>
                  <a:gd name="connsiteX169" fmla="*/ 288510 w 619580"/>
                  <a:gd name="connsiteY169" fmla="*/ 570054 h 706423"/>
                  <a:gd name="connsiteX170" fmla="*/ 287554 w 619580"/>
                  <a:gd name="connsiteY170" fmla="*/ 588398 h 706423"/>
                  <a:gd name="connsiteX171" fmla="*/ 274218 w 619580"/>
                  <a:gd name="connsiteY171" fmla="*/ 616644 h 706423"/>
                  <a:gd name="connsiteX172" fmla="*/ 261895 w 619580"/>
                  <a:gd name="connsiteY172" fmla="*/ 637971 h 706423"/>
                  <a:gd name="connsiteX173" fmla="*/ 252048 w 619580"/>
                  <a:gd name="connsiteY173" fmla="*/ 643428 h 706423"/>
                  <a:gd name="connsiteX174" fmla="*/ 246590 w 619580"/>
                  <a:gd name="connsiteY174" fmla="*/ 669200 h 706423"/>
                  <a:gd name="connsiteX175" fmla="*/ 258913 w 619580"/>
                  <a:gd name="connsiteY175" fmla="*/ 668187 h 706423"/>
                  <a:gd name="connsiteX176" fmla="*/ 268310 w 619580"/>
                  <a:gd name="connsiteY176" fmla="*/ 656821 h 706423"/>
                  <a:gd name="connsiteX177" fmla="*/ 277707 w 619580"/>
                  <a:gd name="connsiteY177" fmla="*/ 647424 h 706423"/>
                  <a:gd name="connsiteX178" fmla="*/ 285584 w 619580"/>
                  <a:gd name="connsiteY178" fmla="*/ 650406 h 706423"/>
                  <a:gd name="connsiteX179" fmla="*/ 288566 w 619580"/>
                  <a:gd name="connsiteY179" fmla="*/ 652882 h 706423"/>
                  <a:gd name="connsiteX180" fmla="*/ 299933 w 619580"/>
                  <a:gd name="connsiteY180" fmla="*/ 649393 h 706423"/>
                  <a:gd name="connsiteX181" fmla="*/ 305391 w 619580"/>
                  <a:gd name="connsiteY181" fmla="*/ 669200 h 706423"/>
                  <a:gd name="connsiteX182" fmla="*/ 306854 w 619580"/>
                  <a:gd name="connsiteY182" fmla="*/ 685574 h 706423"/>
                  <a:gd name="connsiteX183" fmla="*/ 305391 w 619580"/>
                  <a:gd name="connsiteY183" fmla="*/ 699923 h 706423"/>
                  <a:gd name="connsiteX184" fmla="*/ 313268 w 619580"/>
                  <a:gd name="connsiteY184" fmla="*/ 706393 h 706423"/>
                  <a:gd name="connsiteX185" fmla="*/ 327111 w 619580"/>
                  <a:gd name="connsiteY185" fmla="*/ 695477 h 706423"/>
                  <a:gd name="connsiteX186" fmla="*/ 338477 w 619580"/>
                  <a:gd name="connsiteY186" fmla="*/ 689513 h 706423"/>
                  <a:gd name="connsiteX187" fmla="*/ 368356 w 619580"/>
                  <a:gd name="connsiteY187" fmla="*/ 690525 h 706423"/>
                  <a:gd name="connsiteX188" fmla="*/ 368243 w 619580"/>
                  <a:gd name="connsiteY188" fmla="*/ 690638 h 706423"/>
                  <a:gd name="connsiteX189" fmla="*/ 378540 w 619580"/>
                  <a:gd name="connsiteY189" fmla="*/ 684111 h 706423"/>
                  <a:gd name="connsiteX190" fmla="*/ 384449 w 619580"/>
                  <a:gd name="connsiteY190" fmla="*/ 670381 h 706423"/>
                  <a:gd name="connsiteX191" fmla="*/ 382310 w 619580"/>
                  <a:gd name="connsiteY191" fmla="*/ 660984 h 706423"/>
                  <a:gd name="connsiteX192" fmla="*/ 389569 w 619580"/>
                  <a:gd name="connsiteY192" fmla="*/ 638927 h 706423"/>
                  <a:gd name="connsiteX193" fmla="*/ 404930 w 619580"/>
                  <a:gd name="connsiteY193" fmla="*/ 638927 h 706423"/>
                  <a:gd name="connsiteX194" fmla="*/ 424287 w 619580"/>
                  <a:gd name="connsiteY194" fmla="*/ 639996 h 706423"/>
                  <a:gd name="connsiteX195" fmla="*/ 444994 w 619580"/>
                  <a:gd name="connsiteY195" fmla="*/ 649168 h 706423"/>
                  <a:gd name="connsiteX196" fmla="*/ 459005 w 619580"/>
                  <a:gd name="connsiteY196" fmla="*/ 671225 h 706423"/>
                  <a:gd name="connsiteX197" fmla="*/ 478643 w 619580"/>
                  <a:gd name="connsiteY197" fmla="*/ 668018 h 706423"/>
                  <a:gd name="connsiteX198" fmla="*/ 481062 w 619580"/>
                  <a:gd name="connsiteY198" fmla="*/ 650518 h 706423"/>
                  <a:gd name="connsiteX199" fmla="*/ 478643 w 619580"/>
                  <a:gd name="connsiteY199" fmla="*/ 638421 h 706423"/>
                  <a:gd name="connsiteX200" fmla="*/ 478643 w 619580"/>
                  <a:gd name="connsiteY200" fmla="*/ 627673 h 706423"/>
                  <a:gd name="connsiteX201" fmla="*/ 466263 w 619580"/>
                  <a:gd name="connsiteY201" fmla="*/ 619346 h 706423"/>
                  <a:gd name="connsiteX202" fmla="*/ 479712 w 619580"/>
                  <a:gd name="connsiteY202" fmla="*/ 613944 h 706423"/>
                  <a:gd name="connsiteX203" fmla="*/ 492091 w 619580"/>
                  <a:gd name="connsiteY203" fmla="*/ 607473 h 706423"/>
                  <a:gd name="connsiteX204" fmla="*/ 507677 w 619580"/>
                  <a:gd name="connsiteY204" fmla="*/ 586203 h 706423"/>
                  <a:gd name="connsiteX205" fmla="*/ 514429 w 619580"/>
                  <a:gd name="connsiteY205" fmla="*/ 593462 h 706423"/>
                  <a:gd name="connsiteX206" fmla="*/ 530016 w 619580"/>
                  <a:gd name="connsiteY206" fmla="*/ 609048 h 706423"/>
                  <a:gd name="connsiteX207" fmla="*/ 551567 w 619580"/>
                  <a:gd name="connsiteY207" fmla="*/ 615238 h 706423"/>
                  <a:gd name="connsiteX208" fmla="*/ 579814 w 619580"/>
                  <a:gd name="connsiteY208" fmla="*/ 608260 h 706423"/>
                  <a:gd name="connsiteX209" fmla="*/ 580320 w 619580"/>
                  <a:gd name="connsiteY209" fmla="*/ 607811 h 706423"/>
                  <a:gd name="connsiteX210" fmla="*/ 587354 w 619580"/>
                  <a:gd name="connsiteY210" fmla="*/ 599652 h 706423"/>
                  <a:gd name="connsiteX211" fmla="*/ 589774 w 619580"/>
                  <a:gd name="connsiteY211" fmla="*/ 598976 h 706423"/>
                  <a:gd name="connsiteX212" fmla="*/ 588761 w 619580"/>
                  <a:gd name="connsiteY212" fmla="*/ 591436 h 706423"/>
                  <a:gd name="connsiteX213" fmla="*/ 585553 w 619580"/>
                  <a:gd name="connsiteY213" fmla="*/ 569548 h 706423"/>
                  <a:gd name="connsiteX214" fmla="*/ 599058 w 619580"/>
                  <a:gd name="connsiteY214" fmla="*/ 528246 h 706423"/>
                  <a:gd name="connsiteX215" fmla="*/ 615657 w 619580"/>
                  <a:gd name="connsiteY215" fmla="*/ 505683 h 706423"/>
                  <a:gd name="connsiteX216" fmla="*/ 599846 w 619580"/>
                  <a:gd name="connsiteY216" fmla="*/ 499887 h 70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619580" h="706423">
                    <a:moveTo>
                      <a:pt x="599846" y="499887"/>
                    </a:moveTo>
                    <a:cubicBezTo>
                      <a:pt x="581164" y="504726"/>
                      <a:pt x="594669" y="487564"/>
                      <a:pt x="597257" y="466069"/>
                    </a:cubicBezTo>
                    <a:cubicBezTo>
                      <a:pt x="599846" y="444575"/>
                      <a:pt x="602434" y="451552"/>
                      <a:pt x="585835" y="445137"/>
                    </a:cubicBezTo>
                    <a:cubicBezTo>
                      <a:pt x="569235" y="438667"/>
                      <a:pt x="569235" y="429551"/>
                      <a:pt x="572837" y="418297"/>
                    </a:cubicBezTo>
                    <a:cubicBezTo>
                      <a:pt x="576494" y="407043"/>
                      <a:pt x="575425" y="403780"/>
                      <a:pt x="567153" y="390388"/>
                    </a:cubicBezTo>
                    <a:cubicBezTo>
                      <a:pt x="558882" y="376996"/>
                      <a:pt x="564565" y="376996"/>
                      <a:pt x="569742" y="361409"/>
                    </a:cubicBezTo>
                    <a:cubicBezTo>
                      <a:pt x="574918" y="345823"/>
                      <a:pt x="567153" y="346386"/>
                      <a:pt x="555224" y="351731"/>
                    </a:cubicBezTo>
                    <a:cubicBezTo>
                      <a:pt x="543295" y="357077"/>
                      <a:pt x="542226" y="351168"/>
                      <a:pt x="539638" y="337776"/>
                    </a:cubicBezTo>
                    <a:cubicBezTo>
                      <a:pt x="537050" y="324385"/>
                      <a:pt x="537556" y="317913"/>
                      <a:pt x="546897" y="303959"/>
                    </a:cubicBezTo>
                    <a:cubicBezTo>
                      <a:pt x="556237" y="290004"/>
                      <a:pt x="552636" y="286797"/>
                      <a:pt x="552636" y="278188"/>
                    </a:cubicBezTo>
                    <a:cubicBezTo>
                      <a:pt x="552636" y="269578"/>
                      <a:pt x="563552" y="266371"/>
                      <a:pt x="576550" y="261532"/>
                    </a:cubicBezTo>
                    <a:cubicBezTo>
                      <a:pt x="589548" y="256693"/>
                      <a:pt x="583302" y="249716"/>
                      <a:pt x="582290" y="243808"/>
                    </a:cubicBezTo>
                    <a:cubicBezTo>
                      <a:pt x="581221" y="237899"/>
                      <a:pt x="594219" y="231991"/>
                      <a:pt x="604122" y="221806"/>
                    </a:cubicBezTo>
                    <a:cubicBezTo>
                      <a:pt x="613969" y="211622"/>
                      <a:pt x="605135" y="204644"/>
                      <a:pt x="596301" y="195529"/>
                    </a:cubicBezTo>
                    <a:cubicBezTo>
                      <a:pt x="587466" y="186413"/>
                      <a:pt x="593206" y="187482"/>
                      <a:pt x="593206" y="178367"/>
                    </a:cubicBezTo>
                    <a:cubicBezTo>
                      <a:pt x="593206" y="169251"/>
                      <a:pt x="590617" y="161711"/>
                      <a:pt x="580714" y="150457"/>
                    </a:cubicBezTo>
                    <a:cubicBezTo>
                      <a:pt x="578520" y="147925"/>
                      <a:pt x="576325" y="145675"/>
                      <a:pt x="574187" y="143593"/>
                    </a:cubicBezTo>
                    <a:cubicBezTo>
                      <a:pt x="574187" y="143593"/>
                      <a:pt x="574187" y="143593"/>
                      <a:pt x="574187" y="143593"/>
                    </a:cubicBezTo>
                    <a:cubicBezTo>
                      <a:pt x="572724" y="142130"/>
                      <a:pt x="571205" y="140779"/>
                      <a:pt x="569742" y="139541"/>
                    </a:cubicBezTo>
                    <a:cubicBezTo>
                      <a:pt x="569686" y="139485"/>
                      <a:pt x="569629" y="139429"/>
                      <a:pt x="569573" y="139373"/>
                    </a:cubicBezTo>
                    <a:cubicBezTo>
                      <a:pt x="568054" y="138078"/>
                      <a:pt x="566591" y="136897"/>
                      <a:pt x="565128" y="135771"/>
                    </a:cubicBezTo>
                    <a:cubicBezTo>
                      <a:pt x="564340" y="135152"/>
                      <a:pt x="563496" y="134533"/>
                      <a:pt x="562708" y="133971"/>
                    </a:cubicBezTo>
                    <a:cubicBezTo>
                      <a:pt x="560851" y="132677"/>
                      <a:pt x="558994" y="132170"/>
                      <a:pt x="557869" y="130932"/>
                    </a:cubicBezTo>
                    <a:cubicBezTo>
                      <a:pt x="555337" y="128119"/>
                      <a:pt x="554662" y="124686"/>
                      <a:pt x="554380" y="122773"/>
                    </a:cubicBezTo>
                    <a:cubicBezTo>
                      <a:pt x="554099" y="120860"/>
                      <a:pt x="554606" y="115627"/>
                      <a:pt x="551623" y="115627"/>
                    </a:cubicBezTo>
                    <a:cubicBezTo>
                      <a:pt x="548641" y="115627"/>
                      <a:pt x="540369" y="118609"/>
                      <a:pt x="536993" y="114220"/>
                    </a:cubicBezTo>
                    <a:cubicBezTo>
                      <a:pt x="533617" y="109887"/>
                      <a:pt x="531085" y="102910"/>
                      <a:pt x="532436" y="98184"/>
                    </a:cubicBezTo>
                    <a:cubicBezTo>
                      <a:pt x="533842" y="93401"/>
                      <a:pt x="535981" y="90250"/>
                      <a:pt x="538344" y="87493"/>
                    </a:cubicBezTo>
                    <a:cubicBezTo>
                      <a:pt x="540707" y="84735"/>
                      <a:pt x="544083" y="78377"/>
                      <a:pt x="544083" y="76014"/>
                    </a:cubicBezTo>
                    <a:cubicBezTo>
                      <a:pt x="544083" y="73650"/>
                      <a:pt x="544083" y="71850"/>
                      <a:pt x="542677" y="70274"/>
                    </a:cubicBezTo>
                    <a:cubicBezTo>
                      <a:pt x="541270" y="68699"/>
                      <a:pt x="538344" y="68080"/>
                      <a:pt x="538513" y="64704"/>
                    </a:cubicBezTo>
                    <a:cubicBezTo>
                      <a:pt x="538738" y="61328"/>
                      <a:pt x="539919" y="57164"/>
                      <a:pt x="539919" y="54969"/>
                    </a:cubicBezTo>
                    <a:cubicBezTo>
                      <a:pt x="539919" y="52775"/>
                      <a:pt x="540313" y="50637"/>
                      <a:pt x="537950" y="49792"/>
                    </a:cubicBezTo>
                    <a:cubicBezTo>
                      <a:pt x="535587" y="49005"/>
                      <a:pt x="530466" y="48386"/>
                      <a:pt x="530241" y="46641"/>
                    </a:cubicBezTo>
                    <a:cubicBezTo>
                      <a:pt x="530016" y="44841"/>
                      <a:pt x="528834" y="43096"/>
                      <a:pt x="526471" y="40508"/>
                    </a:cubicBezTo>
                    <a:cubicBezTo>
                      <a:pt x="524108" y="37920"/>
                      <a:pt x="516793" y="29817"/>
                      <a:pt x="516793" y="29817"/>
                    </a:cubicBezTo>
                    <a:cubicBezTo>
                      <a:pt x="516793" y="29817"/>
                      <a:pt x="505933" y="43096"/>
                      <a:pt x="501769" y="46641"/>
                    </a:cubicBezTo>
                    <a:cubicBezTo>
                      <a:pt x="497605" y="50186"/>
                      <a:pt x="486351" y="71006"/>
                      <a:pt x="482244" y="74382"/>
                    </a:cubicBezTo>
                    <a:cubicBezTo>
                      <a:pt x="478080" y="77758"/>
                      <a:pt x="476504" y="79109"/>
                      <a:pt x="471947" y="78715"/>
                    </a:cubicBezTo>
                    <a:cubicBezTo>
                      <a:pt x="467389" y="78321"/>
                      <a:pt x="462100" y="75170"/>
                      <a:pt x="459511" y="72356"/>
                    </a:cubicBezTo>
                    <a:cubicBezTo>
                      <a:pt x="456923" y="69599"/>
                      <a:pt x="454559" y="64029"/>
                      <a:pt x="454785" y="60878"/>
                    </a:cubicBezTo>
                    <a:cubicBezTo>
                      <a:pt x="455010" y="57727"/>
                      <a:pt x="458555" y="53169"/>
                      <a:pt x="459511" y="50186"/>
                    </a:cubicBezTo>
                    <a:cubicBezTo>
                      <a:pt x="460018" y="48611"/>
                      <a:pt x="460749" y="45741"/>
                      <a:pt x="460524" y="43434"/>
                    </a:cubicBezTo>
                    <a:cubicBezTo>
                      <a:pt x="460355" y="41408"/>
                      <a:pt x="459342" y="39889"/>
                      <a:pt x="458161" y="38876"/>
                    </a:cubicBezTo>
                    <a:cubicBezTo>
                      <a:pt x="456979" y="37863"/>
                      <a:pt x="452027" y="33306"/>
                      <a:pt x="447695" y="37470"/>
                    </a:cubicBezTo>
                    <a:cubicBezTo>
                      <a:pt x="443362" y="41634"/>
                      <a:pt x="442180" y="44391"/>
                      <a:pt x="440999" y="47204"/>
                    </a:cubicBezTo>
                    <a:cubicBezTo>
                      <a:pt x="439817" y="49961"/>
                      <a:pt x="438242" y="54350"/>
                      <a:pt x="435653" y="56094"/>
                    </a:cubicBezTo>
                    <a:cubicBezTo>
                      <a:pt x="433065" y="57895"/>
                      <a:pt x="427550" y="62622"/>
                      <a:pt x="424174" y="62622"/>
                    </a:cubicBezTo>
                    <a:cubicBezTo>
                      <a:pt x="420798" y="62622"/>
                      <a:pt x="418660" y="62397"/>
                      <a:pt x="415678" y="61046"/>
                    </a:cubicBezTo>
                    <a:cubicBezTo>
                      <a:pt x="412695" y="59639"/>
                      <a:pt x="409150" y="59246"/>
                      <a:pt x="406225" y="60033"/>
                    </a:cubicBezTo>
                    <a:cubicBezTo>
                      <a:pt x="403299" y="60821"/>
                      <a:pt x="398347" y="62791"/>
                      <a:pt x="395533" y="65210"/>
                    </a:cubicBezTo>
                    <a:cubicBezTo>
                      <a:pt x="392776" y="67574"/>
                      <a:pt x="390019" y="70387"/>
                      <a:pt x="387262" y="70387"/>
                    </a:cubicBezTo>
                    <a:cubicBezTo>
                      <a:pt x="384505" y="70387"/>
                      <a:pt x="380172" y="68417"/>
                      <a:pt x="377359" y="66842"/>
                    </a:cubicBezTo>
                    <a:cubicBezTo>
                      <a:pt x="374602" y="65266"/>
                      <a:pt x="362335" y="55363"/>
                      <a:pt x="360590" y="53169"/>
                    </a:cubicBezTo>
                    <a:cubicBezTo>
                      <a:pt x="358790" y="50974"/>
                      <a:pt x="350124" y="44447"/>
                      <a:pt x="347536" y="41859"/>
                    </a:cubicBezTo>
                    <a:cubicBezTo>
                      <a:pt x="344948" y="39270"/>
                      <a:pt x="338252" y="32349"/>
                      <a:pt x="336901" y="30774"/>
                    </a:cubicBezTo>
                    <a:cubicBezTo>
                      <a:pt x="335495" y="29198"/>
                      <a:pt x="331387" y="25428"/>
                      <a:pt x="326210" y="24415"/>
                    </a:cubicBezTo>
                    <a:cubicBezTo>
                      <a:pt x="321090" y="23402"/>
                      <a:pt x="309442" y="24640"/>
                      <a:pt x="301902" y="23628"/>
                    </a:cubicBezTo>
                    <a:cubicBezTo>
                      <a:pt x="294419" y="22615"/>
                      <a:pt x="275625" y="18451"/>
                      <a:pt x="267916" y="14906"/>
                    </a:cubicBezTo>
                    <a:cubicBezTo>
                      <a:pt x="260207" y="11361"/>
                      <a:pt x="245183" y="4383"/>
                      <a:pt x="241863" y="3427"/>
                    </a:cubicBezTo>
                    <a:cubicBezTo>
                      <a:pt x="238487" y="2414"/>
                      <a:pt x="233367" y="445"/>
                      <a:pt x="226446" y="51"/>
                    </a:cubicBezTo>
                    <a:cubicBezTo>
                      <a:pt x="219525" y="-343"/>
                      <a:pt x="216767" y="1626"/>
                      <a:pt x="213785" y="3202"/>
                    </a:cubicBezTo>
                    <a:cubicBezTo>
                      <a:pt x="210803" y="4777"/>
                      <a:pt x="208834" y="7534"/>
                      <a:pt x="205289" y="7366"/>
                    </a:cubicBezTo>
                    <a:cubicBezTo>
                      <a:pt x="201744" y="7141"/>
                      <a:pt x="190884" y="5003"/>
                      <a:pt x="188127" y="5959"/>
                    </a:cubicBezTo>
                    <a:cubicBezTo>
                      <a:pt x="185370" y="6972"/>
                      <a:pt x="183006" y="10742"/>
                      <a:pt x="184188" y="16481"/>
                    </a:cubicBezTo>
                    <a:cubicBezTo>
                      <a:pt x="185370" y="22221"/>
                      <a:pt x="190884" y="30774"/>
                      <a:pt x="193641" y="33925"/>
                    </a:cubicBezTo>
                    <a:cubicBezTo>
                      <a:pt x="196398" y="37076"/>
                      <a:pt x="200562" y="42421"/>
                      <a:pt x="197580" y="44616"/>
                    </a:cubicBezTo>
                    <a:cubicBezTo>
                      <a:pt x="194597" y="46810"/>
                      <a:pt x="185932" y="51931"/>
                      <a:pt x="183569" y="53956"/>
                    </a:cubicBezTo>
                    <a:cubicBezTo>
                      <a:pt x="181206" y="55926"/>
                      <a:pt x="173103" y="63297"/>
                      <a:pt x="168770" y="60484"/>
                    </a:cubicBezTo>
                    <a:cubicBezTo>
                      <a:pt x="164437" y="57727"/>
                      <a:pt x="162243" y="54350"/>
                      <a:pt x="159711" y="51987"/>
                    </a:cubicBezTo>
                    <a:cubicBezTo>
                      <a:pt x="157122" y="49624"/>
                      <a:pt x="153971" y="47035"/>
                      <a:pt x="149020" y="46023"/>
                    </a:cubicBezTo>
                    <a:cubicBezTo>
                      <a:pt x="144068" y="45010"/>
                      <a:pt x="135403" y="43659"/>
                      <a:pt x="127469" y="44447"/>
                    </a:cubicBezTo>
                    <a:cubicBezTo>
                      <a:pt x="119591" y="45235"/>
                      <a:pt x="110701" y="47204"/>
                      <a:pt x="105355" y="51762"/>
                    </a:cubicBezTo>
                    <a:cubicBezTo>
                      <a:pt x="100010" y="56320"/>
                      <a:pt x="95452" y="64029"/>
                      <a:pt x="92526" y="65041"/>
                    </a:cubicBezTo>
                    <a:cubicBezTo>
                      <a:pt x="89544" y="66054"/>
                      <a:pt x="85605" y="65266"/>
                      <a:pt x="83635" y="65660"/>
                    </a:cubicBezTo>
                    <a:cubicBezTo>
                      <a:pt x="81666" y="66054"/>
                      <a:pt x="80259" y="67855"/>
                      <a:pt x="78684" y="69430"/>
                    </a:cubicBezTo>
                    <a:cubicBezTo>
                      <a:pt x="77108" y="71006"/>
                      <a:pt x="74126" y="71006"/>
                      <a:pt x="71988" y="72807"/>
                    </a:cubicBezTo>
                    <a:cubicBezTo>
                      <a:pt x="69793" y="74607"/>
                      <a:pt x="64504" y="80740"/>
                      <a:pt x="64110" y="85467"/>
                    </a:cubicBezTo>
                    <a:cubicBezTo>
                      <a:pt x="63716" y="90250"/>
                      <a:pt x="65292" y="95764"/>
                      <a:pt x="64110" y="98127"/>
                    </a:cubicBezTo>
                    <a:cubicBezTo>
                      <a:pt x="62929" y="100491"/>
                      <a:pt x="61353" y="102066"/>
                      <a:pt x="59946" y="103867"/>
                    </a:cubicBezTo>
                    <a:cubicBezTo>
                      <a:pt x="58539" y="105667"/>
                      <a:pt x="56401" y="107018"/>
                      <a:pt x="54994" y="110225"/>
                    </a:cubicBezTo>
                    <a:cubicBezTo>
                      <a:pt x="53925" y="112757"/>
                      <a:pt x="47004" y="127837"/>
                      <a:pt x="44191" y="134083"/>
                    </a:cubicBezTo>
                    <a:cubicBezTo>
                      <a:pt x="45035" y="135040"/>
                      <a:pt x="46610" y="136784"/>
                      <a:pt x="48073" y="138359"/>
                    </a:cubicBezTo>
                    <a:cubicBezTo>
                      <a:pt x="50212" y="140610"/>
                      <a:pt x="48355" y="148376"/>
                      <a:pt x="48355" y="148376"/>
                    </a:cubicBezTo>
                    <a:cubicBezTo>
                      <a:pt x="48355" y="148376"/>
                      <a:pt x="43966" y="171277"/>
                      <a:pt x="43459" y="173584"/>
                    </a:cubicBezTo>
                    <a:cubicBezTo>
                      <a:pt x="42953" y="175835"/>
                      <a:pt x="43741" y="177298"/>
                      <a:pt x="44135" y="178254"/>
                    </a:cubicBezTo>
                    <a:cubicBezTo>
                      <a:pt x="44529" y="179154"/>
                      <a:pt x="45710" y="180786"/>
                      <a:pt x="44810" y="182249"/>
                    </a:cubicBezTo>
                    <a:cubicBezTo>
                      <a:pt x="43853" y="183712"/>
                      <a:pt x="42447" y="185850"/>
                      <a:pt x="40534" y="186807"/>
                    </a:cubicBezTo>
                    <a:cubicBezTo>
                      <a:pt x="38677" y="187764"/>
                      <a:pt x="39465" y="188552"/>
                      <a:pt x="39465" y="191084"/>
                    </a:cubicBezTo>
                    <a:cubicBezTo>
                      <a:pt x="39465" y="193616"/>
                      <a:pt x="42784" y="193334"/>
                      <a:pt x="45316" y="193334"/>
                    </a:cubicBezTo>
                    <a:cubicBezTo>
                      <a:pt x="47849" y="193334"/>
                      <a:pt x="47173" y="194009"/>
                      <a:pt x="47455" y="195304"/>
                    </a:cubicBezTo>
                    <a:cubicBezTo>
                      <a:pt x="47736" y="196654"/>
                      <a:pt x="46779" y="199974"/>
                      <a:pt x="45992" y="201043"/>
                    </a:cubicBezTo>
                    <a:cubicBezTo>
                      <a:pt x="45204" y="202112"/>
                      <a:pt x="44135" y="212578"/>
                      <a:pt x="44135" y="212578"/>
                    </a:cubicBezTo>
                    <a:cubicBezTo>
                      <a:pt x="44135" y="212578"/>
                      <a:pt x="43741" y="214660"/>
                      <a:pt x="43178" y="217755"/>
                    </a:cubicBezTo>
                    <a:cubicBezTo>
                      <a:pt x="43853" y="217586"/>
                      <a:pt x="44529" y="217417"/>
                      <a:pt x="45260" y="217248"/>
                    </a:cubicBezTo>
                    <a:cubicBezTo>
                      <a:pt x="47623" y="216742"/>
                      <a:pt x="47173" y="225576"/>
                      <a:pt x="46892" y="229346"/>
                    </a:cubicBezTo>
                    <a:cubicBezTo>
                      <a:pt x="46667" y="233173"/>
                      <a:pt x="48298" y="237393"/>
                      <a:pt x="48298" y="239812"/>
                    </a:cubicBezTo>
                    <a:cubicBezTo>
                      <a:pt x="48298" y="242176"/>
                      <a:pt x="56120" y="244314"/>
                      <a:pt x="57076" y="246959"/>
                    </a:cubicBezTo>
                    <a:cubicBezTo>
                      <a:pt x="58033" y="249547"/>
                      <a:pt x="56345" y="252923"/>
                      <a:pt x="54713" y="256468"/>
                    </a:cubicBezTo>
                    <a:cubicBezTo>
                      <a:pt x="53081" y="260013"/>
                      <a:pt x="52125" y="263839"/>
                      <a:pt x="51394" y="268116"/>
                    </a:cubicBezTo>
                    <a:cubicBezTo>
                      <a:pt x="50662" y="272392"/>
                      <a:pt x="53982" y="272392"/>
                      <a:pt x="55670" y="274305"/>
                    </a:cubicBezTo>
                    <a:cubicBezTo>
                      <a:pt x="57302" y="276218"/>
                      <a:pt x="55895" y="278582"/>
                      <a:pt x="54938" y="281451"/>
                    </a:cubicBezTo>
                    <a:cubicBezTo>
                      <a:pt x="53982" y="284321"/>
                      <a:pt x="54488" y="287134"/>
                      <a:pt x="54488" y="292142"/>
                    </a:cubicBezTo>
                    <a:cubicBezTo>
                      <a:pt x="54488" y="297150"/>
                      <a:pt x="57583" y="301370"/>
                      <a:pt x="58765" y="304972"/>
                    </a:cubicBezTo>
                    <a:cubicBezTo>
                      <a:pt x="59946" y="308517"/>
                      <a:pt x="63941" y="313750"/>
                      <a:pt x="66080" y="316113"/>
                    </a:cubicBezTo>
                    <a:cubicBezTo>
                      <a:pt x="68218" y="318476"/>
                      <a:pt x="71031" y="323484"/>
                      <a:pt x="71988" y="325622"/>
                    </a:cubicBezTo>
                    <a:cubicBezTo>
                      <a:pt x="72944" y="327761"/>
                      <a:pt x="71763" y="330855"/>
                      <a:pt x="70581" y="332037"/>
                    </a:cubicBezTo>
                    <a:cubicBezTo>
                      <a:pt x="69399" y="333218"/>
                      <a:pt x="62760" y="337495"/>
                      <a:pt x="58539" y="340365"/>
                    </a:cubicBezTo>
                    <a:cubicBezTo>
                      <a:pt x="54263" y="343234"/>
                      <a:pt x="54994" y="347004"/>
                      <a:pt x="54038" y="349649"/>
                    </a:cubicBezTo>
                    <a:cubicBezTo>
                      <a:pt x="53081" y="352237"/>
                      <a:pt x="49312" y="351787"/>
                      <a:pt x="48130" y="351562"/>
                    </a:cubicBezTo>
                    <a:cubicBezTo>
                      <a:pt x="46948" y="351337"/>
                      <a:pt x="43403" y="350155"/>
                      <a:pt x="39858" y="350606"/>
                    </a:cubicBezTo>
                    <a:cubicBezTo>
                      <a:pt x="36314" y="351056"/>
                      <a:pt x="33218" y="356795"/>
                      <a:pt x="31362" y="361522"/>
                    </a:cubicBezTo>
                    <a:cubicBezTo>
                      <a:pt x="29449" y="366248"/>
                      <a:pt x="25228" y="368893"/>
                      <a:pt x="23090" y="371256"/>
                    </a:cubicBezTo>
                    <a:cubicBezTo>
                      <a:pt x="20952" y="373620"/>
                      <a:pt x="14312" y="377164"/>
                      <a:pt x="11724" y="379078"/>
                    </a:cubicBezTo>
                    <a:cubicBezTo>
                      <a:pt x="9136" y="380991"/>
                      <a:pt x="9136" y="387405"/>
                      <a:pt x="7222" y="391176"/>
                    </a:cubicBezTo>
                    <a:cubicBezTo>
                      <a:pt x="5309" y="394946"/>
                      <a:pt x="3677" y="395452"/>
                      <a:pt x="1089" y="397590"/>
                    </a:cubicBezTo>
                    <a:cubicBezTo>
                      <a:pt x="-1499" y="399728"/>
                      <a:pt x="864" y="401642"/>
                      <a:pt x="4634" y="403554"/>
                    </a:cubicBezTo>
                    <a:cubicBezTo>
                      <a:pt x="8404" y="405468"/>
                      <a:pt x="13862" y="402373"/>
                      <a:pt x="16675" y="401416"/>
                    </a:cubicBezTo>
                    <a:cubicBezTo>
                      <a:pt x="19489" y="400460"/>
                      <a:pt x="28267" y="395227"/>
                      <a:pt x="30180" y="394270"/>
                    </a:cubicBezTo>
                    <a:cubicBezTo>
                      <a:pt x="32093" y="393314"/>
                      <a:pt x="31812" y="396183"/>
                      <a:pt x="34175" y="398040"/>
                    </a:cubicBezTo>
                    <a:cubicBezTo>
                      <a:pt x="36538" y="399954"/>
                      <a:pt x="45541" y="393032"/>
                      <a:pt x="49537" y="391176"/>
                    </a:cubicBezTo>
                    <a:cubicBezTo>
                      <a:pt x="53532" y="389262"/>
                      <a:pt x="57133" y="389262"/>
                      <a:pt x="62310" y="389487"/>
                    </a:cubicBezTo>
                    <a:cubicBezTo>
                      <a:pt x="67543" y="389713"/>
                      <a:pt x="74351" y="397534"/>
                      <a:pt x="75814" y="399222"/>
                    </a:cubicBezTo>
                    <a:cubicBezTo>
                      <a:pt x="77221" y="400910"/>
                      <a:pt x="81216" y="410588"/>
                      <a:pt x="82623" y="413402"/>
                    </a:cubicBezTo>
                    <a:cubicBezTo>
                      <a:pt x="84029" y="416215"/>
                      <a:pt x="80259" y="417172"/>
                      <a:pt x="76770" y="419028"/>
                    </a:cubicBezTo>
                    <a:cubicBezTo>
                      <a:pt x="73282" y="420885"/>
                      <a:pt x="75814" y="424655"/>
                      <a:pt x="76546" y="426569"/>
                    </a:cubicBezTo>
                    <a:cubicBezTo>
                      <a:pt x="77221" y="428426"/>
                      <a:pt x="78177" y="429832"/>
                      <a:pt x="78402" y="435234"/>
                    </a:cubicBezTo>
                    <a:cubicBezTo>
                      <a:pt x="78627" y="440636"/>
                      <a:pt x="74182" y="440186"/>
                      <a:pt x="72100" y="440186"/>
                    </a:cubicBezTo>
                    <a:cubicBezTo>
                      <a:pt x="70018" y="440186"/>
                      <a:pt x="66474" y="443956"/>
                      <a:pt x="64392" y="445587"/>
                    </a:cubicBezTo>
                    <a:cubicBezTo>
                      <a:pt x="62310" y="447219"/>
                      <a:pt x="59946" y="446769"/>
                      <a:pt x="56457" y="448401"/>
                    </a:cubicBezTo>
                    <a:cubicBezTo>
                      <a:pt x="52969" y="450033"/>
                      <a:pt x="56008" y="454759"/>
                      <a:pt x="58314" y="456616"/>
                    </a:cubicBezTo>
                    <a:cubicBezTo>
                      <a:pt x="60678" y="458473"/>
                      <a:pt x="62084" y="460611"/>
                      <a:pt x="64392" y="465788"/>
                    </a:cubicBezTo>
                    <a:cubicBezTo>
                      <a:pt x="66755" y="470965"/>
                      <a:pt x="61128" y="477042"/>
                      <a:pt x="57864" y="482219"/>
                    </a:cubicBezTo>
                    <a:cubicBezTo>
                      <a:pt x="54601" y="487395"/>
                      <a:pt x="52744" y="492572"/>
                      <a:pt x="51787" y="496567"/>
                    </a:cubicBezTo>
                    <a:cubicBezTo>
                      <a:pt x="50831" y="500562"/>
                      <a:pt x="54376" y="501519"/>
                      <a:pt x="56964" y="501519"/>
                    </a:cubicBezTo>
                    <a:cubicBezTo>
                      <a:pt x="59552" y="501519"/>
                      <a:pt x="64223" y="502194"/>
                      <a:pt x="67036" y="502925"/>
                    </a:cubicBezTo>
                    <a:cubicBezTo>
                      <a:pt x="69849" y="503601"/>
                      <a:pt x="69625" y="507146"/>
                      <a:pt x="70075" y="511872"/>
                    </a:cubicBezTo>
                    <a:cubicBezTo>
                      <a:pt x="70525" y="516599"/>
                      <a:pt x="74745" y="520819"/>
                      <a:pt x="76658" y="523407"/>
                    </a:cubicBezTo>
                    <a:cubicBezTo>
                      <a:pt x="78515" y="525995"/>
                      <a:pt x="74801" y="527177"/>
                      <a:pt x="73394" y="528359"/>
                    </a:cubicBezTo>
                    <a:cubicBezTo>
                      <a:pt x="71988" y="529540"/>
                      <a:pt x="72663" y="532804"/>
                      <a:pt x="72438" y="534211"/>
                    </a:cubicBezTo>
                    <a:cubicBezTo>
                      <a:pt x="72213" y="535618"/>
                      <a:pt x="72663" y="538712"/>
                      <a:pt x="70187" y="541695"/>
                    </a:cubicBezTo>
                    <a:cubicBezTo>
                      <a:pt x="72663" y="538712"/>
                      <a:pt x="73170" y="538712"/>
                      <a:pt x="76095" y="536236"/>
                    </a:cubicBezTo>
                    <a:cubicBezTo>
                      <a:pt x="79078" y="533761"/>
                      <a:pt x="82510" y="536236"/>
                      <a:pt x="88418" y="535730"/>
                    </a:cubicBezTo>
                    <a:cubicBezTo>
                      <a:pt x="94327" y="535224"/>
                      <a:pt x="94833" y="533254"/>
                      <a:pt x="99785" y="536687"/>
                    </a:cubicBezTo>
                    <a:cubicBezTo>
                      <a:pt x="104736" y="540175"/>
                      <a:pt x="101754" y="541638"/>
                      <a:pt x="98322" y="546084"/>
                    </a:cubicBezTo>
                    <a:cubicBezTo>
                      <a:pt x="94889" y="550529"/>
                      <a:pt x="99785" y="552555"/>
                      <a:pt x="105749" y="552555"/>
                    </a:cubicBezTo>
                    <a:cubicBezTo>
                      <a:pt x="111714" y="552555"/>
                      <a:pt x="112164" y="553567"/>
                      <a:pt x="114640" y="549572"/>
                    </a:cubicBezTo>
                    <a:cubicBezTo>
                      <a:pt x="117115" y="545633"/>
                      <a:pt x="112670" y="542651"/>
                      <a:pt x="111207" y="536687"/>
                    </a:cubicBezTo>
                    <a:cubicBezTo>
                      <a:pt x="109744" y="530722"/>
                      <a:pt x="116665" y="534211"/>
                      <a:pt x="119085" y="531228"/>
                    </a:cubicBezTo>
                    <a:cubicBezTo>
                      <a:pt x="121561" y="528246"/>
                      <a:pt x="122517" y="522338"/>
                      <a:pt x="124487" y="519356"/>
                    </a:cubicBezTo>
                    <a:cubicBezTo>
                      <a:pt x="126456" y="516374"/>
                      <a:pt x="126962" y="514404"/>
                      <a:pt x="130901" y="512941"/>
                    </a:cubicBezTo>
                    <a:cubicBezTo>
                      <a:pt x="134840" y="511478"/>
                      <a:pt x="138779" y="513954"/>
                      <a:pt x="141761" y="516430"/>
                    </a:cubicBezTo>
                    <a:cubicBezTo>
                      <a:pt x="144743" y="518906"/>
                      <a:pt x="142774" y="520875"/>
                      <a:pt x="142267" y="527852"/>
                    </a:cubicBezTo>
                    <a:cubicBezTo>
                      <a:pt x="141761" y="534773"/>
                      <a:pt x="150651" y="532804"/>
                      <a:pt x="153634" y="529822"/>
                    </a:cubicBezTo>
                    <a:cubicBezTo>
                      <a:pt x="156616" y="526840"/>
                      <a:pt x="158586" y="529316"/>
                      <a:pt x="163031" y="535786"/>
                    </a:cubicBezTo>
                    <a:cubicBezTo>
                      <a:pt x="167476" y="542201"/>
                      <a:pt x="174903" y="531848"/>
                      <a:pt x="176366" y="526840"/>
                    </a:cubicBezTo>
                    <a:cubicBezTo>
                      <a:pt x="177829" y="521888"/>
                      <a:pt x="181318" y="522394"/>
                      <a:pt x="183288" y="517443"/>
                    </a:cubicBezTo>
                    <a:cubicBezTo>
                      <a:pt x="185257" y="512491"/>
                      <a:pt x="192684" y="509003"/>
                      <a:pt x="194654" y="505064"/>
                    </a:cubicBezTo>
                    <a:cubicBezTo>
                      <a:pt x="196623" y="501125"/>
                      <a:pt x="200056" y="497130"/>
                      <a:pt x="203544" y="495160"/>
                    </a:cubicBezTo>
                    <a:cubicBezTo>
                      <a:pt x="206977" y="493191"/>
                      <a:pt x="213391" y="495160"/>
                      <a:pt x="220312" y="497636"/>
                    </a:cubicBezTo>
                    <a:cubicBezTo>
                      <a:pt x="227234" y="500112"/>
                      <a:pt x="229709" y="500618"/>
                      <a:pt x="234155" y="498649"/>
                    </a:cubicBezTo>
                    <a:cubicBezTo>
                      <a:pt x="238600" y="496680"/>
                      <a:pt x="240569" y="493191"/>
                      <a:pt x="245521" y="488746"/>
                    </a:cubicBezTo>
                    <a:cubicBezTo>
                      <a:pt x="250473" y="484300"/>
                      <a:pt x="250473" y="489758"/>
                      <a:pt x="252948" y="492234"/>
                    </a:cubicBezTo>
                    <a:cubicBezTo>
                      <a:pt x="255424" y="494710"/>
                      <a:pt x="264315" y="495723"/>
                      <a:pt x="268760" y="497186"/>
                    </a:cubicBezTo>
                    <a:cubicBezTo>
                      <a:pt x="273205" y="498649"/>
                      <a:pt x="274218" y="498199"/>
                      <a:pt x="280126" y="503150"/>
                    </a:cubicBezTo>
                    <a:cubicBezTo>
                      <a:pt x="286034" y="508102"/>
                      <a:pt x="280126" y="519018"/>
                      <a:pt x="277650" y="523970"/>
                    </a:cubicBezTo>
                    <a:cubicBezTo>
                      <a:pt x="275174" y="528922"/>
                      <a:pt x="276694" y="538318"/>
                      <a:pt x="277650" y="547265"/>
                    </a:cubicBezTo>
                    <a:cubicBezTo>
                      <a:pt x="278663" y="556156"/>
                      <a:pt x="285528" y="551204"/>
                      <a:pt x="295938" y="550754"/>
                    </a:cubicBezTo>
                    <a:cubicBezTo>
                      <a:pt x="306291" y="550247"/>
                      <a:pt x="304322" y="558181"/>
                      <a:pt x="301340" y="561164"/>
                    </a:cubicBezTo>
                    <a:cubicBezTo>
                      <a:pt x="298357" y="564146"/>
                      <a:pt x="291492" y="568085"/>
                      <a:pt x="288510" y="570054"/>
                    </a:cubicBezTo>
                    <a:cubicBezTo>
                      <a:pt x="285528" y="572023"/>
                      <a:pt x="286541" y="579451"/>
                      <a:pt x="287554" y="588398"/>
                    </a:cubicBezTo>
                    <a:cubicBezTo>
                      <a:pt x="288510" y="597288"/>
                      <a:pt x="279170" y="610680"/>
                      <a:pt x="274218" y="616644"/>
                    </a:cubicBezTo>
                    <a:cubicBezTo>
                      <a:pt x="269266" y="622609"/>
                      <a:pt x="263358" y="634482"/>
                      <a:pt x="261895" y="637971"/>
                    </a:cubicBezTo>
                    <a:cubicBezTo>
                      <a:pt x="260432" y="641459"/>
                      <a:pt x="255480" y="641909"/>
                      <a:pt x="252048" y="643428"/>
                    </a:cubicBezTo>
                    <a:cubicBezTo>
                      <a:pt x="248616" y="644892"/>
                      <a:pt x="247603" y="659296"/>
                      <a:pt x="246590" y="669200"/>
                    </a:cubicBezTo>
                    <a:cubicBezTo>
                      <a:pt x="245633" y="679103"/>
                      <a:pt x="254017" y="671169"/>
                      <a:pt x="258913" y="668187"/>
                    </a:cubicBezTo>
                    <a:cubicBezTo>
                      <a:pt x="263864" y="665205"/>
                      <a:pt x="266340" y="661266"/>
                      <a:pt x="268310" y="656821"/>
                    </a:cubicBezTo>
                    <a:cubicBezTo>
                      <a:pt x="270279" y="652375"/>
                      <a:pt x="272755" y="650350"/>
                      <a:pt x="277707" y="647424"/>
                    </a:cubicBezTo>
                    <a:cubicBezTo>
                      <a:pt x="282658" y="644441"/>
                      <a:pt x="285584" y="647424"/>
                      <a:pt x="285584" y="650406"/>
                    </a:cubicBezTo>
                    <a:cubicBezTo>
                      <a:pt x="285584" y="653388"/>
                      <a:pt x="285078" y="654851"/>
                      <a:pt x="288566" y="652882"/>
                    </a:cubicBezTo>
                    <a:cubicBezTo>
                      <a:pt x="291999" y="650912"/>
                      <a:pt x="294475" y="648437"/>
                      <a:pt x="299933" y="649393"/>
                    </a:cubicBezTo>
                    <a:cubicBezTo>
                      <a:pt x="305391" y="650406"/>
                      <a:pt x="305391" y="664248"/>
                      <a:pt x="305391" y="669200"/>
                    </a:cubicBezTo>
                    <a:cubicBezTo>
                      <a:pt x="305391" y="674151"/>
                      <a:pt x="306854" y="680622"/>
                      <a:pt x="306854" y="685574"/>
                    </a:cubicBezTo>
                    <a:cubicBezTo>
                      <a:pt x="306854" y="690525"/>
                      <a:pt x="305391" y="695984"/>
                      <a:pt x="305391" y="699923"/>
                    </a:cubicBezTo>
                    <a:cubicBezTo>
                      <a:pt x="305391" y="703861"/>
                      <a:pt x="308823" y="705887"/>
                      <a:pt x="313268" y="706393"/>
                    </a:cubicBezTo>
                    <a:cubicBezTo>
                      <a:pt x="317714" y="706900"/>
                      <a:pt x="321652" y="700935"/>
                      <a:pt x="327111" y="695477"/>
                    </a:cubicBezTo>
                    <a:cubicBezTo>
                      <a:pt x="332512" y="690019"/>
                      <a:pt x="338477" y="689513"/>
                      <a:pt x="338477" y="689513"/>
                    </a:cubicBezTo>
                    <a:lnTo>
                      <a:pt x="368356" y="690525"/>
                    </a:lnTo>
                    <a:cubicBezTo>
                      <a:pt x="368356" y="690525"/>
                      <a:pt x="368300" y="690582"/>
                      <a:pt x="368243" y="690638"/>
                    </a:cubicBezTo>
                    <a:cubicBezTo>
                      <a:pt x="371507" y="689400"/>
                      <a:pt x="375277" y="687543"/>
                      <a:pt x="378540" y="684111"/>
                    </a:cubicBezTo>
                    <a:cubicBezTo>
                      <a:pt x="384449" y="677921"/>
                      <a:pt x="385011" y="672801"/>
                      <a:pt x="384449" y="670381"/>
                    </a:cubicBezTo>
                    <a:cubicBezTo>
                      <a:pt x="383886" y="667962"/>
                      <a:pt x="381241" y="665542"/>
                      <a:pt x="382310" y="660984"/>
                    </a:cubicBezTo>
                    <a:cubicBezTo>
                      <a:pt x="383380" y="656427"/>
                      <a:pt x="385011" y="640277"/>
                      <a:pt x="389569" y="638927"/>
                    </a:cubicBezTo>
                    <a:cubicBezTo>
                      <a:pt x="394127" y="637577"/>
                      <a:pt x="400879" y="638365"/>
                      <a:pt x="404930" y="638927"/>
                    </a:cubicBezTo>
                    <a:cubicBezTo>
                      <a:pt x="408982" y="639490"/>
                      <a:pt x="419729" y="640277"/>
                      <a:pt x="424287" y="639996"/>
                    </a:cubicBezTo>
                    <a:cubicBezTo>
                      <a:pt x="428844" y="639715"/>
                      <a:pt x="442012" y="643204"/>
                      <a:pt x="444994" y="649168"/>
                    </a:cubicBezTo>
                    <a:cubicBezTo>
                      <a:pt x="447976" y="655076"/>
                      <a:pt x="452253" y="670719"/>
                      <a:pt x="459005" y="671225"/>
                    </a:cubicBezTo>
                    <a:cubicBezTo>
                      <a:pt x="465757" y="671788"/>
                      <a:pt x="476786" y="672576"/>
                      <a:pt x="478643" y="668018"/>
                    </a:cubicBezTo>
                    <a:cubicBezTo>
                      <a:pt x="480499" y="663460"/>
                      <a:pt x="481568" y="654007"/>
                      <a:pt x="481062" y="650518"/>
                    </a:cubicBezTo>
                    <a:cubicBezTo>
                      <a:pt x="480499" y="647030"/>
                      <a:pt x="477011" y="640840"/>
                      <a:pt x="478643" y="638421"/>
                    </a:cubicBezTo>
                    <a:cubicBezTo>
                      <a:pt x="480274" y="636001"/>
                      <a:pt x="483763" y="629530"/>
                      <a:pt x="478643" y="627673"/>
                    </a:cubicBezTo>
                    <a:cubicBezTo>
                      <a:pt x="473522" y="625816"/>
                      <a:pt x="459511" y="623397"/>
                      <a:pt x="466263" y="619346"/>
                    </a:cubicBezTo>
                    <a:cubicBezTo>
                      <a:pt x="473016" y="615294"/>
                      <a:pt x="473522" y="614788"/>
                      <a:pt x="479712" y="613944"/>
                    </a:cubicBezTo>
                    <a:cubicBezTo>
                      <a:pt x="485901" y="613156"/>
                      <a:pt x="489390" y="611243"/>
                      <a:pt x="492091" y="607473"/>
                    </a:cubicBezTo>
                    <a:cubicBezTo>
                      <a:pt x="494792" y="603703"/>
                      <a:pt x="505539" y="586203"/>
                      <a:pt x="507677" y="586203"/>
                    </a:cubicBezTo>
                    <a:cubicBezTo>
                      <a:pt x="509815" y="586203"/>
                      <a:pt x="511447" y="589692"/>
                      <a:pt x="514429" y="593462"/>
                    </a:cubicBezTo>
                    <a:cubicBezTo>
                      <a:pt x="517412" y="597232"/>
                      <a:pt x="525458" y="606404"/>
                      <a:pt x="530016" y="609048"/>
                    </a:cubicBezTo>
                    <a:cubicBezTo>
                      <a:pt x="534574" y="611749"/>
                      <a:pt x="542677" y="616026"/>
                      <a:pt x="551567" y="615238"/>
                    </a:cubicBezTo>
                    <a:cubicBezTo>
                      <a:pt x="560457" y="614450"/>
                      <a:pt x="576606" y="610680"/>
                      <a:pt x="579814" y="608260"/>
                    </a:cubicBezTo>
                    <a:cubicBezTo>
                      <a:pt x="579983" y="608148"/>
                      <a:pt x="580151" y="607923"/>
                      <a:pt x="580320" y="607811"/>
                    </a:cubicBezTo>
                    <a:cubicBezTo>
                      <a:pt x="583359" y="605278"/>
                      <a:pt x="586341" y="600946"/>
                      <a:pt x="587354" y="599652"/>
                    </a:cubicBezTo>
                    <a:cubicBezTo>
                      <a:pt x="587860" y="599033"/>
                      <a:pt x="588704" y="598864"/>
                      <a:pt x="589774" y="598976"/>
                    </a:cubicBezTo>
                    <a:cubicBezTo>
                      <a:pt x="589323" y="594531"/>
                      <a:pt x="588761" y="591436"/>
                      <a:pt x="588761" y="591436"/>
                    </a:cubicBezTo>
                    <a:cubicBezTo>
                      <a:pt x="589717" y="583896"/>
                      <a:pt x="588423" y="575737"/>
                      <a:pt x="585553" y="569548"/>
                    </a:cubicBezTo>
                    <a:cubicBezTo>
                      <a:pt x="579814" y="557225"/>
                      <a:pt x="598551" y="539500"/>
                      <a:pt x="599058" y="528246"/>
                    </a:cubicBezTo>
                    <a:cubicBezTo>
                      <a:pt x="599564" y="516993"/>
                      <a:pt x="606823" y="513223"/>
                      <a:pt x="615657" y="505683"/>
                    </a:cubicBezTo>
                    <a:cubicBezTo>
                      <a:pt x="624266" y="497749"/>
                      <a:pt x="618583" y="495104"/>
                      <a:pt x="599846" y="499887"/>
                    </a:cubicBezTo>
                    <a:close/>
                  </a:path>
                </a:pathLst>
              </a:custGeom>
              <a:solidFill>
                <a:srgbClr val="216FB7">
                  <a:alpha val="55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1" name="任意多边形: 形状 680">
                <a:extLst>
                  <a:ext uri="{FF2B5EF4-FFF2-40B4-BE49-F238E27FC236}">
                    <a16:creationId xmlns:a16="http://schemas.microsoft.com/office/drawing/2014/main" id="{37C31032-C0F3-A3EC-7A2B-409F584C4AF9}"/>
                  </a:ext>
                </a:extLst>
              </p:cNvPr>
              <p:cNvSpPr/>
              <p:nvPr/>
            </p:nvSpPr>
            <p:spPr>
              <a:xfrm>
                <a:off x="6563993" y="4421096"/>
                <a:ext cx="798078" cy="506118"/>
              </a:xfrm>
              <a:custGeom>
                <a:avLst/>
                <a:gdLst>
                  <a:gd name="connsiteX0" fmla="*/ 855408 w 860247"/>
                  <a:gd name="connsiteY0" fmla="*/ 421078 h 545544"/>
                  <a:gd name="connsiteX1" fmla="*/ 848262 w 860247"/>
                  <a:gd name="connsiteY1" fmla="*/ 394182 h 545544"/>
                  <a:gd name="connsiteX2" fmla="*/ 840272 w 860247"/>
                  <a:gd name="connsiteY2" fmla="*/ 373306 h 545544"/>
                  <a:gd name="connsiteX3" fmla="*/ 828174 w 860247"/>
                  <a:gd name="connsiteY3" fmla="*/ 361208 h 545544"/>
                  <a:gd name="connsiteX4" fmla="*/ 827049 w 860247"/>
                  <a:gd name="connsiteY4" fmla="*/ 351586 h 545544"/>
                  <a:gd name="connsiteX5" fmla="*/ 820184 w 860247"/>
                  <a:gd name="connsiteY5" fmla="*/ 330992 h 545544"/>
                  <a:gd name="connsiteX6" fmla="*/ 810843 w 860247"/>
                  <a:gd name="connsiteY6" fmla="*/ 315630 h 545544"/>
                  <a:gd name="connsiteX7" fmla="*/ 813882 w 860247"/>
                  <a:gd name="connsiteY7" fmla="*/ 309047 h 545544"/>
                  <a:gd name="connsiteX8" fmla="*/ 817427 w 860247"/>
                  <a:gd name="connsiteY8" fmla="*/ 304376 h 545544"/>
                  <a:gd name="connsiteX9" fmla="*/ 818271 w 860247"/>
                  <a:gd name="connsiteY9" fmla="*/ 294192 h 545544"/>
                  <a:gd name="connsiteX10" fmla="*/ 838865 w 860247"/>
                  <a:gd name="connsiteY10" fmla="*/ 279337 h 545544"/>
                  <a:gd name="connsiteX11" fmla="*/ 834476 w 860247"/>
                  <a:gd name="connsiteY11" fmla="*/ 270559 h 545544"/>
                  <a:gd name="connsiteX12" fmla="*/ 823222 w 860247"/>
                  <a:gd name="connsiteY12" fmla="*/ 258180 h 545544"/>
                  <a:gd name="connsiteX13" fmla="*/ 810562 w 860247"/>
                  <a:gd name="connsiteY13" fmla="*/ 257899 h 545544"/>
                  <a:gd name="connsiteX14" fmla="*/ 796551 w 860247"/>
                  <a:gd name="connsiteY14" fmla="*/ 248558 h 545544"/>
                  <a:gd name="connsiteX15" fmla="*/ 788336 w 860247"/>
                  <a:gd name="connsiteY15" fmla="*/ 253791 h 545544"/>
                  <a:gd name="connsiteX16" fmla="*/ 779839 w 860247"/>
                  <a:gd name="connsiteY16" fmla="*/ 245013 h 545544"/>
                  <a:gd name="connsiteX17" fmla="*/ 767235 w 860247"/>
                  <a:gd name="connsiteY17" fmla="*/ 231565 h 545544"/>
                  <a:gd name="connsiteX18" fmla="*/ 764309 w 860247"/>
                  <a:gd name="connsiteY18" fmla="*/ 228807 h 545544"/>
                  <a:gd name="connsiteX19" fmla="*/ 760651 w 860247"/>
                  <a:gd name="connsiteY19" fmla="*/ 227738 h 545544"/>
                  <a:gd name="connsiteX20" fmla="*/ 754237 w 860247"/>
                  <a:gd name="connsiteY20" fmla="*/ 225769 h 545544"/>
                  <a:gd name="connsiteX21" fmla="*/ 750467 w 860247"/>
                  <a:gd name="connsiteY21" fmla="*/ 223124 h 545544"/>
                  <a:gd name="connsiteX22" fmla="*/ 744952 w 860247"/>
                  <a:gd name="connsiteY22" fmla="*/ 209113 h 545544"/>
                  <a:gd name="connsiteX23" fmla="*/ 741914 w 860247"/>
                  <a:gd name="connsiteY23" fmla="*/ 201405 h 545544"/>
                  <a:gd name="connsiteX24" fmla="*/ 732292 w 860247"/>
                  <a:gd name="connsiteY24" fmla="*/ 208832 h 545544"/>
                  <a:gd name="connsiteX25" fmla="*/ 723514 w 860247"/>
                  <a:gd name="connsiteY25" fmla="*/ 215978 h 545544"/>
                  <a:gd name="connsiteX26" fmla="*/ 711979 w 860247"/>
                  <a:gd name="connsiteY26" fmla="*/ 219017 h 545544"/>
                  <a:gd name="connsiteX27" fmla="*/ 688627 w 860247"/>
                  <a:gd name="connsiteY27" fmla="*/ 209957 h 545544"/>
                  <a:gd name="connsiteX28" fmla="*/ 676530 w 860247"/>
                  <a:gd name="connsiteY28" fmla="*/ 204443 h 545544"/>
                  <a:gd name="connsiteX29" fmla="*/ 677092 w 860247"/>
                  <a:gd name="connsiteY29" fmla="*/ 189082 h 545544"/>
                  <a:gd name="connsiteX30" fmla="*/ 672140 w 860247"/>
                  <a:gd name="connsiteY30" fmla="*/ 183849 h 545544"/>
                  <a:gd name="connsiteX31" fmla="*/ 656779 w 860247"/>
                  <a:gd name="connsiteY31" fmla="*/ 186043 h 545544"/>
                  <a:gd name="connsiteX32" fmla="*/ 634834 w 860247"/>
                  <a:gd name="connsiteY32" fmla="*/ 176421 h 545544"/>
                  <a:gd name="connsiteX33" fmla="*/ 624650 w 860247"/>
                  <a:gd name="connsiteY33" fmla="*/ 179178 h 545544"/>
                  <a:gd name="connsiteX34" fmla="*/ 616659 w 860247"/>
                  <a:gd name="connsiteY34" fmla="*/ 185762 h 545544"/>
                  <a:gd name="connsiteX35" fmla="*/ 613058 w 860247"/>
                  <a:gd name="connsiteY35" fmla="*/ 181936 h 545544"/>
                  <a:gd name="connsiteX36" fmla="*/ 610582 w 860247"/>
                  <a:gd name="connsiteY36" fmla="*/ 175352 h 545544"/>
                  <a:gd name="connsiteX37" fmla="*/ 601804 w 860247"/>
                  <a:gd name="connsiteY37" fmla="*/ 174002 h 545544"/>
                  <a:gd name="connsiteX38" fmla="*/ 593027 w 860247"/>
                  <a:gd name="connsiteY38" fmla="*/ 164098 h 545544"/>
                  <a:gd name="connsiteX39" fmla="*/ 585599 w 860247"/>
                  <a:gd name="connsiteY39" fmla="*/ 148456 h 545544"/>
                  <a:gd name="connsiteX40" fmla="*/ 586443 w 860247"/>
                  <a:gd name="connsiteY40" fmla="*/ 138552 h 545544"/>
                  <a:gd name="connsiteX41" fmla="*/ 585880 w 860247"/>
                  <a:gd name="connsiteY41" fmla="*/ 126455 h 545544"/>
                  <a:gd name="connsiteX42" fmla="*/ 582561 w 860247"/>
                  <a:gd name="connsiteY42" fmla="*/ 111881 h 545544"/>
                  <a:gd name="connsiteX43" fmla="*/ 577609 w 860247"/>
                  <a:gd name="connsiteY43" fmla="*/ 101978 h 545544"/>
                  <a:gd name="connsiteX44" fmla="*/ 569900 w 860247"/>
                  <a:gd name="connsiteY44" fmla="*/ 109124 h 545544"/>
                  <a:gd name="connsiteX45" fmla="*/ 561460 w 860247"/>
                  <a:gd name="connsiteY45" fmla="*/ 114413 h 545544"/>
                  <a:gd name="connsiteX46" fmla="*/ 556395 w 860247"/>
                  <a:gd name="connsiteY46" fmla="*/ 118239 h 545544"/>
                  <a:gd name="connsiteX47" fmla="*/ 536645 w 860247"/>
                  <a:gd name="connsiteY47" fmla="*/ 113625 h 545544"/>
                  <a:gd name="connsiteX48" fmla="*/ 517908 w 860247"/>
                  <a:gd name="connsiteY48" fmla="*/ 107492 h 545544"/>
                  <a:gd name="connsiteX49" fmla="*/ 500633 w 860247"/>
                  <a:gd name="connsiteY49" fmla="*/ 109518 h 545544"/>
                  <a:gd name="connsiteX50" fmla="*/ 481896 w 860247"/>
                  <a:gd name="connsiteY50" fmla="*/ 115144 h 545544"/>
                  <a:gd name="connsiteX51" fmla="*/ 447346 w 860247"/>
                  <a:gd name="connsiteY51" fmla="*/ 115144 h 545544"/>
                  <a:gd name="connsiteX52" fmla="*/ 411335 w 860247"/>
                  <a:gd name="connsiteY52" fmla="*/ 113625 h 545544"/>
                  <a:gd name="connsiteX53" fmla="*/ 377798 w 860247"/>
                  <a:gd name="connsiteY53" fmla="*/ 93762 h 545544"/>
                  <a:gd name="connsiteX54" fmla="*/ 354672 w 860247"/>
                  <a:gd name="connsiteY54" fmla="*/ 84591 h 545544"/>
                  <a:gd name="connsiteX55" fmla="*/ 346738 w 860247"/>
                  <a:gd name="connsiteY55" fmla="*/ 77895 h 545544"/>
                  <a:gd name="connsiteX56" fmla="*/ 341617 w 860247"/>
                  <a:gd name="connsiteY56" fmla="*/ 62533 h 545544"/>
                  <a:gd name="connsiteX57" fmla="*/ 320066 w 860247"/>
                  <a:gd name="connsiteY57" fmla="*/ 51955 h 545544"/>
                  <a:gd name="connsiteX58" fmla="*/ 309207 w 860247"/>
                  <a:gd name="connsiteY58" fmla="*/ 29503 h 545544"/>
                  <a:gd name="connsiteX59" fmla="*/ 294914 w 860247"/>
                  <a:gd name="connsiteY59" fmla="*/ 13185 h 545544"/>
                  <a:gd name="connsiteX60" fmla="*/ 287037 w 860247"/>
                  <a:gd name="connsiteY60" fmla="*/ 412 h 545544"/>
                  <a:gd name="connsiteX61" fmla="*/ 286699 w 860247"/>
                  <a:gd name="connsiteY61" fmla="*/ 187 h 545544"/>
                  <a:gd name="connsiteX62" fmla="*/ 281747 w 860247"/>
                  <a:gd name="connsiteY62" fmla="*/ 7277 h 545544"/>
                  <a:gd name="connsiteX63" fmla="*/ 279272 w 860247"/>
                  <a:gd name="connsiteY63" fmla="*/ 9584 h 545544"/>
                  <a:gd name="connsiteX64" fmla="*/ 270606 w 860247"/>
                  <a:gd name="connsiteY64" fmla="*/ 11891 h 545544"/>
                  <a:gd name="connsiteX65" fmla="*/ 258171 w 860247"/>
                  <a:gd name="connsiteY65" fmla="*/ 19994 h 545544"/>
                  <a:gd name="connsiteX66" fmla="*/ 246298 w 860247"/>
                  <a:gd name="connsiteY66" fmla="*/ 15380 h 545544"/>
                  <a:gd name="connsiteX67" fmla="*/ 242528 w 860247"/>
                  <a:gd name="connsiteY67" fmla="*/ 5251 h 545544"/>
                  <a:gd name="connsiteX68" fmla="*/ 233863 w 860247"/>
                  <a:gd name="connsiteY68" fmla="*/ 7277 h 545544"/>
                  <a:gd name="connsiteX69" fmla="*/ 224578 w 860247"/>
                  <a:gd name="connsiteY69" fmla="*/ 11610 h 545544"/>
                  <a:gd name="connsiteX70" fmla="*/ 205503 w 860247"/>
                  <a:gd name="connsiteY70" fmla="*/ 12454 h 545544"/>
                  <a:gd name="connsiteX71" fmla="*/ 186709 w 860247"/>
                  <a:gd name="connsiteY71" fmla="*/ 5814 h 545544"/>
                  <a:gd name="connsiteX72" fmla="*/ 169941 w 860247"/>
                  <a:gd name="connsiteY72" fmla="*/ 919 h 545544"/>
                  <a:gd name="connsiteX73" fmla="*/ 140400 w 860247"/>
                  <a:gd name="connsiteY73" fmla="*/ 75 h 545544"/>
                  <a:gd name="connsiteX74" fmla="*/ 129090 w 860247"/>
                  <a:gd name="connsiteY74" fmla="*/ 4689 h 545544"/>
                  <a:gd name="connsiteX75" fmla="*/ 123857 w 860247"/>
                  <a:gd name="connsiteY75" fmla="*/ 11047 h 545544"/>
                  <a:gd name="connsiteX76" fmla="*/ 141807 w 860247"/>
                  <a:gd name="connsiteY76" fmla="*/ 18306 h 545544"/>
                  <a:gd name="connsiteX77" fmla="*/ 156268 w 860247"/>
                  <a:gd name="connsiteY77" fmla="*/ 23820 h 545544"/>
                  <a:gd name="connsiteX78" fmla="*/ 156831 w 860247"/>
                  <a:gd name="connsiteY78" fmla="*/ 37156 h 545544"/>
                  <a:gd name="connsiteX79" fmla="*/ 160882 w 860247"/>
                  <a:gd name="connsiteY79" fmla="*/ 47566 h 545544"/>
                  <a:gd name="connsiteX80" fmla="*/ 165496 w 860247"/>
                  <a:gd name="connsiteY80" fmla="*/ 51054 h 545544"/>
                  <a:gd name="connsiteX81" fmla="*/ 173880 w 860247"/>
                  <a:gd name="connsiteY81" fmla="*/ 47847 h 545544"/>
                  <a:gd name="connsiteX82" fmla="*/ 182264 w 860247"/>
                  <a:gd name="connsiteY82" fmla="*/ 46665 h 545544"/>
                  <a:gd name="connsiteX83" fmla="*/ 194418 w 860247"/>
                  <a:gd name="connsiteY83" fmla="*/ 63433 h 545544"/>
                  <a:gd name="connsiteX84" fmla="*/ 200495 w 860247"/>
                  <a:gd name="connsiteY84" fmla="*/ 81946 h 545544"/>
                  <a:gd name="connsiteX85" fmla="*/ 196163 w 860247"/>
                  <a:gd name="connsiteY85" fmla="*/ 87179 h 545544"/>
                  <a:gd name="connsiteX86" fmla="*/ 185753 w 860247"/>
                  <a:gd name="connsiteY86" fmla="*/ 91512 h 545544"/>
                  <a:gd name="connsiteX87" fmla="*/ 171573 w 860247"/>
                  <a:gd name="connsiteY87" fmla="*/ 89486 h 545544"/>
                  <a:gd name="connsiteX88" fmla="*/ 144677 w 860247"/>
                  <a:gd name="connsiteY88" fmla="*/ 82846 h 545544"/>
                  <a:gd name="connsiteX89" fmla="*/ 138318 w 860247"/>
                  <a:gd name="connsiteY89" fmla="*/ 94719 h 545544"/>
                  <a:gd name="connsiteX90" fmla="*/ 131397 w 860247"/>
                  <a:gd name="connsiteY90" fmla="*/ 103722 h 545544"/>
                  <a:gd name="connsiteX91" fmla="*/ 124476 w 860247"/>
                  <a:gd name="connsiteY91" fmla="*/ 114413 h 545544"/>
                  <a:gd name="connsiteX92" fmla="*/ 131735 w 860247"/>
                  <a:gd name="connsiteY92" fmla="*/ 134670 h 545544"/>
                  <a:gd name="connsiteX93" fmla="*/ 137812 w 860247"/>
                  <a:gd name="connsiteY93" fmla="*/ 142773 h 545544"/>
                  <a:gd name="connsiteX94" fmla="*/ 133198 w 860247"/>
                  <a:gd name="connsiteY94" fmla="*/ 158978 h 545544"/>
                  <a:gd name="connsiteX95" fmla="*/ 138431 w 860247"/>
                  <a:gd name="connsiteY95" fmla="*/ 170007 h 545544"/>
                  <a:gd name="connsiteX96" fmla="*/ 140175 w 860247"/>
                  <a:gd name="connsiteY96" fmla="*/ 188800 h 545544"/>
                  <a:gd name="connsiteX97" fmla="*/ 140681 w 860247"/>
                  <a:gd name="connsiteY97" fmla="*/ 200110 h 545544"/>
                  <a:gd name="connsiteX98" fmla="*/ 141301 w 860247"/>
                  <a:gd name="connsiteY98" fmla="*/ 199660 h 545544"/>
                  <a:gd name="connsiteX99" fmla="*/ 155199 w 860247"/>
                  <a:gd name="connsiteY99" fmla="*/ 212321 h 545544"/>
                  <a:gd name="connsiteX100" fmla="*/ 159869 w 860247"/>
                  <a:gd name="connsiteY100" fmla="*/ 228413 h 545544"/>
                  <a:gd name="connsiteX101" fmla="*/ 182714 w 860247"/>
                  <a:gd name="connsiteY101" fmla="*/ 236460 h 545544"/>
                  <a:gd name="connsiteX102" fmla="*/ 201396 w 860247"/>
                  <a:gd name="connsiteY102" fmla="*/ 254185 h 545544"/>
                  <a:gd name="connsiteX103" fmla="*/ 200383 w 860247"/>
                  <a:gd name="connsiteY103" fmla="*/ 277818 h 545544"/>
                  <a:gd name="connsiteX104" fmla="*/ 198301 w 860247"/>
                  <a:gd name="connsiteY104" fmla="*/ 293910 h 545544"/>
                  <a:gd name="connsiteX105" fmla="*/ 195206 w 860247"/>
                  <a:gd name="connsiteY105" fmla="*/ 313211 h 545544"/>
                  <a:gd name="connsiteX106" fmla="*/ 182714 w 860247"/>
                  <a:gd name="connsiteY106" fmla="*/ 319682 h 545544"/>
                  <a:gd name="connsiteX107" fmla="*/ 148447 w 860247"/>
                  <a:gd name="connsiteY107" fmla="*/ 326096 h 545544"/>
                  <a:gd name="connsiteX108" fmla="*/ 119862 w 860247"/>
                  <a:gd name="connsiteY108" fmla="*/ 349729 h 545544"/>
                  <a:gd name="connsiteX109" fmla="*/ 108439 w 860247"/>
                  <a:gd name="connsiteY109" fmla="*/ 354568 h 545544"/>
                  <a:gd name="connsiteX110" fmla="*/ 90771 w 860247"/>
                  <a:gd name="connsiteY110" fmla="*/ 355638 h 545544"/>
                  <a:gd name="connsiteX111" fmla="*/ 81430 w 860247"/>
                  <a:gd name="connsiteY111" fmla="*/ 348660 h 545544"/>
                  <a:gd name="connsiteX112" fmla="*/ 63762 w 860247"/>
                  <a:gd name="connsiteY112" fmla="*/ 349223 h 545544"/>
                  <a:gd name="connsiteX113" fmla="*/ 39341 w 860247"/>
                  <a:gd name="connsiteY113" fmla="*/ 357832 h 545544"/>
                  <a:gd name="connsiteX114" fmla="*/ 28425 w 860247"/>
                  <a:gd name="connsiteY114" fmla="*/ 356763 h 545544"/>
                  <a:gd name="connsiteX115" fmla="*/ 8675 w 860247"/>
                  <a:gd name="connsiteY115" fmla="*/ 367510 h 545544"/>
                  <a:gd name="connsiteX116" fmla="*/ 15427 w 860247"/>
                  <a:gd name="connsiteY116" fmla="*/ 385235 h 545544"/>
                  <a:gd name="connsiteX117" fmla="*/ 19085 w 860247"/>
                  <a:gd name="connsiteY117" fmla="*/ 410443 h 545544"/>
                  <a:gd name="connsiteX118" fmla="*/ 17003 w 860247"/>
                  <a:gd name="connsiteY118" fmla="*/ 428168 h 545544"/>
                  <a:gd name="connsiteX119" fmla="*/ 5580 w 860247"/>
                  <a:gd name="connsiteY119" fmla="*/ 440491 h 545544"/>
                  <a:gd name="connsiteX120" fmla="*/ 7662 w 860247"/>
                  <a:gd name="connsiteY120" fmla="*/ 458216 h 545544"/>
                  <a:gd name="connsiteX121" fmla="*/ 17509 w 860247"/>
                  <a:gd name="connsiteY121" fmla="*/ 450169 h 545544"/>
                  <a:gd name="connsiteX122" fmla="*/ 31520 w 860247"/>
                  <a:gd name="connsiteY122" fmla="*/ 453939 h 545544"/>
                  <a:gd name="connsiteX123" fmla="*/ 45024 w 860247"/>
                  <a:gd name="connsiteY123" fmla="*/ 470032 h 545544"/>
                  <a:gd name="connsiteX124" fmla="*/ 55434 w 860247"/>
                  <a:gd name="connsiteY124" fmla="*/ 488263 h 545544"/>
                  <a:gd name="connsiteX125" fmla="*/ 61174 w 860247"/>
                  <a:gd name="connsiteY125" fmla="*/ 505988 h 545544"/>
                  <a:gd name="connsiteX126" fmla="*/ 67926 w 860247"/>
                  <a:gd name="connsiteY126" fmla="*/ 514034 h 545544"/>
                  <a:gd name="connsiteX127" fmla="*/ 83006 w 860247"/>
                  <a:gd name="connsiteY127" fmla="*/ 518311 h 545544"/>
                  <a:gd name="connsiteX128" fmla="*/ 88745 w 860247"/>
                  <a:gd name="connsiteY128" fmla="*/ 537611 h 545544"/>
                  <a:gd name="connsiteX129" fmla="*/ 96735 w 860247"/>
                  <a:gd name="connsiteY129" fmla="*/ 543125 h 545544"/>
                  <a:gd name="connsiteX130" fmla="*/ 97354 w 860247"/>
                  <a:gd name="connsiteY130" fmla="*/ 543856 h 545544"/>
                  <a:gd name="connsiteX131" fmla="*/ 108158 w 860247"/>
                  <a:gd name="connsiteY131" fmla="*/ 519999 h 545544"/>
                  <a:gd name="connsiteX132" fmla="*/ 113110 w 860247"/>
                  <a:gd name="connsiteY132" fmla="*/ 513640 h 545544"/>
                  <a:gd name="connsiteX133" fmla="*/ 117274 w 860247"/>
                  <a:gd name="connsiteY133" fmla="*/ 507901 h 545544"/>
                  <a:gd name="connsiteX134" fmla="*/ 117274 w 860247"/>
                  <a:gd name="connsiteY134" fmla="*/ 495240 h 545544"/>
                  <a:gd name="connsiteX135" fmla="*/ 125151 w 860247"/>
                  <a:gd name="connsiteY135" fmla="*/ 482580 h 545544"/>
                  <a:gd name="connsiteX136" fmla="*/ 131847 w 860247"/>
                  <a:gd name="connsiteY136" fmla="*/ 479204 h 545544"/>
                  <a:gd name="connsiteX137" fmla="*/ 136799 w 860247"/>
                  <a:gd name="connsiteY137" fmla="*/ 475434 h 545544"/>
                  <a:gd name="connsiteX138" fmla="*/ 145689 w 860247"/>
                  <a:gd name="connsiteY138" fmla="*/ 474815 h 545544"/>
                  <a:gd name="connsiteX139" fmla="*/ 158519 w 860247"/>
                  <a:gd name="connsiteY139" fmla="*/ 461536 h 545544"/>
                  <a:gd name="connsiteX140" fmla="*/ 180632 w 860247"/>
                  <a:gd name="connsiteY140" fmla="*/ 454220 h 545544"/>
                  <a:gd name="connsiteX141" fmla="*/ 202183 w 860247"/>
                  <a:gd name="connsiteY141" fmla="*/ 455796 h 545544"/>
                  <a:gd name="connsiteX142" fmla="*/ 212874 w 860247"/>
                  <a:gd name="connsiteY142" fmla="*/ 461760 h 545544"/>
                  <a:gd name="connsiteX143" fmla="*/ 221934 w 860247"/>
                  <a:gd name="connsiteY143" fmla="*/ 470257 h 545544"/>
                  <a:gd name="connsiteX144" fmla="*/ 236732 w 860247"/>
                  <a:gd name="connsiteY144" fmla="*/ 463730 h 545544"/>
                  <a:gd name="connsiteX145" fmla="*/ 250743 w 860247"/>
                  <a:gd name="connsiteY145" fmla="*/ 454389 h 545544"/>
                  <a:gd name="connsiteX146" fmla="*/ 246805 w 860247"/>
                  <a:gd name="connsiteY146" fmla="*/ 443698 h 545544"/>
                  <a:gd name="connsiteX147" fmla="*/ 237351 w 860247"/>
                  <a:gd name="connsiteY147" fmla="*/ 426255 h 545544"/>
                  <a:gd name="connsiteX148" fmla="*/ 241290 w 860247"/>
                  <a:gd name="connsiteY148" fmla="*/ 415733 h 545544"/>
                  <a:gd name="connsiteX149" fmla="*/ 258452 w 860247"/>
                  <a:gd name="connsiteY149" fmla="*/ 417139 h 545544"/>
                  <a:gd name="connsiteX150" fmla="*/ 266949 w 860247"/>
                  <a:gd name="connsiteY150" fmla="*/ 412975 h 545544"/>
                  <a:gd name="connsiteX151" fmla="*/ 279609 w 860247"/>
                  <a:gd name="connsiteY151" fmla="*/ 409824 h 545544"/>
                  <a:gd name="connsiteX152" fmla="*/ 295027 w 860247"/>
                  <a:gd name="connsiteY152" fmla="*/ 413200 h 545544"/>
                  <a:gd name="connsiteX153" fmla="*/ 321079 w 860247"/>
                  <a:gd name="connsiteY153" fmla="*/ 424679 h 545544"/>
                  <a:gd name="connsiteX154" fmla="*/ 355066 w 860247"/>
                  <a:gd name="connsiteY154" fmla="*/ 433401 h 545544"/>
                  <a:gd name="connsiteX155" fmla="*/ 379374 w 860247"/>
                  <a:gd name="connsiteY155" fmla="*/ 434189 h 545544"/>
                  <a:gd name="connsiteX156" fmla="*/ 390065 w 860247"/>
                  <a:gd name="connsiteY156" fmla="*/ 440547 h 545544"/>
                  <a:gd name="connsiteX157" fmla="*/ 400700 w 860247"/>
                  <a:gd name="connsiteY157" fmla="*/ 451632 h 545544"/>
                  <a:gd name="connsiteX158" fmla="*/ 413754 w 860247"/>
                  <a:gd name="connsiteY158" fmla="*/ 462942 h 545544"/>
                  <a:gd name="connsiteX159" fmla="*/ 430522 w 860247"/>
                  <a:gd name="connsiteY159" fmla="*/ 476616 h 545544"/>
                  <a:gd name="connsiteX160" fmla="*/ 440425 w 860247"/>
                  <a:gd name="connsiteY160" fmla="*/ 480160 h 545544"/>
                  <a:gd name="connsiteX161" fmla="*/ 448697 w 860247"/>
                  <a:gd name="connsiteY161" fmla="*/ 474983 h 545544"/>
                  <a:gd name="connsiteX162" fmla="*/ 459388 w 860247"/>
                  <a:gd name="connsiteY162" fmla="*/ 469807 h 545544"/>
                  <a:gd name="connsiteX163" fmla="*/ 468841 w 860247"/>
                  <a:gd name="connsiteY163" fmla="*/ 470820 h 545544"/>
                  <a:gd name="connsiteX164" fmla="*/ 477338 w 860247"/>
                  <a:gd name="connsiteY164" fmla="*/ 472395 h 545544"/>
                  <a:gd name="connsiteX165" fmla="*/ 488817 w 860247"/>
                  <a:gd name="connsiteY165" fmla="*/ 465868 h 545544"/>
                  <a:gd name="connsiteX166" fmla="*/ 494162 w 860247"/>
                  <a:gd name="connsiteY166" fmla="*/ 456978 h 545544"/>
                  <a:gd name="connsiteX167" fmla="*/ 500858 w 860247"/>
                  <a:gd name="connsiteY167" fmla="*/ 447243 h 545544"/>
                  <a:gd name="connsiteX168" fmla="*/ 511324 w 860247"/>
                  <a:gd name="connsiteY168" fmla="*/ 448650 h 545544"/>
                  <a:gd name="connsiteX169" fmla="*/ 513688 w 860247"/>
                  <a:gd name="connsiteY169" fmla="*/ 453207 h 545544"/>
                  <a:gd name="connsiteX170" fmla="*/ 512675 w 860247"/>
                  <a:gd name="connsiteY170" fmla="*/ 459960 h 545544"/>
                  <a:gd name="connsiteX171" fmla="*/ 507948 w 860247"/>
                  <a:gd name="connsiteY171" fmla="*/ 470651 h 545544"/>
                  <a:gd name="connsiteX172" fmla="*/ 512675 w 860247"/>
                  <a:gd name="connsiteY172" fmla="*/ 482130 h 545544"/>
                  <a:gd name="connsiteX173" fmla="*/ 525110 w 860247"/>
                  <a:gd name="connsiteY173" fmla="*/ 488488 h 545544"/>
                  <a:gd name="connsiteX174" fmla="*/ 535407 w 860247"/>
                  <a:gd name="connsiteY174" fmla="*/ 484155 h 545544"/>
                  <a:gd name="connsiteX175" fmla="*/ 554932 w 860247"/>
                  <a:gd name="connsiteY175" fmla="*/ 456415 h 545544"/>
                  <a:gd name="connsiteX176" fmla="*/ 569956 w 860247"/>
                  <a:gd name="connsiteY176" fmla="*/ 439591 h 545544"/>
                  <a:gd name="connsiteX177" fmla="*/ 579634 w 860247"/>
                  <a:gd name="connsiteY177" fmla="*/ 450282 h 545544"/>
                  <a:gd name="connsiteX178" fmla="*/ 583404 w 860247"/>
                  <a:gd name="connsiteY178" fmla="*/ 456415 h 545544"/>
                  <a:gd name="connsiteX179" fmla="*/ 591113 w 860247"/>
                  <a:gd name="connsiteY179" fmla="*/ 459566 h 545544"/>
                  <a:gd name="connsiteX180" fmla="*/ 593083 w 860247"/>
                  <a:gd name="connsiteY180" fmla="*/ 464743 h 545544"/>
                  <a:gd name="connsiteX181" fmla="*/ 591676 w 860247"/>
                  <a:gd name="connsiteY181" fmla="*/ 474477 h 545544"/>
                  <a:gd name="connsiteX182" fmla="*/ 595840 w 860247"/>
                  <a:gd name="connsiteY182" fmla="*/ 480048 h 545544"/>
                  <a:gd name="connsiteX183" fmla="*/ 597247 w 860247"/>
                  <a:gd name="connsiteY183" fmla="*/ 485787 h 545544"/>
                  <a:gd name="connsiteX184" fmla="*/ 591507 w 860247"/>
                  <a:gd name="connsiteY184" fmla="*/ 497266 h 545544"/>
                  <a:gd name="connsiteX185" fmla="*/ 585599 w 860247"/>
                  <a:gd name="connsiteY185" fmla="*/ 507957 h 545544"/>
                  <a:gd name="connsiteX186" fmla="*/ 590157 w 860247"/>
                  <a:gd name="connsiteY186" fmla="*/ 523994 h 545544"/>
                  <a:gd name="connsiteX187" fmla="*/ 604787 w 860247"/>
                  <a:gd name="connsiteY187" fmla="*/ 525401 h 545544"/>
                  <a:gd name="connsiteX188" fmla="*/ 607544 w 860247"/>
                  <a:gd name="connsiteY188" fmla="*/ 532547 h 545544"/>
                  <a:gd name="connsiteX189" fmla="*/ 611033 w 860247"/>
                  <a:gd name="connsiteY189" fmla="*/ 540705 h 545544"/>
                  <a:gd name="connsiteX190" fmla="*/ 615872 w 860247"/>
                  <a:gd name="connsiteY190" fmla="*/ 543744 h 545544"/>
                  <a:gd name="connsiteX191" fmla="*/ 618291 w 860247"/>
                  <a:gd name="connsiteY191" fmla="*/ 545545 h 545544"/>
                  <a:gd name="connsiteX192" fmla="*/ 626844 w 860247"/>
                  <a:gd name="connsiteY192" fmla="*/ 528045 h 545544"/>
                  <a:gd name="connsiteX193" fmla="*/ 634497 w 860247"/>
                  <a:gd name="connsiteY193" fmla="*/ 521743 h 545544"/>
                  <a:gd name="connsiteX194" fmla="*/ 646932 w 860247"/>
                  <a:gd name="connsiteY194" fmla="*/ 516229 h 545544"/>
                  <a:gd name="connsiteX195" fmla="*/ 650927 w 860247"/>
                  <a:gd name="connsiteY195" fmla="*/ 511446 h 545544"/>
                  <a:gd name="connsiteX196" fmla="*/ 653403 w 860247"/>
                  <a:gd name="connsiteY196" fmla="*/ 501880 h 545544"/>
                  <a:gd name="connsiteX197" fmla="*/ 661843 w 860247"/>
                  <a:gd name="connsiteY197" fmla="*/ 500530 h 545544"/>
                  <a:gd name="connsiteX198" fmla="*/ 673885 w 860247"/>
                  <a:gd name="connsiteY198" fmla="*/ 502274 h 545544"/>
                  <a:gd name="connsiteX199" fmla="*/ 688233 w 860247"/>
                  <a:gd name="connsiteY199" fmla="*/ 497716 h 545544"/>
                  <a:gd name="connsiteX200" fmla="*/ 701063 w 860247"/>
                  <a:gd name="connsiteY200" fmla="*/ 495015 h 545544"/>
                  <a:gd name="connsiteX201" fmla="*/ 709109 w 860247"/>
                  <a:gd name="connsiteY201" fmla="*/ 493890 h 545544"/>
                  <a:gd name="connsiteX202" fmla="*/ 719406 w 860247"/>
                  <a:gd name="connsiteY202" fmla="*/ 487588 h 545544"/>
                  <a:gd name="connsiteX203" fmla="*/ 727059 w 860247"/>
                  <a:gd name="connsiteY203" fmla="*/ 470369 h 545544"/>
                  <a:gd name="connsiteX204" fmla="*/ 737750 w 860247"/>
                  <a:gd name="connsiteY204" fmla="*/ 468456 h 545544"/>
                  <a:gd name="connsiteX205" fmla="*/ 749397 w 860247"/>
                  <a:gd name="connsiteY205" fmla="*/ 470763 h 545544"/>
                  <a:gd name="connsiteX206" fmla="*/ 748441 w 860247"/>
                  <a:gd name="connsiteY206" fmla="*/ 457765 h 545544"/>
                  <a:gd name="connsiteX207" fmla="*/ 756093 w 860247"/>
                  <a:gd name="connsiteY207" fmla="*/ 454333 h 545544"/>
                  <a:gd name="connsiteX208" fmla="*/ 770217 w 860247"/>
                  <a:gd name="connsiteY208" fmla="*/ 452983 h 545544"/>
                  <a:gd name="connsiteX209" fmla="*/ 782259 w 860247"/>
                  <a:gd name="connsiteY209" fmla="*/ 445555 h 545544"/>
                  <a:gd name="connsiteX210" fmla="*/ 788561 w 860247"/>
                  <a:gd name="connsiteY210" fmla="*/ 430644 h 545544"/>
                  <a:gd name="connsiteX211" fmla="*/ 802121 w 860247"/>
                  <a:gd name="connsiteY211" fmla="*/ 424117 h 545544"/>
                  <a:gd name="connsiteX212" fmla="*/ 816864 w 860247"/>
                  <a:gd name="connsiteY212" fmla="*/ 425467 h 545544"/>
                  <a:gd name="connsiteX213" fmla="*/ 835433 w 860247"/>
                  <a:gd name="connsiteY213" fmla="*/ 435989 h 545544"/>
                  <a:gd name="connsiteX214" fmla="*/ 849837 w 860247"/>
                  <a:gd name="connsiteY214" fmla="*/ 431994 h 545544"/>
                  <a:gd name="connsiteX215" fmla="*/ 853776 w 860247"/>
                  <a:gd name="connsiteY215" fmla="*/ 429462 h 545544"/>
                  <a:gd name="connsiteX216" fmla="*/ 860247 w 860247"/>
                  <a:gd name="connsiteY216" fmla="*/ 426986 h 545544"/>
                  <a:gd name="connsiteX217" fmla="*/ 855408 w 860247"/>
                  <a:gd name="connsiteY217" fmla="*/ 421078 h 545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</a:cxnLst>
                <a:rect l="l" t="t" r="r" b="b"/>
                <a:pathLst>
                  <a:path w="860247" h="545544">
                    <a:moveTo>
                      <a:pt x="855408" y="421078"/>
                    </a:moveTo>
                    <a:cubicBezTo>
                      <a:pt x="851582" y="414776"/>
                      <a:pt x="849894" y="402678"/>
                      <a:pt x="848262" y="394182"/>
                    </a:cubicBezTo>
                    <a:cubicBezTo>
                      <a:pt x="846630" y="385685"/>
                      <a:pt x="843029" y="377976"/>
                      <a:pt x="840272" y="373306"/>
                    </a:cubicBezTo>
                    <a:cubicBezTo>
                      <a:pt x="837515" y="368636"/>
                      <a:pt x="831212" y="364247"/>
                      <a:pt x="828174" y="361208"/>
                    </a:cubicBezTo>
                    <a:cubicBezTo>
                      <a:pt x="825135" y="358169"/>
                      <a:pt x="826823" y="356256"/>
                      <a:pt x="827049" y="351586"/>
                    </a:cubicBezTo>
                    <a:cubicBezTo>
                      <a:pt x="827330" y="346916"/>
                      <a:pt x="823729" y="336225"/>
                      <a:pt x="820184" y="330992"/>
                    </a:cubicBezTo>
                    <a:cubicBezTo>
                      <a:pt x="816639" y="325759"/>
                      <a:pt x="812756" y="319738"/>
                      <a:pt x="810843" y="315630"/>
                    </a:cubicBezTo>
                    <a:cubicBezTo>
                      <a:pt x="808930" y="311523"/>
                      <a:pt x="811406" y="308766"/>
                      <a:pt x="813882" y="309047"/>
                    </a:cubicBezTo>
                    <a:cubicBezTo>
                      <a:pt x="816357" y="309328"/>
                      <a:pt x="817427" y="304376"/>
                      <a:pt x="817427" y="304376"/>
                    </a:cubicBezTo>
                    <a:cubicBezTo>
                      <a:pt x="817427" y="304376"/>
                      <a:pt x="817427" y="299988"/>
                      <a:pt x="818271" y="294192"/>
                    </a:cubicBezTo>
                    <a:cubicBezTo>
                      <a:pt x="819115" y="288396"/>
                      <a:pt x="834195" y="280744"/>
                      <a:pt x="838865" y="279337"/>
                    </a:cubicBezTo>
                    <a:cubicBezTo>
                      <a:pt x="843535" y="277986"/>
                      <a:pt x="838584" y="273822"/>
                      <a:pt x="834476" y="270559"/>
                    </a:cubicBezTo>
                    <a:cubicBezTo>
                      <a:pt x="830368" y="267239"/>
                      <a:pt x="826261" y="261218"/>
                      <a:pt x="823222" y="258180"/>
                    </a:cubicBezTo>
                    <a:cubicBezTo>
                      <a:pt x="820184" y="255141"/>
                      <a:pt x="815795" y="257617"/>
                      <a:pt x="810562" y="257899"/>
                    </a:cubicBezTo>
                    <a:cubicBezTo>
                      <a:pt x="805329" y="258180"/>
                      <a:pt x="801502" y="251315"/>
                      <a:pt x="796551" y="248558"/>
                    </a:cubicBezTo>
                    <a:cubicBezTo>
                      <a:pt x="791599" y="245801"/>
                      <a:pt x="791036" y="250752"/>
                      <a:pt x="788336" y="253791"/>
                    </a:cubicBezTo>
                    <a:cubicBezTo>
                      <a:pt x="785579" y="256830"/>
                      <a:pt x="782596" y="248839"/>
                      <a:pt x="779839" y="245013"/>
                    </a:cubicBezTo>
                    <a:cubicBezTo>
                      <a:pt x="777082" y="241187"/>
                      <a:pt x="769936" y="234322"/>
                      <a:pt x="767235" y="231565"/>
                    </a:cubicBezTo>
                    <a:cubicBezTo>
                      <a:pt x="766109" y="230439"/>
                      <a:pt x="765209" y="229539"/>
                      <a:pt x="764309" y="228807"/>
                    </a:cubicBezTo>
                    <a:cubicBezTo>
                      <a:pt x="763071" y="227795"/>
                      <a:pt x="761946" y="227232"/>
                      <a:pt x="760651" y="227738"/>
                    </a:cubicBezTo>
                    <a:cubicBezTo>
                      <a:pt x="759132" y="228301"/>
                      <a:pt x="756825" y="227401"/>
                      <a:pt x="754237" y="225769"/>
                    </a:cubicBezTo>
                    <a:cubicBezTo>
                      <a:pt x="753055" y="224981"/>
                      <a:pt x="751761" y="224137"/>
                      <a:pt x="750467" y="223124"/>
                    </a:cubicBezTo>
                    <a:cubicBezTo>
                      <a:pt x="746359" y="219861"/>
                      <a:pt x="745515" y="212715"/>
                      <a:pt x="744952" y="209113"/>
                    </a:cubicBezTo>
                    <a:cubicBezTo>
                      <a:pt x="744390" y="205568"/>
                      <a:pt x="744952" y="203374"/>
                      <a:pt x="741914" y="201405"/>
                    </a:cubicBezTo>
                    <a:cubicBezTo>
                      <a:pt x="738875" y="199492"/>
                      <a:pt x="734205" y="206075"/>
                      <a:pt x="732292" y="208832"/>
                    </a:cubicBezTo>
                    <a:cubicBezTo>
                      <a:pt x="730379" y="211589"/>
                      <a:pt x="727621" y="214346"/>
                      <a:pt x="723514" y="215978"/>
                    </a:cubicBezTo>
                    <a:cubicBezTo>
                      <a:pt x="719406" y="217610"/>
                      <a:pt x="718281" y="219298"/>
                      <a:pt x="711979" y="219017"/>
                    </a:cubicBezTo>
                    <a:cubicBezTo>
                      <a:pt x="705677" y="218735"/>
                      <a:pt x="693016" y="212996"/>
                      <a:pt x="688627" y="209957"/>
                    </a:cubicBezTo>
                    <a:cubicBezTo>
                      <a:pt x="684238" y="206919"/>
                      <a:pt x="680412" y="205568"/>
                      <a:pt x="676530" y="204443"/>
                    </a:cubicBezTo>
                    <a:cubicBezTo>
                      <a:pt x="672703" y="203318"/>
                      <a:pt x="676811" y="193189"/>
                      <a:pt x="677092" y="189082"/>
                    </a:cubicBezTo>
                    <a:cubicBezTo>
                      <a:pt x="677373" y="184974"/>
                      <a:pt x="675179" y="184412"/>
                      <a:pt x="672140" y="183849"/>
                    </a:cubicBezTo>
                    <a:cubicBezTo>
                      <a:pt x="669102" y="183286"/>
                      <a:pt x="664150" y="185199"/>
                      <a:pt x="656779" y="186043"/>
                    </a:cubicBezTo>
                    <a:cubicBezTo>
                      <a:pt x="649352" y="186887"/>
                      <a:pt x="640011" y="179178"/>
                      <a:pt x="634834" y="176421"/>
                    </a:cubicBezTo>
                    <a:cubicBezTo>
                      <a:pt x="629601" y="173664"/>
                      <a:pt x="626619" y="177265"/>
                      <a:pt x="624650" y="179178"/>
                    </a:cubicBezTo>
                    <a:cubicBezTo>
                      <a:pt x="622737" y="181092"/>
                      <a:pt x="619979" y="183567"/>
                      <a:pt x="616659" y="185762"/>
                    </a:cubicBezTo>
                    <a:cubicBezTo>
                      <a:pt x="613339" y="187956"/>
                      <a:pt x="613058" y="183849"/>
                      <a:pt x="613058" y="181936"/>
                    </a:cubicBezTo>
                    <a:cubicBezTo>
                      <a:pt x="613058" y="180022"/>
                      <a:pt x="613058" y="178897"/>
                      <a:pt x="610582" y="175352"/>
                    </a:cubicBezTo>
                    <a:cubicBezTo>
                      <a:pt x="608107" y="171807"/>
                      <a:pt x="604562" y="173439"/>
                      <a:pt x="601804" y="174002"/>
                    </a:cubicBezTo>
                    <a:cubicBezTo>
                      <a:pt x="599047" y="174565"/>
                      <a:pt x="594658" y="169050"/>
                      <a:pt x="593027" y="164098"/>
                    </a:cubicBezTo>
                    <a:cubicBezTo>
                      <a:pt x="591395" y="159147"/>
                      <a:pt x="587794" y="152000"/>
                      <a:pt x="585599" y="148456"/>
                    </a:cubicBezTo>
                    <a:cubicBezTo>
                      <a:pt x="583404" y="144911"/>
                      <a:pt x="585318" y="141309"/>
                      <a:pt x="586443" y="138552"/>
                    </a:cubicBezTo>
                    <a:cubicBezTo>
                      <a:pt x="587569" y="135795"/>
                      <a:pt x="587287" y="130056"/>
                      <a:pt x="585880" y="126455"/>
                    </a:cubicBezTo>
                    <a:cubicBezTo>
                      <a:pt x="584530" y="122910"/>
                      <a:pt x="583967" y="117677"/>
                      <a:pt x="582561" y="111881"/>
                    </a:cubicBezTo>
                    <a:cubicBezTo>
                      <a:pt x="581210" y="106141"/>
                      <a:pt x="579241" y="102259"/>
                      <a:pt x="577609" y="101978"/>
                    </a:cubicBezTo>
                    <a:cubicBezTo>
                      <a:pt x="575977" y="101696"/>
                      <a:pt x="572657" y="105016"/>
                      <a:pt x="569900" y="109124"/>
                    </a:cubicBezTo>
                    <a:cubicBezTo>
                      <a:pt x="567143" y="113231"/>
                      <a:pt x="563035" y="113006"/>
                      <a:pt x="561460" y="114413"/>
                    </a:cubicBezTo>
                    <a:cubicBezTo>
                      <a:pt x="559884" y="115820"/>
                      <a:pt x="558196" y="117170"/>
                      <a:pt x="556395" y="118239"/>
                    </a:cubicBezTo>
                    <a:cubicBezTo>
                      <a:pt x="544523" y="125385"/>
                      <a:pt x="547505" y="123866"/>
                      <a:pt x="536645" y="113625"/>
                    </a:cubicBezTo>
                    <a:cubicBezTo>
                      <a:pt x="525785" y="103441"/>
                      <a:pt x="521340" y="110587"/>
                      <a:pt x="517908" y="107492"/>
                    </a:cubicBezTo>
                    <a:cubicBezTo>
                      <a:pt x="514475" y="104453"/>
                      <a:pt x="507554" y="106985"/>
                      <a:pt x="500633" y="109518"/>
                    </a:cubicBezTo>
                    <a:cubicBezTo>
                      <a:pt x="493712" y="112050"/>
                      <a:pt x="490730" y="116664"/>
                      <a:pt x="481896" y="115144"/>
                    </a:cubicBezTo>
                    <a:cubicBezTo>
                      <a:pt x="473005" y="113625"/>
                      <a:pt x="463665" y="112106"/>
                      <a:pt x="447346" y="115144"/>
                    </a:cubicBezTo>
                    <a:cubicBezTo>
                      <a:pt x="431085" y="118183"/>
                      <a:pt x="425627" y="120771"/>
                      <a:pt x="411335" y="113625"/>
                    </a:cubicBezTo>
                    <a:cubicBezTo>
                      <a:pt x="397042" y="106479"/>
                      <a:pt x="392597" y="102428"/>
                      <a:pt x="377798" y="93762"/>
                    </a:cubicBezTo>
                    <a:cubicBezTo>
                      <a:pt x="363000" y="85097"/>
                      <a:pt x="362549" y="83578"/>
                      <a:pt x="354672" y="84591"/>
                    </a:cubicBezTo>
                    <a:cubicBezTo>
                      <a:pt x="351240" y="85041"/>
                      <a:pt x="348426" y="82284"/>
                      <a:pt x="346738" y="77895"/>
                    </a:cubicBezTo>
                    <a:cubicBezTo>
                      <a:pt x="344544" y="72324"/>
                      <a:pt x="343249" y="65966"/>
                      <a:pt x="341617" y="62533"/>
                    </a:cubicBezTo>
                    <a:cubicBezTo>
                      <a:pt x="338635" y="56400"/>
                      <a:pt x="327944" y="59607"/>
                      <a:pt x="320066" y="51955"/>
                    </a:cubicBezTo>
                    <a:cubicBezTo>
                      <a:pt x="312189" y="44302"/>
                      <a:pt x="314608" y="35637"/>
                      <a:pt x="309207" y="29503"/>
                    </a:cubicBezTo>
                    <a:cubicBezTo>
                      <a:pt x="303749" y="23370"/>
                      <a:pt x="300823" y="17293"/>
                      <a:pt x="294914" y="13185"/>
                    </a:cubicBezTo>
                    <a:cubicBezTo>
                      <a:pt x="289006" y="9134"/>
                      <a:pt x="287037" y="412"/>
                      <a:pt x="287037" y="412"/>
                    </a:cubicBezTo>
                    <a:cubicBezTo>
                      <a:pt x="287037" y="412"/>
                      <a:pt x="286868" y="300"/>
                      <a:pt x="286699" y="187"/>
                    </a:cubicBezTo>
                    <a:cubicBezTo>
                      <a:pt x="285292" y="2832"/>
                      <a:pt x="283435" y="5420"/>
                      <a:pt x="281747" y="7277"/>
                    </a:cubicBezTo>
                    <a:cubicBezTo>
                      <a:pt x="280847" y="8290"/>
                      <a:pt x="279947" y="9134"/>
                      <a:pt x="279272" y="9584"/>
                    </a:cubicBezTo>
                    <a:cubicBezTo>
                      <a:pt x="276965" y="11047"/>
                      <a:pt x="274376" y="11047"/>
                      <a:pt x="270606" y="11891"/>
                    </a:cubicBezTo>
                    <a:cubicBezTo>
                      <a:pt x="266836" y="12735"/>
                      <a:pt x="261603" y="18531"/>
                      <a:pt x="258171" y="19994"/>
                    </a:cubicBezTo>
                    <a:cubicBezTo>
                      <a:pt x="254682" y="21457"/>
                      <a:pt x="249505" y="18250"/>
                      <a:pt x="246298" y="15380"/>
                    </a:cubicBezTo>
                    <a:cubicBezTo>
                      <a:pt x="243091" y="12510"/>
                      <a:pt x="245116" y="9022"/>
                      <a:pt x="242528" y="5251"/>
                    </a:cubicBezTo>
                    <a:cubicBezTo>
                      <a:pt x="239940" y="1481"/>
                      <a:pt x="235269" y="6095"/>
                      <a:pt x="233863" y="7277"/>
                    </a:cubicBezTo>
                    <a:cubicBezTo>
                      <a:pt x="232399" y="8459"/>
                      <a:pt x="231837" y="9866"/>
                      <a:pt x="224578" y="11610"/>
                    </a:cubicBezTo>
                    <a:cubicBezTo>
                      <a:pt x="217319" y="13354"/>
                      <a:pt x="211243" y="12173"/>
                      <a:pt x="205503" y="12454"/>
                    </a:cubicBezTo>
                    <a:cubicBezTo>
                      <a:pt x="199707" y="12735"/>
                      <a:pt x="193631" y="8965"/>
                      <a:pt x="186709" y="5814"/>
                    </a:cubicBezTo>
                    <a:cubicBezTo>
                      <a:pt x="179788" y="2607"/>
                      <a:pt x="172811" y="1200"/>
                      <a:pt x="169941" y="919"/>
                    </a:cubicBezTo>
                    <a:cubicBezTo>
                      <a:pt x="167071" y="637"/>
                      <a:pt x="143889" y="-263"/>
                      <a:pt x="140400" y="75"/>
                    </a:cubicBezTo>
                    <a:cubicBezTo>
                      <a:pt x="136911" y="356"/>
                      <a:pt x="131454" y="2663"/>
                      <a:pt x="129090" y="4689"/>
                    </a:cubicBezTo>
                    <a:cubicBezTo>
                      <a:pt x="126783" y="6715"/>
                      <a:pt x="127064" y="7559"/>
                      <a:pt x="123857" y="11047"/>
                    </a:cubicBezTo>
                    <a:cubicBezTo>
                      <a:pt x="120650" y="14536"/>
                      <a:pt x="136011" y="17124"/>
                      <a:pt x="141807" y="18306"/>
                    </a:cubicBezTo>
                    <a:cubicBezTo>
                      <a:pt x="147603" y="19487"/>
                      <a:pt x="153679" y="21513"/>
                      <a:pt x="156268" y="23820"/>
                    </a:cubicBezTo>
                    <a:cubicBezTo>
                      <a:pt x="158856" y="26127"/>
                      <a:pt x="158012" y="31360"/>
                      <a:pt x="156831" y="37156"/>
                    </a:cubicBezTo>
                    <a:cubicBezTo>
                      <a:pt x="155649" y="42952"/>
                      <a:pt x="159419" y="45821"/>
                      <a:pt x="160882" y="47566"/>
                    </a:cubicBezTo>
                    <a:cubicBezTo>
                      <a:pt x="162345" y="49310"/>
                      <a:pt x="164089" y="50154"/>
                      <a:pt x="165496" y="51054"/>
                    </a:cubicBezTo>
                    <a:cubicBezTo>
                      <a:pt x="166959" y="51898"/>
                      <a:pt x="172136" y="49310"/>
                      <a:pt x="173880" y="47847"/>
                    </a:cubicBezTo>
                    <a:cubicBezTo>
                      <a:pt x="175624" y="46384"/>
                      <a:pt x="178213" y="45821"/>
                      <a:pt x="182264" y="46665"/>
                    </a:cubicBezTo>
                    <a:cubicBezTo>
                      <a:pt x="186316" y="47509"/>
                      <a:pt x="192111" y="59720"/>
                      <a:pt x="194418" y="63433"/>
                    </a:cubicBezTo>
                    <a:cubicBezTo>
                      <a:pt x="196725" y="67204"/>
                      <a:pt x="199651" y="77613"/>
                      <a:pt x="200495" y="81946"/>
                    </a:cubicBezTo>
                    <a:cubicBezTo>
                      <a:pt x="201339" y="86279"/>
                      <a:pt x="198188" y="87179"/>
                      <a:pt x="196163" y="87179"/>
                    </a:cubicBezTo>
                    <a:cubicBezTo>
                      <a:pt x="194137" y="87179"/>
                      <a:pt x="189804" y="88642"/>
                      <a:pt x="185753" y="91512"/>
                    </a:cubicBezTo>
                    <a:cubicBezTo>
                      <a:pt x="181702" y="94381"/>
                      <a:pt x="176469" y="91230"/>
                      <a:pt x="171573" y="89486"/>
                    </a:cubicBezTo>
                    <a:cubicBezTo>
                      <a:pt x="166678" y="87742"/>
                      <a:pt x="152779" y="84591"/>
                      <a:pt x="144677" y="82846"/>
                    </a:cubicBezTo>
                    <a:cubicBezTo>
                      <a:pt x="136574" y="81102"/>
                      <a:pt x="138599" y="90668"/>
                      <a:pt x="138318" y="94719"/>
                    </a:cubicBezTo>
                    <a:cubicBezTo>
                      <a:pt x="138037" y="98770"/>
                      <a:pt x="134830" y="101077"/>
                      <a:pt x="131397" y="103722"/>
                    </a:cubicBezTo>
                    <a:cubicBezTo>
                      <a:pt x="127909" y="106310"/>
                      <a:pt x="127346" y="107211"/>
                      <a:pt x="124476" y="114413"/>
                    </a:cubicBezTo>
                    <a:cubicBezTo>
                      <a:pt x="121607" y="121672"/>
                      <a:pt x="129090" y="131800"/>
                      <a:pt x="131735" y="134670"/>
                    </a:cubicBezTo>
                    <a:cubicBezTo>
                      <a:pt x="134323" y="137540"/>
                      <a:pt x="136630" y="140465"/>
                      <a:pt x="137812" y="142773"/>
                    </a:cubicBezTo>
                    <a:cubicBezTo>
                      <a:pt x="138993" y="145080"/>
                      <a:pt x="135505" y="153745"/>
                      <a:pt x="133198" y="158978"/>
                    </a:cubicBezTo>
                    <a:cubicBezTo>
                      <a:pt x="130891" y="164211"/>
                      <a:pt x="135786" y="167981"/>
                      <a:pt x="138431" y="170007"/>
                    </a:cubicBezTo>
                    <a:cubicBezTo>
                      <a:pt x="141019" y="172032"/>
                      <a:pt x="140456" y="183624"/>
                      <a:pt x="140175" y="188800"/>
                    </a:cubicBezTo>
                    <a:cubicBezTo>
                      <a:pt x="140063" y="191220"/>
                      <a:pt x="140344" y="195834"/>
                      <a:pt x="140681" y="200110"/>
                    </a:cubicBezTo>
                    <a:cubicBezTo>
                      <a:pt x="141413" y="199604"/>
                      <a:pt x="141582" y="199323"/>
                      <a:pt x="141301" y="199660"/>
                    </a:cubicBezTo>
                    <a:cubicBezTo>
                      <a:pt x="140681" y="200504"/>
                      <a:pt x="155199" y="203712"/>
                      <a:pt x="155199" y="212321"/>
                    </a:cubicBezTo>
                    <a:cubicBezTo>
                      <a:pt x="155199" y="220930"/>
                      <a:pt x="151541" y="226276"/>
                      <a:pt x="159869" y="228413"/>
                    </a:cubicBezTo>
                    <a:cubicBezTo>
                      <a:pt x="168197" y="230552"/>
                      <a:pt x="176469" y="230552"/>
                      <a:pt x="182714" y="236460"/>
                    </a:cubicBezTo>
                    <a:cubicBezTo>
                      <a:pt x="188960" y="242368"/>
                      <a:pt x="199314" y="244507"/>
                      <a:pt x="201396" y="254185"/>
                    </a:cubicBezTo>
                    <a:cubicBezTo>
                      <a:pt x="203478" y="263863"/>
                      <a:pt x="203478" y="272979"/>
                      <a:pt x="200383" y="277818"/>
                    </a:cubicBezTo>
                    <a:cubicBezTo>
                      <a:pt x="197288" y="282657"/>
                      <a:pt x="197288" y="285864"/>
                      <a:pt x="198301" y="293910"/>
                    </a:cubicBezTo>
                    <a:cubicBezTo>
                      <a:pt x="199370" y="301957"/>
                      <a:pt x="200889" y="307865"/>
                      <a:pt x="195206" y="313211"/>
                    </a:cubicBezTo>
                    <a:cubicBezTo>
                      <a:pt x="189523" y="318556"/>
                      <a:pt x="192111" y="324464"/>
                      <a:pt x="182714" y="319682"/>
                    </a:cubicBezTo>
                    <a:cubicBezTo>
                      <a:pt x="173374" y="314843"/>
                      <a:pt x="162457" y="311072"/>
                      <a:pt x="148447" y="326096"/>
                    </a:cubicBezTo>
                    <a:cubicBezTo>
                      <a:pt x="134436" y="341120"/>
                      <a:pt x="127177" y="343821"/>
                      <a:pt x="119862" y="349729"/>
                    </a:cubicBezTo>
                    <a:cubicBezTo>
                      <a:pt x="112603" y="355638"/>
                      <a:pt x="112097" y="369030"/>
                      <a:pt x="108439" y="354568"/>
                    </a:cubicBezTo>
                    <a:cubicBezTo>
                      <a:pt x="104782" y="340051"/>
                      <a:pt x="97017" y="355131"/>
                      <a:pt x="90771" y="355638"/>
                    </a:cubicBezTo>
                    <a:cubicBezTo>
                      <a:pt x="84525" y="356144"/>
                      <a:pt x="80361" y="356200"/>
                      <a:pt x="81430" y="348660"/>
                    </a:cubicBezTo>
                    <a:cubicBezTo>
                      <a:pt x="82443" y="341120"/>
                      <a:pt x="73102" y="339544"/>
                      <a:pt x="63762" y="349223"/>
                    </a:cubicBezTo>
                    <a:cubicBezTo>
                      <a:pt x="54422" y="358901"/>
                      <a:pt x="41930" y="367454"/>
                      <a:pt x="39341" y="357832"/>
                    </a:cubicBezTo>
                    <a:cubicBezTo>
                      <a:pt x="36753" y="348154"/>
                      <a:pt x="33095" y="351924"/>
                      <a:pt x="28425" y="356763"/>
                    </a:cubicBezTo>
                    <a:cubicBezTo>
                      <a:pt x="23755" y="361602"/>
                      <a:pt x="7099" y="356763"/>
                      <a:pt x="8675" y="367510"/>
                    </a:cubicBezTo>
                    <a:cubicBezTo>
                      <a:pt x="10250" y="378257"/>
                      <a:pt x="9181" y="377188"/>
                      <a:pt x="15427" y="385235"/>
                    </a:cubicBezTo>
                    <a:cubicBezTo>
                      <a:pt x="21673" y="393281"/>
                      <a:pt x="24261" y="403466"/>
                      <a:pt x="19085" y="410443"/>
                    </a:cubicBezTo>
                    <a:cubicBezTo>
                      <a:pt x="13908" y="417421"/>
                      <a:pt x="21166" y="420121"/>
                      <a:pt x="17003" y="428168"/>
                    </a:cubicBezTo>
                    <a:cubicBezTo>
                      <a:pt x="12839" y="436215"/>
                      <a:pt x="17509" y="442123"/>
                      <a:pt x="5580" y="440491"/>
                    </a:cubicBezTo>
                    <a:cubicBezTo>
                      <a:pt x="-6349" y="438859"/>
                      <a:pt x="4005" y="457146"/>
                      <a:pt x="7662" y="458216"/>
                    </a:cubicBezTo>
                    <a:cubicBezTo>
                      <a:pt x="11319" y="459285"/>
                      <a:pt x="14414" y="457709"/>
                      <a:pt x="17509" y="450169"/>
                    </a:cubicBezTo>
                    <a:cubicBezTo>
                      <a:pt x="20604" y="442629"/>
                      <a:pt x="25274" y="441560"/>
                      <a:pt x="31520" y="453939"/>
                    </a:cubicBezTo>
                    <a:cubicBezTo>
                      <a:pt x="37766" y="466262"/>
                      <a:pt x="38779" y="464687"/>
                      <a:pt x="45024" y="470032"/>
                    </a:cubicBezTo>
                    <a:cubicBezTo>
                      <a:pt x="51270" y="475377"/>
                      <a:pt x="55434" y="474871"/>
                      <a:pt x="55434" y="488263"/>
                    </a:cubicBezTo>
                    <a:cubicBezTo>
                      <a:pt x="55434" y="501655"/>
                      <a:pt x="61174" y="497941"/>
                      <a:pt x="61174" y="505988"/>
                    </a:cubicBezTo>
                    <a:cubicBezTo>
                      <a:pt x="61174" y="514034"/>
                      <a:pt x="61680" y="517804"/>
                      <a:pt x="67926" y="514034"/>
                    </a:cubicBezTo>
                    <a:cubicBezTo>
                      <a:pt x="74172" y="510264"/>
                      <a:pt x="81937" y="508126"/>
                      <a:pt x="83006" y="518311"/>
                    </a:cubicBezTo>
                    <a:cubicBezTo>
                      <a:pt x="84019" y="528495"/>
                      <a:pt x="81993" y="533897"/>
                      <a:pt x="88745" y="537611"/>
                    </a:cubicBezTo>
                    <a:cubicBezTo>
                      <a:pt x="92121" y="539468"/>
                      <a:pt x="94203" y="541099"/>
                      <a:pt x="96735" y="543125"/>
                    </a:cubicBezTo>
                    <a:cubicBezTo>
                      <a:pt x="96735" y="543125"/>
                      <a:pt x="97017" y="543407"/>
                      <a:pt x="97354" y="543856"/>
                    </a:cubicBezTo>
                    <a:cubicBezTo>
                      <a:pt x="100168" y="537611"/>
                      <a:pt x="107089" y="522531"/>
                      <a:pt x="108158" y="519999"/>
                    </a:cubicBezTo>
                    <a:cubicBezTo>
                      <a:pt x="109565" y="516848"/>
                      <a:pt x="111703" y="515441"/>
                      <a:pt x="113110" y="513640"/>
                    </a:cubicBezTo>
                    <a:cubicBezTo>
                      <a:pt x="114517" y="511840"/>
                      <a:pt x="116092" y="510264"/>
                      <a:pt x="117274" y="507901"/>
                    </a:cubicBezTo>
                    <a:cubicBezTo>
                      <a:pt x="118455" y="505537"/>
                      <a:pt x="116880" y="499967"/>
                      <a:pt x="117274" y="495240"/>
                    </a:cubicBezTo>
                    <a:cubicBezTo>
                      <a:pt x="117668" y="490457"/>
                      <a:pt x="123013" y="484324"/>
                      <a:pt x="125151" y="482580"/>
                    </a:cubicBezTo>
                    <a:cubicBezTo>
                      <a:pt x="127346" y="480779"/>
                      <a:pt x="130272" y="480779"/>
                      <a:pt x="131847" y="479204"/>
                    </a:cubicBezTo>
                    <a:cubicBezTo>
                      <a:pt x="133423" y="477628"/>
                      <a:pt x="134830" y="475828"/>
                      <a:pt x="136799" y="475434"/>
                    </a:cubicBezTo>
                    <a:cubicBezTo>
                      <a:pt x="138768" y="475040"/>
                      <a:pt x="142707" y="475828"/>
                      <a:pt x="145689" y="474815"/>
                    </a:cubicBezTo>
                    <a:cubicBezTo>
                      <a:pt x="148672" y="473802"/>
                      <a:pt x="153173" y="466093"/>
                      <a:pt x="158519" y="461536"/>
                    </a:cubicBezTo>
                    <a:cubicBezTo>
                      <a:pt x="163864" y="456978"/>
                      <a:pt x="172755" y="455008"/>
                      <a:pt x="180632" y="454220"/>
                    </a:cubicBezTo>
                    <a:cubicBezTo>
                      <a:pt x="188510" y="453433"/>
                      <a:pt x="197231" y="454840"/>
                      <a:pt x="202183" y="455796"/>
                    </a:cubicBezTo>
                    <a:cubicBezTo>
                      <a:pt x="207135" y="456809"/>
                      <a:pt x="210286" y="459341"/>
                      <a:pt x="212874" y="461760"/>
                    </a:cubicBezTo>
                    <a:cubicBezTo>
                      <a:pt x="215463" y="464124"/>
                      <a:pt x="217601" y="467500"/>
                      <a:pt x="221934" y="470257"/>
                    </a:cubicBezTo>
                    <a:cubicBezTo>
                      <a:pt x="226266" y="473014"/>
                      <a:pt x="234369" y="465699"/>
                      <a:pt x="236732" y="463730"/>
                    </a:cubicBezTo>
                    <a:cubicBezTo>
                      <a:pt x="239095" y="461760"/>
                      <a:pt x="247817" y="456584"/>
                      <a:pt x="250743" y="454389"/>
                    </a:cubicBezTo>
                    <a:cubicBezTo>
                      <a:pt x="253726" y="452195"/>
                      <a:pt x="249562" y="446849"/>
                      <a:pt x="246805" y="443698"/>
                    </a:cubicBezTo>
                    <a:cubicBezTo>
                      <a:pt x="244047" y="440547"/>
                      <a:pt x="238533" y="431994"/>
                      <a:pt x="237351" y="426255"/>
                    </a:cubicBezTo>
                    <a:cubicBezTo>
                      <a:pt x="236170" y="420515"/>
                      <a:pt x="238533" y="416745"/>
                      <a:pt x="241290" y="415733"/>
                    </a:cubicBezTo>
                    <a:cubicBezTo>
                      <a:pt x="244047" y="414720"/>
                      <a:pt x="254907" y="416914"/>
                      <a:pt x="258452" y="417139"/>
                    </a:cubicBezTo>
                    <a:cubicBezTo>
                      <a:pt x="261997" y="417364"/>
                      <a:pt x="263967" y="414551"/>
                      <a:pt x="266949" y="412975"/>
                    </a:cubicBezTo>
                    <a:cubicBezTo>
                      <a:pt x="269931" y="411400"/>
                      <a:pt x="272688" y="409431"/>
                      <a:pt x="279609" y="409824"/>
                    </a:cubicBezTo>
                    <a:cubicBezTo>
                      <a:pt x="286530" y="410218"/>
                      <a:pt x="291651" y="412188"/>
                      <a:pt x="295027" y="413200"/>
                    </a:cubicBezTo>
                    <a:cubicBezTo>
                      <a:pt x="298403" y="414213"/>
                      <a:pt x="313370" y="421134"/>
                      <a:pt x="321079" y="424679"/>
                    </a:cubicBezTo>
                    <a:cubicBezTo>
                      <a:pt x="328788" y="428224"/>
                      <a:pt x="347526" y="432388"/>
                      <a:pt x="355066" y="433401"/>
                    </a:cubicBezTo>
                    <a:cubicBezTo>
                      <a:pt x="362549" y="434414"/>
                      <a:pt x="374197" y="433176"/>
                      <a:pt x="379374" y="434189"/>
                    </a:cubicBezTo>
                    <a:cubicBezTo>
                      <a:pt x="384494" y="435201"/>
                      <a:pt x="388658" y="438972"/>
                      <a:pt x="390065" y="440547"/>
                    </a:cubicBezTo>
                    <a:cubicBezTo>
                      <a:pt x="391472" y="442123"/>
                      <a:pt x="398168" y="449044"/>
                      <a:pt x="400700" y="451632"/>
                    </a:cubicBezTo>
                    <a:cubicBezTo>
                      <a:pt x="403288" y="454220"/>
                      <a:pt x="411953" y="460748"/>
                      <a:pt x="413754" y="462942"/>
                    </a:cubicBezTo>
                    <a:cubicBezTo>
                      <a:pt x="415555" y="465136"/>
                      <a:pt x="427765" y="475040"/>
                      <a:pt x="430522" y="476616"/>
                    </a:cubicBezTo>
                    <a:cubicBezTo>
                      <a:pt x="433279" y="478191"/>
                      <a:pt x="437612" y="480160"/>
                      <a:pt x="440425" y="480160"/>
                    </a:cubicBezTo>
                    <a:cubicBezTo>
                      <a:pt x="443183" y="480160"/>
                      <a:pt x="445940" y="477403"/>
                      <a:pt x="448697" y="474983"/>
                    </a:cubicBezTo>
                    <a:cubicBezTo>
                      <a:pt x="451454" y="472620"/>
                      <a:pt x="456406" y="470651"/>
                      <a:pt x="459388" y="469807"/>
                    </a:cubicBezTo>
                    <a:cubicBezTo>
                      <a:pt x="462370" y="468963"/>
                      <a:pt x="465915" y="469413"/>
                      <a:pt x="468841" y="470820"/>
                    </a:cubicBezTo>
                    <a:cubicBezTo>
                      <a:pt x="471824" y="472226"/>
                      <a:pt x="473962" y="472395"/>
                      <a:pt x="477338" y="472395"/>
                    </a:cubicBezTo>
                    <a:cubicBezTo>
                      <a:pt x="480714" y="472395"/>
                      <a:pt x="486228" y="467612"/>
                      <a:pt x="488817" y="465868"/>
                    </a:cubicBezTo>
                    <a:cubicBezTo>
                      <a:pt x="491405" y="464067"/>
                      <a:pt x="492981" y="459735"/>
                      <a:pt x="494162" y="456978"/>
                    </a:cubicBezTo>
                    <a:cubicBezTo>
                      <a:pt x="495344" y="454220"/>
                      <a:pt x="496525" y="451407"/>
                      <a:pt x="500858" y="447243"/>
                    </a:cubicBezTo>
                    <a:cubicBezTo>
                      <a:pt x="505191" y="443079"/>
                      <a:pt x="510143" y="447581"/>
                      <a:pt x="511324" y="448650"/>
                    </a:cubicBezTo>
                    <a:cubicBezTo>
                      <a:pt x="512506" y="449663"/>
                      <a:pt x="513519" y="451182"/>
                      <a:pt x="513688" y="453207"/>
                    </a:cubicBezTo>
                    <a:cubicBezTo>
                      <a:pt x="513913" y="455515"/>
                      <a:pt x="513181" y="458384"/>
                      <a:pt x="512675" y="459960"/>
                    </a:cubicBezTo>
                    <a:cubicBezTo>
                      <a:pt x="511718" y="462942"/>
                      <a:pt x="508117" y="467500"/>
                      <a:pt x="507948" y="470651"/>
                    </a:cubicBezTo>
                    <a:cubicBezTo>
                      <a:pt x="507723" y="473802"/>
                      <a:pt x="510143" y="479373"/>
                      <a:pt x="512675" y="482130"/>
                    </a:cubicBezTo>
                    <a:cubicBezTo>
                      <a:pt x="515263" y="484887"/>
                      <a:pt x="520552" y="488094"/>
                      <a:pt x="525110" y="488488"/>
                    </a:cubicBezTo>
                    <a:cubicBezTo>
                      <a:pt x="529668" y="488882"/>
                      <a:pt x="531243" y="487475"/>
                      <a:pt x="535407" y="484155"/>
                    </a:cubicBezTo>
                    <a:cubicBezTo>
                      <a:pt x="539571" y="480779"/>
                      <a:pt x="550825" y="459960"/>
                      <a:pt x="554932" y="456415"/>
                    </a:cubicBezTo>
                    <a:cubicBezTo>
                      <a:pt x="559097" y="452870"/>
                      <a:pt x="569956" y="439591"/>
                      <a:pt x="569956" y="439591"/>
                    </a:cubicBezTo>
                    <a:cubicBezTo>
                      <a:pt x="569956" y="439591"/>
                      <a:pt x="577271" y="447693"/>
                      <a:pt x="579634" y="450282"/>
                    </a:cubicBezTo>
                    <a:cubicBezTo>
                      <a:pt x="581998" y="452870"/>
                      <a:pt x="583179" y="454614"/>
                      <a:pt x="583404" y="456415"/>
                    </a:cubicBezTo>
                    <a:cubicBezTo>
                      <a:pt x="583630" y="458216"/>
                      <a:pt x="588750" y="458778"/>
                      <a:pt x="591113" y="459566"/>
                    </a:cubicBezTo>
                    <a:cubicBezTo>
                      <a:pt x="593477" y="460354"/>
                      <a:pt x="593083" y="462548"/>
                      <a:pt x="593083" y="464743"/>
                    </a:cubicBezTo>
                    <a:cubicBezTo>
                      <a:pt x="593083" y="466937"/>
                      <a:pt x="591901" y="471101"/>
                      <a:pt x="591676" y="474477"/>
                    </a:cubicBezTo>
                    <a:cubicBezTo>
                      <a:pt x="591507" y="477853"/>
                      <a:pt x="594433" y="478416"/>
                      <a:pt x="595840" y="480048"/>
                    </a:cubicBezTo>
                    <a:cubicBezTo>
                      <a:pt x="597247" y="481623"/>
                      <a:pt x="597247" y="483424"/>
                      <a:pt x="597247" y="485787"/>
                    </a:cubicBezTo>
                    <a:cubicBezTo>
                      <a:pt x="597247" y="488151"/>
                      <a:pt x="593871" y="494509"/>
                      <a:pt x="591507" y="497266"/>
                    </a:cubicBezTo>
                    <a:cubicBezTo>
                      <a:pt x="589144" y="500023"/>
                      <a:pt x="586949" y="503231"/>
                      <a:pt x="585599" y="507957"/>
                    </a:cubicBezTo>
                    <a:cubicBezTo>
                      <a:pt x="584192" y="512684"/>
                      <a:pt x="586781" y="519661"/>
                      <a:pt x="590157" y="523994"/>
                    </a:cubicBezTo>
                    <a:cubicBezTo>
                      <a:pt x="593533" y="528327"/>
                      <a:pt x="601804" y="525401"/>
                      <a:pt x="604787" y="525401"/>
                    </a:cubicBezTo>
                    <a:cubicBezTo>
                      <a:pt x="607769" y="525401"/>
                      <a:pt x="607263" y="530633"/>
                      <a:pt x="607544" y="532547"/>
                    </a:cubicBezTo>
                    <a:cubicBezTo>
                      <a:pt x="607825" y="534460"/>
                      <a:pt x="608444" y="537892"/>
                      <a:pt x="611033" y="540705"/>
                    </a:cubicBezTo>
                    <a:cubicBezTo>
                      <a:pt x="612214" y="541944"/>
                      <a:pt x="614071" y="542506"/>
                      <a:pt x="615872" y="543744"/>
                    </a:cubicBezTo>
                    <a:cubicBezTo>
                      <a:pt x="616659" y="544307"/>
                      <a:pt x="617447" y="544926"/>
                      <a:pt x="618291" y="545545"/>
                    </a:cubicBezTo>
                    <a:cubicBezTo>
                      <a:pt x="621217" y="539468"/>
                      <a:pt x="625550" y="530296"/>
                      <a:pt x="626844" y="528045"/>
                    </a:cubicBezTo>
                    <a:cubicBezTo>
                      <a:pt x="628588" y="525007"/>
                      <a:pt x="631064" y="522868"/>
                      <a:pt x="634497" y="521743"/>
                    </a:cubicBezTo>
                    <a:cubicBezTo>
                      <a:pt x="637929" y="520618"/>
                      <a:pt x="643500" y="518311"/>
                      <a:pt x="646932" y="516229"/>
                    </a:cubicBezTo>
                    <a:cubicBezTo>
                      <a:pt x="650364" y="514147"/>
                      <a:pt x="650364" y="513190"/>
                      <a:pt x="650927" y="511446"/>
                    </a:cubicBezTo>
                    <a:cubicBezTo>
                      <a:pt x="651490" y="509702"/>
                      <a:pt x="651096" y="505144"/>
                      <a:pt x="653403" y="501880"/>
                    </a:cubicBezTo>
                    <a:cubicBezTo>
                      <a:pt x="655710" y="498616"/>
                      <a:pt x="658186" y="499798"/>
                      <a:pt x="661843" y="500530"/>
                    </a:cubicBezTo>
                    <a:cubicBezTo>
                      <a:pt x="665501" y="501317"/>
                      <a:pt x="667752" y="502049"/>
                      <a:pt x="673885" y="502274"/>
                    </a:cubicBezTo>
                    <a:cubicBezTo>
                      <a:pt x="680018" y="502443"/>
                      <a:pt x="683057" y="500361"/>
                      <a:pt x="688233" y="497716"/>
                    </a:cubicBezTo>
                    <a:cubicBezTo>
                      <a:pt x="693410" y="495015"/>
                      <a:pt x="696674" y="495409"/>
                      <a:pt x="701063" y="495015"/>
                    </a:cubicBezTo>
                    <a:cubicBezTo>
                      <a:pt x="705451" y="494621"/>
                      <a:pt x="706802" y="495184"/>
                      <a:pt x="709109" y="493890"/>
                    </a:cubicBezTo>
                    <a:cubicBezTo>
                      <a:pt x="711416" y="492539"/>
                      <a:pt x="715974" y="490232"/>
                      <a:pt x="719406" y="487588"/>
                    </a:cubicBezTo>
                    <a:cubicBezTo>
                      <a:pt x="722839" y="484943"/>
                      <a:pt x="724583" y="475715"/>
                      <a:pt x="727059" y="470369"/>
                    </a:cubicBezTo>
                    <a:cubicBezTo>
                      <a:pt x="729535" y="465024"/>
                      <a:pt x="734317" y="467894"/>
                      <a:pt x="737750" y="468456"/>
                    </a:cubicBezTo>
                    <a:cubicBezTo>
                      <a:pt x="741182" y="469019"/>
                      <a:pt x="745177" y="470369"/>
                      <a:pt x="749397" y="470763"/>
                    </a:cubicBezTo>
                    <a:cubicBezTo>
                      <a:pt x="753618" y="471157"/>
                      <a:pt x="749960" y="462717"/>
                      <a:pt x="748441" y="457765"/>
                    </a:cubicBezTo>
                    <a:cubicBezTo>
                      <a:pt x="746922" y="452814"/>
                      <a:pt x="752267" y="454333"/>
                      <a:pt x="756093" y="454333"/>
                    </a:cubicBezTo>
                    <a:cubicBezTo>
                      <a:pt x="759920" y="454333"/>
                      <a:pt x="764309" y="454502"/>
                      <a:pt x="770217" y="452983"/>
                    </a:cubicBezTo>
                    <a:cubicBezTo>
                      <a:pt x="776125" y="451463"/>
                      <a:pt x="779558" y="448593"/>
                      <a:pt x="782259" y="445555"/>
                    </a:cubicBezTo>
                    <a:cubicBezTo>
                      <a:pt x="784959" y="442517"/>
                      <a:pt x="786479" y="435033"/>
                      <a:pt x="788561" y="430644"/>
                    </a:cubicBezTo>
                    <a:cubicBezTo>
                      <a:pt x="790643" y="426255"/>
                      <a:pt x="796382" y="425467"/>
                      <a:pt x="802121" y="424117"/>
                    </a:cubicBezTo>
                    <a:cubicBezTo>
                      <a:pt x="807861" y="422766"/>
                      <a:pt x="812081" y="424117"/>
                      <a:pt x="816864" y="425467"/>
                    </a:cubicBezTo>
                    <a:cubicBezTo>
                      <a:pt x="821647" y="426817"/>
                      <a:pt x="828118" y="433119"/>
                      <a:pt x="835433" y="435989"/>
                    </a:cubicBezTo>
                    <a:cubicBezTo>
                      <a:pt x="841060" y="438184"/>
                      <a:pt x="845392" y="435033"/>
                      <a:pt x="849837" y="431994"/>
                    </a:cubicBezTo>
                    <a:cubicBezTo>
                      <a:pt x="851132" y="431094"/>
                      <a:pt x="852426" y="430194"/>
                      <a:pt x="853776" y="429462"/>
                    </a:cubicBezTo>
                    <a:cubicBezTo>
                      <a:pt x="855971" y="428280"/>
                      <a:pt x="858109" y="427549"/>
                      <a:pt x="860247" y="426986"/>
                    </a:cubicBezTo>
                    <a:cubicBezTo>
                      <a:pt x="858615" y="425692"/>
                      <a:pt x="857209" y="424060"/>
                      <a:pt x="855408" y="421078"/>
                    </a:cubicBezTo>
                    <a:close/>
                  </a:path>
                </a:pathLst>
              </a:custGeom>
              <a:solidFill>
                <a:srgbClr val="216FB7">
                  <a:alpha val="55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2" name="任意多边形: 形状 681">
                <a:extLst>
                  <a:ext uri="{FF2B5EF4-FFF2-40B4-BE49-F238E27FC236}">
                    <a16:creationId xmlns:a16="http://schemas.microsoft.com/office/drawing/2014/main" id="{64A52D3B-9A98-0695-7A2B-CAB923B7E761}"/>
                  </a:ext>
                </a:extLst>
              </p:cNvPr>
              <p:cNvSpPr/>
              <p:nvPr/>
            </p:nvSpPr>
            <p:spPr>
              <a:xfrm>
                <a:off x="6769257" y="4033693"/>
                <a:ext cx="607076" cy="599518"/>
              </a:xfrm>
              <a:custGeom>
                <a:avLst/>
                <a:gdLst>
                  <a:gd name="connsiteX0" fmla="*/ 651204 w 654366"/>
                  <a:gd name="connsiteY0" fmla="*/ 290544 h 646219"/>
                  <a:gd name="connsiteX1" fmla="*/ 645296 w 654366"/>
                  <a:gd name="connsiteY1" fmla="*/ 270119 h 646219"/>
                  <a:gd name="connsiteX2" fmla="*/ 636912 w 654366"/>
                  <a:gd name="connsiteY2" fmla="*/ 257852 h 646219"/>
                  <a:gd name="connsiteX3" fmla="*/ 620144 w 654366"/>
                  <a:gd name="connsiteY3" fmla="*/ 253801 h 646219"/>
                  <a:gd name="connsiteX4" fmla="*/ 601857 w 654366"/>
                  <a:gd name="connsiteY4" fmla="*/ 236977 h 646219"/>
                  <a:gd name="connsiteX5" fmla="*/ 602194 w 654366"/>
                  <a:gd name="connsiteY5" fmla="*/ 225160 h 646219"/>
                  <a:gd name="connsiteX6" fmla="*/ 601857 w 654366"/>
                  <a:gd name="connsiteY6" fmla="*/ 221784 h 646219"/>
                  <a:gd name="connsiteX7" fmla="*/ 597693 w 654366"/>
                  <a:gd name="connsiteY7" fmla="*/ 219421 h 646219"/>
                  <a:gd name="connsiteX8" fmla="*/ 586945 w 654366"/>
                  <a:gd name="connsiteY8" fmla="*/ 216045 h 646219"/>
                  <a:gd name="connsiteX9" fmla="*/ 574622 w 654366"/>
                  <a:gd name="connsiteY9" fmla="*/ 221672 h 646219"/>
                  <a:gd name="connsiteX10" fmla="*/ 563144 w 654366"/>
                  <a:gd name="connsiteY10" fmla="*/ 221897 h 646219"/>
                  <a:gd name="connsiteX11" fmla="*/ 554478 w 654366"/>
                  <a:gd name="connsiteY11" fmla="*/ 222122 h 646219"/>
                  <a:gd name="connsiteX12" fmla="*/ 547107 w 654366"/>
                  <a:gd name="connsiteY12" fmla="*/ 226229 h 646219"/>
                  <a:gd name="connsiteX13" fmla="*/ 533040 w 654366"/>
                  <a:gd name="connsiteY13" fmla="*/ 221446 h 646219"/>
                  <a:gd name="connsiteX14" fmla="*/ 526963 w 654366"/>
                  <a:gd name="connsiteY14" fmla="*/ 214075 h 646219"/>
                  <a:gd name="connsiteX15" fmla="*/ 523924 w 654366"/>
                  <a:gd name="connsiteY15" fmla="*/ 199952 h 646219"/>
                  <a:gd name="connsiteX16" fmla="*/ 518297 w 654366"/>
                  <a:gd name="connsiteY16" fmla="*/ 192356 h 646219"/>
                  <a:gd name="connsiteX17" fmla="*/ 506819 w 654366"/>
                  <a:gd name="connsiteY17" fmla="*/ 188867 h 646219"/>
                  <a:gd name="connsiteX18" fmla="*/ 499898 w 654366"/>
                  <a:gd name="connsiteY18" fmla="*/ 184984 h 646219"/>
                  <a:gd name="connsiteX19" fmla="*/ 493427 w 654366"/>
                  <a:gd name="connsiteY19" fmla="*/ 175644 h 646219"/>
                  <a:gd name="connsiteX20" fmla="*/ 481723 w 654366"/>
                  <a:gd name="connsiteY20" fmla="*/ 174800 h 646219"/>
                  <a:gd name="connsiteX21" fmla="*/ 471313 w 654366"/>
                  <a:gd name="connsiteY21" fmla="*/ 175250 h 646219"/>
                  <a:gd name="connsiteX22" fmla="*/ 461804 w 654366"/>
                  <a:gd name="connsiteY22" fmla="*/ 171874 h 646219"/>
                  <a:gd name="connsiteX23" fmla="*/ 458540 w 654366"/>
                  <a:gd name="connsiteY23" fmla="*/ 166472 h 646219"/>
                  <a:gd name="connsiteX24" fmla="*/ 462028 w 654366"/>
                  <a:gd name="connsiteY24" fmla="*/ 158031 h 646219"/>
                  <a:gd name="connsiteX25" fmla="*/ 464392 w 654366"/>
                  <a:gd name="connsiteY25" fmla="*/ 148635 h 646219"/>
                  <a:gd name="connsiteX26" fmla="*/ 480766 w 654366"/>
                  <a:gd name="connsiteY26" fmla="*/ 123707 h 646219"/>
                  <a:gd name="connsiteX27" fmla="*/ 492020 w 654366"/>
                  <a:gd name="connsiteY27" fmla="*/ 114311 h 646219"/>
                  <a:gd name="connsiteX28" fmla="*/ 506087 w 654366"/>
                  <a:gd name="connsiteY28" fmla="*/ 105870 h 646219"/>
                  <a:gd name="connsiteX29" fmla="*/ 509576 w 654366"/>
                  <a:gd name="connsiteY29" fmla="*/ 98105 h 646219"/>
                  <a:gd name="connsiteX30" fmla="*/ 513571 w 654366"/>
                  <a:gd name="connsiteY30" fmla="*/ 86570 h 646219"/>
                  <a:gd name="connsiteX31" fmla="*/ 523643 w 654366"/>
                  <a:gd name="connsiteY31" fmla="*/ 75991 h 646219"/>
                  <a:gd name="connsiteX32" fmla="*/ 544238 w 654366"/>
                  <a:gd name="connsiteY32" fmla="*/ 62825 h 646219"/>
                  <a:gd name="connsiteX33" fmla="*/ 549864 w 654366"/>
                  <a:gd name="connsiteY33" fmla="*/ 53878 h 646219"/>
                  <a:gd name="connsiteX34" fmla="*/ 562975 w 654366"/>
                  <a:gd name="connsiteY34" fmla="*/ 41442 h 646219"/>
                  <a:gd name="connsiteX35" fmla="*/ 576536 w 654366"/>
                  <a:gd name="connsiteY35" fmla="*/ 27825 h 646219"/>
                  <a:gd name="connsiteX36" fmla="*/ 577942 w 654366"/>
                  <a:gd name="connsiteY36" fmla="*/ 19104 h 646219"/>
                  <a:gd name="connsiteX37" fmla="*/ 572090 w 654366"/>
                  <a:gd name="connsiteY37" fmla="*/ 20961 h 646219"/>
                  <a:gd name="connsiteX38" fmla="*/ 556391 w 654366"/>
                  <a:gd name="connsiteY38" fmla="*/ 28726 h 646219"/>
                  <a:gd name="connsiteX39" fmla="*/ 549133 w 654366"/>
                  <a:gd name="connsiteY39" fmla="*/ 36716 h 646219"/>
                  <a:gd name="connsiteX40" fmla="*/ 539511 w 654366"/>
                  <a:gd name="connsiteY40" fmla="*/ 46113 h 646219"/>
                  <a:gd name="connsiteX41" fmla="*/ 519592 w 654366"/>
                  <a:gd name="connsiteY41" fmla="*/ 58323 h 646219"/>
                  <a:gd name="connsiteX42" fmla="*/ 510701 w 654366"/>
                  <a:gd name="connsiteY42" fmla="*/ 71265 h 646219"/>
                  <a:gd name="connsiteX43" fmla="*/ 505299 w 654366"/>
                  <a:gd name="connsiteY43" fmla="*/ 71715 h 646219"/>
                  <a:gd name="connsiteX44" fmla="*/ 504118 w 654366"/>
                  <a:gd name="connsiteY44" fmla="*/ 48701 h 646219"/>
                  <a:gd name="connsiteX45" fmla="*/ 508563 w 654366"/>
                  <a:gd name="connsiteY45" fmla="*/ 38123 h 646219"/>
                  <a:gd name="connsiteX46" fmla="*/ 515597 w 654366"/>
                  <a:gd name="connsiteY46" fmla="*/ 23099 h 646219"/>
                  <a:gd name="connsiteX47" fmla="*/ 515878 w 654366"/>
                  <a:gd name="connsiteY47" fmla="*/ 13139 h 646219"/>
                  <a:gd name="connsiteX48" fmla="*/ 515878 w 654366"/>
                  <a:gd name="connsiteY48" fmla="*/ 13139 h 646219"/>
                  <a:gd name="connsiteX49" fmla="*/ 515372 w 654366"/>
                  <a:gd name="connsiteY49" fmla="*/ 13477 h 646219"/>
                  <a:gd name="connsiteX50" fmla="*/ 505749 w 654366"/>
                  <a:gd name="connsiteY50" fmla="*/ 20510 h 646219"/>
                  <a:gd name="connsiteX51" fmla="*/ 496127 w 654366"/>
                  <a:gd name="connsiteY51" fmla="*/ 19104 h 646219"/>
                  <a:gd name="connsiteX52" fmla="*/ 489094 w 654366"/>
                  <a:gd name="connsiteY52" fmla="*/ 12520 h 646219"/>
                  <a:gd name="connsiteX53" fmla="*/ 481835 w 654366"/>
                  <a:gd name="connsiteY53" fmla="*/ 15559 h 646219"/>
                  <a:gd name="connsiteX54" fmla="*/ 477390 w 654366"/>
                  <a:gd name="connsiteY54" fmla="*/ 21917 h 646219"/>
                  <a:gd name="connsiteX55" fmla="*/ 473620 w 654366"/>
                  <a:gd name="connsiteY55" fmla="*/ 28276 h 646219"/>
                  <a:gd name="connsiteX56" fmla="*/ 466812 w 654366"/>
                  <a:gd name="connsiteY56" fmla="*/ 32271 h 646219"/>
                  <a:gd name="connsiteX57" fmla="*/ 462141 w 654366"/>
                  <a:gd name="connsiteY57" fmla="*/ 29457 h 646219"/>
                  <a:gd name="connsiteX58" fmla="*/ 456064 w 654366"/>
                  <a:gd name="connsiteY58" fmla="*/ 23324 h 646219"/>
                  <a:gd name="connsiteX59" fmla="*/ 444585 w 654366"/>
                  <a:gd name="connsiteY59" fmla="*/ 23999 h 646219"/>
                  <a:gd name="connsiteX60" fmla="*/ 435020 w 654366"/>
                  <a:gd name="connsiteY60" fmla="*/ 23999 h 646219"/>
                  <a:gd name="connsiteX61" fmla="*/ 425904 w 654366"/>
                  <a:gd name="connsiteY61" fmla="*/ 22818 h 646219"/>
                  <a:gd name="connsiteX62" fmla="*/ 413300 w 654366"/>
                  <a:gd name="connsiteY62" fmla="*/ 16684 h 646219"/>
                  <a:gd name="connsiteX63" fmla="*/ 398332 w 654366"/>
                  <a:gd name="connsiteY63" fmla="*/ 13421 h 646219"/>
                  <a:gd name="connsiteX64" fmla="*/ 374587 w 654366"/>
                  <a:gd name="connsiteY64" fmla="*/ 9932 h 646219"/>
                  <a:gd name="connsiteX65" fmla="*/ 368510 w 654366"/>
                  <a:gd name="connsiteY65" fmla="*/ 5824 h 646219"/>
                  <a:gd name="connsiteX66" fmla="*/ 361195 w 654366"/>
                  <a:gd name="connsiteY66" fmla="*/ 2392 h 646219"/>
                  <a:gd name="connsiteX67" fmla="*/ 344033 w 654366"/>
                  <a:gd name="connsiteY67" fmla="*/ 591 h 646219"/>
                  <a:gd name="connsiteX68" fmla="*/ 338012 w 654366"/>
                  <a:gd name="connsiteY68" fmla="*/ 1266 h 646219"/>
                  <a:gd name="connsiteX69" fmla="*/ 338012 w 654366"/>
                  <a:gd name="connsiteY69" fmla="*/ 1266 h 646219"/>
                  <a:gd name="connsiteX70" fmla="*/ 337393 w 654366"/>
                  <a:gd name="connsiteY70" fmla="*/ 2561 h 646219"/>
                  <a:gd name="connsiteX71" fmla="*/ 334186 w 654366"/>
                  <a:gd name="connsiteY71" fmla="*/ 19441 h 646219"/>
                  <a:gd name="connsiteX72" fmla="*/ 333623 w 654366"/>
                  <a:gd name="connsiteY72" fmla="*/ 34353 h 646219"/>
                  <a:gd name="connsiteX73" fmla="*/ 334524 w 654366"/>
                  <a:gd name="connsiteY73" fmla="*/ 47970 h 646219"/>
                  <a:gd name="connsiteX74" fmla="*/ 330078 w 654366"/>
                  <a:gd name="connsiteY74" fmla="*/ 57817 h 646219"/>
                  <a:gd name="connsiteX75" fmla="*/ 329909 w 654366"/>
                  <a:gd name="connsiteY75" fmla="*/ 67157 h 646219"/>
                  <a:gd name="connsiteX76" fmla="*/ 328109 w 654366"/>
                  <a:gd name="connsiteY76" fmla="*/ 75935 h 646219"/>
                  <a:gd name="connsiteX77" fmla="*/ 329741 w 654366"/>
                  <a:gd name="connsiteY77" fmla="*/ 92084 h 646219"/>
                  <a:gd name="connsiteX78" fmla="*/ 325295 w 654366"/>
                  <a:gd name="connsiteY78" fmla="*/ 96586 h 646219"/>
                  <a:gd name="connsiteX79" fmla="*/ 316517 w 654366"/>
                  <a:gd name="connsiteY79" fmla="*/ 109134 h 646219"/>
                  <a:gd name="connsiteX80" fmla="*/ 306614 w 654366"/>
                  <a:gd name="connsiteY80" fmla="*/ 114648 h 646219"/>
                  <a:gd name="connsiteX81" fmla="*/ 297330 w 654366"/>
                  <a:gd name="connsiteY81" fmla="*/ 119769 h 646219"/>
                  <a:gd name="connsiteX82" fmla="*/ 288496 w 654366"/>
                  <a:gd name="connsiteY82" fmla="*/ 123201 h 646219"/>
                  <a:gd name="connsiteX83" fmla="*/ 283488 w 654366"/>
                  <a:gd name="connsiteY83" fmla="*/ 133498 h 646219"/>
                  <a:gd name="connsiteX84" fmla="*/ 272628 w 654366"/>
                  <a:gd name="connsiteY84" fmla="*/ 133892 h 646219"/>
                  <a:gd name="connsiteX85" fmla="*/ 262781 w 654366"/>
                  <a:gd name="connsiteY85" fmla="*/ 144358 h 646219"/>
                  <a:gd name="connsiteX86" fmla="*/ 250908 w 654366"/>
                  <a:gd name="connsiteY86" fmla="*/ 150210 h 646219"/>
                  <a:gd name="connsiteX87" fmla="*/ 241061 w 654366"/>
                  <a:gd name="connsiteY87" fmla="*/ 152011 h 646219"/>
                  <a:gd name="connsiteX88" fmla="*/ 231214 w 654366"/>
                  <a:gd name="connsiteY88" fmla="*/ 150604 h 646219"/>
                  <a:gd name="connsiteX89" fmla="*/ 214952 w 654366"/>
                  <a:gd name="connsiteY89" fmla="*/ 154655 h 646219"/>
                  <a:gd name="connsiteX90" fmla="*/ 200097 w 654366"/>
                  <a:gd name="connsiteY90" fmla="*/ 151617 h 646219"/>
                  <a:gd name="connsiteX91" fmla="*/ 182598 w 654366"/>
                  <a:gd name="connsiteY91" fmla="*/ 148972 h 646219"/>
                  <a:gd name="connsiteX92" fmla="*/ 173145 w 654366"/>
                  <a:gd name="connsiteY92" fmla="*/ 155443 h 646219"/>
                  <a:gd name="connsiteX93" fmla="*/ 172751 w 654366"/>
                  <a:gd name="connsiteY93" fmla="*/ 169342 h 646219"/>
                  <a:gd name="connsiteX94" fmla="*/ 168306 w 654366"/>
                  <a:gd name="connsiteY94" fmla="*/ 173955 h 646219"/>
                  <a:gd name="connsiteX95" fmla="*/ 152438 w 654366"/>
                  <a:gd name="connsiteY95" fmla="*/ 173955 h 646219"/>
                  <a:gd name="connsiteX96" fmla="*/ 138764 w 654366"/>
                  <a:gd name="connsiteY96" fmla="*/ 184647 h 646219"/>
                  <a:gd name="connsiteX97" fmla="*/ 127117 w 654366"/>
                  <a:gd name="connsiteY97" fmla="*/ 200571 h 646219"/>
                  <a:gd name="connsiteX98" fmla="*/ 108435 w 654366"/>
                  <a:gd name="connsiteY98" fmla="*/ 209067 h 646219"/>
                  <a:gd name="connsiteX99" fmla="*/ 83902 w 654366"/>
                  <a:gd name="connsiteY99" fmla="*/ 214300 h 646219"/>
                  <a:gd name="connsiteX100" fmla="*/ 68203 w 654366"/>
                  <a:gd name="connsiteY100" fmla="*/ 220940 h 646219"/>
                  <a:gd name="connsiteX101" fmla="*/ 54924 w 654366"/>
                  <a:gd name="connsiteY101" fmla="*/ 227411 h 646219"/>
                  <a:gd name="connsiteX102" fmla="*/ 38831 w 654366"/>
                  <a:gd name="connsiteY102" fmla="*/ 235289 h 646219"/>
                  <a:gd name="connsiteX103" fmla="*/ 27577 w 654366"/>
                  <a:gd name="connsiteY103" fmla="*/ 238327 h 646219"/>
                  <a:gd name="connsiteX104" fmla="*/ 4057 w 654366"/>
                  <a:gd name="connsiteY104" fmla="*/ 238102 h 646219"/>
                  <a:gd name="connsiteX105" fmla="*/ 3100 w 654366"/>
                  <a:gd name="connsiteY105" fmla="*/ 238327 h 646219"/>
                  <a:gd name="connsiteX106" fmla="*/ 3213 w 654366"/>
                  <a:gd name="connsiteY106" fmla="*/ 238383 h 646219"/>
                  <a:gd name="connsiteX107" fmla="*/ 1187 w 654366"/>
                  <a:gd name="connsiteY107" fmla="*/ 246205 h 646219"/>
                  <a:gd name="connsiteX108" fmla="*/ 231 w 654366"/>
                  <a:gd name="connsiteY108" fmla="*/ 251663 h 646219"/>
                  <a:gd name="connsiteX109" fmla="*/ 5 w 654366"/>
                  <a:gd name="connsiteY109" fmla="*/ 256333 h 646219"/>
                  <a:gd name="connsiteX110" fmla="*/ 12722 w 654366"/>
                  <a:gd name="connsiteY110" fmla="*/ 272820 h 646219"/>
                  <a:gd name="connsiteX111" fmla="*/ 9515 w 654366"/>
                  <a:gd name="connsiteY111" fmla="*/ 282948 h 646219"/>
                  <a:gd name="connsiteX112" fmla="*/ 17617 w 654366"/>
                  <a:gd name="connsiteY112" fmla="*/ 293077 h 646219"/>
                  <a:gd name="connsiteX113" fmla="*/ 27183 w 654366"/>
                  <a:gd name="connsiteY113" fmla="*/ 300898 h 646219"/>
                  <a:gd name="connsiteX114" fmla="*/ 22850 w 654366"/>
                  <a:gd name="connsiteY114" fmla="*/ 309001 h 646219"/>
                  <a:gd name="connsiteX115" fmla="*/ 27465 w 654366"/>
                  <a:gd name="connsiteY115" fmla="*/ 317103 h 646219"/>
                  <a:gd name="connsiteX116" fmla="*/ 25720 w 654366"/>
                  <a:gd name="connsiteY116" fmla="*/ 329820 h 646219"/>
                  <a:gd name="connsiteX117" fmla="*/ 38156 w 654366"/>
                  <a:gd name="connsiteY117" fmla="*/ 343719 h 646219"/>
                  <a:gd name="connsiteX118" fmla="*/ 47440 w 654366"/>
                  <a:gd name="connsiteY118" fmla="*/ 359080 h 646219"/>
                  <a:gd name="connsiteX119" fmla="*/ 58750 w 654366"/>
                  <a:gd name="connsiteY119" fmla="*/ 371234 h 646219"/>
                  <a:gd name="connsiteX120" fmla="*/ 67415 w 654366"/>
                  <a:gd name="connsiteY120" fmla="*/ 384232 h 646219"/>
                  <a:gd name="connsiteX121" fmla="*/ 70285 w 654366"/>
                  <a:gd name="connsiteY121" fmla="*/ 403026 h 646219"/>
                  <a:gd name="connsiteX122" fmla="*/ 66234 w 654366"/>
                  <a:gd name="connsiteY122" fmla="*/ 415743 h 646219"/>
                  <a:gd name="connsiteX123" fmla="*/ 65277 w 654366"/>
                  <a:gd name="connsiteY123" fmla="*/ 417600 h 646219"/>
                  <a:gd name="connsiteX124" fmla="*/ 65615 w 654366"/>
                  <a:gd name="connsiteY124" fmla="*/ 417825 h 646219"/>
                  <a:gd name="connsiteX125" fmla="*/ 73492 w 654366"/>
                  <a:gd name="connsiteY125" fmla="*/ 430598 h 646219"/>
                  <a:gd name="connsiteX126" fmla="*/ 87785 w 654366"/>
                  <a:gd name="connsiteY126" fmla="*/ 446916 h 646219"/>
                  <a:gd name="connsiteX127" fmla="*/ 98645 w 654366"/>
                  <a:gd name="connsiteY127" fmla="*/ 469367 h 646219"/>
                  <a:gd name="connsiteX128" fmla="*/ 120195 w 654366"/>
                  <a:gd name="connsiteY128" fmla="*/ 479945 h 646219"/>
                  <a:gd name="connsiteX129" fmla="*/ 125316 w 654366"/>
                  <a:gd name="connsiteY129" fmla="*/ 495307 h 646219"/>
                  <a:gd name="connsiteX130" fmla="*/ 133250 w 654366"/>
                  <a:gd name="connsiteY130" fmla="*/ 502003 h 646219"/>
                  <a:gd name="connsiteX131" fmla="*/ 156377 w 654366"/>
                  <a:gd name="connsiteY131" fmla="*/ 511175 h 646219"/>
                  <a:gd name="connsiteX132" fmla="*/ 189913 w 654366"/>
                  <a:gd name="connsiteY132" fmla="*/ 531038 h 646219"/>
                  <a:gd name="connsiteX133" fmla="*/ 225925 w 654366"/>
                  <a:gd name="connsiteY133" fmla="*/ 532557 h 646219"/>
                  <a:gd name="connsiteX134" fmla="*/ 260474 w 654366"/>
                  <a:gd name="connsiteY134" fmla="*/ 532557 h 646219"/>
                  <a:gd name="connsiteX135" fmla="*/ 279211 w 654366"/>
                  <a:gd name="connsiteY135" fmla="*/ 526930 h 646219"/>
                  <a:gd name="connsiteX136" fmla="*/ 296486 w 654366"/>
                  <a:gd name="connsiteY136" fmla="*/ 524904 h 646219"/>
                  <a:gd name="connsiteX137" fmla="*/ 315223 w 654366"/>
                  <a:gd name="connsiteY137" fmla="*/ 531038 h 646219"/>
                  <a:gd name="connsiteX138" fmla="*/ 334974 w 654366"/>
                  <a:gd name="connsiteY138" fmla="*/ 535651 h 646219"/>
                  <a:gd name="connsiteX139" fmla="*/ 340038 w 654366"/>
                  <a:gd name="connsiteY139" fmla="*/ 531825 h 646219"/>
                  <a:gd name="connsiteX140" fmla="*/ 348478 w 654366"/>
                  <a:gd name="connsiteY140" fmla="*/ 526536 h 646219"/>
                  <a:gd name="connsiteX141" fmla="*/ 356187 w 654366"/>
                  <a:gd name="connsiteY141" fmla="*/ 519390 h 646219"/>
                  <a:gd name="connsiteX142" fmla="*/ 361139 w 654366"/>
                  <a:gd name="connsiteY142" fmla="*/ 529293 h 646219"/>
                  <a:gd name="connsiteX143" fmla="*/ 364459 w 654366"/>
                  <a:gd name="connsiteY143" fmla="*/ 543867 h 646219"/>
                  <a:gd name="connsiteX144" fmla="*/ 365021 w 654366"/>
                  <a:gd name="connsiteY144" fmla="*/ 555965 h 646219"/>
                  <a:gd name="connsiteX145" fmla="*/ 364177 w 654366"/>
                  <a:gd name="connsiteY145" fmla="*/ 565868 h 646219"/>
                  <a:gd name="connsiteX146" fmla="*/ 371605 w 654366"/>
                  <a:gd name="connsiteY146" fmla="*/ 581511 h 646219"/>
                  <a:gd name="connsiteX147" fmla="*/ 380383 w 654366"/>
                  <a:gd name="connsiteY147" fmla="*/ 591414 h 646219"/>
                  <a:gd name="connsiteX148" fmla="*/ 389161 w 654366"/>
                  <a:gd name="connsiteY148" fmla="*/ 592764 h 646219"/>
                  <a:gd name="connsiteX149" fmla="*/ 391636 w 654366"/>
                  <a:gd name="connsiteY149" fmla="*/ 599348 h 646219"/>
                  <a:gd name="connsiteX150" fmla="*/ 395237 w 654366"/>
                  <a:gd name="connsiteY150" fmla="*/ 603174 h 646219"/>
                  <a:gd name="connsiteX151" fmla="*/ 403228 w 654366"/>
                  <a:gd name="connsiteY151" fmla="*/ 596591 h 646219"/>
                  <a:gd name="connsiteX152" fmla="*/ 413413 w 654366"/>
                  <a:gd name="connsiteY152" fmla="*/ 593834 h 646219"/>
                  <a:gd name="connsiteX153" fmla="*/ 435357 w 654366"/>
                  <a:gd name="connsiteY153" fmla="*/ 603455 h 646219"/>
                  <a:gd name="connsiteX154" fmla="*/ 450719 w 654366"/>
                  <a:gd name="connsiteY154" fmla="*/ 601261 h 646219"/>
                  <a:gd name="connsiteX155" fmla="*/ 455670 w 654366"/>
                  <a:gd name="connsiteY155" fmla="*/ 606494 h 646219"/>
                  <a:gd name="connsiteX156" fmla="*/ 455108 w 654366"/>
                  <a:gd name="connsiteY156" fmla="*/ 621855 h 646219"/>
                  <a:gd name="connsiteX157" fmla="*/ 467205 w 654366"/>
                  <a:gd name="connsiteY157" fmla="*/ 627370 h 646219"/>
                  <a:gd name="connsiteX158" fmla="*/ 490557 w 654366"/>
                  <a:gd name="connsiteY158" fmla="*/ 636429 h 646219"/>
                  <a:gd name="connsiteX159" fmla="*/ 502092 w 654366"/>
                  <a:gd name="connsiteY159" fmla="*/ 633390 h 646219"/>
                  <a:gd name="connsiteX160" fmla="*/ 510870 w 654366"/>
                  <a:gd name="connsiteY160" fmla="*/ 626244 h 646219"/>
                  <a:gd name="connsiteX161" fmla="*/ 520492 w 654366"/>
                  <a:gd name="connsiteY161" fmla="*/ 618817 h 646219"/>
                  <a:gd name="connsiteX162" fmla="*/ 523531 w 654366"/>
                  <a:gd name="connsiteY162" fmla="*/ 626526 h 646219"/>
                  <a:gd name="connsiteX163" fmla="*/ 529045 w 654366"/>
                  <a:gd name="connsiteY163" fmla="*/ 640537 h 646219"/>
                  <a:gd name="connsiteX164" fmla="*/ 532815 w 654366"/>
                  <a:gd name="connsiteY164" fmla="*/ 643181 h 646219"/>
                  <a:gd name="connsiteX165" fmla="*/ 539230 w 654366"/>
                  <a:gd name="connsiteY165" fmla="*/ 645151 h 646219"/>
                  <a:gd name="connsiteX166" fmla="*/ 542887 w 654366"/>
                  <a:gd name="connsiteY166" fmla="*/ 646220 h 646219"/>
                  <a:gd name="connsiteX167" fmla="*/ 542549 w 654366"/>
                  <a:gd name="connsiteY167" fmla="*/ 644813 h 646219"/>
                  <a:gd name="connsiteX168" fmla="*/ 541424 w 654366"/>
                  <a:gd name="connsiteY168" fmla="*/ 635529 h 646219"/>
                  <a:gd name="connsiteX169" fmla="*/ 577942 w 654366"/>
                  <a:gd name="connsiteY169" fmla="*/ 592708 h 646219"/>
                  <a:gd name="connsiteX170" fmla="*/ 597693 w 654366"/>
                  <a:gd name="connsiteY170" fmla="*/ 579429 h 646219"/>
                  <a:gd name="connsiteX171" fmla="*/ 593867 w 654366"/>
                  <a:gd name="connsiteY171" fmla="*/ 532951 h 646219"/>
                  <a:gd name="connsiteX172" fmla="*/ 591559 w 654366"/>
                  <a:gd name="connsiteY172" fmla="*/ 521078 h 646219"/>
                  <a:gd name="connsiteX173" fmla="*/ 586608 w 654366"/>
                  <a:gd name="connsiteY173" fmla="*/ 495813 h 646219"/>
                  <a:gd name="connsiteX174" fmla="*/ 577267 w 654366"/>
                  <a:gd name="connsiteY174" fmla="*/ 497726 h 646219"/>
                  <a:gd name="connsiteX175" fmla="*/ 567139 w 654366"/>
                  <a:gd name="connsiteY175" fmla="*/ 503522 h 646219"/>
                  <a:gd name="connsiteX176" fmla="*/ 547614 w 654366"/>
                  <a:gd name="connsiteY176" fmla="*/ 497107 h 646219"/>
                  <a:gd name="connsiteX177" fmla="*/ 523643 w 654366"/>
                  <a:gd name="connsiteY177" fmla="*/ 490186 h 646219"/>
                  <a:gd name="connsiteX178" fmla="*/ 510814 w 654366"/>
                  <a:gd name="connsiteY178" fmla="*/ 461095 h 646219"/>
                  <a:gd name="connsiteX179" fmla="*/ 486618 w 654366"/>
                  <a:gd name="connsiteY179" fmla="*/ 445790 h 646219"/>
                  <a:gd name="connsiteX180" fmla="*/ 478234 w 654366"/>
                  <a:gd name="connsiteY180" fmla="*/ 426940 h 646219"/>
                  <a:gd name="connsiteX181" fmla="*/ 486618 w 654366"/>
                  <a:gd name="connsiteY181" fmla="*/ 422889 h 646219"/>
                  <a:gd name="connsiteX182" fmla="*/ 510814 w 654366"/>
                  <a:gd name="connsiteY182" fmla="*/ 420357 h 646219"/>
                  <a:gd name="connsiteX183" fmla="*/ 519704 w 654366"/>
                  <a:gd name="connsiteY183" fmla="*/ 385189 h 646219"/>
                  <a:gd name="connsiteX184" fmla="*/ 537485 w 654366"/>
                  <a:gd name="connsiteY184" fmla="*/ 359193 h 646219"/>
                  <a:gd name="connsiteX185" fmla="*/ 543900 w 654366"/>
                  <a:gd name="connsiteY185" fmla="*/ 333703 h 646219"/>
                  <a:gd name="connsiteX186" fmla="*/ 540467 w 654366"/>
                  <a:gd name="connsiteY186" fmla="*/ 314853 h 646219"/>
                  <a:gd name="connsiteX187" fmla="*/ 555773 w 654366"/>
                  <a:gd name="connsiteY187" fmla="*/ 293414 h 646219"/>
                  <a:gd name="connsiteX188" fmla="*/ 567814 w 654366"/>
                  <a:gd name="connsiteY188" fmla="*/ 297016 h 646219"/>
                  <a:gd name="connsiteX189" fmla="*/ 585370 w 654366"/>
                  <a:gd name="connsiteY189" fmla="*/ 303599 h 646219"/>
                  <a:gd name="connsiteX190" fmla="*/ 597243 w 654366"/>
                  <a:gd name="connsiteY190" fmla="*/ 325544 h 646219"/>
                  <a:gd name="connsiteX191" fmla="*/ 613054 w 654366"/>
                  <a:gd name="connsiteY191" fmla="*/ 331171 h 646219"/>
                  <a:gd name="connsiteX192" fmla="*/ 645127 w 654366"/>
                  <a:gd name="connsiteY192" fmla="*/ 308719 h 646219"/>
                  <a:gd name="connsiteX193" fmla="*/ 651204 w 654366"/>
                  <a:gd name="connsiteY193" fmla="*/ 290544 h 646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654366" h="646219">
                    <a:moveTo>
                      <a:pt x="651204" y="290544"/>
                    </a:moveTo>
                    <a:cubicBezTo>
                      <a:pt x="647772" y="282386"/>
                      <a:pt x="644283" y="281879"/>
                      <a:pt x="645296" y="270119"/>
                    </a:cubicBezTo>
                    <a:cubicBezTo>
                      <a:pt x="646309" y="258415"/>
                      <a:pt x="643327" y="256840"/>
                      <a:pt x="636912" y="257852"/>
                    </a:cubicBezTo>
                    <a:cubicBezTo>
                      <a:pt x="630497" y="258865"/>
                      <a:pt x="630497" y="256840"/>
                      <a:pt x="620144" y="253801"/>
                    </a:cubicBezTo>
                    <a:cubicBezTo>
                      <a:pt x="609790" y="250763"/>
                      <a:pt x="607821" y="241028"/>
                      <a:pt x="601857" y="236977"/>
                    </a:cubicBezTo>
                    <a:cubicBezTo>
                      <a:pt x="597355" y="233882"/>
                      <a:pt x="599943" y="228874"/>
                      <a:pt x="602194" y="225160"/>
                    </a:cubicBezTo>
                    <a:cubicBezTo>
                      <a:pt x="603432" y="223135"/>
                      <a:pt x="603038" y="222459"/>
                      <a:pt x="601857" y="221784"/>
                    </a:cubicBezTo>
                    <a:cubicBezTo>
                      <a:pt x="600900" y="221221"/>
                      <a:pt x="599381" y="220715"/>
                      <a:pt x="597693" y="219421"/>
                    </a:cubicBezTo>
                    <a:cubicBezTo>
                      <a:pt x="593585" y="216270"/>
                      <a:pt x="591503" y="214525"/>
                      <a:pt x="586945" y="216045"/>
                    </a:cubicBezTo>
                    <a:cubicBezTo>
                      <a:pt x="582388" y="217564"/>
                      <a:pt x="578505" y="221053"/>
                      <a:pt x="574622" y="221672"/>
                    </a:cubicBezTo>
                    <a:cubicBezTo>
                      <a:pt x="570740" y="222347"/>
                      <a:pt x="567477" y="222741"/>
                      <a:pt x="563144" y="221897"/>
                    </a:cubicBezTo>
                    <a:cubicBezTo>
                      <a:pt x="558811" y="221053"/>
                      <a:pt x="556673" y="220377"/>
                      <a:pt x="554478" y="222122"/>
                    </a:cubicBezTo>
                    <a:cubicBezTo>
                      <a:pt x="552340" y="223866"/>
                      <a:pt x="551215" y="226904"/>
                      <a:pt x="547107" y="226229"/>
                    </a:cubicBezTo>
                    <a:cubicBezTo>
                      <a:pt x="542999" y="225554"/>
                      <a:pt x="535628" y="222966"/>
                      <a:pt x="533040" y="221446"/>
                    </a:cubicBezTo>
                    <a:cubicBezTo>
                      <a:pt x="530452" y="219927"/>
                      <a:pt x="528088" y="218633"/>
                      <a:pt x="526963" y="214075"/>
                    </a:cubicBezTo>
                    <a:cubicBezTo>
                      <a:pt x="525894" y="209517"/>
                      <a:pt x="524599" y="202990"/>
                      <a:pt x="523924" y="199952"/>
                    </a:cubicBezTo>
                    <a:cubicBezTo>
                      <a:pt x="523305" y="196913"/>
                      <a:pt x="521955" y="193875"/>
                      <a:pt x="518297" y="192356"/>
                    </a:cubicBezTo>
                    <a:cubicBezTo>
                      <a:pt x="514640" y="190836"/>
                      <a:pt x="510082" y="188867"/>
                      <a:pt x="506819" y="188867"/>
                    </a:cubicBezTo>
                    <a:cubicBezTo>
                      <a:pt x="503555" y="188867"/>
                      <a:pt x="500573" y="187347"/>
                      <a:pt x="499898" y="184984"/>
                    </a:cubicBezTo>
                    <a:cubicBezTo>
                      <a:pt x="499222" y="182621"/>
                      <a:pt x="497703" y="177163"/>
                      <a:pt x="493427" y="175644"/>
                    </a:cubicBezTo>
                    <a:cubicBezTo>
                      <a:pt x="489094" y="174124"/>
                      <a:pt x="486055" y="173674"/>
                      <a:pt x="481723" y="174800"/>
                    </a:cubicBezTo>
                    <a:cubicBezTo>
                      <a:pt x="477390" y="175869"/>
                      <a:pt x="476546" y="176769"/>
                      <a:pt x="471313" y="175250"/>
                    </a:cubicBezTo>
                    <a:cubicBezTo>
                      <a:pt x="466136" y="173731"/>
                      <a:pt x="461804" y="171874"/>
                      <a:pt x="461804" y="171874"/>
                    </a:cubicBezTo>
                    <a:cubicBezTo>
                      <a:pt x="461804" y="171874"/>
                      <a:pt x="456402" y="169792"/>
                      <a:pt x="458540" y="166472"/>
                    </a:cubicBezTo>
                    <a:cubicBezTo>
                      <a:pt x="460622" y="163208"/>
                      <a:pt x="462535" y="160845"/>
                      <a:pt x="462028" y="158031"/>
                    </a:cubicBezTo>
                    <a:cubicBezTo>
                      <a:pt x="461579" y="155218"/>
                      <a:pt x="463210" y="151448"/>
                      <a:pt x="464392" y="148635"/>
                    </a:cubicBezTo>
                    <a:cubicBezTo>
                      <a:pt x="465573" y="145821"/>
                      <a:pt x="478234" y="126802"/>
                      <a:pt x="480766" y="123707"/>
                    </a:cubicBezTo>
                    <a:cubicBezTo>
                      <a:pt x="483355" y="120669"/>
                      <a:pt x="488981" y="114761"/>
                      <a:pt x="492020" y="114311"/>
                    </a:cubicBezTo>
                    <a:cubicBezTo>
                      <a:pt x="495058" y="113860"/>
                      <a:pt x="504455" y="108909"/>
                      <a:pt x="506087" y="105870"/>
                    </a:cubicBezTo>
                    <a:cubicBezTo>
                      <a:pt x="507719" y="102832"/>
                      <a:pt x="509351" y="101650"/>
                      <a:pt x="509576" y="98105"/>
                    </a:cubicBezTo>
                    <a:cubicBezTo>
                      <a:pt x="509801" y="94560"/>
                      <a:pt x="510757" y="90340"/>
                      <a:pt x="513571" y="86570"/>
                    </a:cubicBezTo>
                    <a:cubicBezTo>
                      <a:pt x="516384" y="82800"/>
                      <a:pt x="519423" y="77623"/>
                      <a:pt x="523643" y="75991"/>
                    </a:cubicBezTo>
                    <a:cubicBezTo>
                      <a:pt x="527863" y="74360"/>
                      <a:pt x="541874" y="64682"/>
                      <a:pt x="544238" y="62825"/>
                    </a:cubicBezTo>
                    <a:cubicBezTo>
                      <a:pt x="546601" y="60968"/>
                      <a:pt x="547276" y="56241"/>
                      <a:pt x="549864" y="53878"/>
                    </a:cubicBezTo>
                    <a:cubicBezTo>
                      <a:pt x="552453" y="51515"/>
                      <a:pt x="559936" y="43299"/>
                      <a:pt x="562975" y="41442"/>
                    </a:cubicBezTo>
                    <a:cubicBezTo>
                      <a:pt x="566014" y="39586"/>
                      <a:pt x="574679" y="31089"/>
                      <a:pt x="576536" y="27825"/>
                    </a:cubicBezTo>
                    <a:cubicBezTo>
                      <a:pt x="578393" y="24506"/>
                      <a:pt x="579799" y="19385"/>
                      <a:pt x="577942" y="19104"/>
                    </a:cubicBezTo>
                    <a:cubicBezTo>
                      <a:pt x="576086" y="18879"/>
                      <a:pt x="575129" y="19329"/>
                      <a:pt x="572090" y="20961"/>
                    </a:cubicBezTo>
                    <a:cubicBezTo>
                      <a:pt x="569052" y="22592"/>
                      <a:pt x="559655" y="26137"/>
                      <a:pt x="556391" y="28726"/>
                    </a:cubicBezTo>
                    <a:cubicBezTo>
                      <a:pt x="553128" y="31314"/>
                      <a:pt x="550765" y="33677"/>
                      <a:pt x="549133" y="36716"/>
                    </a:cubicBezTo>
                    <a:cubicBezTo>
                      <a:pt x="547501" y="39754"/>
                      <a:pt x="542831" y="43750"/>
                      <a:pt x="539511" y="46113"/>
                    </a:cubicBezTo>
                    <a:cubicBezTo>
                      <a:pt x="536247" y="48476"/>
                      <a:pt x="524543" y="54103"/>
                      <a:pt x="519592" y="58323"/>
                    </a:cubicBezTo>
                    <a:cubicBezTo>
                      <a:pt x="514696" y="62543"/>
                      <a:pt x="512333" y="68170"/>
                      <a:pt x="510701" y="71265"/>
                    </a:cubicBezTo>
                    <a:cubicBezTo>
                      <a:pt x="509069" y="74303"/>
                      <a:pt x="506031" y="78074"/>
                      <a:pt x="505299" y="71715"/>
                    </a:cubicBezTo>
                    <a:cubicBezTo>
                      <a:pt x="504568" y="65357"/>
                      <a:pt x="503443" y="51740"/>
                      <a:pt x="504118" y="48701"/>
                    </a:cubicBezTo>
                    <a:cubicBezTo>
                      <a:pt x="504849" y="45663"/>
                      <a:pt x="506200" y="42118"/>
                      <a:pt x="508563" y="38123"/>
                    </a:cubicBezTo>
                    <a:cubicBezTo>
                      <a:pt x="510926" y="34128"/>
                      <a:pt x="514640" y="27319"/>
                      <a:pt x="515597" y="23099"/>
                    </a:cubicBezTo>
                    <a:cubicBezTo>
                      <a:pt x="516441" y="19329"/>
                      <a:pt x="517060" y="13027"/>
                      <a:pt x="515878" y="13139"/>
                    </a:cubicBezTo>
                    <a:lnTo>
                      <a:pt x="515878" y="13139"/>
                    </a:lnTo>
                    <a:cubicBezTo>
                      <a:pt x="515709" y="13139"/>
                      <a:pt x="515540" y="13252"/>
                      <a:pt x="515372" y="13477"/>
                    </a:cubicBezTo>
                    <a:cubicBezTo>
                      <a:pt x="513515" y="15615"/>
                      <a:pt x="509294" y="19104"/>
                      <a:pt x="505749" y="20510"/>
                    </a:cubicBezTo>
                    <a:cubicBezTo>
                      <a:pt x="502261" y="21917"/>
                      <a:pt x="498491" y="21692"/>
                      <a:pt x="496127" y="19104"/>
                    </a:cubicBezTo>
                    <a:cubicBezTo>
                      <a:pt x="493764" y="16515"/>
                      <a:pt x="493314" y="14884"/>
                      <a:pt x="489094" y="12520"/>
                    </a:cubicBezTo>
                    <a:cubicBezTo>
                      <a:pt x="484874" y="10157"/>
                      <a:pt x="483917" y="13927"/>
                      <a:pt x="481835" y="15559"/>
                    </a:cubicBezTo>
                    <a:cubicBezTo>
                      <a:pt x="479753" y="17191"/>
                      <a:pt x="478572" y="19779"/>
                      <a:pt x="477390" y="21917"/>
                    </a:cubicBezTo>
                    <a:cubicBezTo>
                      <a:pt x="476208" y="23999"/>
                      <a:pt x="475308" y="26137"/>
                      <a:pt x="473620" y="28276"/>
                    </a:cubicBezTo>
                    <a:cubicBezTo>
                      <a:pt x="471988" y="30414"/>
                      <a:pt x="469175" y="32271"/>
                      <a:pt x="466812" y="32271"/>
                    </a:cubicBezTo>
                    <a:cubicBezTo>
                      <a:pt x="464448" y="32271"/>
                      <a:pt x="463773" y="31539"/>
                      <a:pt x="462141" y="29457"/>
                    </a:cubicBezTo>
                    <a:cubicBezTo>
                      <a:pt x="460509" y="27319"/>
                      <a:pt x="459553" y="23605"/>
                      <a:pt x="456064" y="23324"/>
                    </a:cubicBezTo>
                    <a:cubicBezTo>
                      <a:pt x="452575" y="23099"/>
                      <a:pt x="448130" y="23999"/>
                      <a:pt x="444585" y="23999"/>
                    </a:cubicBezTo>
                    <a:cubicBezTo>
                      <a:pt x="441097" y="23999"/>
                      <a:pt x="438508" y="22818"/>
                      <a:pt x="435020" y="23999"/>
                    </a:cubicBezTo>
                    <a:cubicBezTo>
                      <a:pt x="431531" y="25181"/>
                      <a:pt x="429843" y="25181"/>
                      <a:pt x="425904" y="22818"/>
                    </a:cubicBezTo>
                    <a:cubicBezTo>
                      <a:pt x="421909" y="20454"/>
                      <a:pt x="418420" y="18597"/>
                      <a:pt x="413300" y="16684"/>
                    </a:cubicBezTo>
                    <a:cubicBezTo>
                      <a:pt x="408123" y="14827"/>
                      <a:pt x="402496" y="13646"/>
                      <a:pt x="398332" y="13421"/>
                    </a:cubicBezTo>
                    <a:cubicBezTo>
                      <a:pt x="394112" y="13196"/>
                      <a:pt x="377400" y="10832"/>
                      <a:pt x="374587" y="9932"/>
                    </a:cubicBezTo>
                    <a:cubicBezTo>
                      <a:pt x="371717" y="9032"/>
                      <a:pt x="369073" y="7062"/>
                      <a:pt x="368510" y="5824"/>
                    </a:cubicBezTo>
                    <a:cubicBezTo>
                      <a:pt x="367947" y="4586"/>
                      <a:pt x="364909" y="2617"/>
                      <a:pt x="361195" y="2392"/>
                    </a:cubicBezTo>
                    <a:cubicBezTo>
                      <a:pt x="357425" y="2223"/>
                      <a:pt x="346903" y="1323"/>
                      <a:pt x="344033" y="591"/>
                    </a:cubicBezTo>
                    <a:cubicBezTo>
                      <a:pt x="341613" y="-28"/>
                      <a:pt x="339250" y="-590"/>
                      <a:pt x="338012" y="1266"/>
                    </a:cubicBezTo>
                    <a:lnTo>
                      <a:pt x="338012" y="1266"/>
                    </a:lnTo>
                    <a:cubicBezTo>
                      <a:pt x="337787" y="1604"/>
                      <a:pt x="337562" y="2054"/>
                      <a:pt x="337393" y="2561"/>
                    </a:cubicBezTo>
                    <a:cubicBezTo>
                      <a:pt x="336493" y="5993"/>
                      <a:pt x="334861" y="15278"/>
                      <a:pt x="334186" y="19441"/>
                    </a:cubicBezTo>
                    <a:cubicBezTo>
                      <a:pt x="333454" y="23549"/>
                      <a:pt x="332779" y="30414"/>
                      <a:pt x="333623" y="34353"/>
                    </a:cubicBezTo>
                    <a:cubicBezTo>
                      <a:pt x="334524" y="38291"/>
                      <a:pt x="335930" y="45494"/>
                      <a:pt x="334524" y="47970"/>
                    </a:cubicBezTo>
                    <a:cubicBezTo>
                      <a:pt x="333117" y="50502"/>
                      <a:pt x="330078" y="54047"/>
                      <a:pt x="330078" y="57817"/>
                    </a:cubicBezTo>
                    <a:cubicBezTo>
                      <a:pt x="330078" y="61587"/>
                      <a:pt x="331879" y="65694"/>
                      <a:pt x="329909" y="67157"/>
                    </a:cubicBezTo>
                    <a:cubicBezTo>
                      <a:pt x="327940" y="68564"/>
                      <a:pt x="327040" y="71490"/>
                      <a:pt x="328109" y="75935"/>
                    </a:cubicBezTo>
                    <a:cubicBezTo>
                      <a:pt x="329178" y="80437"/>
                      <a:pt x="331710" y="91015"/>
                      <a:pt x="329741" y="92084"/>
                    </a:cubicBezTo>
                    <a:cubicBezTo>
                      <a:pt x="327771" y="93154"/>
                      <a:pt x="325971" y="94785"/>
                      <a:pt x="325295" y="96586"/>
                    </a:cubicBezTo>
                    <a:cubicBezTo>
                      <a:pt x="324564" y="98387"/>
                      <a:pt x="320287" y="106264"/>
                      <a:pt x="316517" y="109134"/>
                    </a:cubicBezTo>
                    <a:cubicBezTo>
                      <a:pt x="312748" y="112004"/>
                      <a:pt x="308527" y="113523"/>
                      <a:pt x="306614" y="114648"/>
                    </a:cubicBezTo>
                    <a:cubicBezTo>
                      <a:pt x="304701" y="115774"/>
                      <a:pt x="300368" y="119544"/>
                      <a:pt x="297330" y="119769"/>
                    </a:cubicBezTo>
                    <a:cubicBezTo>
                      <a:pt x="294291" y="119994"/>
                      <a:pt x="289508" y="119769"/>
                      <a:pt x="288496" y="123201"/>
                    </a:cubicBezTo>
                    <a:cubicBezTo>
                      <a:pt x="287483" y="126633"/>
                      <a:pt x="286864" y="133498"/>
                      <a:pt x="283488" y="133498"/>
                    </a:cubicBezTo>
                    <a:cubicBezTo>
                      <a:pt x="280055" y="133498"/>
                      <a:pt x="274035" y="132091"/>
                      <a:pt x="272628" y="133892"/>
                    </a:cubicBezTo>
                    <a:cubicBezTo>
                      <a:pt x="271221" y="135693"/>
                      <a:pt x="267226" y="142389"/>
                      <a:pt x="262781" y="144358"/>
                    </a:cubicBezTo>
                    <a:cubicBezTo>
                      <a:pt x="258336" y="146384"/>
                      <a:pt x="254115" y="147397"/>
                      <a:pt x="250908" y="150210"/>
                    </a:cubicBezTo>
                    <a:cubicBezTo>
                      <a:pt x="247701" y="153023"/>
                      <a:pt x="244887" y="154261"/>
                      <a:pt x="241061" y="152011"/>
                    </a:cubicBezTo>
                    <a:cubicBezTo>
                      <a:pt x="237235" y="149816"/>
                      <a:pt x="234815" y="149816"/>
                      <a:pt x="231214" y="150604"/>
                    </a:cubicBezTo>
                    <a:cubicBezTo>
                      <a:pt x="227613" y="151392"/>
                      <a:pt x="220579" y="155049"/>
                      <a:pt x="214952" y="154655"/>
                    </a:cubicBezTo>
                    <a:cubicBezTo>
                      <a:pt x="209325" y="154261"/>
                      <a:pt x="205724" y="152855"/>
                      <a:pt x="200097" y="151617"/>
                    </a:cubicBezTo>
                    <a:cubicBezTo>
                      <a:pt x="194470" y="150435"/>
                      <a:pt x="186030" y="148410"/>
                      <a:pt x="182598" y="148972"/>
                    </a:cubicBezTo>
                    <a:cubicBezTo>
                      <a:pt x="179165" y="149591"/>
                      <a:pt x="174382" y="149197"/>
                      <a:pt x="173145" y="155443"/>
                    </a:cubicBezTo>
                    <a:cubicBezTo>
                      <a:pt x="171963" y="161689"/>
                      <a:pt x="172751" y="166528"/>
                      <a:pt x="172751" y="169342"/>
                    </a:cubicBezTo>
                    <a:cubicBezTo>
                      <a:pt x="172751" y="172155"/>
                      <a:pt x="171119" y="174968"/>
                      <a:pt x="168306" y="173955"/>
                    </a:cubicBezTo>
                    <a:cubicBezTo>
                      <a:pt x="165492" y="172943"/>
                      <a:pt x="155645" y="173168"/>
                      <a:pt x="152438" y="173955"/>
                    </a:cubicBezTo>
                    <a:cubicBezTo>
                      <a:pt x="149230" y="174743"/>
                      <a:pt x="143828" y="178176"/>
                      <a:pt x="138764" y="184647"/>
                    </a:cubicBezTo>
                    <a:cubicBezTo>
                      <a:pt x="133756" y="191118"/>
                      <a:pt x="132124" y="196744"/>
                      <a:pt x="127117" y="200571"/>
                    </a:cubicBezTo>
                    <a:cubicBezTo>
                      <a:pt x="122109" y="204397"/>
                      <a:pt x="114062" y="207604"/>
                      <a:pt x="108435" y="209067"/>
                    </a:cubicBezTo>
                    <a:cubicBezTo>
                      <a:pt x="102809" y="210474"/>
                      <a:pt x="92962" y="211262"/>
                      <a:pt x="83902" y="214300"/>
                    </a:cubicBezTo>
                    <a:cubicBezTo>
                      <a:pt x="74843" y="217339"/>
                      <a:pt x="72255" y="218127"/>
                      <a:pt x="68203" y="220940"/>
                    </a:cubicBezTo>
                    <a:cubicBezTo>
                      <a:pt x="64208" y="223753"/>
                      <a:pt x="57962" y="225779"/>
                      <a:pt x="54924" y="227411"/>
                    </a:cubicBezTo>
                    <a:cubicBezTo>
                      <a:pt x="51885" y="229043"/>
                      <a:pt x="41644" y="233657"/>
                      <a:pt x="38831" y="235289"/>
                    </a:cubicBezTo>
                    <a:cubicBezTo>
                      <a:pt x="36017" y="236920"/>
                      <a:pt x="32416" y="238327"/>
                      <a:pt x="27577" y="238327"/>
                    </a:cubicBezTo>
                    <a:cubicBezTo>
                      <a:pt x="22738" y="238327"/>
                      <a:pt x="8277" y="237539"/>
                      <a:pt x="4057" y="238102"/>
                    </a:cubicBezTo>
                    <a:cubicBezTo>
                      <a:pt x="3719" y="238158"/>
                      <a:pt x="3438" y="238271"/>
                      <a:pt x="3100" y="238327"/>
                    </a:cubicBezTo>
                    <a:cubicBezTo>
                      <a:pt x="3100" y="238327"/>
                      <a:pt x="3213" y="238327"/>
                      <a:pt x="3213" y="238383"/>
                    </a:cubicBezTo>
                    <a:cubicBezTo>
                      <a:pt x="4957" y="239227"/>
                      <a:pt x="2650" y="240972"/>
                      <a:pt x="1187" y="246205"/>
                    </a:cubicBezTo>
                    <a:cubicBezTo>
                      <a:pt x="568" y="248456"/>
                      <a:pt x="343" y="250144"/>
                      <a:pt x="231" y="251663"/>
                    </a:cubicBezTo>
                    <a:cubicBezTo>
                      <a:pt x="118" y="253576"/>
                      <a:pt x="174" y="255039"/>
                      <a:pt x="5" y="256333"/>
                    </a:cubicBezTo>
                    <a:cubicBezTo>
                      <a:pt x="-276" y="258640"/>
                      <a:pt x="10697" y="269331"/>
                      <a:pt x="12722" y="272820"/>
                    </a:cubicBezTo>
                    <a:cubicBezTo>
                      <a:pt x="14748" y="276308"/>
                      <a:pt x="12160" y="277434"/>
                      <a:pt x="9515" y="282948"/>
                    </a:cubicBezTo>
                    <a:cubicBezTo>
                      <a:pt x="6926" y="288463"/>
                      <a:pt x="12722" y="290488"/>
                      <a:pt x="17617" y="293077"/>
                    </a:cubicBezTo>
                    <a:cubicBezTo>
                      <a:pt x="22513" y="295665"/>
                      <a:pt x="25720" y="297691"/>
                      <a:pt x="27183" y="300898"/>
                    </a:cubicBezTo>
                    <a:cubicBezTo>
                      <a:pt x="28646" y="304105"/>
                      <a:pt x="25439" y="305793"/>
                      <a:pt x="22850" y="309001"/>
                    </a:cubicBezTo>
                    <a:cubicBezTo>
                      <a:pt x="20262" y="312208"/>
                      <a:pt x="24876" y="314515"/>
                      <a:pt x="27465" y="317103"/>
                    </a:cubicBezTo>
                    <a:cubicBezTo>
                      <a:pt x="30053" y="319692"/>
                      <a:pt x="28309" y="322899"/>
                      <a:pt x="25720" y="329820"/>
                    </a:cubicBezTo>
                    <a:cubicBezTo>
                      <a:pt x="23132" y="336741"/>
                      <a:pt x="33260" y="340230"/>
                      <a:pt x="38156" y="343719"/>
                    </a:cubicBezTo>
                    <a:cubicBezTo>
                      <a:pt x="43051" y="347207"/>
                      <a:pt x="44514" y="352384"/>
                      <a:pt x="47440" y="359080"/>
                    </a:cubicBezTo>
                    <a:cubicBezTo>
                      <a:pt x="50310" y="365720"/>
                      <a:pt x="54980" y="367745"/>
                      <a:pt x="58750" y="371234"/>
                    </a:cubicBezTo>
                    <a:cubicBezTo>
                      <a:pt x="62520" y="374723"/>
                      <a:pt x="64827" y="379055"/>
                      <a:pt x="67415" y="384232"/>
                    </a:cubicBezTo>
                    <a:cubicBezTo>
                      <a:pt x="70004" y="389465"/>
                      <a:pt x="70285" y="401338"/>
                      <a:pt x="70285" y="403026"/>
                    </a:cubicBezTo>
                    <a:cubicBezTo>
                      <a:pt x="70285" y="404770"/>
                      <a:pt x="68259" y="411129"/>
                      <a:pt x="66234" y="415743"/>
                    </a:cubicBezTo>
                    <a:cubicBezTo>
                      <a:pt x="65953" y="416362"/>
                      <a:pt x="65615" y="416981"/>
                      <a:pt x="65277" y="417600"/>
                    </a:cubicBezTo>
                    <a:cubicBezTo>
                      <a:pt x="65502" y="417712"/>
                      <a:pt x="65615" y="417825"/>
                      <a:pt x="65615" y="417825"/>
                    </a:cubicBezTo>
                    <a:cubicBezTo>
                      <a:pt x="65615" y="417825"/>
                      <a:pt x="67584" y="426490"/>
                      <a:pt x="73492" y="430598"/>
                    </a:cubicBezTo>
                    <a:cubicBezTo>
                      <a:pt x="79401" y="434705"/>
                      <a:pt x="82383" y="440782"/>
                      <a:pt x="87785" y="446916"/>
                    </a:cubicBezTo>
                    <a:cubicBezTo>
                      <a:pt x="93186" y="453049"/>
                      <a:pt x="90767" y="461714"/>
                      <a:pt x="98645" y="469367"/>
                    </a:cubicBezTo>
                    <a:cubicBezTo>
                      <a:pt x="106522" y="477019"/>
                      <a:pt x="117213" y="473812"/>
                      <a:pt x="120195" y="479945"/>
                    </a:cubicBezTo>
                    <a:cubicBezTo>
                      <a:pt x="121884" y="483378"/>
                      <a:pt x="123122" y="489736"/>
                      <a:pt x="125316" y="495307"/>
                    </a:cubicBezTo>
                    <a:cubicBezTo>
                      <a:pt x="127004" y="499639"/>
                      <a:pt x="129818" y="502453"/>
                      <a:pt x="133250" y="502003"/>
                    </a:cubicBezTo>
                    <a:cubicBezTo>
                      <a:pt x="141128" y="500990"/>
                      <a:pt x="141578" y="502509"/>
                      <a:pt x="156377" y="511175"/>
                    </a:cubicBezTo>
                    <a:cubicBezTo>
                      <a:pt x="171175" y="519840"/>
                      <a:pt x="175620" y="523948"/>
                      <a:pt x="189913" y="531038"/>
                    </a:cubicBezTo>
                    <a:cubicBezTo>
                      <a:pt x="204205" y="538184"/>
                      <a:pt x="209663" y="535651"/>
                      <a:pt x="225925" y="532557"/>
                    </a:cubicBezTo>
                    <a:cubicBezTo>
                      <a:pt x="242187" y="529518"/>
                      <a:pt x="251583" y="531038"/>
                      <a:pt x="260474" y="532557"/>
                    </a:cubicBezTo>
                    <a:cubicBezTo>
                      <a:pt x="269364" y="534076"/>
                      <a:pt x="272347" y="529518"/>
                      <a:pt x="279211" y="526930"/>
                    </a:cubicBezTo>
                    <a:cubicBezTo>
                      <a:pt x="286132" y="524398"/>
                      <a:pt x="293053" y="521809"/>
                      <a:pt x="296486" y="524904"/>
                    </a:cubicBezTo>
                    <a:cubicBezTo>
                      <a:pt x="299918" y="527943"/>
                      <a:pt x="304364" y="520797"/>
                      <a:pt x="315223" y="531038"/>
                    </a:cubicBezTo>
                    <a:cubicBezTo>
                      <a:pt x="326083" y="541222"/>
                      <a:pt x="323101" y="542741"/>
                      <a:pt x="334974" y="535651"/>
                    </a:cubicBezTo>
                    <a:cubicBezTo>
                      <a:pt x="336830" y="534526"/>
                      <a:pt x="338519" y="533232"/>
                      <a:pt x="340038" y="531825"/>
                    </a:cubicBezTo>
                    <a:cubicBezTo>
                      <a:pt x="341557" y="530419"/>
                      <a:pt x="345721" y="530700"/>
                      <a:pt x="348478" y="526536"/>
                    </a:cubicBezTo>
                    <a:cubicBezTo>
                      <a:pt x="351235" y="522428"/>
                      <a:pt x="354499" y="519108"/>
                      <a:pt x="356187" y="519390"/>
                    </a:cubicBezTo>
                    <a:cubicBezTo>
                      <a:pt x="357819" y="519671"/>
                      <a:pt x="359732" y="523498"/>
                      <a:pt x="361139" y="529293"/>
                    </a:cubicBezTo>
                    <a:cubicBezTo>
                      <a:pt x="362489" y="535089"/>
                      <a:pt x="363052" y="540266"/>
                      <a:pt x="364459" y="543867"/>
                    </a:cubicBezTo>
                    <a:cubicBezTo>
                      <a:pt x="365809" y="547468"/>
                      <a:pt x="366090" y="553207"/>
                      <a:pt x="365021" y="555965"/>
                    </a:cubicBezTo>
                    <a:cubicBezTo>
                      <a:pt x="363952" y="558722"/>
                      <a:pt x="361983" y="562267"/>
                      <a:pt x="364177" y="565868"/>
                    </a:cubicBezTo>
                    <a:cubicBezTo>
                      <a:pt x="366372" y="569413"/>
                      <a:pt x="369973" y="576559"/>
                      <a:pt x="371605" y="581511"/>
                    </a:cubicBezTo>
                    <a:cubicBezTo>
                      <a:pt x="373236" y="586462"/>
                      <a:pt x="377625" y="591920"/>
                      <a:pt x="380383" y="591414"/>
                    </a:cubicBezTo>
                    <a:cubicBezTo>
                      <a:pt x="383140" y="590851"/>
                      <a:pt x="386685" y="589220"/>
                      <a:pt x="389161" y="592764"/>
                    </a:cubicBezTo>
                    <a:cubicBezTo>
                      <a:pt x="391636" y="596309"/>
                      <a:pt x="391636" y="597435"/>
                      <a:pt x="391636" y="599348"/>
                    </a:cubicBezTo>
                    <a:cubicBezTo>
                      <a:pt x="391636" y="601261"/>
                      <a:pt x="391918" y="605369"/>
                      <a:pt x="395237" y="603174"/>
                    </a:cubicBezTo>
                    <a:cubicBezTo>
                      <a:pt x="398557" y="600979"/>
                      <a:pt x="401258" y="598504"/>
                      <a:pt x="403228" y="596591"/>
                    </a:cubicBezTo>
                    <a:cubicBezTo>
                      <a:pt x="405141" y="594677"/>
                      <a:pt x="408180" y="591076"/>
                      <a:pt x="413413" y="593834"/>
                    </a:cubicBezTo>
                    <a:cubicBezTo>
                      <a:pt x="418645" y="596591"/>
                      <a:pt x="427986" y="604243"/>
                      <a:pt x="435357" y="603455"/>
                    </a:cubicBezTo>
                    <a:cubicBezTo>
                      <a:pt x="442785" y="602612"/>
                      <a:pt x="447736" y="600698"/>
                      <a:pt x="450719" y="601261"/>
                    </a:cubicBezTo>
                    <a:cubicBezTo>
                      <a:pt x="453757" y="601824"/>
                      <a:pt x="455952" y="602386"/>
                      <a:pt x="455670" y="606494"/>
                    </a:cubicBezTo>
                    <a:cubicBezTo>
                      <a:pt x="455389" y="610602"/>
                      <a:pt x="451281" y="620786"/>
                      <a:pt x="455108" y="621855"/>
                    </a:cubicBezTo>
                    <a:cubicBezTo>
                      <a:pt x="458934" y="622981"/>
                      <a:pt x="462816" y="624331"/>
                      <a:pt x="467205" y="627370"/>
                    </a:cubicBezTo>
                    <a:cubicBezTo>
                      <a:pt x="471594" y="630408"/>
                      <a:pt x="484255" y="636148"/>
                      <a:pt x="490557" y="636429"/>
                    </a:cubicBezTo>
                    <a:cubicBezTo>
                      <a:pt x="496859" y="636710"/>
                      <a:pt x="497984" y="635078"/>
                      <a:pt x="502092" y="633390"/>
                    </a:cubicBezTo>
                    <a:cubicBezTo>
                      <a:pt x="506200" y="631759"/>
                      <a:pt x="508957" y="629002"/>
                      <a:pt x="510870" y="626244"/>
                    </a:cubicBezTo>
                    <a:cubicBezTo>
                      <a:pt x="512783" y="623487"/>
                      <a:pt x="517453" y="616904"/>
                      <a:pt x="520492" y="618817"/>
                    </a:cubicBezTo>
                    <a:cubicBezTo>
                      <a:pt x="523531" y="620730"/>
                      <a:pt x="522968" y="622924"/>
                      <a:pt x="523531" y="626526"/>
                    </a:cubicBezTo>
                    <a:cubicBezTo>
                      <a:pt x="524093" y="630127"/>
                      <a:pt x="524881" y="637217"/>
                      <a:pt x="529045" y="640537"/>
                    </a:cubicBezTo>
                    <a:cubicBezTo>
                      <a:pt x="530339" y="641606"/>
                      <a:pt x="531577" y="642450"/>
                      <a:pt x="532815" y="643181"/>
                    </a:cubicBezTo>
                    <a:cubicBezTo>
                      <a:pt x="535403" y="644813"/>
                      <a:pt x="537710" y="645713"/>
                      <a:pt x="539230" y="645151"/>
                    </a:cubicBezTo>
                    <a:cubicBezTo>
                      <a:pt x="540524" y="644644"/>
                      <a:pt x="541649" y="645207"/>
                      <a:pt x="542887" y="646220"/>
                    </a:cubicBezTo>
                    <a:cubicBezTo>
                      <a:pt x="542774" y="645376"/>
                      <a:pt x="542549" y="644813"/>
                      <a:pt x="542549" y="644813"/>
                    </a:cubicBezTo>
                    <a:cubicBezTo>
                      <a:pt x="541818" y="642675"/>
                      <a:pt x="541593" y="639974"/>
                      <a:pt x="541424" y="635529"/>
                    </a:cubicBezTo>
                    <a:cubicBezTo>
                      <a:pt x="540918" y="623825"/>
                      <a:pt x="561681" y="594734"/>
                      <a:pt x="577942" y="592708"/>
                    </a:cubicBezTo>
                    <a:cubicBezTo>
                      <a:pt x="594204" y="590683"/>
                      <a:pt x="593247" y="590683"/>
                      <a:pt x="597693" y="579429"/>
                    </a:cubicBezTo>
                    <a:cubicBezTo>
                      <a:pt x="600112" y="573295"/>
                      <a:pt x="597243" y="552532"/>
                      <a:pt x="593867" y="532951"/>
                    </a:cubicBezTo>
                    <a:cubicBezTo>
                      <a:pt x="593191" y="528899"/>
                      <a:pt x="592347" y="524904"/>
                      <a:pt x="591559" y="521078"/>
                    </a:cubicBezTo>
                    <a:cubicBezTo>
                      <a:pt x="589140" y="509655"/>
                      <a:pt x="585708" y="499865"/>
                      <a:pt x="586608" y="495813"/>
                    </a:cubicBezTo>
                    <a:cubicBezTo>
                      <a:pt x="592066" y="472293"/>
                      <a:pt x="583232" y="494406"/>
                      <a:pt x="577267" y="497726"/>
                    </a:cubicBezTo>
                    <a:cubicBezTo>
                      <a:pt x="571359" y="501046"/>
                      <a:pt x="576986" y="500596"/>
                      <a:pt x="567139" y="503522"/>
                    </a:cubicBezTo>
                    <a:cubicBezTo>
                      <a:pt x="558417" y="506167"/>
                      <a:pt x="552678" y="500877"/>
                      <a:pt x="547614" y="497107"/>
                    </a:cubicBezTo>
                    <a:cubicBezTo>
                      <a:pt x="542549" y="493337"/>
                      <a:pt x="534446" y="494744"/>
                      <a:pt x="523643" y="490186"/>
                    </a:cubicBezTo>
                    <a:cubicBezTo>
                      <a:pt x="512783" y="485572"/>
                      <a:pt x="510814" y="472349"/>
                      <a:pt x="510814" y="461095"/>
                    </a:cubicBezTo>
                    <a:cubicBezTo>
                      <a:pt x="510814" y="449898"/>
                      <a:pt x="499447" y="449391"/>
                      <a:pt x="486618" y="445790"/>
                    </a:cubicBezTo>
                    <a:cubicBezTo>
                      <a:pt x="473789" y="442245"/>
                      <a:pt x="479191" y="438138"/>
                      <a:pt x="478234" y="426940"/>
                    </a:cubicBezTo>
                    <a:cubicBezTo>
                      <a:pt x="477277" y="415743"/>
                      <a:pt x="482679" y="418781"/>
                      <a:pt x="486618" y="422889"/>
                    </a:cubicBezTo>
                    <a:cubicBezTo>
                      <a:pt x="490557" y="426940"/>
                      <a:pt x="496521" y="424408"/>
                      <a:pt x="510814" y="420357"/>
                    </a:cubicBezTo>
                    <a:cubicBezTo>
                      <a:pt x="525106" y="416305"/>
                      <a:pt x="521167" y="390759"/>
                      <a:pt x="519704" y="385189"/>
                    </a:cubicBezTo>
                    <a:cubicBezTo>
                      <a:pt x="518241" y="379562"/>
                      <a:pt x="513796" y="363244"/>
                      <a:pt x="537485" y="359193"/>
                    </a:cubicBezTo>
                    <a:cubicBezTo>
                      <a:pt x="561174" y="355141"/>
                      <a:pt x="540467" y="341355"/>
                      <a:pt x="543900" y="333703"/>
                    </a:cubicBezTo>
                    <a:cubicBezTo>
                      <a:pt x="547332" y="326050"/>
                      <a:pt x="543900" y="321943"/>
                      <a:pt x="540467" y="314853"/>
                    </a:cubicBezTo>
                    <a:cubicBezTo>
                      <a:pt x="537035" y="307707"/>
                      <a:pt x="549358" y="296509"/>
                      <a:pt x="555773" y="293414"/>
                    </a:cubicBezTo>
                    <a:cubicBezTo>
                      <a:pt x="558192" y="292289"/>
                      <a:pt x="564944" y="301179"/>
                      <a:pt x="567814" y="297016"/>
                    </a:cubicBezTo>
                    <a:cubicBezTo>
                      <a:pt x="574622" y="287337"/>
                      <a:pt x="584582" y="296734"/>
                      <a:pt x="585370" y="303599"/>
                    </a:cubicBezTo>
                    <a:cubicBezTo>
                      <a:pt x="586158" y="310689"/>
                      <a:pt x="589815" y="314290"/>
                      <a:pt x="597243" y="325544"/>
                    </a:cubicBezTo>
                    <a:cubicBezTo>
                      <a:pt x="604670" y="336741"/>
                      <a:pt x="609115" y="335728"/>
                      <a:pt x="613054" y="331171"/>
                    </a:cubicBezTo>
                    <a:cubicBezTo>
                      <a:pt x="616993" y="326557"/>
                      <a:pt x="632298" y="320986"/>
                      <a:pt x="645127" y="308719"/>
                    </a:cubicBezTo>
                    <a:cubicBezTo>
                      <a:pt x="658126" y="296622"/>
                      <a:pt x="654637" y="298704"/>
                      <a:pt x="651204" y="290544"/>
                    </a:cubicBezTo>
                    <a:close/>
                  </a:path>
                </a:pathLst>
              </a:custGeom>
              <a:solidFill>
                <a:srgbClr val="216FB7">
                  <a:alpha val="52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3" name="任意多边形: 形状 682">
                <a:extLst>
                  <a:ext uri="{FF2B5EF4-FFF2-40B4-BE49-F238E27FC236}">
                    <a16:creationId xmlns:a16="http://schemas.microsoft.com/office/drawing/2014/main" id="{969DEECA-B677-E822-3349-B5B61FF9B5BB}"/>
                  </a:ext>
                </a:extLst>
              </p:cNvPr>
              <p:cNvSpPr/>
              <p:nvPr/>
            </p:nvSpPr>
            <p:spPr>
              <a:xfrm>
                <a:off x="6142890" y="5252844"/>
                <a:ext cx="814716" cy="587024"/>
              </a:xfrm>
              <a:custGeom>
                <a:avLst/>
                <a:gdLst>
                  <a:gd name="connsiteX0" fmla="*/ 871206 w 878181"/>
                  <a:gd name="connsiteY0" fmla="*/ 272294 h 632752"/>
                  <a:gd name="connsiteX1" fmla="*/ 860233 w 878181"/>
                  <a:gd name="connsiteY1" fmla="*/ 291257 h 632752"/>
                  <a:gd name="connsiteX2" fmla="*/ 861696 w 878181"/>
                  <a:gd name="connsiteY2" fmla="*/ 311739 h 632752"/>
                  <a:gd name="connsiteX3" fmla="*/ 847010 w 878181"/>
                  <a:gd name="connsiteY3" fmla="*/ 328451 h 632752"/>
                  <a:gd name="connsiteX4" fmla="*/ 833055 w 878181"/>
                  <a:gd name="connsiteY4" fmla="*/ 336779 h 632752"/>
                  <a:gd name="connsiteX5" fmla="*/ 821295 w 878181"/>
                  <a:gd name="connsiteY5" fmla="*/ 353490 h 632752"/>
                  <a:gd name="connsiteX6" fmla="*/ 800757 w 878181"/>
                  <a:gd name="connsiteY6" fmla="*/ 390684 h 632752"/>
                  <a:gd name="connsiteX7" fmla="*/ 802276 w 878181"/>
                  <a:gd name="connsiteY7" fmla="*/ 439976 h 632752"/>
                  <a:gd name="connsiteX8" fmla="*/ 787084 w 878181"/>
                  <a:gd name="connsiteY8" fmla="*/ 463159 h 632752"/>
                  <a:gd name="connsiteX9" fmla="*/ 772623 w 878181"/>
                  <a:gd name="connsiteY9" fmla="*/ 465859 h 632752"/>
                  <a:gd name="connsiteX10" fmla="*/ 761031 w 878181"/>
                  <a:gd name="connsiteY10" fmla="*/ 470586 h 632752"/>
                  <a:gd name="connsiteX11" fmla="*/ 757149 w 878181"/>
                  <a:gd name="connsiteY11" fmla="*/ 477394 h 632752"/>
                  <a:gd name="connsiteX12" fmla="*/ 731378 w 878181"/>
                  <a:gd name="connsiteY12" fmla="*/ 495513 h 632752"/>
                  <a:gd name="connsiteX13" fmla="*/ 731378 w 878181"/>
                  <a:gd name="connsiteY13" fmla="*/ 509918 h 632752"/>
                  <a:gd name="connsiteX14" fmla="*/ 726932 w 878181"/>
                  <a:gd name="connsiteY14" fmla="*/ 516164 h 632752"/>
                  <a:gd name="connsiteX15" fmla="*/ 728846 w 878181"/>
                  <a:gd name="connsiteY15" fmla="*/ 532144 h 632752"/>
                  <a:gd name="connsiteX16" fmla="*/ 716748 w 878181"/>
                  <a:gd name="connsiteY16" fmla="*/ 539065 h 632752"/>
                  <a:gd name="connsiteX17" fmla="*/ 710389 w 878181"/>
                  <a:gd name="connsiteY17" fmla="*/ 539909 h 632752"/>
                  <a:gd name="connsiteX18" fmla="*/ 696435 w 878181"/>
                  <a:gd name="connsiteY18" fmla="*/ 539065 h 632752"/>
                  <a:gd name="connsiteX19" fmla="*/ 686588 w 878181"/>
                  <a:gd name="connsiteY19" fmla="*/ 543792 h 632752"/>
                  <a:gd name="connsiteX20" fmla="*/ 689120 w 878181"/>
                  <a:gd name="connsiteY20" fmla="*/ 548349 h 632752"/>
                  <a:gd name="connsiteX21" fmla="*/ 689289 w 878181"/>
                  <a:gd name="connsiteY21" fmla="*/ 556340 h 632752"/>
                  <a:gd name="connsiteX22" fmla="*/ 695028 w 878181"/>
                  <a:gd name="connsiteY22" fmla="*/ 562754 h 632752"/>
                  <a:gd name="connsiteX23" fmla="*/ 685462 w 878181"/>
                  <a:gd name="connsiteY23" fmla="*/ 572208 h 632752"/>
                  <a:gd name="connsiteX24" fmla="*/ 673702 w 878181"/>
                  <a:gd name="connsiteY24" fmla="*/ 578791 h 632752"/>
                  <a:gd name="connsiteX25" fmla="*/ 634089 w 878181"/>
                  <a:gd name="connsiteY25" fmla="*/ 594771 h 632752"/>
                  <a:gd name="connsiteX26" fmla="*/ 614789 w 878181"/>
                  <a:gd name="connsiteY26" fmla="*/ 611989 h 632752"/>
                  <a:gd name="connsiteX27" fmla="*/ 612538 w 878181"/>
                  <a:gd name="connsiteY27" fmla="*/ 608332 h 632752"/>
                  <a:gd name="connsiteX28" fmla="*/ 610794 w 878181"/>
                  <a:gd name="connsiteY28" fmla="*/ 605462 h 632752"/>
                  <a:gd name="connsiteX29" fmla="*/ 610231 w 878181"/>
                  <a:gd name="connsiteY29" fmla="*/ 614915 h 632752"/>
                  <a:gd name="connsiteX30" fmla="*/ 610794 w 878181"/>
                  <a:gd name="connsiteY30" fmla="*/ 616660 h 632752"/>
                  <a:gd name="connsiteX31" fmla="*/ 612257 w 878181"/>
                  <a:gd name="connsiteY31" fmla="*/ 622118 h 632752"/>
                  <a:gd name="connsiteX32" fmla="*/ 610681 w 878181"/>
                  <a:gd name="connsiteY32" fmla="*/ 625494 h 632752"/>
                  <a:gd name="connsiteX33" fmla="*/ 604604 w 878181"/>
                  <a:gd name="connsiteY33" fmla="*/ 621893 h 632752"/>
                  <a:gd name="connsiteX34" fmla="*/ 598752 w 878181"/>
                  <a:gd name="connsiteY34" fmla="*/ 616547 h 632752"/>
                  <a:gd name="connsiteX35" fmla="*/ 594476 w 878181"/>
                  <a:gd name="connsiteY35" fmla="*/ 606644 h 632752"/>
                  <a:gd name="connsiteX36" fmla="*/ 591718 w 878181"/>
                  <a:gd name="connsiteY36" fmla="*/ 600961 h 632752"/>
                  <a:gd name="connsiteX37" fmla="*/ 591043 w 878181"/>
                  <a:gd name="connsiteY37" fmla="*/ 596178 h 632752"/>
                  <a:gd name="connsiteX38" fmla="*/ 596558 w 878181"/>
                  <a:gd name="connsiteY38" fmla="*/ 590326 h 632752"/>
                  <a:gd name="connsiteX39" fmla="*/ 594138 w 878181"/>
                  <a:gd name="connsiteY39" fmla="*/ 585937 h 632752"/>
                  <a:gd name="connsiteX40" fmla="*/ 591887 w 878181"/>
                  <a:gd name="connsiteY40" fmla="*/ 587681 h 632752"/>
                  <a:gd name="connsiteX41" fmla="*/ 587330 w 878181"/>
                  <a:gd name="connsiteY41" fmla="*/ 592239 h 632752"/>
                  <a:gd name="connsiteX42" fmla="*/ 580746 w 878181"/>
                  <a:gd name="connsiteY42" fmla="*/ 596966 h 632752"/>
                  <a:gd name="connsiteX43" fmla="*/ 581084 w 878181"/>
                  <a:gd name="connsiteY43" fmla="*/ 600229 h 632752"/>
                  <a:gd name="connsiteX44" fmla="*/ 586260 w 878181"/>
                  <a:gd name="connsiteY44" fmla="*/ 602986 h 632752"/>
                  <a:gd name="connsiteX45" fmla="*/ 589018 w 878181"/>
                  <a:gd name="connsiteY45" fmla="*/ 609345 h 632752"/>
                  <a:gd name="connsiteX46" fmla="*/ 590481 w 878181"/>
                  <a:gd name="connsiteY46" fmla="*/ 614859 h 632752"/>
                  <a:gd name="connsiteX47" fmla="*/ 585191 w 878181"/>
                  <a:gd name="connsiteY47" fmla="*/ 621217 h 632752"/>
                  <a:gd name="connsiteX48" fmla="*/ 572137 w 878181"/>
                  <a:gd name="connsiteY48" fmla="*/ 626001 h 632752"/>
                  <a:gd name="connsiteX49" fmla="*/ 564991 w 878181"/>
                  <a:gd name="connsiteY49" fmla="*/ 625832 h 632752"/>
                  <a:gd name="connsiteX50" fmla="*/ 558689 w 878181"/>
                  <a:gd name="connsiteY50" fmla="*/ 627576 h 632752"/>
                  <a:gd name="connsiteX51" fmla="*/ 553962 w 878181"/>
                  <a:gd name="connsiteY51" fmla="*/ 628082 h 632752"/>
                  <a:gd name="connsiteX52" fmla="*/ 550248 w 878181"/>
                  <a:gd name="connsiteY52" fmla="*/ 622512 h 632752"/>
                  <a:gd name="connsiteX53" fmla="*/ 547829 w 878181"/>
                  <a:gd name="connsiteY53" fmla="*/ 625775 h 632752"/>
                  <a:gd name="connsiteX54" fmla="*/ 544734 w 878181"/>
                  <a:gd name="connsiteY54" fmla="*/ 630671 h 632752"/>
                  <a:gd name="connsiteX55" fmla="*/ 540007 w 878181"/>
                  <a:gd name="connsiteY55" fmla="*/ 632753 h 632752"/>
                  <a:gd name="connsiteX56" fmla="*/ 536294 w 878181"/>
                  <a:gd name="connsiteY56" fmla="*/ 631290 h 632752"/>
                  <a:gd name="connsiteX57" fmla="*/ 531398 w 878181"/>
                  <a:gd name="connsiteY57" fmla="*/ 629152 h 632752"/>
                  <a:gd name="connsiteX58" fmla="*/ 528191 w 878181"/>
                  <a:gd name="connsiteY58" fmla="*/ 626732 h 632752"/>
                  <a:gd name="connsiteX59" fmla="*/ 531286 w 878181"/>
                  <a:gd name="connsiteY59" fmla="*/ 620036 h 632752"/>
                  <a:gd name="connsiteX60" fmla="*/ 536350 w 878181"/>
                  <a:gd name="connsiteY60" fmla="*/ 619698 h 632752"/>
                  <a:gd name="connsiteX61" fmla="*/ 539220 w 878181"/>
                  <a:gd name="connsiteY61" fmla="*/ 618742 h 632752"/>
                  <a:gd name="connsiteX62" fmla="*/ 541358 w 878181"/>
                  <a:gd name="connsiteY62" fmla="*/ 613509 h 632752"/>
                  <a:gd name="connsiteX63" fmla="*/ 533874 w 878181"/>
                  <a:gd name="connsiteY63" fmla="*/ 610414 h 632752"/>
                  <a:gd name="connsiteX64" fmla="*/ 527853 w 878181"/>
                  <a:gd name="connsiteY64" fmla="*/ 605575 h 632752"/>
                  <a:gd name="connsiteX65" fmla="*/ 523014 w 878181"/>
                  <a:gd name="connsiteY65" fmla="*/ 605913 h 632752"/>
                  <a:gd name="connsiteX66" fmla="*/ 517556 w 878181"/>
                  <a:gd name="connsiteY66" fmla="*/ 606813 h 632752"/>
                  <a:gd name="connsiteX67" fmla="*/ 510297 w 878181"/>
                  <a:gd name="connsiteY67" fmla="*/ 601129 h 632752"/>
                  <a:gd name="connsiteX68" fmla="*/ 507765 w 878181"/>
                  <a:gd name="connsiteY68" fmla="*/ 592802 h 632752"/>
                  <a:gd name="connsiteX69" fmla="*/ 512154 w 878181"/>
                  <a:gd name="connsiteY69" fmla="*/ 587344 h 632752"/>
                  <a:gd name="connsiteX70" fmla="*/ 509847 w 878181"/>
                  <a:gd name="connsiteY70" fmla="*/ 585656 h 632752"/>
                  <a:gd name="connsiteX71" fmla="*/ 506134 w 878181"/>
                  <a:gd name="connsiteY71" fmla="*/ 581492 h 632752"/>
                  <a:gd name="connsiteX72" fmla="*/ 502983 w 878181"/>
                  <a:gd name="connsiteY72" fmla="*/ 579860 h 632752"/>
                  <a:gd name="connsiteX73" fmla="*/ 498425 w 878181"/>
                  <a:gd name="connsiteY73" fmla="*/ 591789 h 632752"/>
                  <a:gd name="connsiteX74" fmla="*/ 501970 w 878181"/>
                  <a:gd name="connsiteY74" fmla="*/ 596572 h 632752"/>
                  <a:gd name="connsiteX75" fmla="*/ 506809 w 878181"/>
                  <a:gd name="connsiteY75" fmla="*/ 602199 h 632752"/>
                  <a:gd name="connsiteX76" fmla="*/ 500338 w 878181"/>
                  <a:gd name="connsiteY76" fmla="*/ 603718 h 632752"/>
                  <a:gd name="connsiteX77" fmla="*/ 495780 w 878181"/>
                  <a:gd name="connsiteY77" fmla="*/ 604956 h 632752"/>
                  <a:gd name="connsiteX78" fmla="*/ 491222 w 878181"/>
                  <a:gd name="connsiteY78" fmla="*/ 603887 h 632752"/>
                  <a:gd name="connsiteX79" fmla="*/ 487677 w 878181"/>
                  <a:gd name="connsiteY79" fmla="*/ 601805 h 632752"/>
                  <a:gd name="connsiteX80" fmla="*/ 490378 w 878181"/>
                  <a:gd name="connsiteY80" fmla="*/ 597810 h 632752"/>
                  <a:gd name="connsiteX81" fmla="*/ 491054 w 878181"/>
                  <a:gd name="connsiteY81" fmla="*/ 595109 h 632752"/>
                  <a:gd name="connsiteX82" fmla="*/ 489534 w 878181"/>
                  <a:gd name="connsiteY82" fmla="*/ 593027 h 632752"/>
                  <a:gd name="connsiteX83" fmla="*/ 488297 w 878181"/>
                  <a:gd name="connsiteY83" fmla="*/ 589707 h 632752"/>
                  <a:gd name="connsiteX84" fmla="*/ 479406 w 878181"/>
                  <a:gd name="connsiteY84" fmla="*/ 590776 h 632752"/>
                  <a:gd name="connsiteX85" fmla="*/ 474342 w 878181"/>
                  <a:gd name="connsiteY85" fmla="*/ 588469 h 632752"/>
                  <a:gd name="connsiteX86" fmla="*/ 473498 w 878181"/>
                  <a:gd name="connsiteY86" fmla="*/ 580479 h 632752"/>
                  <a:gd name="connsiteX87" fmla="*/ 478731 w 878181"/>
                  <a:gd name="connsiteY87" fmla="*/ 572770 h 632752"/>
                  <a:gd name="connsiteX88" fmla="*/ 475805 w 878181"/>
                  <a:gd name="connsiteY88" fmla="*/ 571532 h 632752"/>
                  <a:gd name="connsiteX89" fmla="*/ 472091 w 878181"/>
                  <a:gd name="connsiteY89" fmla="*/ 572095 h 632752"/>
                  <a:gd name="connsiteX90" fmla="*/ 469615 w 878181"/>
                  <a:gd name="connsiteY90" fmla="*/ 566637 h 632752"/>
                  <a:gd name="connsiteX91" fmla="*/ 465620 w 878181"/>
                  <a:gd name="connsiteY91" fmla="*/ 568550 h 632752"/>
                  <a:gd name="connsiteX92" fmla="*/ 460274 w 878181"/>
                  <a:gd name="connsiteY92" fmla="*/ 574458 h 632752"/>
                  <a:gd name="connsiteX93" fmla="*/ 464832 w 878181"/>
                  <a:gd name="connsiteY93" fmla="*/ 582955 h 632752"/>
                  <a:gd name="connsiteX94" fmla="*/ 466070 w 878181"/>
                  <a:gd name="connsiteY94" fmla="*/ 588188 h 632752"/>
                  <a:gd name="connsiteX95" fmla="*/ 463144 w 878181"/>
                  <a:gd name="connsiteY95" fmla="*/ 591508 h 632752"/>
                  <a:gd name="connsiteX96" fmla="*/ 466914 w 878181"/>
                  <a:gd name="connsiteY96" fmla="*/ 593590 h 632752"/>
                  <a:gd name="connsiteX97" fmla="*/ 469615 w 878181"/>
                  <a:gd name="connsiteY97" fmla="*/ 594265 h 632752"/>
                  <a:gd name="connsiteX98" fmla="*/ 467533 w 878181"/>
                  <a:gd name="connsiteY98" fmla="*/ 601974 h 632752"/>
                  <a:gd name="connsiteX99" fmla="*/ 459431 w 878181"/>
                  <a:gd name="connsiteY99" fmla="*/ 609682 h 632752"/>
                  <a:gd name="connsiteX100" fmla="*/ 453972 w 878181"/>
                  <a:gd name="connsiteY100" fmla="*/ 611370 h 632752"/>
                  <a:gd name="connsiteX101" fmla="*/ 455041 w 878181"/>
                  <a:gd name="connsiteY101" fmla="*/ 607207 h 632752"/>
                  <a:gd name="connsiteX102" fmla="*/ 458361 w 878181"/>
                  <a:gd name="connsiteY102" fmla="*/ 602649 h 632752"/>
                  <a:gd name="connsiteX103" fmla="*/ 456448 w 878181"/>
                  <a:gd name="connsiteY103" fmla="*/ 596234 h 632752"/>
                  <a:gd name="connsiteX104" fmla="*/ 450540 w 878181"/>
                  <a:gd name="connsiteY104" fmla="*/ 597753 h 632752"/>
                  <a:gd name="connsiteX105" fmla="*/ 447389 w 878181"/>
                  <a:gd name="connsiteY105" fmla="*/ 600680 h 632752"/>
                  <a:gd name="connsiteX106" fmla="*/ 447220 w 878181"/>
                  <a:gd name="connsiteY106" fmla="*/ 597022 h 632752"/>
                  <a:gd name="connsiteX107" fmla="*/ 445138 w 878181"/>
                  <a:gd name="connsiteY107" fmla="*/ 592914 h 632752"/>
                  <a:gd name="connsiteX108" fmla="*/ 441931 w 878181"/>
                  <a:gd name="connsiteY108" fmla="*/ 598991 h 632752"/>
                  <a:gd name="connsiteX109" fmla="*/ 440637 w 878181"/>
                  <a:gd name="connsiteY109" fmla="*/ 607825 h 632752"/>
                  <a:gd name="connsiteX110" fmla="*/ 433378 w 878181"/>
                  <a:gd name="connsiteY110" fmla="*/ 617279 h 632752"/>
                  <a:gd name="connsiteX111" fmla="*/ 429608 w 878181"/>
                  <a:gd name="connsiteY111" fmla="*/ 617560 h 632752"/>
                  <a:gd name="connsiteX112" fmla="*/ 432028 w 878181"/>
                  <a:gd name="connsiteY112" fmla="*/ 612383 h 632752"/>
                  <a:gd name="connsiteX113" fmla="*/ 432590 w 878181"/>
                  <a:gd name="connsiteY113" fmla="*/ 607657 h 632752"/>
                  <a:gd name="connsiteX114" fmla="*/ 430959 w 878181"/>
                  <a:gd name="connsiteY114" fmla="*/ 602030 h 632752"/>
                  <a:gd name="connsiteX115" fmla="*/ 428651 w 878181"/>
                  <a:gd name="connsiteY115" fmla="*/ 600398 h 632752"/>
                  <a:gd name="connsiteX116" fmla="*/ 423362 w 878181"/>
                  <a:gd name="connsiteY116" fmla="*/ 606475 h 632752"/>
                  <a:gd name="connsiteX117" fmla="*/ 425782 w 878181"/>
                  <a:gd name="connsiteY117" fmla="*/ 611202 h 632752"/>
                  <a:gd name="connsiteX118" fmla="*/ 426682 w 878181"/>
                  <a:gd name="connsiteY118" fmla="*/ 613621 h 632752"/>
                  <a:gd name="connsiteX119" fmla="*/ 419986 w 878181"/>
                  <a:gd name="connsiteY119" fmla="*/ 614972 h 632752"/>
                  <a:gd name="connsiteX120" fmla="*/ 416835 w 878181"/>
                  <a:gd name="connsiteY120" fmla="*/ 612552 h 632752"/>
                  <a:gd name="connsiteX121" fmla="*/ 407382 w 878181"/>
                  <a:gd name="connsiteY121" fmla="*/ 610695 h 632752"/>
                  <a:gd name="connsiteX122" fmla="*/ 408451 w 878181"/>
                  <a:gd name="connsiteY122" fmla="*/ 615084 h 632752"/>
                  <a:gd name="connsiteX123" fmla="*/ 406481 w 878181"/>
                  <a:gd name="connsiteY123" fmla="*/ 616941 h 632752"/>
                  <a:gd name="connsiteX124" fmla="*/ 401417 w 878181"/>
                  <a:gd name="connsiteY124" fmla="*/ 616153 h 632752"/>
                  <a:gd name="connsiteX125" fmla="*/ 401811 w 878181"/>
                  <a:gd name="connsiteY125" fmla="*/ 612552 h 632752"/>
                  <a:gd name="connsiteX126" fmla="*/ 402093 w 878181"/>
                  <a:gd name="connsiteY126" fmla="*/ 609851 h 632752"/>
                  <a:gd name="connsiteX127" fmla="*/ 399223 w 878181"/>
                  <a:gd name="connsiteY127" fmla="*/ 608388 h 632752"/>
                  <a:gd name="connsiteX128" fmla="*/ 394440 w 878181"/>
                  <a:gd name="connsiteY128" fmla="*/ 608557 h 632752"/>
                  <a:gd name="connsiteX129" fmla="*/ 392414 w 878181"/>
                  <a:gd name="connsiteY129" fmla="*/ 607094 h 632752"/>
                  <a:gd name="connsiteX130" fmla="*/ 383636 w 878181"/>
                  <a:gd name="connsiteY130" fmla="*/ 599104 h 632752"/>
                  <a:gd name="connsiteX131" fmla="*/ 376321 w 878181"/>
                  <a:gd name="connsiteY131" fmla="*/ 597866 h 632752"/>
                  <a:gd name="connsiteX132" fmla="*/ 375252 w 878181"/>
                  <a:gd name="connsiteY132" fmla="*/ 597866 h 632752"/>
                  <a:gd name="connsiteX133" fmla="*/ 371145 w 878181"/>
                  <a:gd name="connsiteY133" fmla="*/ 598316 h 632752"/>
                  <a:gd name="connsiteX134" fmla="*/ 361917 w 878181"/>
                  <a:gd name="connsiteY134" fmla="*/ 602986 h 632752"/>
                  <a:gd name="connsiteX135" fmla="*/ 351619 w 878181"/>
                  <a:gd name="connsiteY135" fmla="*/ 604956 h 632752"/>
                  <a:gd name="connsiteX136" fmla="*/ 344867 w 878181"/>
                  <a:gd name="connsiteY136" fmla="*/ 604956 h 632752"/>
                  <a:gd name="connsiteX137" fmla="*/ 344586 w 878181"/>
                  <a:gd name="connsiteY137" fmla="*/ 604900 h 632752"/>
                  <a:gd name="connsiteX138" fmla="*/ 339634 w 878181"/>
                  <a:gd name="connsiteY138" fmla="*/ 602874 h 632752"/>
                  <a:gd name="connsiteX139" fmla="*/ 337102 w 878181"/>
                  <a:gd name="connsiteY139" fmla="*/ 600848 h 632752"/>
                  <a:gd name="connsiteX140" fmla="*/ 332826 w 878181"/>
                  <a:gd name="connsiteY140" fmla="*/ 598991 h 632752"/>
                  <a:gd name="connsiteX141" fmla="*/ 332769 w 878181"/>
                  <a:gd name="connsiteY141" fmla="*/ 598935 h 632752"/>
                  <a:gd name="connsiteX142" fmla="*/ 328043 w 878181"/>
                  <a:gd name="connsiteY142" fmla="*/ 600511 h 632752"/>
                  <a:gd name="connsiteX143" fmla="*/ 327818 w 878181"/>
                  <a:gd name="connsiteY143" fmla="*/ 600567 h 632752"/>
                  <a:gd name="connsiteX144" fmla="*/ 327086 w 878181"/>
                  <a:gd name="connsiteY144" fmla="*/ 600567 h 632752"/>
                  <a:gd name="connsiteX145" fmla="*/ 317633 w 878181"/>
                  <a:gd name="connsiteY145" fmla="*/ 591451 h 632752"/>
                  <a:gd name="connsiteX146" fmla="*/ 314876 w 878181"/>
                  <a:gd name="connsiteY146" fmla="*/ 586725 h 632752"/>
                  <a:gd name="connsiteX147" fmla="*/ 313019 w 878181"/>
                  <a:gd name="connsiteY147" fmla="*/ 587569 h 632752"/>
                  <a:gd name="connsiteX148" fmla="*/ 305535 w 878181"/>
                  <a:gd name="connsiteY148" fmla="*/ 590720 h 632752"/>
                  <a:gd name="connsiteX149" fmla="*/ 301878 w 878181"/>
                  <a:gd name="connsiteY149" fmla="*/ 589369 h 632752"/>
                  <a:gd name="connsiteX150" fmla="*/ 297320 w 878181"/>
                  <a:gd name="connsiteY150" fmla="*/ 584699 h 632752"/>
                  <a:gd name="connsiteX151" fmla="*/ 291806 w 878181"/>
                  <a:gd name="connsiteY151" fmla="*/ 580310 h 632752"/>
                  <a:gd name="connsiteX152" fmla="*/ 290061 w 878181"/>
                  <a:gd name="connsiteY152" fmla="*/ 578960 h 632752"/>
                  <a:gd name="connsiteX153" fmla="*/ 288373 w 878181"/>
                  <a:gd name="connsiteY153" fmla="*/ 578116 h 632752"/>
                  <a:gd name="connsiteX154" fmla="*/ 286404 w 878181"/>
                  <a:gd name="connsiteY154" fmla="*/ 577665 h 632752"/>
                  <a:gd name="connsiteX155" fmla="*/ 285504 w 878181"/>
                  <a:gd name="connsiteY155" fmla="*/ 577665 h 632752"/>
                  <a:gd name="connsiteX156" fmla="*/ 279201 w 878181"/>
                  <a:gd name="connsiteY156" fmla="*/ 572320 h 632752"/>
                  <a:gd name="connsiteX157" fmla="*/ 278920 w 878181"/>
                  <a:gd name="connsiteY157" fmla="*/ 570238 h 632752"/>
                  <a:gd name="connsiteX158" fmla="*/ 278920 w 878181"/>
                  <a:gd name="connsiteY158" fmla="*/ 569957 h 632752"/>
                  <a:gd name="connsiteX159" fmla="*/ 282240 w 878181"/>
                  <a:gd name="connsiteY159" fmla="*/ 564780 h 632752"/>
                  <a:gd name="connsiteX160" fmla="*/ 283028 w 878181"/>
                  <a:gd name="connsiteY160" fmla="*/ 564217 h 632752"/>
                  <a:gd name="connsiteX161" fmla="*/ 280946 w 878181"/>
                  <a:gd name="connsiteY161" fmla="*/ 562135 h 632752"/>
                  <a:gd name="connsiteX162" fmla="*/ 279089 w 878181"/>
                  <a:gd name="connsiteY162" fmla="*/ 561741 h 632752"/>
                  <a:gd name="connsiteX163" fmla="*/ 277738 w 878181"/>
                  <a:gd name="connsiteY163" fmla="*/ 562079 h 632752"/>
                  <a:gd name="connsiteX164" fmla="*/ 274025 w 878181"/>
                  <a:gd name="connsiteY164" fmla="*/ 562923 h 632752"/>
                  <a:gd name="connsiteX165" fmla="*/ 273912 w 878181"/>
                  <a:gd name="connsiteY165" fmla="*/ 562923 h 632752"/>
                  <a:gd name="connsiteX166" fmla="*/ 269073 w 878181"/>
                  <a:gd name="connsiteY166" fmla="*/ 560278 h 632752"/>
                  <a:gd name="connsiteX167" fmla="*/ 266541 w 878181"/>
                  <a:gd name="connsiteY167" fmla="*/ 556283 h 632752"/>
                  <a:gd name="connsiteX168" fmla="*/ 264628 w 878181"/>
                  <a:gd name="connsiteY168" fmla="*/ 554820 h 632752"/>
                  <a:gd name="connsiteX169" fmla="*/ 264515 w 878181"/>
                  <a:gd name="connsiteY169" fmla="*/ 554820 h 632752"/>
                  <a:gd name="connsiteX170" fmla="*/ 262771 w 878181"/>
                  <a:gd name="connsiteY170" fmla="*/ 555214 h 632752"/>
                  <a:gd name="connsiteX171" fmla="*/ 259282 w 878181"/>
                  <a:gd name="connsiteY171" fmla="*/ 556283 h 632752"/>
                  <a:gd name="connsiteX172" fmla="*/ 255343 w 878181"/>
                  <a:gd name="connsiteY172" fmla="*/ 554764 h 632752"/>
                  <a:gd name="connsiteX173" fmla="*/ 254556 w 878181"/>
                  <a:gd name="connsiteY173" fmla="*/ 554089 h 632752"/>
                  <a:gd name="connsiteX174" fmla="*/ 249660 w 878181"/>
                  <a:gd name="connsiteY174" fmla="*/ 558478 h 632752"/>
                  <a:gd name="connsiteX175" fmla="*/ 246341 w 878181"/>
                  <a:gd name="connsiteY175" fmla="*/ 556734 h 632752"/>
                  <a:gd name="connsiteX176" fmla="*/ 244878 w 878181"/>
                  <a:gd name="connsiteY176" fmla="*/ 552795 h 632752"/>
                  <a:gd name="connsiteX177" fmla="*/ 244878 w 878181"/>
                  <a:gd name="connsiteY177" fmla="*/ 552513 h 632752"/>
                  <a:gd name="connsiteX178" fmla="*/ 244934 w 878181"/>
                  <a:gd name="connsiteY178" fmla="*/ 550825 h 632752"/>
                  <a:gd name="connsiteX179" fmla="*/ 244765 w 878181"/>
                  <a:gd name="connsiteY179" fmla="*/ 549531 h 632752"/>
                  <a:gd name="connsiteX180" fmla="*/ 244033 w 878181"/>
                  <a:gd name="connsiteY180" fmla="*/ 539459 h 632752"/>
                  <a:gd name="connsiteX181" fmla="*/ 244427 w 878181"/>
                  <a:gd name="connsiteY181" fmla="*/ 523310 h 632752"/>
                  <a:gd name="connsiteX182" fmla="*/ 244765 w 878181"/>
                  <a:gd name="connsiteY182" fmla="*/ 516558 h 632752"/>
                  <a:gd name="connsiteX183" fmla="*/ 244427 w 878181"/>
                  <a:gd name="connsiteY183" fmla="*/ 513181 h 632752"/>
                  <a:gd name="connsiteX184" fmla="*/ 238913 w 878181"/>
                  <a:gd name="connsiteY184" fmla="*/ 510256 h 632752"/>
                  <a:gd name="connsiteX185" fmla="*/ 230810 w 878181"/>
                  <a:gd name="connsiteY185" fmla="*/ 504797 h 632752"/>
                  <a:gd name="connsiteX186" fmla="*/ 232161 w 878181"/>
                  <a:gd name="connsiteY186" fmla="*/ 501646 h 632752"/>
                  <a:gd name="connsiteX187" fmla="*/ 231767 w 878181"/>
                  <a:gd name="connsiteY187" fmla="*/ 501534 h 632752"/>
                  <a:gd name="connsiteX188" fmla="*/ 228728 w 878181"/>
                  <a:gd name="connsiteY188" fmla="*/ 497145 h 632752"/>
                  <a:gd name="connsiteX189" fmla="*/ 228728 w 878181"/>
                  <a:gd name="connsiteY189" fmla="*/ 496863 h 632752"/>
                  <a:gd name="connsiteX190" fmla="*/ 230810 w 878181"/>
                  <a:gd name="connsiteY190" fmla="*/ 490730 h 632752"/>
                  <a:gd name="connsiteX191" fmla="*/ 232273 w 878181"/>
                  <a:gd name="connsiteY191" fmla="*/ 485497 h 632752"/>
                  <a:gd name="connsiteX192" fmla="*/ 234637 w 878181"/>
                  <a:gd name="connsiteY192" fmla="*/ 480602 h 632752"/>
                  <a:gd name="connsiteX193" fmla="*/ 235424 w 878181"/>
                  <a:gd name="connsiteY193" fmla="*/ 478688 h 632752"/>
                  <a:gd name="connsiteX194" fmla="*/ 238238 w 878181"/>
                  <a:gd name="connsiteY194" fmla="*/ 473906 h 632752"/>
                  <a:gd name="connsiteX195" fmla="*/ 242683 w 878181"/>
                  <a:gd name="connsiteY195" fmla="*/ 472330 h 632752"/>
                  <a:gd name="connsiteX196" fmla="*/ 246059 w 878181"/>
                  <a:gd name="connsiteY196" fmla="*/ 473174 h 632752"/>
                  <a:gd name="connsiteX197" fmla="*/ 246397 w 878181"/>
                  <a:gd name="connsiteY197" fmla="*/ 472780 h 632752"/>
                  <a:gd name="connsiteX198" fmla="*/ 248366 w 878181"/>
                  <a:gd name="connsiteY198" fmla="*/ 469404 h 632752"/>
                  <a:gd name="connsiteX199" fmla="*/ 252361 w 878181"/>
                  <a:gd name="connsiteY199" fmla="*/ 461245 h 632752"/>
                  <a:gd name="connsiteX200" fmla="*/ 258888 w 878181"/>
                  <a:gd name="connsiteY200" fmla="*/ 452524 h 632752"/>
                  <a:gd name="connsiteX201" fmla="*/ 259451 w 878181"/>
                  <a:gd name="connsiteY201" fmla="*/ 451342 h 632752"/>
                  <a:gd name="connsiteX202" fmla="*/ 251067 w 878181"/>
                  <a:gd name="connsiteY202" fmla="*/ 448585 h 632752"/>
                  <a:gd name="connsiteX203" fmla="*/ 241727 w 878181"/>
                  <a:gd name="connsiteY203" fmla="*/ 441720 h 632752"/>
                  <a:gd name="connsiteX204" fmla="*/ 236943 w 878181"/>
                  <a:gd name="connsiteY204" fmla="*/ 434180 h 632752"/>
                  <a:gd name="connsiteX205" fmla="*/ 233399 w 878181"/>
                  <a:gd name="connsiteY205" fmla="*/ 432942 h 632752"/>
                  <a:gd name="connsiteX206" fmla="*/ 232949 w 878181"/>
                  <a:gd name="connsiteY206" fmla="*/ 432886 h 632752"/>
                  <a:gd name="connsiteX207" fmla="*/ 230698 w 878181"/>
                  <a:gd name="connsiteY207" fmla="*/ 433786 h 632752"/>
                  <a:gd name="connsiteX208" fmla="*/ 229516 w 878181"/>
                  <a:gd name="connsiteY208" fmla="*/ 434911 h 632752"/>
                  <a:gd name="connsiteX209" fmla="*/ 212354 w 878181"/>
                  <a:gd name="connsiteY209" fmla="*/ 442283 h 632752"/>
                  <a:gd name="connsiteX210" fmla="*/ 209484 w 878181"/>
                  <a:gd name="connsiteY210" fmla="*/ 442452 h 632752"/>
                  <a:gd name="connsiteX211" fmla="*/ 196936 w 878181"/>
                  <a:gd name="connsiteY211" fmla="*/ 435643 h 632752"/>
                  <a:gd name="connsiteX212" fmla="*/ 196036 w 878181"/>
                  <a:gd name="connsiteY212" fmla="*/ 432492 h 632752"/>
                  <a:gd name="connsiteX213" fmla="*/ 192097 w 878181"/>
                  <a:gd name="connsiteY213" fmla="*/ 427822 h 632752"/>
                  <a:gd name="connsiteX214" fmla="*/ 185795 w 878181"/>
                  <a:gd name="connsiteY214" fmla="*/ 425402 h 632752"/>
                  <a:gd name="connsiteX215" fmla="*/ 181294 w 878181"/>
                  <a:gd name="connsiteY215" fmla="*/ 425458 h 632752"/>
                  <a:gd name="connsiteX216" fmla="*/ 175779 w 878181"/>
                  <a:gd name="connsiteY216" fmla="*/ 424952 h 632752"/>
                  <a:gd name="connsiteX217" fmla="*/ 171728 w 878181"/>
                  <a:gd name="connsiteY217" fmla="*/ 424277 h 632752"/>
                  <a:gd name="connsiteX218" fmla="*/ 171784 w 878181"/>
                  <a:gd name="connsiteY218" fmla="*/ 425458 h 632752"/>
                  <a:gd name="connsiteX219" fmla="*/ 171840 w 878181"/>
                  <a:gd name="connsiteY219" fmla="*/ 425965 h 632752"/>
                  <a:gd name="connsiteX220" fmla="*/ 171840 w 878181"/>
                  <a:gd name="connsiteY220" fmla="*/ 426246 h 632752"/>
                  <a:gd name="connsiteX221" fmla="*/ 169027 w 878181"/>
                  <a:gd name="connsiteY221" fmla="*/ 430691 h 632752"/>
                  <a:gd name="connsiteX222" fmla="*/ 164695 w 878181"/>
                  <a:gd name="connsiteY222" fmla="*/ 431479 h 632752"/>
                  <a:gd name="connsiteX223" fmla="*/ 161206 w 878181"/>
                  <a:gd name="connsiteY223" fmla="*/ 431423 h 632752"/>
                  <a:gd name="connsiteX224" fmla="*/ 160024 w 878181"/>
                  <a:gd name="connsiteY224" fmla="*/ 431479 h 632752"/>
                  <a:gd name="connsiteX225" fmla="*/ 155354 w 878181"/>
                  <a:gd name="connsiteY225" fmla="*/ 431873 h 632752"/>
                  <a:gd name="connsiteX226" fmla="*/ 154904 w 878181"/>
                  <a:gd name="connsiteY226" fmla="*/ 431929 h 632752"/>
                  <a:gd name="connsiteX227" fmla="*/ 150458 w 878181"/>
                  <a:gd name="connsiteY227" fmla="*/ 428440 h 632752"/>
                  <a:gd name="connsiteX228" fmla="*/ 145169 w 878181"/>
                  <a:gd name="connsiteY228" fmla="*/ 423320 h 632752"/>
                  <a:gd name="connsiteX229" fmla="*/ 136054 w 878181"/>
                  <a:gd name="connsiteY229" fmla="*/ 415668 h 632752"/>
                  <a:gd name="connsiteX230" fmla="*/ 126038 w 878181"/>
                  <a:gd name="connsiteY230" fmla="*/ 412404 h 632752"/>
                  <a:gd name="connsiteX231" fmla="*/ 125588 w 878181"/>
                  <a:gd name="connsiteY231" fmla="*/ 412404 h 632752"/>
                  <a:gd name="connsiteX232" fmla="*/ 123843 w 878181"/>
                  <a:gd name="connsiteY232" fmla="*/ 412517 h 632752"/>
                  <a:gd name="connsiteX233" fmla="*/ 119286 w 878181"/>
                  <a:gd name="connsiteY233" fmla="*/ 413979 h 632752"/>
                  <a:gd name="connsiteX234" fmla="*/ 119173 w 878181"/>
                  <a:gd name="connsiteY234" fmla="*/ 413979 h 632752"/>
                  <a:gd name="connsiteX235" fmla="*/ 115909 w 878181"/>
                  <a:gd name="connsiteY235" fmla="*/ 412066 h 632752"/>
                  <a:gd name="connsiteX236" fmla="*/ 115234 w 878181"/>
                  <a:gd name="connsiteY236" fmla="*/ 409309 h 632752"/>
                  <a:gd name="connsiteX237" fmla="*/ 115628 w 878181"/>
                  <a:gd name="connsiteY237" fmla="*/ 403063 h 632752"/>
                  <a:gd name="connsiteX238" fmla="*/ 115572 w 878181"/>
                  <a:gd name="connsiteY238" fmla="*/ 401206 h 632752"/>
                  <a:gd name="connsiteX239" fmla="*/ 115572 w 878181"/>
                  <a:gd name="connsiteY239" fmla="*/ 401150 h 632752"/>
                  <a:gd name="connsiteX240" fmla="*/ 112758 w 878181"/>
                  <a:gd name="connsiteY240" fmla="*/ 397043 h 632752"/>
                  <a:gd name="connsiteX241" fmla="*/ 116528 w 878181"/>
                  <a:gd name="connsiteY241" fmla="*/ 392935 h 632752"/>
                  <a:gd name="connsiteX242" fmla="*/ 118216 w 878181"/>
                  <a:gd name="connsiteY242" fmla="*/ 391584 h 632752"/>
                  <a:gd name="connsiteX243" fmla="*/ 129751 w 878181"/>
                  <a:gd name="connsiteY243" fmla="*/ 384045 h 632752"/>
                  <a:gd name="connsiteX244" fmla="*/ 133296 w 878181"/>
                  <a:gd name="connsiteY244" fmla="*/ 380049 h 632752"/>
                  <a:gd name="connsiteX245" fmla="*/ 135772 w 878181"/>
                  <a:gd name="connsiteY245" fmla="*/ 372509 h 632752"/>
                  <a:gd name="connsiteX246" fmla="*/ 146126 w 878181"/>
                  <a:gd name="connsiteY246" fmla="*/ 366545 h 632752"/>
                  <a:gd name="connsiteX247" fmla="*/ 156704 w 878181"/>
                  <a:gd name="connsiteY247" fmla="*/ 360693 h 632752"/>
                  <a:gd name="connsiteX248" fmla="*/ 173810 w 878181"/>
                  <a:gd name="connsiteY248" fmla="*/ 364069 h 632752"/>
                  <a:gd name="connsiteX249" fmla="*/ 184726 w 878181"/>
                  <a:gd name="connsiteY249" fmla="*/ 353884 h 632752"/>
                  <a:gd name="connsiteX250" fmla="*/ 187483 w 878181"/>
                  <a:gd name="connsiteY250" fmla="*/ 345332 h 632752"/>
                  <a:gd name="connsiteX251" fmla="*/ 190184 w 878181"/>
                  <a:gd name="connsiteY251" fmla="*/ 333740 h 632752"/>
                  <a:gd name="connsiteX252" fmla="*/ 190916 w 878181"/>
                  <a:gd name="connsiteY252" fmla="*/ 322149 h 632752"/>
                  <a:gd name="connsiteX253" fmla="*/ 194630 w 878181"/>
                  <a:gd name="connsiteY253" fmla="*/ 316634 h 632752"/>
                  <a:gd name="connsiteX254" fmla="*/ 190184 w 878181"/>
                  <a:gd name="connsiteY254" fmla="*/ 307462 h 632752"/>
                  <a:gd name="connsiteX255" fmla="*/ 179999 w 878181"/>
                  <a:gd name="connsiteY255" fmla="*/ 291764 h 632752"/>
                  <a:gd name="connsiteX256" fmla="*/ 172122 w 878181"/>
                  <a:gd name="connsiteY256" fmla="*/ 283211 h 632752"/>
                  <a:gd name="connsiteX257" fmla="*/ 164582 w 878181"/>
                  <a:gd name="connsiteY257" fmla="*/ 284899 h 632752"/>
                  <a:gd name="connsiteX258" fmla="*/ 159799 w 878181"/>
                  <a:gd name="connsiteY258" fmla="*/ 290413 h 632752"/>
                  <a:gd name="connsiteX259" fmla="*/ 151303 w 878181"/>
                  <a:gd name="connsiteY259" fmla="*/ 292776 h 632752"/>
                  <a:gd name="connsiteX260" fmla="*/ 145450 w 878181"/>
                  <a:gd name="connsiteY260" fmla="*/ 291088 h 632752"/>
                  <a:gd name="connsiteX261" fmla="*/ 132509 w 878181"/>
                  <a:gd name="connsiteY261" fmla="*/ 291820 h 632752"/>
                  <a:gd name="connsiteX262" fmla="*/ 127726 w 878181"/>
                  <a:gd name="connsiteY262" fmla="*/ 285968 h 632752"/>
                  <a:gd name="connsiteX263" fmla="*/ 122605 w 878181"/>
                  <a:gd name="connsiteY263" fmla="*/ 281523 h 632752"/>
                  <a:gd name="connsiteX264" fmla="*/ 115065 w 878181"/>
                  <a:gd name="connsiteY264" fmla="*/ 287374 h 632752"/>
                  <a:gd name="connsiteX265" fmla="*/ 103080 w 878181"/>
                  <a:gd name="connsiteY265" fmla="*/ 290751 h 632752"/>
                  <a:gd name="connsiteX266" fmla="*/ 94246 w 878181"/>
                  <a:gd name="connsiteY266" fmla="*/ 284280 h 632752"/>
                  <a:gd name="connsiteX267" fmla="*/ 82598 w 878181"/>
                  <a:gd name="connsiteY267" fmla="*/ 281860 h 632752"/>
                  <a:gd name="connsiteX268" fmla="*/ 80910 w 878181"/>
                  <a:gd name="connsiteY268" fmla="*/ 276402 h 632752"/>
                  <a:gd name="connsiteX269" fmla="*/ 82992 w 878181"/>
                  <a:gd name="connsiteY269" fmla="*/ 268243 h 632752"/>
                  <a:gd name="connsiteX270" fmla="*/ 74439 w 878181"/>
                  <a:gd name="connsiteY270" fmla="*/ 244667 h 632752"/>
                  <a:gd name="connsiteX271" fmla="*/ 63185 w 878181"/>
                  <a:gd name="connsiteY271" fmla="*/ 236508 h 632752"/>
                  <a:gd name="connsiteX272" fmla="*/ 51200 w 878181"/>
                  <a:gd name="connsiteY272" fmla="*/ 238196 h 632752"/>
                  <a:gd name="connsiteX273" fmla="*/ 34207 w 878181"/>
                  <a:gd name="connsiteY273" fmla="*/ 234426 h 632752"/>
                  <a:gd name="connsiteX274" fmla="*/ 24979 w 878181"/>
                  <a:gd name="connsiteY274" fmla="*/ 234426 h 632752"/>
                  <a:gd name="connsiteX275" fmla="*/ 24979 w 878181"/>
                  <a:gd name="connsiteY275" fmla="*/ 241966 h 632752"/>
                  <a:gd name="connsiteX276" fmla="*/ 19127 w 878181"/>
                  <a:gd name="connsiteY276" fmla="*/ 245061 h 632752"/>
                  <a:gd name="connsiteX277" fmla="*/ 8942 w 878181"/>
                  <a:gd name="connsiteY277" fmla="*/ 232400 h 632752"/>
                  <a:gd name="connsiteX278" fmla="*/ 52 w 878181"/>
                  <a:gd name="connsiteY278" fmla="*/ 204434 h 632752"/>
                  <a:gd name="connsiteX279" fmla="*/ 4047 w 878181"/>
                  <a:gd name="connsiteY279" fmla="*/ 191099 h 632752"/>
                  <a:gd name="connsiteX280" fmla="*/ 4103 w 878181"/>
                  <a:gd name="connsiteY280" fmla="*/ 190761 h 632752"/>
                  <a:gd name="connsiteX281" fmla="*/ 4216 w 878181"/>
                  <a:gd name="connsiteY281" fmla="*/ 190874 h 632752"/>
                  <a:gd name="connsiteX282" fmla="*/ 11137 w 878181"/>
                  <a:gd name="connsiteY282" fmla="*/ 191830 h 632752"/>
                  <a:gd name="connsiteX283" fmla="*/ 21490 w 878181"/>
                  <a:gd name="connsiteY283" fmla="*/ 200721 h 632752"/>
                  <a:gd name="connsiteX284" fmla="*/ 35276 w 878181"/>
                  <a:gd name="connsiteY284" fmla="*/ 198751 h 632752"/>
                  <a:gd name="connsiteX285" fmla="*/ 47149 w 878181"/>
                  <a:gd name="connsiteY285" fmla="*/ 190817 h 632752"/>
                  <a:gd name="connsiteX286" fmla="*/ 62004 w 878181"/>
                  <a:gd name="connsiteY286" fmla="*/ 184346 h 632752"/>
                  <a:gd name="connsiteX287" fmla="*/ 69881 w 878181"/>
                  <a:gd name="connsiteY287" fmla="*/ 170448 h 632752"/>
                  <a:gd name="connsiteX288" fmla="*/ 84736 w 878181"/>
                  <a:gd name="connsiteY288" fmla="*/ 158069 h 632752"/>
                  <a:gd name="connsiteX289" fmla="*/ 92108 w 878181"/>
                  <a:gd name="connsiteY289" fmla="*/ 162064 h 632752"/>
                  <a:gd name="connsiteX290" fmla="*/ 99479 w 878181"/>
                  <a:gd name="connsiteY290" fmla="*/ 166003 h 632752"/>
                  <a:gd name="connsiteX291" fmla="*/ 113265 w 878181"/>
                  <a:gd name="connsiteY291" fmla="*/ 169998 h 632752"/>
                  <a:gd name="connsiteX292" fmla="*/ 120186 w 878181"/>
                  <a:gd name="connsiteY292" fmla="*/ 179451 h 632752"/>
                  <a:gd name="connsiteX293" fmla="*/ 138473 w 878181"/>
                  <a:gd name="connsiteY293" fmla="*/ 189804 h 632752"/>
                  <a:gd name="connsiteX294" fmla="*/ 150796 w 878181"/>
                  <a:gd name="connsiteY294" fmla="*/ 196276 h 632752"/>
                  <a:gd name="connsiteX295" fmla="*/ 167114 w 878181"/>
                  <a:gd name="connsiteY295" fmla="*/ 198751 h 632752"/>
                  <a:gd name="connsiteX296" fmla="*/ 178424 w 878181"/>
                  <a:gd name="connsiteY296" fmla="*/ 203647 h 632752"/>
                  <a:gd name="connsiteX297" fmla="*/ 184389 w 878181"/>
                  <a:gd name="connsiteY297" fmla="*/ 204716 h 632752"/>
                  <a:gd name="connsiteX298" fmla="*/ 195699 w 878181"/>
                  <a:gd name="connsiteY298" fmla="*/ 195769 h 632752"/>
                  <a:gd name="connsiteX299" fmla="*/ 203632 w 878181"/>
                  <a:gd name="connsiteY299" fmla="*/ 186429 h 632752"/>
                  <a:gd name="connsiteX300" fmla="*/ 200144 w 878181"/>
                  <a:gd name="connsiteY300" fmla="*/ 173543 h 632752"/>
                  <a:gd name="connsiteX301" fmla="*/ 214943 w 878181"/>
                  <a:gd name="connsiteY301" fmla="*/ 171067 h 632752"/>
                  <a:gd name="connsiteX302" fmla="*/ 238182 w 878181"/>
                  <a:gd name="connsiteY302" fmla="*/ 159701 h 632752"/>
                  <a:gd name="connsiteX303" fmla="*/ 254499 w 878181"/>
                  <a:gd name="connsiteY303" fmla="*/ 146309 h 632752"/>
                  <a:gd name="connsiteX304" fmla="*/ 276669 w 878181"/>
                  <a:gd name="connsiteY304" fmla="*/ 145859 h 632752"/>
                  <a:gd name="connsiteX305" fmla="*/ 284040 w 878181"/>
                  <a:gd name="connsiteY305" fmla="*/ 138375 h 632752"/>
                  <a:gd name="connsiteX306" fmla="*/ 290455 w 878181"/>
                  <a:gd name="connsiteY306" fmla="*/ 141413 h 632752"/>
                  <a:gd name="connsiteX307" fmla="*/ 291975 w 878181"/>
                  <a:gd name="connsiteY307" fmla="*/ 135449 h 632752"/>
                  <a:gd name="connsiteX308" fmla="*/ 291975 w 878181"/>
                  <a:gd name="connsiteY308" fmla="*/ 117105 h 632752"/>
                  <a:gd name="connsiteX309" fmla="*/ 310712 w 878181"/>
                  <a:gd name="connsiteY309" fmla="*/ 100281 h 632752"/>
                  <a:gd name="connsiteX310" fmla="*/ 322585 w 878181"/>
                  <a:gd name="connsiteY310" fmla="*/ 101237 h 632752"/>
                  <a:gd name="connsiteX311" fmla="*/ 331025 w 878181"/>
                  <a:gd name="connsiteY311" fmla="*/ 115586 h 632752"/>
                  <a:gd name="connsiteX312" fmla="*/ 337440 w 878181"/>
                  <a:gd name="connsiteY312" fmla="*/ 123520 h 632752"/>
                  <a:gd name="connsiteX313" fmla="*/ 339859 w 878181"/>
                  <a:gd name="connsiteY313" fmla="*/ 131960 h 632752"/>
                  <a:gd name="connsiteX314" fmla="*/ 348750 w 878181"/>
                  <a:gd name="connsiteY314" fmla="*/ 146815 h 632752"/>
                  <a:gd name="connsiteX315" fmla="*/ 353701 w 878181"/>
                  <a:gd name="connsiteY315" fmla="*/ 145859 h 632752"/>
                  <a:gd name="connsiteX316" fmla="*/ 366024 w 878181"/>
                  <a:gd name="connsiteY316" fmla="*/ 136968 h 632752"/>
                  <a:gd name="connsiteX317" fmla="*/ 370920 w 878181"/>
                  <a:gd name="connsiteY317" fmla="*/ 144902 h 632752"/>
                  <a:gd name="connsiteX318" fmla="*/ 376884 w 878181"/>
                  <a:gd name="connsiteY318" fmla="*/ 147828 h 632752"/>
                  <a:gd name="connsiteX319" fmla="*/ 381779 w 878181"/>
                  <a:gd name="connsiteY319" fmla="*/ 161164 h 632752"/>
                  <a:gd name="connsiteX320" fmla="*/ 401530 w 878181"/>
                  <a:gd name="connsiteY320" fmla="*/ 158238 h 632752"/>
                  <a:gd name="connsiteX321" fmla="*/ 417848 w 878181"/>
                  <a:gd name="connsiteY321" fmla="*/ 151316 h 632752"/>
                  <a:gd name="connsiteX322" fmla="*/ 423756 w 878181"/>
                  <a:gd name="connsiteY322" fmla="*/ 130047 h 632752"/>
                  <a:gd name="connsiteX323" fmla="*/ 432647 w 878181"/>
                  <a:gd name="connsiteY323" fmla="*/ 119637 h 632752"/>
                  <a:gd name="connsiteX324" fmla="*/ 440018 w 878181"/>
                  <a:gd name="connsiteY324" fmla="*/ 114179 h 632752"/>
                  <a:gd name="connsiteX325" fmla="*/ 453353 w 878181"/>
                  <a:gd name="connsiteY325" fmla="*/ 114179 h 632752"/>
                  <a:gd name="connsiteX326" fmla="*/ 465676 w 878181"/>
                  <a:gd name="connsiteY326" fmla="*/ 126052 h 632752"/>
                  <a:gd name="connsiteX327" fmla="*/ 476536 w 878181"/>
                  <a:gd name="connsiteY327" fmla="*/ 132973 h 632752"/>
                  <a:gd name="connsiteX328" fmla="*/ 478056 w 878181"/>
                  <a:gd name="connsiteY328" fmla="*/ 118624 h 632752"/>
                  <a:gd name="connsiteX329" fmla="*/ 483513 w 878181"/>
                  <a:gd name="connsiteY329" fmla="*/ 107708 h 632752"/>
                  <a:gd name="connsiteX330" fmla="*/ 491897 w 878181"/>
                  <a:gd name="connsiteY330" fmla="*/ 99774 h 632752"/>
                  <a:gd name="connsiteX331" fmla="*/ 500281 w 878181"/>
                  <a:gd name="connsiteY331" fmla="*/ 106189 h 632752"/>
                  <a:gd name="connsiteX332" fmla="*/ 512661 w 878181"/>
                  <a:gd name="connsiteY332" fmla="*/ 110691 h 632752"/>
                  <a:gd name="connsiteX333" fmla="*/ 527009 w 878181"/>
                  <a:gd name="connsiteY333" fmla="*/ 111647 h 632752"/>
                  <a:gd name="connsiteX334" fmla="*/ 527459 w 878181"/>
                  <a:gd name="connsiteY334" fmla="*/ 103713 h 632752"/>
                  <a:gd name="connsiteX335" fmla="*/ 527966 w 878181"/>
                  <a:gd name="connsiteY335" fmla="*/ 92347 h 632752"/>
                  <a:gd name="connsiteX336" fmla="*/ 517556 w 878181"/>
                  <a:gd name="connsiteY336" fmla="*/ 91840 h 632752"/>
                  <a:gd name="connsiteX337" fmla="*/ 520482 w 878181"/>
                  <a:gd name="connsiteY337" fmla="*/ 82387 h 632752"/>
                  <a:gd name="connsiteX338" fmla="*/ 534380 w 878181"/>
                  <a:gd name="connsiteY338" fmla="*/ 74453 h 632752"/>
                  <a:gd name="connsiteX339" fmla="*/ 552668 w 878181"/>
                  <a:gd name="connsiteY339" fmla="*/ 83907 h 632752"/>
                  <a:gd name="connsiteX340" fmla="*/ 567973 w 878181"/>
                  <a:gd name="connsiteY340" fmla="*/ 69502 h 632752"/>
                  <a:gd name="connsiteX341" fmla="*/ 575907 w 878181"/>
                  <a:gd name="connsiteY341" fmla="*/ 56110 h 632752"/>
                  <a:gd name="connsiteX342" fmla="*/ 576807 w 878181"/>
                  <a:gd name="connsiteY342" fmla="*/ 54647 h 632752"/>
                  <a:gd name="connsiteX343" fmla="*/ 582772 w 878181"/>
                  <a:gd name="connsiteY343" fmla="*/ 49189 h 632752"/>
                  <a:gd name="connsiteX344" fmla="*/ 595095 w 878181"/>
                  <a:gd name="connsiteY344" fmla="*/ 48739 h 632752"/>
                  <a:gd name="connsiteX345" fmla="*/ 606461 w 878181"/>
                  <a:gd name="connsiteY345" fmla="*/ 49695 h 632752"/>
                  <a:gd name="connsiteX346" fmla="*/ 604942 w 878181"/>
                  <a:gd name="connsiteY346" fmla="*/ 59148 h 632752"/>
                  <a:gd name="connsiteX347" fmla="*/ 612313 w 878181"/>
                  <a:gd name="connsiteY347" fmla="*/ 65563 h 632752"/>
                  <a:gd name="connsiteX348" fmla="*/ 621203 w 878181"/>
                  <a:gd name="connsiteY348" fmla="*/ 62637 h 632752"/>
                  <a:gd name="connsiteX349" fmla="*/ 617715 w 878181"/>
                  <a:gd name="connsiteY349" fmla="*/ 49751 h 632752"/>
                  <a:gd name="connsiteX350" fmla="*/ 625649 w 878181"/>
                  <a:gd name="connsiteY350" fmla="*/ 44237 h 632752"/>
                  <a:gd name="connsiteX351" fmla="*/ 631106 w 878181"/>
                  <a:gd name="connsiteY351" fmla="*/ 32364 h 632752"/>
                  <a:gd name="connsiteX352" fmla="*/ 637521 w 878181"/>
                  <a:gd name="connsiteY352" fmla="*/ 25893 h 632752"/>
                  <a:gd name="connsiteX353" fmla="*/ 648381 w 878181"/>
                  <a:gd name="connsiteY353" fmla="*/ 29382 h 632752"/>
                  <a:gd name="connsiteX354" fmla="*/ 648831 w 878181"/>
                  <a:gd name="connsiteY354" fmla="*/ 40861 h 632752"/>
                  <a:gd name="connsiteX355" fmla="*/ 660198 w 878181"/>
                  <a:gd name="connsiteY355" fmla="*/ 42830 h 632752"/>
                  <a:gd name="connsiteX356" fmla="*/ 669538 w 878181"/>
                  <a:gd name="connsiteY356" fmla="*/ 48795 h 632752"/>
                  <a:gd name="connsiteX357" fmla="*/ 682874 w 878181"/>
                  <a:gd name="connsiteY357" fmla="*/ 39848 h 632752"/>
                  <a:gd name="connsiteX358" fmla="*/ 689739 w 878181"/>
                  <a:gd name="connsiteY358" fmla="*/ 30507 h 632752"/>
                  <a:gd name="connsiteX359" fmla="*/ 701105 w 878181"/>
                  <a:gd name="connsiteY359" fmla="*/ 18072 h 632752"/>
                  <a:gd name="connsiteX360" fmla="*/ 709939 w 878181"/>
                  <a:gd name="connsiteY360" fmla="*/ 8169 h 632752"/>
                  <a:gd name="connsiteX361" fmla="*/ 726763 w 878181"/>
                  <a:gd name="connsiteY361" fmla="*/ 10644 h 632752"/>
                  <a:gd name="connsiteX362" fmla="*/ 740549 w 878181"/>
                  <a:gd name="connsiteY362" fmla="*/ 11601 h 632752"/>
                  <a:gd name="connsiteX363" fmla="*/ 751859 w 878181"/>
                  <a:gd name="connsiteY363" fmla="*/ 1698 h 632752"/>
                  <a:gd name="connsiteX364" fmla="*/ 759231 w 878181"/>
                  <a:gd name="connsiteY364" fmla="*/ 5187 h 632752"/>
                  <a:gd name="connsiteX365" fmla="*/ 775099 w 878181"/>
                  <a:gd name="connsiteY365" fmla="*/ 10082 h 632752"/>
                  <a:gd name="connsiteX366" fmla="*/ 786409 w 878181"/>
                  <a:gd name="connsiteY366" fmla="*/ 16046 h 632752"/>
                  <a:gd name="connsiteX367" fmla="*/ 783989 w 878181"/>
                  <a:gd name="connsiteY367" fmla="*/ 36866 h 632752"/>
                  <a:gd name="connsiteX368" fmla="*/ 783989 w 878181"/>
                  <a:gd name="connsiteY368" fmla="*/ 60161 h 632752"/>
                  <a:gd name="connsiteX369" fmla="*/ 802276 w 878181"/>
                  <a:gd name="connsiteY369" fmla="*/ 63650 h 632752"/>
                  <a:gd name="connsiteX370" fmla="*/ 807734 w 878181"/>
                  <a:gd name="connsiteY370" fmla="*/ 74059 h 632752"/>
                  <a:gd name="connsiteX371" fmla="*/ 794849 w 878181"/>
                  <a:gd name="connsiteY371" fmla="*/ 82950 h 632752"/>
                  <a:gd name="connsiteX372" fmla="*/ 793892 w 878181"/>
                  <a:gd name="connsiteY372" fmla="*/ 101294 h 632752"/>
                  <a:gd name="connsiteX373" fmla="*/ 780613 w 878181"/>
                  <a:gd name="connsiteY373" fmla="*/ 129484 h 632752"/>
                  <a:gd name="connsiteX374" fmla="*/ 768234 w 878181"/>
                  <a:gd name="connsiteY374" fmla="*/ 150810 h 632752"/>
                  <a:gd name="connsiteX375" fmla="*/ 758331 w 878181"/>
                  <a:gd name="connsiteY375" fmla="*/ 156268 h 632752"/>
                  <a:gd name="connsiteX376" fmla="*/ 752872 w 878181"/>
                  <a:gd name="connsiteY376" fmla="*/ 181983 h 632752"/>
                  <a:gd name="connsiteX377" fmla="*/ 765252 w 878181"/>
                  <a:gd name="connsiteY377" fmla="*/ 181027 h 632752"/>
                  <a:gd name="connsiteX378" fmla="*/ 774592 w 878181"/>
                  <a:gd name="connsiteY378" fmla="*/ 169660 h 632752"/>
                  <a:gd name="connsiteX379" fmla="*/ 784045 w 878181"/>
                  <a:gd name="connsiteY379" fmla="*/ 160207 h 632752"/>
                  <a:gd name="connsiteX380" fmla="*/ 791923 w 878181"/>
                  <a:gd name="connsiteY380" fmla="*/ 163245 h 632752"/>
                  <a:gd name="connsiteX381" fmla="*/ 794849 w 878181"/>
                  <a:gd name="connsiteY381" fmla="*/ 165721 h 632752"/>
                  <a:gd name="connsiteX382" fmla="*/ 806215 w 878181"/>
                  <a:gd name="connsiteY382" fmla="*/ 162233 h 632752"/>
                  <a:gd name="connsiteX383" fmla="*/ 811673 w 878181"/>
                  <a:gd name="connsiteY383" fmla="*/ 181983 h 632752"/>
                  <a:gd name="connsiteX384" fmla="*/ 813136 w 878181"/>
                  <a:gd name="connsiteY384" fmla="*/ 198357 h 632752"/>
                  <a:gd name="connsiteX385" fmla="*/ 811673 w 878181"/>
                  <a:gd name="connsiteY385" fmla="*/ 212762 h 632752"/>
                  <a:gd name="connsiteX386" fmla="*/ 819607 w 878181"/>
                  <a:gd name="connsiteY386" fmla="*/ 219177 h 632752"/>
                  <a:gd name="connsiteX387" fmla="*/ 833393 w 878181"/>
                  <a:gd name="connsiteY387" fmla="*/ 208317 h 632752"/>
                  <a:gd name="connsiteX388" fmla="*/ 844703 w 878181"/>
                  <a:gd name="connsiteY388" fmla="*/ 202352 h 632752"/>
                  <a:gd name="connsiteX389" fmla="*/ 874638 w 878181"/>
                  <a:gd name="connsiteY389" fmla="*/ 203309 h 632752"/>
                  <a:gd name="connsiteX390" fmla="*/ 874525 w 878181"/>
                  <a:gd name="connsiteY390" fmla="*/ 203421 h 632752"/>
                  <a:gd name="connsiteX391" fmla="*/ 866535 w 878181"/>
                  <a:gd name="connsiteY391" fmla="*/ 223791 h 632752"/>
                  <a:gd name="connsiteX392" fmla="*/ 875370 w 878181"/>
                  <a:gd name="connsiteY392" fmla="*/ 245792 h 632752"/>
                  <a:gd name="connsiteX393" fmla="*/ 871206 w 878181"/>
                  <a:gd name="connsiteY393" fmla="*/ 272294 h 63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</a:cxnLst>
                <a:rect l="l" t="t" r="r" b="b"/>
                <a:pathLst>
                  <a:path w="878181" h="632752">
                    <a:moveTo>
                      <a:pt x="871206" y="272294"/>
                    </a:moveTo>
                    <a:cubicBezTo>
                      <a:pt x="864622" y="275390"/>
                      <a:pt x="855057" y="277584"/>
                      <a:pt x="860233" y="291257"/>
                    </a:cubicBezTo>
                    <a:cubicBezTo>
                      <a:pt x="865354" y="304874"/>
                      <a:pt x="868280" y="307181"/>
                      <a:pt x="861696" y="311739"/>
                    </a:cubicBezTo>
                    <a:cubicBezTo>
                      <a:pt x="855113" y="316240"/>
                      <a:pt x="854381" y="328451"/>
                      <a:pt x="847010" y="328451"/>
                    </a:cubicBezTo>
                    <a:cubicBezTo>
                      <a:pt x="839695" y="328451"/>
                      <a:pt x="833055" y="328451"/>
                      <a:pt x="833055" y="336779"/>
                    </a:cubicBezTo>
                    <a:cubicBezTo>
                      <a:pt x="833055" y="345163"/>
                      <a:pt x="826416" y="351183"/>
                      <a:pt x="821295" y="353490"/>
                    </a:cubicBezTo>
                    <a:cubicBezTo>
                      <a:pt x="816175" y="355798"/>
                      <a:pt x="801545" y="377798"/>
                      <a:pt x="800757" y="390684"/>
                    </a:cubicBezTo>
                    <a:cubicBezTo>
                      <a:pt x="800026" y="403570"/>
                      <a:pt x="815500" y="421801"/>
                      <a:pt x="802276" y="439976"/>
                    </a:cubicBezTo>
                    <a:cubicBezTo>
                      <a:pt x="795299" y="449654"/>
                      <a:pt x="791304" y="457588"/>
                      <a:pt x="787084" y="463159"/>
                    </a:cubicBezTo>
                    <a:cubicBezTo>
                      <a:pt x="784777" y="466253"/>
                      <a:pt x="778531" y="466197"/>
                      <a:pt x="772623" y="465859"/>
                    </a:cubicBezTo>
                    <a:cubicBezTo>
                      <a:pt x="766715" y="465522"/>
                      <a:pt x="761819" y="463102"/>
                      <a:pt x="761031" y="470586"/>
                    </a:cubicBezTo>
                    <a:cubicBezTo>
                      <a:pt x="760750" y="473062"/>
                      <a:pt x="760300" y="475931"/>
                      <a:pt x="757149" y="477394"/>
                    </a:cubicBezTo>
                    <a:cubicBezTo>
                      <a:pt x="747639" y="481952"/>
                      <a:pt x="737455" y="488704"/>
                      <a:pt x="731378" y="495513"/>
                    </a:cubicBezTo>
                    <a:cubicBezTo>
                      <a:pt x="726932" y="500352"/>
                      <a:pt x="731434" y="509299"/>
                      <a:pt x="731378" y="509918"/>
                    </a:cubicBezTo>
                    <a:cubicBezTo>
                      <a:pt x="731209" y="511887"/>
                      <a:pt x="724907" y="511099"/>
                      <a:pt x="726932" y="516164"/>
                    </a:cubicBezTo>
                    <a:cubicBezTo>
                      <a:pt x="728902" y="521059"/>
                      <a:pt x="728902" y="528993"/>
                      <a:pt x="728846" y="532144"/>
                    </a:cubicBezTo>
                    <a:cubicBezTo>
                      <a:pt x="728677" y="529443"/>
                      <a:pt x="722375" y="537040"/>
                      <a:pt x="716748" y="539065"/>
                    </a:cubicBezTo>
                    <a:cubicBezTo>
                      <a:pt x="714328" y="539909"/>
                      <a:pt x="712077" y="538784"/>
                      <a:pt x="710389" y="539909"/>
                    </a:cubicBezTo>
                    <a:cubicBezTo>
                      <a:pt x="703862" y="544017"/>
                      <a:pt x="700599" y="544073"/>
                      <a:pt x="696435" y="539065"/>
                    </a:cubicBezTo>
                    <a:cubicBezTo>
                      <a:pt x="691764" y="533382"/>
                      <a:pt x="688051" y="537771"/>
                      <a:pt x="686588" y="543792"/>
                    </a:cubicBezTo>
                    <a:cubicBezTo>
                      <a:pt x="685913" y="546436"/>
                      <a:pt x="688501" y="547112"/>
                      <a:pt x="689120" y="548349"/>
                    </a:cubicBezTo>
                    <a:cubicBezTo>
                      <a:pt x="690189" y="550431"/>
                      <a:pt x="689289" y="554483"/>
                      <a:pt x="689289" y="556340"/>
                    </a:cubicBezTo>
                    <a:cubicBezTo>
                      <a:pt x="689289" y="558253"/>
                      <a:pt x="694353" y="560785"/>
                      <a:pt x="695028" y="562754"/>
                    </a:cubicBezTo>
                    <a:cubicBezTo>
                      <a:pt x="696547" y="567031"/>
                      <a:pt x="689907" y="570688"/>
                      <a:pt x="685462" y="572208"/>
                    </a:cubicBezTo>
                    <a:cubicBezTo>
                      <a:pt x="683324" y="572939"/>
                      <a:pt x="679385" y="578510"/>
                      <a:pt x="673702" y="578791"/>
                    </a:cubicBezTo>
                    <a:cubicBezTo>
                      <a:pt x="650970" y="580310"/>
                      <a:pt x="647256" y="571982"/>
                      <a:pt x="634089" y="594771"/>
                    </a:cubicBezTo>
                    <a:cubicBezTo>
                      <a:pt x="627168" y="606644"/>
                      <a:pt x="619684" y="609851"/>
                      <a:pt x="614789" y="611989"/>
                    </a:cubicBezTo>
                    <a:cubicBezTo>
                      <a:pt x="614395" y="612158"/>
                      <a:pt x="613438" y="610245"/>
                      <a:pt x="612538" y="608332"/>
                    </a:cubicBezTo>
                    <a:cubicBezTo>
                      <a:pt x="611750" y="606756"/>
                      <a:pt x="611019" y="605293"/>
                      <a:pt x="610794" y="605462"/>
                    </a:cubicBezTo>
                    <a:cubicBezTo>
                      <a:pt x="609724" y="606025"/>
                      <a:pt x="610737" y="614184"/>
                      <a:pt x="610231" y="614915"/>
                    </a:cubicBezTo>
                    <a:cubicBezTo>
                      <a:pt x="609837" y="615422"/>
                      <a:pt x="610569" y="615703"/>
                      <a:pt x="610794" y="616660"/>
                    </a:cubicBezTo>
                    <a:cubicBezTo>
                      <a:pt x="611244" y="618292"/>
                      <a:pt x="612144" y="620317"/>
                      <a:pt x="612257" y="622118"/>
                    </a:cubicBezTo>
                    <a:cubicBezTo>
                      <a:pt x="612369" y="624031"/>
                      <a:pt x="610287" y="624087"/>
                      <a:pt x="610681" y="625494"/>
                    </a:cubicBezTo>
                    <a:cubicBezTo>
                      <a:pt x="610681" y="625494"/>
                      <a:pt x="606348" y="622568"/>
                      <a:pt x="604604" y="621893"/>
                    </a:cubicBezTo>
                    <a:cubicBezTo>
                      <a:pt x="602860" y="621217"/>
                      <a:pt x="601959" y="619360"/>
                      <a:pt x="598752" y="616547"/>
                    </a:cubicBezTo>
                    <a:cubicBezTo>
                      <a:pt x="595489" y="613790"/>
                      <a:pt x="594701" y="607882"/>
                      <a:pt x="594476" y="606644"/>
                    </a:cubicBezTo>
                    <a:cubicBezTo>
                      <a:pt x="594363" y="605350"/>
                      <a:pt x="593181" y="602536"/>
                      <a:pt x="591718" y="600961"/>
                    </a:cubicBezTo>
                    <a:cubicBezTo>
                      <a:pt x="590256" y="599329"/>
                      <a:pt x="591381" y="598316"/>
                      <a:pt x="591043" y="596178"/>
                    </a:cubicBezTo>
                    <a:cubicBezTo>
                      <a:pt x="590706" y="594096"/>
                      <a:pt x="595770" y="591339"/>
                      <a:pt x="596558" y="590326"/>
                    </a:cubicBezTo>
                    <a:cubicBezTo>
                      <a:pt x="597402" y="589369"/>
                      <a:pt x="595432" y="587400"/>
                      <a:pt x="594138" y="585937"/>
                    </a:cubicBezTo>
                    <a:cubicBezTo>
                      <a:pt x="592844" y="584418"/>
                      <a:pt x="593013" y="585937"/>
                      <a:pt x="591887" y="587681"/>
                    </a:cubicBezTo>
                    <a:cubicBezTo>
                      <a:pt x="590706" y="589426"/>
                      <a:pt x="588511" y="590776"/>
                      <a:pt x="587330" y="592239"/>
                    </a:cubicBezTo>
                    <a:cubicBezTo>
                      <a:pt x="586204" y="593702"/>
                      <a:pt x="582490" y="595109"/>
                      <a:pt x="580746" y="596966"/>
                    </a:cubicBezTo>
                    <a:cubicBezTo>
                      <a:pt x="578889" y="598710"/>
                      <a:pt x="581084" y="600229"/>
                      <a:pt x="581084" y="600229"/>
                    </a:cubicBezTo>
                    <a:cubicBezTo>
                      <a:pt x="581084" y="600229"/>
                      <a:pt x="582659" y="601017"/>
                      <a:pt x="586260" y="602986"/>
                    </a:cubicBezTo>
                    <a:cubicBezTo>
                      <a:pt x="589805" y="604956"/>
                      <a:pt x="588567" y="607488"/>
                      <a:pt x="589018" y="609345"/>
                    </a:cubicBezTo>
                    <a:cubicBezTo>
                      <a:pt x="589468" y="611089"/>
                      <a:pt x="590481" y="612609"/>
                      <a:pt x="590481" y="614859"/>
                    </a:cubicBezTo>
                    <a:cubicBezTo>
                      <a:pt x="590481" y="617166"/>
                      <a:pt x="587386" y="620430"/>
                      <a:pt x="585191" y="621217"/>
                    </a:cubicBezTo>
                    <a:cubicBezTo>
                      <a:pt x="582884" y="622062"/>
                      <a:pt x="575119" y="625663"/>
                      <a:pt x="572137" y="626001"/>
                    </a:cubicBezTo>
                    <a:cubicBezTo>
                      <a:pt x="569267" y="626282"/>
                      <a:pt x="567410" y="626001"/>
                      <a:pt x="564991" y="625832"/>
                    </a:cubicBezTo>
                    <a:cubicBezTo>
                      <a:pt x="562571" y="625719"/>
                      <a:pt x="560152" y="627126"/>
                      <a:pt x="558689" y="627576"/>
                    </a:cubicBezTo>
                    <a:cubicBezTo>
                      <a:pt x="557170" y="628082"/>
                      <a:pt x="555763" y="628420"/>
                      <a:pt x="553962" y="628082"/>
                    </a:cubicBezTo>
                    <a:cubicBezTo>
                      <a:pt x="552218" y="627745"/>
                      <a:pt x="551317" y="624369"/>
                      <a:pt x="550248" y="622512"/>
                    </a:cubicBezTo>
                    <a:cubicBezTo>
                      <a:pt x="549067" y="620767"/>
                      <a:pt x="548392" y="623018"/>
                      <a:pt x="547829" y="625775"/>
                    </a:cubicBezTo>
                    <a:cubicBezTo>
                      <a:pt x="547154" y="628532"/>
                      <a:pt x="545690" y="629377"/>
                      <a:pt x="544734" y="630671"/>
                    </a:cubicBezTo>
                    <a:cubicBezTo>
                      <a:pt x="543778" y="631965"/>
                      <a:pt x="542877" y="632753"/>
                      <a:pt x="540007" y="632753"/>
                    </a:cubicBezTo>
                    <a:cubicBezTo>
                      <a:pt x="537082" y="632753"/>
                      <a:pt x="537250" y="632246"/>
                      <a:pt x="536294" y="631290"/>
                    </a:cubicBezTo>
                    <a:cubicBezTo>
                      <a:pt x="535337" y="630333"/>
                      <a:pt x="534212" y="629658"/>
                      <a:pt x="531398" y="629152"/>
                    </a:cubicBezTo>
                    <a:cubicBezTo>
                      <a:pt x="528641" y="628701"/>
                      <a:pt x="529935" y="628026"/>
                      <a:pt x="528191" y="626732"/>
                    </a:cubicBezTo>
                    <a:cubicBezTo>
                      <a:pt x="526334" y="625438"/>
                      <a:pt x="529935" y="622005"/>
                      <a:pt x="531286" y="620036"/>
                    </a:cubicBezTo>
                    <a:cubicBezTo>
                      <a:pt x="532580" y="618066"/>
                      <a:pt x="534043" y="619586"/>
                      <a:pt x="536350" y="619698"/>
                    </a:cubicBezTo>
                    <a:cubicBezTo>
                      <a:pt x="538601" y="619867"/>
                      <a:pt x="537925" y="619360"/>
                      <a:pt x="539220" y="618742"/>
                    </a:cubicBezTo>
                    <a:cubicBezTo>
                      <a:pt x="540514" y="618066"/>
                      <a:pt x="541527" y="615647"/>
                      <a:pt x="541358" y="613509"/>
                    </a:cubicBezTo>
                    <a:cubicBezTo>
                      <a:pt x="541189" y="611427"/>
                      <a:pt x="536969" y="610639"/>
                      <a:pt x="533874" y="610414"/>
                    </a:cubicBezTo>
                    <a:cubicBezTo>
                      <a:pt x="530723" y="610301"/>
                      <a:pt x="529485" y="606700"/>
                      <a:pt x="527853" y="605575"/>
                    </a:cubicBezTo>
                    <a:cubicBezTo>
                      <a:pt x="526222" y="604393"/>
                      <a:pt x="524140" y="605406"/>
                      <a:pt x="523014" y="605913"/>
                    </a:cubicBezTo>
                    <a:cubicBezTo>
                      <a:pt x="521833" y="606362"/>
                      <a:pt x="519863" y="607038"/>
                      <a:pt x="517556" y="606813"/>
                    </a:cubicBezTo>
                    <a:cubicBezTo>
                      <a:pt x="515249" y="606531"/>
                      <a:pt x="512379" y="602818"/>
                      <a:pt x="510297" y="601129"/>
                    </a:cubicBezTo>
                    <a:cubicBezTo>
                      <a:pt x="508216" y="599498"/>
                      <a:pt x="507765" y="595278"/>
                      <a:pt x="507765" y="592802"/>
                    </a:cubicBezTo>
                    <a:cubicBezTo>
                      <a:pt x="507765" y="590270"/>
                      <a:pt x="509679" y="588413"/>
                      <a:pt x="512154" y="587344"/>
                    </a:cubicBezTo>
                    <a:cubicBezTo>
                      <a:pt x="514686" y="586275"/>
                      <a:pt x="510916" y="585656"/>
                      <a:pt x="509847" y="585656"/>
                    </a:cubicBezTo>
                    <a:cubicBezTo>
                      <a:pt x="508778" y="585656"/>
                      <a:pt x="507146" y="583180"/>
                      <a:pt x="506134" y="581492"/>
                    </a:cubicBezTo>
                    <a:cubicBezTo>
                      <a:pt x="505065" y="579860"/>
                      <a:pt x="504220" y="579185"/>
                      <a:pt x="502983" y="579860"/>
                    </a:cubicBezTo>
                    <a:cubicBezTo>
                      <a:pt x="501745" y="580423"/>
                      <a:pt x="498875" y="588807"/>
                      <a:pt x="498425" y="591789"/>
                    </a:cubicBezTo>
                    <a:cubicBezTo>
                      <a:pt x="498031" y="594659"/>
                      <a:pt x="500507" y="595334"/>
                      <a:pt x="501970" y="596572"/>
                    </a:cubicBezTo>
                    <a:cubicBezTo>
                      <a:pt x="503489" y="597810"/>
                      <a:pt x="505289" y="600342"/>
                      <a:pt x="506809" y="602199"/>
                    </a:cubicBezTo>
                    <a:cubicBezTo>
                      <a:pt x="508272" y="604112"/>
                      <a:pt x="502645" y="603887"/>
                      <a:pt x="500338" y="603718"/>
                    </a:cubicBezTo>
                    <a:cubicBezTo>
                      <a:pt x="498031" y="603437"/>
                      <a:pt x="498256" y="603718"/>
                      <a:pt x="495780" y="604956"/>
                    </a:cubicBezTo>
                    <a:cubicBezTo>
                      <a:pt x="493304" y="606194"/>
                      <a:pt x="491785" y="605350"/>
                      <a:pt x="491222" y="603887"/>
                    </a:cubicBezTo>
                    <a:cubicBezTo>
                      <a:pt x="490547" y="602424"/>
                      <a:pt x="489140" y="603211"/>
                      <a:pt x="487677" y="601805"/>
                    </a:cubicBezTo>
                    <a:cubicBezTo>
                      <a:pt x="486214" y="600398"/>
                      <a:pt x="488071" y="598485"/>
                      <a:pt x="490378" y="597810"/>
                    </a:cubicBezTo>
                    <a:cubicBezTo>
                      <a:pt x="492685" y="597247"/>
                      <a:pt x="492460" y="595109"/>
                      <a:pt x="491054" y="595109"/>
                    </a:cubicBezTo>
                    <a:cubicBezTo>
                      <a:pt x="489534" y="595109"/>
                      <a:pt x="489816" y="595503"/>
                      <a:pt x="489534" y="593027"/>
                    </a:cubicBezTo>
                    <a:cubicBezTo>
                      <a:pt x="489365" y="590551"/>
                      <a:pt x="490209" y="590720"/>
                      <a:pt x="488297" y="589707"/>
                    </a:cubicBezTo>
                    <a:cubicBezTo>
                      <a:pt x="486440" y="588638"/>
                      <a:pt x="481432" y="590776"/>
                      <a:pt x="479406" y="590776"/>
                    </a:cubicBezTo>
                    <a:cubicBezTo>
                      <a:pt x="477324" y="590776"/>
                      <a:pt x="476649" y="590776"/>
                      <a:pt x="474342" y="588469"/>
                    </a:cubicBezTo>
                    <a:cubicBezTo>
                      <a:pt x="472035" y="586106"/>
                      <a:pt x="472710" y="582561"/>
                      <a:pt x="473498" y="580479"/>
                    </a:cubicBezTo>
                    <a:cubicBezTo>
                      <a:pt x="474342" y="578397"/>
                      <a:pt x="478056" y="573783"/>
                      <a:pt x="478731" y="572770"/>
                    </a:cubicBezTo>
                    <a:cubicBezTo>
                      <a:pt x="479406" y="571701"/>
                      <a:pt x="477268" y="571307"/>
                      <a:pt x="475805" y="571532"/>
                    </a:cubicBezTo>
                    <a:cubicBezTo>
                      <a:pt x="474342" y="571701"/>
                      <a:pt x="473779" y="572601"/>
                      <a:pt x="472091" y="572095"/>
                    </a:cubicBezTo>
                    <a:cubicBezTo>
                      <a:pt x="470459" y="571701"/>
                      <a:pt x="470009" y="568381"/>
                      <a:pt x="469615" y="566637"/>
                    </a:cubicBezTo>
                    <a:cubicBezTo>
                      <a:pt x="469221" y="565005"/>
                      <a:pt x="467308" y="567087"/>
                      <a:pt x="465620" y="568550"/>
                    </a:cubicBezTo>
                    <a:cubicBezTo>
                      <a:pt x="463988" y="570069"/>
                      <a:pt x="461062" y="572320"/>
                      <a:pt x="460274" y="574458"/>
                    </a:cubicBezTo>
                    <a:cubicBezTo>
                      <a:pt x="459431" y="576540"/>
                      <a:pt x="464832" y="582955"/>
                      <a:pt x="464832" y="582955"/>
                    </a:cubicBezTo>
                    <a:cubicBezTo>
                      <a:pt x="464832" y="582955"/>
                      <a:pt x="467927" y="587625"/>
                      <a:pt x="466070" y="588188"/>
                    </a:cubicBezTo>
                    <a:cubicBezTo>
                      <a:pt x="464157" y="588863"/>
                      <a:pt x="464382" y="589032"/>
                      <a:pt x="463144" y="591508"/>
                    </a:cubicBezTo>
                    <a:cubicBezTo>
                      <a:pt x="461906" y="594040"/>
                      <a:pt x="465226" y="593590"/>
                      <a:pt x="466914" y="593590"/>
                    </a:cubicBezTo>
                    <a:cubicBezTo>
                      <a:pt x="468546" y="593590"/>
                      <a:pt x="468377" y="593421"/>
                      <a:pt x="469615" y="594265"/>
                    </a:cubicBezTo>
                    <a:cubicBezTo>
                      <a:pt x="470853" y="595109"/>
                      <a:pt x="469446" y="600117"/>
                      <a:pt x="467533" y="601974"/>
                    </a:cubicBezTo>
                    <a:cubicBezTo>
                      <a:pt x="465676" y="603887"/>
                      <a:pt x="462356" y="607432"/>
                      <a:pt x="459431" y="609682"/>
                    </a:cubicBezTo>
                    <a:cubicBezTo>
                      <a:pt x="456505" y="611989"/>
                      <a:pt x="456111" y="611370"/>
                      <a:pt x="453972" y="611370"/>
                    </a:cubicBezTo>
                    <a:cubicBezTo>
                      <a:pt x="451890" y="611370"/>
                      <a:pt x="453410" y="609289"/>
                      <a:pt x="455041" y="607207"/>
                    </a:cubicBezTo>
                    <a:cubicBezTo>
                      <a:pt x="456729" y="605125"/>
                      <a:pt x="457349" y="606137"/>
                      <a:pt x="458361" y="602649"/>
                    </a:cubicBezTo>
                    <a:cubicBezTo>
                      <a:pt x="459431" y="599048"/>
                      <a:pt x="458193" y="598091"/>
                      <a:pt x="456448" y="596234"/>
                    </a:cubicBezTo>
                    <a:cubicBezTo>
                      <a:pt x="454817" y="594377"/>
                      <a:pt x="451215" y="596909"/>
                      <a:pt x="450540" y="597753"/>
                    </a:cubicBezTo>
                    <a:cubicBezTo>
                      <a:pt x="449977" y="598654"/>
                      <a:pt x="448908" y="600060"/>
                      <a:pt x="447389" y="600680"/>
                    </a:cubicBezTo>
                    <a:cubicBezTo>
                      <a:pt x="445870" y="601242"/>
                      <a:pt x="447220" y="599104"/>
                      <a:pt x="447220" y="597022"/>
                    </a:cubicBezTo>
                    <a:cubicBezTo>
                      <a:pt x="447220" y="594884"/>
                      <a:pt x="447558" y="593477"/>
                      <a:pt x="445138" y="592914"/>
                    </a:cubicBezTo>
                    <a:cubicBezTo>
                      <a:pt x="442719" y="592352"/>
                      <a:pt x="442268" y="596909"/>
                      <a:pt x="441931" y="598991"/>
                    </a:cubicBezTo>
                    <a:cubicBezTo>
                      <a:pt x="441649" y="601129"/>
                      <a:pt x="441481" y="604506"/>
                      <a:pt x="440637" y="607825"/>
                    </a:cubicBezTo>
                    <a:cubicBezTo>
                      <a:pt x="439737" y="611145"/>
                      <a:pt x="434560" y="616491"/>
                      <a:pt x="433378" y="617279"/>
                    </a:cubicBezTo>
                    <a:cubicBezTo>
                      <a:pt x="432140" y="618010"/>
                      <a:pt x="430283" y="619529"/>
                      <a:pt x="429608" y="617560"/>
                    </a:cubicBezTo>
                    <a:cubicBezTo>
                      <a:pt x="428820" y="615591"/>
                      <a:pt x="431240" y="613621"/>
                      <a:pt x="432028" y="612383"/>
                    </a:cubicBezTo>
                    <a:cubicBezTo>
                      <a:pt x="432759" y="611202"/>
                      <a:pt x="432928" y="609064"/>
                      <a:pt x="432590" y="607657"/>
                    </a:cubicBezTo>
                    <a:cubicBezTo>
                      <a:pt x="432253" y="606306"/>
                      <a:pt x="431240" y="604618"/>
                      <a:pt x="430959" y="602030"/>
                    </a:cubicBezTo>
                    <a:cubicBezTo>
                      <a:pt x="430621" y="599498"/>
                      <a:pt x="428651" y="600398"/>
                      <a:pt x="428651" y="600398"/>
                    </a:cubicBezTo>
                    <a:cubicBezTo>
                      <a:pt x="428651" y="600398"/>
                      <a:pt x="424881" y="604168"/>
                      <a:pt x="423362" y="606475"/>
                    </a:cubicBezTo>
                    <a:cubicBezTo>
                      <a:pt x="421843" y="608782"/>
                      <a:pt x="424544" y="610076"/>
                      <a:pt x="425782" y="611202"/>
                    </a:cubicBezTo>
                    <a:cubicBezTo>
                      <a:pt x="426963" y="612271"/>
                      <a:pt x="426851" y="612271"/>
                      <a:pt x="426682" y="613621"/>
                    </a:cubicBezTo>
                    <a:cubicBezTo>
                      <a:pt x="426569" y="614972"/>
                      <a:pt x="422124" y="614972"/>
                      <a:pt x="419986" y="614972"/>
                    </a:cubicBezTo>
                    <a:cubicBezTo>
                      <a:pt x="417848" y="614972"/>
                      <a:pt x="418129" y="614521"/>
                      <a:pt x="416835" y="612552"/>
                    </a:cubicBezTo>
                    <a:cubicBezTo>
                      <a:pt x="415485" y="610527"/>
                      <a:pt x="409858" y="610695"/>
                      <a:pt x="407382" y="610695"/>
                    </a:cubicBezTo>
                    <a:cubicBezTo>
                      <a:pt x="404962" y="610695"/>
                      <a:pt x="407494" y="613734"/>
                      <a:pt x="408451" y="615084"/>
                    </a:cubicBezTo>
                    <a:cubicBezTo>
                      <a:pt x="409351" y="616435"/>
                      <a:pt x="407720" y="616603"/>
                      <a:pt x="406481" y="616941"/>
                    </a:cubicBezTo>
                    <a:cubicBezTo>
                      <a:pt x="405300" y="617279"/>
                      <a:pt x="401417" y="616153"/>
                      <a:pt x="401417" y="616153"/>
                    </a:cubicBezTo>
                    <a:lnTo>
                      <a:pt x="401811" y="612552"/>
                    </a:lnTo>
                    <a:lnTo>
                      <a:pt x="402093" y="609851"/>
                    </a:lnTo>
                    <a:lnTo>
                      <a:pt x="399223" y="608388"/>
                    </a:lnTo>
                    <a:lnTo>
                      <a:pt x="394440" y="608557"/>
                    </a:lnTo>
                    <a:cubicBezTo>
                      <a:pt x="393708" y="608107"/>
                      <a:pt x="393089" y="607657"/>
                      <a:pt x="392414" y="607094"/>
                    </a:cubicBezTo>
                    <a:cubicBezTo>
                      <a:pt x="389601" y="604674"/>
                      <a:pt x="385324" y="600342"/>
                      <a:pt x="383636" y="599104"/>
                    </a:cubicBezTo>
                    <a:cubicBezTo>
                      <a:pt x="383636" y="598823"/>
                      <a:pt x="379585" y="597866"/>
                      <a:pt x="376321" y="597866"/>
                    </a:cubicBezTo>
                    <a:lnTo>
                      <a:pt x="375252" y="597866"/>
                    </a:lnTo>
                    <a:cubicBezTo>
                      <a:pt x="373170" y="597866"/>
                      <a:pt x="371257" y="598260"/>
                      <a:pt x="371145" y="598316"/>
                    </a:cubicBezTo>
                    <a:cubicBezTo>
                      <a:pt x="371032" y="598372"/>
                      <a:pt x="365687" y="601805"/>
                      <a:pt x="361917" y="602986"/>
                    </a:cubicBezTo>
                    <a:cubicBezTo>
                      <a:pt x="359103" y="603831"/>
                      <a:pt x="356346" y="604956"/>
                      <a:pt x="351619" y="604956"/>
                    </a:cubicBezTo>
                    <a:lnTo>
                      <a:pt x="344867" y="604956"/>
                    </a:lnTo>
                    <a:lnTo>
                      <a:pt x="344586" y="604900"/>
                    </a:lnTo>
                    <a:cubicBezTo>
                      <a:pt x="342054" y="604337"/>
                      <a:pt x="340703" y="603831"/>
                      <a:pt x="339634" y="602874"/>
                    </a:cubicBezTo>
                    <a:cubicBezTo>
                      <a:pt x="338790" y="602030"/>
                      <a:pt x="338959" y="602030"/>
                      <a:pt x="337102" y="600848"/>
                    </a:cubicBezTo>
                    <a:cubicBezTo>
                      <a:pt x="334401" y="599273"/>
                      <a:pt x="333107" y="598991"/>
                      <a:pt x="332826" y="598991"/>
                    </a:cubicBezTo>
                    <a:cubicBezTo>
                      <a:pt x="332826" y="598935"/>
                      <a:pt x="332826" y="598935"/>
                      <a:pt x="332769" y="598935"/>
                    </a:cubicBezTo>
                    <a:cubicBezTo>
                      <a:pt x="332488" y="598935"/>
                      <a:pt x="331250" y="600173"/>
                      <a:pt x="328043" y="600511"/>
                    </a:cubicBezTo>
                    <a:lnTo>
                      <a:pt x="327818" y="600567"/>
                    </a:lnTo>
                    <a:lnTo>
                      <a:pt x="327086" y="600567"/>
                    </a:lnTo>
                    <a:cubicBezTo>
                      <a:pt x="320728" y="600004"/>
                      <a:pt x="319208" y="593984"/>
                      <a:pt x="317633" y="591451"/>
                    </a:cubicBezTo>
                    <a:cubicBezTo>
                      <a:pt x="317070" y="590157"/>
                      <a:pt x="315495" y="587400"/>
                      <a:pt x="314876" y="586725"/>
                    </a:cubicBezTo>
                    <a:cubicBezTo>
                      <a:pt x="314313" y="586781"/>
                      <a:pt x="313357" y="587231"/>
                      <a:pt x="313019" y="587569"/>
                    </a:cubicBezTo>
                    <a:cubicBezTo>
                      <a:pt x="311275" y="589200"/>
                      <a:pt x="308686" y="590607"/>
                      <a:pt x="305535" y="590720"/>
                    </a:cubicBezTo>
                    <a:cubicBezTo>
                      <a:pt x="304410" y="590720"/>
                      <a:pt x="303059" y="590439"/>
                      <a:pt x="301878" y="589369"/>
                    </a:cubicBezTo>
                    <a:cubicBezTo>
                      <a:pt x="300696" y="588131"/>
                      <a:pt x="299740" y="587231"/>
                      <a:pt x="297320" y="584699"/>
                    </a:cubicBezTo>
                    <a:cubicBezTo>
                      <a:pt x="295182" y="582561"/>
                      <a:pt x="292031" y="580535"/>
                      <a:pt x="291806" y="580310"/>
                    </a:cubicBezTo>
                    <a:lnTo>
                      <a:pt x="290061" y="578960"/>
                    </a:lnTo>
                    <a:lnTo>
                      <a:pt x="288373" y="578116"/>
                    </a:lnTo>
                    <a:lnTo>
                      <a:pt x="286404" y="577665"/>
                    </a:lnTo>
                    <a:lnTo>
                      <a:pt x="285504" y="577665"/>
                    </a:lnTo>
                    <a:cubicBezTo>
                      <a:pt x="281452" y="577665"/>
                      <a:pt x="279201" y="573952"/>
                      <a:pt x="279201" y="572320"/>
                    </a:cubicBezTo>
                    <a:cubicBezTo>
                      <a:pt x="279089" y="571814"/>
                      <a:pt x="278920" y="571082"/>
                      <a:pt x="278920" y="570238"/>
                    </a:cubicBezTo>
                    <a:lnTo>
                      <a:pt x="278920" y="569957"/>
                    </a:lnTo>
                    <a:cubicBezTo>
                      <a:pt x="278920" y="568100"/>
                      <a:pt x="280158" y="565905"/>
                      <a:pt x="282240" y="564780"/>
                    </a:cubicBezTo>
                    <a:cubicBezTo>
                      <a:pt x="282577" y="564498"/>
                      <a:pt x="282803" y="564330"/>
                      <a:pt x="283028" y="564217"/>
                    </a:cubicBezTo>
                    <a:cubicBezTo>
                      <a:pt x="282971" y="563486"/>
                      <a:pt x="283028" y="564048"/>
                      <a:pt x="280946" y="562135"/>
                    </a:cubicBezTo>
                    <a:cubicBezTo>
                      <a:pt x="280495" y="561967"/>
                      <a:pt x="279764" y="561741"/>
                      <a:pt x="279089" y="561741"/>
                    </a:cubicBezTo>
                    <a:cubicBezTo>
                      <a:pt x="278583" y="561741"/>
                      <a:pt x="278132" y="561854"/>
                      <a:pt x="277738" y="562079"/>
                    </a:cubicBezTo>
                    <a:cubicBezTo>
                      <a:pt x="276444" y="562585"/>
                      <a:pt x="275263" y="562923"/>
                      <a:pt x="274025" y="562923"/>
                    </a:cubicBezTo>
                    <a:cubicBezTo>
                      <a:pt x="273968" y="562923"/>
                      <a:pt x="273912" y="562923"/>
                      <a:pt x="273912" y="562923"/>
                    </a:cubicBezTo>
                    <a:cubicBezTo>
                      <a:pt x="271605" y="562923"/>
                      <a:pt x="269917" y="561460"/>
                      <a:pt x="269073" y="560278"/>
                    </a:cubicBezTo>
                    <a:cubicBezTo>
                      <a:pt x="267891" y="558816"/>
                      <a:pt x="266991" y="557071"/>
                      <a:pt x="266541" y="556283"/>
                    </a:cubicBezTo>
                    <a:cubicBezTo>
                      <a:pt x="265078" y="555045"/>
                      <a:pt x="264797" y="554820"/>
                      <a:pt x="264628" y="554820"/>
                    </a:cubicBezTo>
                    <a:cubicBezTo>
                      <a:pt x="264628" y="554820"/>
                      <a:pt x="264572" y="554820"/>
                      <a:pt x="264515" y="554820"/>
                    </a:cubicBezTo>
                    <a:cubicBezTo>
                      <a:pt x="264234" y="554820"/>
                      <a:pt x="263615" y="554933"/>
                      <a:pt x="262771" y="555214"/>
                    </a:cubicBezTo>
                    <a:cubicBezTo>
                      <a:pt x="262096" y="555608"/>
                      <a:pt x="261027" y="556171"/>
                      <a:pt x="259282" y="556283"/>
                    </a:cubicBezTo>
                    <a:cubicBezTo>
                      <a:pt x="257988" y="556283"/>
                      <a:pt x="256525" y="555833"/>
                      <a:pt x="255343" y="554764"/>
                    </a:cubicBezTo>
                    <a:cubicBezTo>
                      <a:pt x="255062" y="554483"/>
                      <a:pt x="254781" y="554314"/>
                      <a:pt x="254556" y="554089"/>
                    </a:cubicBezTo>
                    <a:cubicBezTo>
                      <a:pt x="253712" y="556058"/>
                      <a:pt x="252811" y="558140"/>
                      <a:pt x="249660" y="558478"/>
                    </a:cubicBezTo>
                    <a:cubicBezTo>
                      <a:pt x="248141" y="558478"/>
                      <a:pt x="246959" y="557634"/>
                      <a:pt x="246341" y="556734"/>
                    </a:cubicBezTo>
                    <a:cubicBezTo>
                      <a:pt x="245215" y="555552"/>
                      <a:pt x="244878" y="553920"/>
                      <a:pt x="244878" y="552795"/>
                    </a:cubicBezTo>
                    <a:lnTo>
                      <a:pt x="244878" y="552513"/>
                    </a:lnTo>
                    <a:cubicBezTo>
                      <a:pt x="244878" y="551782"/>
                      <a:pt x="244934" y="551275"/>
                      <a:pt x="244934" y="550825"/>
                    </a:cubicBezTo>
                    <a:cubicBezTo>
                      <a:pt x="244934" y="550375"/>
                      <a:pt x="244878" y="549981"/>
                      <a:pt x="244765" y="549531"/>
                    </a:cubicBezTo>
                    <a:cubicBezTo>
                      <a:pt x="244090" y="547280"/>
                      <a:pt x="244090" y="543904"/>
                      <a:pt x="244033" y="539459"/>
                    </a:cubicBezTo>
                    <a:cubicBezTo>
                      <a:pt x="244033" y="532088"/>
                      <a:pt x="244427" y="523310"/>
                      <a:pt x="244427" y="523310"/>
                    </a:cubicBezTo>
                    <a:cubicBezTo>
                      <a:pt x="244484" y="521228"/>
                      <a:pt x="244765" y="518752"/>
                      <a:pt x="244765" y="516558"/>
                    </a:cubicBezTo>
                    <a:cubicBezTo>
                      <a:pt x="244765" y="515207"/>
                      <a:pt x="244652" y="513913"/>
                      <a:pt x="244427" y="513181"/>
                    </a:cubicBezTo>
                    <a:cubicBezTo>
                      <a:pt x="243302" y="510480"/>
                      <a:pt x="243302" y="510818"/>
                      <a:pt x="238913" y="510256"/>
                    </a:cubicBezTo>
                    <a:cubicBezTo>
                      <a:pt x="235312" y="509749"/>
                      <a:pt x="231598" y="509468"/>
                      <a:pt x="230810" y="504797"/>
                    </a:cubicBezTo>
                    <a:cubicBezTo>
                      <a:pt x="230810" y="503503"/>
                      <a:pt x="231486" y="502378"/>
                      <a:pt x="232161" y="501646"/>
                    </a:cubicBezTo>
                    <a:cubicBezTo>
                      <a:pt x="232048" y="501646"/>
                      <a:pt x="231879" y="501590"/>
                      <a:pt x="231767" y="501534"/>
                    </a:cubicBezTo>
                    <a:cubicBezTo>
                      <a:pt x="229798" y="500802"/>
                      <a:pt x="228728" y="498664"/>
                      <a:pt x="228728" y="497145"/>
                    </a:cubicBezTo>
                    <a:lnTo>
                      <a:pt x="228728" y="496863"/>
                    </a:lnTo>
                    <a:cubicBezTo>
                      <a:pt x="228897" y="493375"/>
                      <a:pt x="230810" y="490843"/>
                      <a:pt x="230810" y="490730"/>
                    </a:cubicBezTo>
                    <a:cubicBezTo>
                      <a:pt x="232048" y="488367"/>
                      <a:pt x="231486" y="488986"/>
                      <a:pt x="232273" y="485497"/>
                    </a:cubicBezTo>
                    <a:cubicBezTo>
                      <a:pt x="232611" y="483809"/>
                      <a:pt x="233230" y="482121"/>
                      <a:pt x="234637" y="480602"/>
                    </a:cubicBezTo>
                    <a:cubicBezTo>
                      <a:pt x="235087" y="480151"/>
                      <a:pt x="235143" y="479927"/>
                      <a:pt x="235424" y="478688"/>
                    </a:cubicBezTo>
                    <a:cubicBezTo>
                      <a:pt x="235593" y="477563"/>
                      <a:pt x="236268" y="475369"/>
                      <a:pt x="238238" y="473906"/>
                    </a:cubicBezTo>
                    <a:cubicBezTo>
                      <a:pt x="239194" y="473118"/>
                      <a:pt x="240714" y="472330"/>
                      <a:pt x="242683" y="472330"/>
                    </a:cubicBezTo>
                    <a:cubicBezTo>
                      <a:pt x="243808" y="472330"/>
                      <a:pt x="244990" y="472612"/>
                      <a:pt x="246059" y="473174"/>
                    </a:cubicBezTo>
                    <a:cubicBezTo>
                      <a:pt x="246115" y="473118"/>
                      <a:pt x="246228" y="473006"/>
                      <a:pt x="246397" y="472780"/>
                    </a:cubicBezTo>
                    <a:cubicBezTo>
                      <a:pt x="246959" y="472049"/>
                      <a:pt x="247635" y="470755"/>
                      <a:pt x="248366" y="469404"/>
                    </a:cubicBezTo>
                    <a:cubicBezTo>
                      <a:pt x="249717" y="466478"/>
                      <a:pt x="250786" y="463327"/>
                      <a:pt x="252361" y="461245"/>
                    </a:cubicBezTo>
                    <a:cubicBezTo>
                      <a:pt x="254218" y="458769"/>
                      <a:pt x="257482" y="454493"/>
                      <a:pt x="258888" y="452524"/>
                    </a:cubicBezTo>
                    <a:cubicBezTo>
                      <a:pt x="259282" y="451961"/>
                      <a:pt x="259451" y="451567"/>
                      <a:pt x="259451" y="451342"/>
                    </a:cubicBezTo>
                    <a:cubicBezTo>
                      <a:pt x="258101" y="450948"/>
                      <a:pt x="254612" y="450104"/>
                      <a:pt x="251067" y="448585"/>
                    </a:cubicBezTo>
                    <a:cubicBezTo>
                      <a:pt x="247466" y="447065"/>
                      <a:pt x="243752" y="444927"/>
                      <a:pt x="241727" y="441720"/>
                    </a:cubicBezTo>
                    <a:cubicBezTo>
                      <a:pt x="238969" y="436881"/>
                      <a:pt x="237844" y="434968"/>
                      <a:pt x="236943" y="434180"/>
                    </a:cubicBezTo>
                    <a:cubicBezTo>
                      <a:pt x="236100" y="433392"/>
                      <a:pt x="235368" y="433617"/>
                      <a:pt x="233399" y="432942"/>
                    </a:cubicBezTo>
                    <a:cubicBezTo>
                      <a:pt x="233286" y="432886"/>
                      <a:pt x="233061" y="432886"/>
                      <a:pt x="232949" y="432886"/>
                    </a:cubicBezTo>
                    <a:cubicBezTo>
                      <a:pt x="232273" y="432886"/>
                      <a:pt x="231429" y="433280"/>
                      <a:pt x="230698" y="433786"/>
                    </a:cubicBezTo>
                    <a:cubicBezTo>
                      <a:pt x="229910" y="434349"/>
                      <a:pt x="229516" y="434855"/>
                      <a:pt x="229516" y="434911"/>
                    </a:cubicBezTo>
                    <a:cubicBezTo>
                      <a:pt x="225915" y="438569"/>
                      <a:pt x="217475" y="441045"/>
                      <a:pt x="212354" y="442283"/>
                    </a:cubicBezTo>
                    <a:cubicBezTo>
                      <a:pt x="211398" y="442395"/>
                      <a:pt x="210441" y="442452"/>
                      <a:pt x="209484" y="442452"/>
                    </a:cubicBezTo>
                    <a:cubicBezTo>
                      <a:pt x="204533" y="442283"/>
                      <a:pt x="198793" y="440820"/>
                      <a:pt x="196936" y="435643"/>
                    </a:cubicBezTo>
                    <a:cubicBezTo>
                      <a:pt x="196374" y="433730"/>
                      <a:pt x="196486" y="433223"/>
                      <a:pt x="196036" y="432492"/>
                    </a:cubicBezTo>
                    <a:cubicBezTo>
                      <a:pt x="195642" y="431760"/>
                      <a:pt x="194742" y="430804"/>
                      <a:pt x="192097" y="427822"/>
                    </a:cubicBezTo>
                    <a:cubicBezTo>
                      <a:pt x="189847" y="425571"/>
                      <a:pt x="188552" y="425458"/>
                      <a:pt x="185795" y="425402"/>
                    </a:cubicBezTo>
                    <a:cubicBezTo>
                      <a:pt x="184501" y="425402"/>
                      <a:pt x="182982" y="425458"/>
                      <a:pt x="181294" y="425458"/>
                    </a:cubicBezTo>
                    <a:cubicBezTo>
                      <a:pt x="179662" y="425458"/>
                      <a:pt x="177805" y="425402"/>
                      <a:pt x="175779" y="424952"/>
                    </a:cubicBezTo>
                    <a:cubicBezTo>
                      <a:pt x="173922" y="424614"/>
                      <a:pt x="172572" y="424389"/>
                      <a:pt x="171728" y="424277"/>
                    </a:cubicBezTo>
                    <a:cubicBezTo>
                      <a:pt x="171728" y="424614"/>
                      <a:pt x="171784" y="425008"/>
                      <a:pt x="171784" y="425458"/>
                    </a:cubicBezTo>
                    <a:cubicBezTo>
                      <a:pt x="171784" y="425627"/>
                      <a:pt x="171840" y="425796"/>
                      <a:pt x="171840" y="425965"/>
                    </a:cubicBezTo>
                    <a:lnTo>
                      <a:pt x="171840" y="426246"/>
                    </a:lnTo>
                    <a:cubicBezTo>
                      <a:pt x="171840" y="428103"/>
                      <a:pt x="170603" y="430016"/>
                      <a:pt x="169027" y="430691"/>
                    </a:cubicBezTo>
                    <a:cubicBezTo>
                      <a:pt x="167452" y="431479"/>
                      <a:pt x="165989" y="431479"/>
                      <a:pt x="164695" y="431479"/>
                    </a:cubicBezTo>
                    <a:cubicBezTo>
                      <a:pt x="163456" y="431479"/>
                      <a:pt x="162275" y="431423"/>
                      <a:pt x="161206" y="431423"/>
                    </a:cubicBezTo>
                    <a:cubicBezTo>
                      <a:pt x="160812" y="431423"/>
                      <a:pt x="160418" y="431423"/>
                      <a:pt x="160024" y="431479"/>
                    </a:cubicBezTo>
                    <a:cubicBezTo>
                      <a:pt x="158111" y="431591"/>
                      <a:pt x="156873" y="431873"/>
                      <a:pt x="155354" y="431873"/>
                    </a:cubicBezTo>
                    <a:cubicBezTo>
                      <a:pt x="155241" y="431873"/>
                      <a:pt x="155072" y="431929"/>
                      <a:pt x="154904" y="431929"/>
                    </a:cubicBezTo>
                    <a:cubicBezTo>
                      <a:pt x="153215" y="431929"/>
                      <a:pt x="150852" y="430297"/>
                      <a:pt x="150458" y="428440"/>
                    </a:cubicBezTo>
                    <a:cubicBezTo>
                      <a:pt x="150121" y="427090"/>
                      <a:pt x="146801" y="423658"/>
                      <a:pt x="145169" y="423320"/>
                    </a:cubicBezTo>
                    <a:cubicBezTo>
                      <a:pt x="142018" y="422251"/>
                      <a:pt x="138698" y="420113"/>
                      <a:pt x="136054" y="415668"/>
                    </a:cubicBezTo>
                    <a:cubicBezTo>
                      <a:pt x="135772" y="414542"/>
                      <a:pt x="129920" y="412404"/>
                      <a:pt x="126038" y="412404"/>
                    </a:cubicBezTo>
                    <a:lnTo>
                      <a:pt x="125588" y="412404"/>
                    </a:lnTo>
                    <a:cubicBezTo>
                      <a:pt x="124800" y="412404"/>
                      <a:pt x="124237" y="412460"/>
                      <a:pt x="123843" y="412517"/>
                    </a:cubicBezTo>
                    <a:cubicBezTo>
                      <a:pt x="122099" y="413360"/>
                      <a:pt x="120805" y="413867"/>
                      <a:pt x="119286" y="413979"/>
                    </a:cubicBezTo>
                    <a:cubicBezTo>
                      <a:pt x="119229" y="413979"/>
                      <a:pt x="119229" y="413979"/>
                      <a:pt x="119173" y="413979"/>
                    </a:cubicBezTo>
                    <a:cubicBezTo>
                      <a:pt x="118047" y="413979"/>
                      <a:pt x="116472" y="413248"/>
                      <a:pt x="115909" y="412066"/>
                    </a:cubicBezTo>
                    <a:cubicBezTo>
                      <a:pt x="115234" y="410941"/>
                      <a:pt x="115234" y="410097"/>
                      <a:pt x="115234" y="409309"/>
                    </a:cubicBezTo>
                    <a:cubicBezTo>
                      <a:pt x="115234" y="407340"/>
                      <a:pt x="115628" y="405370"/>
                      <a:pt x="115628" y="403063"/>
                    </a:cubicBezTo>
                    <a:cubicBezTo>
                      <a:pt x="115628" y="402501"/>
                      <a:pt x="115628" y="401825"/>
                      <a:pt x="115572" y="401206"/>
                    </a:cubicBezTo>
                    <a:lnTo>
                      <a:pt x="115572" y="401150"/>
                    </a:lnTo>
                    <a:cubicBezTo>
                      <a:pt x="115572" y="400588"/>
                      <a:pt x="114109" y="398674"/>
                      <a:pt x="112758" y="397043"/>
                    </a:cubicBezTo>
                    <a:cubicBezTo>
                      <a:pt x="113996" y="395467"/>
                      <a:pt x="115234" y="394004"/>
                      <a:pt x="116528" y="392935"/>
                    </a:cubicBezTo>
                    <a:cubicBezTo>
                      <a:pt x="117035" y="392429"/>
                      <a:pt x="117654" y="391978"/>
                      <a:pt x="118216" y="391584"/>
                    </a:cubicBezTo>
                    <a:cubicBezTo>
                      <a:pt x="121930" y="389052"/>
                      <a:pt x="126994" y="384776"/>
                      <a:pt x="129751" y="384045"/>
                    </a:cubicBezTo>
                    <a:cubicBezTo>
                      <a:pt x="132509" y="383257"/>
                      <a:pt x="132790" y="381512"/>
                      <a:pt x="133296" y="380049"/>
                    </a:cubicBezTo>
                    <a:cubicBezTo>
                      <a:pt x="133747" y="378530"/>
                      <a:pt x="131777" y="374198"/>
                      <a:pt x="135772" y="372509"/>
                    </a:cubicBezTo>
                    <a:cubicBezTo>
                      <a:pt x="139767" y="370765"/>
                      <a:pt x="142693" y="370596"/>
                      <a:pt x="146126" y="366545"/>
                    </a:cubicBezTo>
                    <a:cubicBezTo>
                      <a:pt x="149615" y="362437"/>
                      <a:pt x="151640" y="359342"/>
                      <a:pt x="156704" y="360693"/>
                    </a:cubicBezTo>
                    <a:cubicBezTo>
                      <a:pt x="161825" y="362043"/>
                      <a:pt x="167958" y="366207"/>
                      <a:pt x="173810" y="364069"/>
                    </a:cubicBezTo>
                    <a:cubicBezTo>
                      <a:pt x="179662" y="362043"/>
                      <a:pt x="184389" y="358611"/>
                      <a:pt x="184726" y="353884"/>
                    </a:cubicBezTo>
                    <a:cubicBezTo>
                      <a:pt x="185064" y="349158"/>
                      <a:pt x="187089" y="348370"/>
                      <a:pt x="187483" y="345332"/>
                    </a:cubicBezTo>
                    <a:cubicBezTo>
                      <a:pt x="187821" y="342293"/>
                      <a:pt x="189847" y="339254"/>
                      <a:pt x="190184" y="333740"/>
                    </a:cubicBezTo>
                    <a:cubicBezTo>
                      <a:pt x="190578" y="328282"/>
                      <a:pt x="188159" y="323556"/>
                      <a:pt x="190916" y="322149"/>
                    </a:cubicBezTo>
                    <a:cubicBezTo>
                      <a:pt x="193616" y="320798"/>
                      <a:pt x="194630" y="316634"/>
                      <a:pt x="194630" y="316634"/>
                    </a:cubicBezTo>
                    <a:cubicBezTo>
                      <a:pt x="194630" y="316634"/>
                      <a:pt x="193560" y="310895"/>
                      <a:pt x="190184" y="307462"/>
                    </a:cubicBezTo>
                    <a:cubicBezTo>
                      <a:pt x="186808" y="303974"/>
                      <a:pt x="183038" y="296153"/>
                      <a:pt x="179999" y="291764"/>
                    </a:cubicBezTo>
                    <a:cubicBezTo>
                      <a:pt x="176905" y="287318"/>
                      <a:pt x="175217" y="283211"/>
                      <a:pt x="172122" y="283211"/>
                    </a:cubicBezTo>
                    <a:cubicBezTo>
                      <a:pt x="169027" y="283211"/>
                      <a:pt x="166607" y="282873"/>
                      <a:pt x="164582" y="284899"/>
                    </a:cubicBezTo>
                    <a:cubicBezTo>
                      <a:pt x="162556" y="286981"/>
                      <a:pt x="162894" y="288669"/>
                      <a:pt x="159799" y="290413"/>
                    </a:cubicBezTo>
                    <a:cubicBezTo>
                      <a:pt x="156704" y="292101"/>
                      <a:pt x="153666" y="293114"/>
                      <a:pt x="151303" y="292776"/>
                    </a:cubicBezTo>
                    <a:cubicBezTo>
                      <a:pt x="148883" y="292439"/>
                      <a:pt x="149615" y="291088"/>
                      <a:pt x="145450" y="291088"/>
                    </a:cubicBezTo>
                    <a:cubicBezTo>
                      <a:pt x="141286" y="291088"/>
                      <a:pt x="136560" y="292157"/>
                      <a:pt x="132509" y="291820"/>
                    </a:cubicBezTo>
                    <a:cubicBezTo>
                      <a:pt x="128401" y="291426"/>
                      <a:pt x="128401" y="289400"/>
                      <a:pt x="127726" y="285968"/>
                    </a:cubicBezTo>
                    <a:cubicBezTo>
                      <a:pt x="126994" y="282592"/>
                      <a:pt x="126375" y="281185"/>
                      <a:pt x="122605" y="281523"/>
                    </a:cubicBezTo>
                    <a:cubicBezTo>
                      <a:pt x="118835" y="281860"/>
                      <a:pt x="119848" y="283211"/>
                      <a:pt x="115065" y="287374"/>
                    </a:cubicBezTo>
                    <a:cubicBezTo>
                      <a:pt x="110282" y="291426"/>
                      <a:pt x="106512" y="295533"/>
                      <a:pt x="103080" y="290751"/>
                    </a:cubicBezTo>
                    <a:cubicBezTo>
                      <a:pt x="99648" y="285968"/>
                      <a:pt x="98297" y="285630"/>
                      <a:pt x="94246" y="284280"/>
                    </a:cubicBezTo>
                    <a:cubicBezTo>
                      <a:pt x="90138" y="282929"/>
                      <a:pt x="85693" y="284280"/>
                      <a:pt x="82598" y="281860"/>
                    </a:cubicBezTo>
                    <a:cubicBezTo>
                      <a:pt x="79503" y="279497"/>
                      <a:pt x="78209" y="279835"/>
                      <a:pt x="80910" y="276402"/>
                    </a:cubicBezTo>
                    <a:cubicBezTo>
                      <a:pt x="83667" y="273026"/>
                      <a:pt x="84005" y="273026"/>
                      <a:pt x="82992" y="268243"/>
                    </a:cubicBezTo>
                    <a:cubicBezTo>
                      <a:pt x="81923" y="263460"/>
                      <a:pt x="78885" y="252544"/>
                      <a:pt x="74439" y="244667"/>
                    </a:cubicBezTo>
                    <a:cubicBezTo>
                      <a:pt x="69994" y="236789"/>
                      <a:pt x="68587" y="236508"/>
                      <a:pt x="63185" y="236508"/>
                    </a:cubicBezTo>
                    <a:cubicBezTo>
                      <a:pt x="57727" y="236508"/>
                      <a:pt x="57727" y="240221"/>
                      <a:pt x="51200" y="238196"/>
                    </a:cubicBezTo>
                    <a:cubicBezTo>
                      <a:pt x="44729" y="236114"/>
                      <a:pt x="41297" y="235438"/>
                      <a:pt x="34207" y="234426"/>
                    </a:cubicBezTo>
                    <a:cubicBezTo>
                      <a:pt x="27005" y="233469"/>
                      <a:pt x="24979" y="232400"/>
                      <a:pt x="24979" y="234426"/>
                    </a:cubicBezTo>
                    <a:cubicBezTo>
                      <a:pt x="24979" y="236508"/>
                      <a:pt x="27005" y="238871"/>
                      <a:pt x="24979" y="241966"/>
                    </a:cubicBezTo>
                    <a:cubicBezTo>
                      <a:pt x="22953" y="245061"/>
                      <a:pt x="23910" y="249506"/>
                      <a:pt x="19127" y="245061"/>
                    </a:cubicBezTo>
                    <a:cubicBezTo>
                      <a:pt x="14344" y="240615"/>
                      <a:pt x="8942" y="236564"/>
                      <a:pt x="8942" y="232400"/>
                    </a:cubicBezTo>
                    <a:cubicBezTo>
                      <a:pt x="8942" y="228292"/>
                      <a:pt x="-792" y="211130"/>
                      <a:pt x="52" y="204434"/>
                    </a:cubicBezTo>
                    <a:cubicBezTo>
                      <a:pt x="952" y="197738"/>
                      <a:pt x="3597" y="195094"/>
                      <a:pt x="4047" y="191099"/>
                    </a:cubicBezTo>
                    <a:cubicBezTo>
                      <a:pt x="4047" y="191042"/>
                      <a:pt x="4103" y="190930"/>
                      <a:pt x="4103" y="190761"/>
                    </a:cubicBezTo>
                    <a:cubicBezTo>
                      <a:pt x="4159" y="190817"/>
                      <a:pt x="4216" y="190874"/>
                      <a:pt x="4216" y="190874"/>
                    </a:cubicBezTo>
                    <a:cubicBezTo>
                      <a:pt x="4216" y="190874"/>
                      <a:pt x="7254" y="190367"/>
                      <a:pt x="11137" y="191830"/>
                    </a:cubicBezTo>
                    <a:cubicBezTo>
                      <a:pt x="15076" y="193293"/>
                      <a:pt x="16595" y="196725"/>
                      <a:pt x="21490" y="200721"/>
                    </a:cubicBezTo>
                    <a:cubicBezTo>
                      <a:pt x="26442" y="204716"/>
                      <a:pt x="32350" y="201227"/>
                      <a:pt x="35276" y="198751"/>
                    </a:cubicBezTo>
                    <a:cubicBezTo>
                      <a:pt x="38315" y="196276"/>
                      <a:pt x="47149" y="190817"/>
                      <a:pt x="47149" y="190817"/>
                    </a:cubicBezTo>
                    <a:cubicBezTo>
                      <a:pt x="47149" y="190817"/>
                      <a:pt x="58515" y="186822"/>
                      <a:pt x="62004" y="184346"/>
                    </a:cubicBezTo>
                    <a:cubicBezTo>
                      <a:pt x="65380" y="181870"/>
                      <a:pt x="68418" y="174443"/>
                      <a:pt x="69881" y="170448"/>
                    </a:cubicBezTo>
                    <a:cubicBezTo>
                      <a:pt x="71401" y="166509"/>
                      <a:pt x="80741" y="160995"/>
                      <a:pt x="84736" y="158069"/>
                    </a:cubicBezTo>
                    <a:cubicBezTo>
                      <a:pt x="88675" y="155143"/>
                      <a:pt x="92108" y="162064"/>
                      <a:pt x="92108" y="162064"/>
                    </a:cubicBezTo>
                    <a:cubicBezTo>
                      <a:pt x="92108" y="162064"/>
                      <a:pt x="95034" y="164033"/>
                      <a:pt x="99479" y="166003"/>
                    </a:cubicBezTo>
                    <a:cubicBezTo>
                      <a:pt x="103924" y="167972"/>
                      <a:pt x="110789" y="167522"/>
                      <a:pt x="113265" y="169998"/>
                    </a:cubicBezTo>
                    <a:cubicBezTo>
                      <a:pt x="115741" y="172474"/>
                      <a:pt x="117204" y="176412"/>
                      <a:pt x="120186" y="179451"/>
                    </a:cubicBezTo>
                    <a:cubicBezTo>
                      <a:pt x="123112" y="182377"/>
                      <a:pt x="134478" y="188341"/>
                      <a:pt x="138473" y="189804"/>
                    </a:cubicBezTo>
                    <a:cubicBezTo>
                      <a:pt x="142412" y="191324"/>
                      <a:pt x="144381" y="192280"/>
                      <a:pt x="150796" y="196276"/>
                    </a:cubicBezTo>
                    <a:cubicBezTo>
                      <a:pt x="157211" y="200214"/>
                      <a:pt x="162162" y="199201"/>
                      <a:pt x="167114" y="198751"/>
                    </a:cubicBezTo>
                    <a:cubicBezTo>
                      <a:pt x="172009" y="198245"/>
                      <a:pt x="174485" y="202240"/>
                      <a:pt x="178424" y="203647"/>
                    </a:cubicBezTo>
                    <a:cubicBezTo>
                      <a:pt x="182419" y="205166"/>
                      <a:pt x="184389" y="204716"/>
                      <a:pt x="184389" y="204716"/>
                    </a:cubicBezTo>
                    <a:cubicBezTo>
                      <a:pt x="184389" y="204716"/>
                      <a:pt x="192322" y="198245"/>
                      <a:pt x="195699" y="195769"/>
                    </a:cubicBezTo>
                    <a:cubicBezTo>
                      <a:pt x="199187" y="193293"/>
                      <a:pt x="202620" y="191324"/>
                      <a:pt x="203632" y="186429"/>
                    </a:cubicBezTo>
                    <a:cubicBezTo>
                      <a:pt x="204589" y="181477"/>
                      <a:pt x="200706" y="179507"/>
                      <a:pt x="200144" y="173543"/>
                    </a:cubicBezTo>
                    <a:cubicBezTo>
                      <a:pt x="199694" y="167578"/>
                      <a:pt x="210553" y="171067"/>
                      <a:pt x="214943" y="171067"/>
                    </a:cubicBezTo>
                    <a:cubicBezTo>
                      <a:pt x="219388" y="171067"/>
                      <a:pt x="230810" y="164652"/>
                      <a:pt x="238182" y="159701"/>
                    </a:cubicBezTo>
                    <a:cubicBezTo>
                      <a:pt x="245553" y="154749"/>
                      <a:pt x="247522" y="151767"/>
                      <a:pt x="254499" y="146309"/>
                    </a:cubicBezTo>
                    <a:cubicBezTo>
                      <a:pt x="261364" y="140851"/>
                      <a:pt x="268792" y="145859"/>
                      <a:pt x="276669" y="145859"/>
                    </a:cubicBezTo>
                    <a:cubicBezTo>
                      <a:pt x="284603" y="145859"/>
                      <a:pt x="281565" y="143889"/>
                      <a:pt x="284040" y="138375"/>
                    </a:cubicBezTo>
                    <a:cubicBezTo>
                      <a:pt x="286516" y="132917"/>
                      <a:pt x="288486" y="137418"/>
                      <a:pt x="290455" y="141413"/>
                    </a:cubicBezTo>
                    <a:cubicBezTo>
                      <a:pt x="292424" y="145352"/>
                      <a:pt x="291975" y="141413"/>
                      <a:pt x="291975" y="135449"/>
                    </a:cubicBezTo>
                    <a:cubicBezTo>
                      <a:pt x="291975" y="129484"/>
                      <a:pt x="290005" y="125995"/>
                      <a:pt x="291975" y="117105"/>
                    </a:cubicBezTo>
                    <a:cubicBezTo>
                      <a:pt x="293944" y="108215"/>
                      <a:pt x="307280" y="102250"/>
                      <a:pt x="310712" y="100281"/>
                    </a:cubicBezTo>
                    <a:cubicBezTo>
                      <a:pt x="314201" y="98255"/>
                      <a:pt x="318196" y="99212"/>
                      <a:pt x="322585" y="101237"/>
                    </a:cubicBezTo>
                    <a:cubicBezTo>
                      <a:pt x="327030" y="103207"/>
                      <a:pt x="330519" y="110128"/>
                      <a:pt x="331025" y="115586"/>
                    </a:cubicBezTo>
                    <a:cubicBezTo>
                      <a:pt x="331475" y="121044"/>
                      <a:pt x="333445" y="121044"/>
                      <a:pt x="337440" y="123520"/>
                    </a:cubicBezTo>
                    <a:cubicBezTo>
                      <a:pt x="341378" y="125995"/>
                      <a:pt x="339859" y="129034"/>
                      <a:pt x="339859" y="131960"/>
                    </a:cubicBezTo>
                    <a:cubicBezTo>
                      <a:pt x="339859" y="134886"/>
                      <a:pt x="346274" y="143326"/>
                      <a:pt x="348750" y="146815"/>
                    </a:cubicBezTo>
                    <a:cubicBezTo>
                      <a:pt x="351225" y="150304"/>
                      <a:pt x="350269" y="148334"/>
                      <a:pt x="353701" y="145859"/>
                    </a:cubicBezTo>
                    <a:cubicBezTo>
                      <a:pt x="357078" y="143383"/>
                      <a:pt x="361579" y="141863"/>
                      <a:pt x="366024" y="136968"/>
                    </a:cubicBezTo>
                    <a:cubicBezTo>
                      <a:pt x="370470" y="132016"/>
                      <a:pt x="370470" y="140907"/>
                      <a:pt x="370920" y="144902"/>
                    </a:cubicBezTo>
                    <a:cubicBezTo>
                      <a:pt x="371426" y="148841"/>
                      <a:pt x="374408" y="149797"/>
                      <a:pt x="376884" y="147828"/>
                    </a:cubicBezTo>
                    <a:cubicBezTo>
                      <a:pt x="379360" y="145859"/>
                      <a:pt x="380823" y="156718"/>
                      <a:pt x="381779" y="161164"/>
                    </a:cubicBezTo>
                    <a:cubicBezTo>
                      <a:pt x="382736" y="165665"/>
                      <a:pt x="396128" y="159194"/>
                      <a:pt x="401530" y="158238"/>
                    </a:cubicBezTo>
                    <a:cubicBezTo>
                      <a:pt x="406988" y="157281"/>
                      <a:pt x="411883" y="154749"/>
                      <a:pt x="417848" y="151316"/>
                    </a:cubicBezTo>
                    <a:cubicBezTo>
                      <a:pt x="423756" y="147828"/>
                      <a:pt x="423756" y="136462"/>
                      <a:pt x="423756" y="130047"/>
                    </a:cubicBezTo>
                    <a:cubicBezTo>
                      <a:pt x="423756" y="123576"/>
                      <a:pt x="428708" y="123126"/>
                      <a:pt x="432647" y="119637"/>
                    </a:cubicBezTo>
                    <a:cubicBezTo>
                      <a:pt x="436585" y="116148"/>
                      <a:pt x="436641" y="117668"/>
                      <a:pt x="440018" y="114179"/>
                    </a:cubicBezTo>
                    <a:cubicBezTo>
                      <a:pt x="443506" y="110691"/>
                      <a:pt x="446433" y="111703"/>
                      <a:pt x="453353" y="114179"/>
                    </a:cubicBezTo>
                    <a:cubicBezTo>
                      <a:pt x="460218" y="116599"/>
                      <a:pt x="461737" y="122563"/>
                      <a:pt x="465676" y="126052"/>
                    </a:cubicBezTo>
                    <a:cubicBezTo>
                      <a:pt x="469671" y="129540"/>
                      <a:pt x="473160" y="132016"/>
                      <a:pt x="476536" y="132973"/>
                    </a:cubicBezTo>
                    <a:cubicBezTo>
                      <a:pt x="480025" y="133930"/>
                      <a:pt x="478056" y="122563"/>
                      <a:pt x="478056" y="118624"/>
                    </a:cubicBezTo>
                    <a:cubicBezTo>
                      <a:pt x="478056" y="114629"/>
                      <a:pt x="480025" y="113110"/>
                      <a:pt x="483513" y="107708"/>
                    </a:cubicBezTo>
                    <a:cubicBezTo>
                      <a:pt x="487002" y="102250"/>
                      <a:pt x="485989" y="102250"/>
                      <a:pt x="491897" y="99774"/>
                    </a:cubicBezTo>
                    <a:cubicBezTo>
                      <a:pt x="497862" y="97299"/>
                      <a:pt x="497862" y="102250"/>
                      <a:pt x="500281" y="106189"/>
                    </a:cubicBezTo>
                    <a:cubicBezTo>
                      <a:pt x="502757" y="110184"/>
                      <a:pt x="508216" y="110691"/>
                      <a:pt x="512661" y="110691"/>
                    </a:cubicBezTo>
                    <a:cubicBezTo>
                      <a:pt x="517106" y="110691"/>
                      <a:pt x="522564" y="111647"/>
                      <a:pt x="527009" y="111647"/>
                    </a:cubicBezTo>
                    <a:cubicBezTo>
                      <a:pt x="531398" y="111647"/>
                      <a:pt x="529935" y="106133"/>
                      <a:pt x="527459" y="103713"/>
                    </a:cubicBezTo>
                    <a:cubicBezTo>
                      <a:pt x="524984" y="101237"/>
                      <a:pt x="526503" y="97242"/>
                      <a:pt x="527966" y="92347"/>
                    </a:cubicBezTo>
                    <a:cubicBezTo>
                      <a:pt x="529429" y="87395"/>
                      <a:pt x="523971" y="89308"/>
                      <a:pt x="517556" y="91840"/>
                    </a:cubicBezTo>
                    <a:cubicBezTo>
                      <a:pt x="511142" y="94316"/>
                      <a:pt x="518063" y="87395"/>
                      <a:pt x="520482" y="82387"/>
                    </a:cubicBezTo>
                    <a:cubicBezTo>
                      <a:pt x="522958" y="77435"/>
                      <a:pt x="526447" y="75016"/>
                      <a:pt x="534380" y="74453"/>
                    </a:cubicBezTo>
                    <a:cubicBezTo>
                      <a:pt x="542258" y="74003"/>
                      <a:pt x="544284" y="79911"/>
                      <a:pt x="552668" y="83907"/>
                    </a:cubicBezTo>
                    <a:cubicBezTo>
                      <a:pt x="561052" y="87845"/>
                      <a:pt x="563528" y="75973"/>
                      <a:pt x="567973" y="69502"/>
                    </a:cubicBezTo>
                    <a:cubicBezTo>
                      <a:pt x="571743" y="63931"/>
                      <a:pt x="573825" y="59204"/>
                      <a:pt x="575907" y="56110"/>
                    </a:cubicBezTo>
                    <a:cubicBezTo>
                      <a:pt x="576188" y="55659"/>
                      <a:pt x="576470" y="55041"/>
                      <a:pt x="576807" y="54647"/>
                    </a:cubicBezTo>
                    <a:cubicBezTo>
                      <a:pt x="579283" y="51721"/>
                      <a:pt x="579733" y="51721"/>
                      <a:pt x="582772" y="49189"/>
                    </a:cubicBezTo>
                    <a:cubicBezTo>
                      <a:pt x="585698" y="46713"/>
                      <a:pt x="589187" y="49189"/>
                      <a:pt x="595095" y="48739"/>
                    </a:cubicBezTo>
                    <a:cubicBezTo>
                      <a:pt x="601059" y="48232"/>
                      <a:pt x="601509" y="46263"/>
                      <a:pt x="606461" y="49695"/>
                    </a:cubicBezTo>
                    <a:cubicBezTo>
                      <a:pt x="611356" y="53184"/>
                      <a:pt x="608430" y="54590"/>
                      <a:pt x="604942" y="59148"/>
                    </a:cubicBezTo>
                    <a:cubicBezTo>
                      <a:pt x="601453" y="63594"/>
                      <a:pt x="606461" y="65563"/>
                      <a:pt x="612313" y="65563"/>
                    </a:cubicBezTo>
                    <a:cubicBezTo>
                      <a:pt x="618277" y="65563"/>
                      <a:pt x="618728" y="66519"/>
                      <a:pt x="621203" y="62637"/>
                    </a:cubicBezTo>
                    <a:cubicBezTo>
                      <a:pt x="623679" y="58642"/>
                      <a:pt x="619234" y="55659"/>
                      <a:pt x="617715" y="49751"/>
                    </a:cubicBezTo>
                    <a:cubicBezTo>
                      <a:pt x="616252" y="43787"/>
                      <a:pt x="623173" y="47275"/>
                      <a:pt x="625649" y="44237"/>
                    </a:cubicBezTo>
                    <a:cubicBezTo>
                      <a:pt x="628124" y="41311"/>
                      <a:pt x="629137" y="35347"/>
                      <a:pt x="631106" y="32364"/>
                    </a:cubicBezTo>
                    <a:cubicBezTo>
                      <a:pt x="633076" y="29326"/>
                      <a:pt x="633582" y="27413"/>
                      <a:pt x="637521" y="25893"/>
                    </a:cubicBezTo>
                    <a:cubicBezTo>
                      <a:pt x="641460" y="24430"/>
                      <a:pt x="645455" y="26963"/>
                      <a:pt x="648381" y="29382"/>
                    </a:cubicBezTo>
                    <a:cubicBezTo>
                      <a:pt x="651307" y="31858"/>
                      <a:pt x="649338" y="33883"/>
                      <a:pt x="648831" y="40861"/>
                    </a:cubicBezTo>
                    <a:cubicBezTo>
                      <a:pt x="648381" y="47726"/>
                      <a:pt x="657215" y="45756"/>
                      <a:pt x="660198" y="42830"/>
                    </a:cubicBezTo>
                    <a:cubicBezTo>
                      <a:pt x="663123" y="39792"/>
                      <a:pt x="665093" y="42324"/>
                      <a:pt x="669538" y="48795"/>
                    </a:cubicBezTo>
                    <a:cubicBezTo>
                      <a:pt x="673984" y="55210"/>
                      <a:pt x="681411" y="44800"/>
                      <a:pt x="682874" y="39848"/>
                    </a:cubicBezTo>
                    <a:cubicBezTo>
                      <a:pt x="684337" y="34953"/>
                      <a:pt x="687769" y="35403"/>
                      <a:pt x="689739" y="30507"/>
                    </a:cubicBezTo>
                    <a:cubicBezTo>
                      <a:pt x="691708" y="25556"/>
                      <a:pt x="699079" y="22067"/>
                      <a:pt x="701105" y="18072"/>
                    </a:cubicBezTo>
                    <a:cubicBezTo>
                      <a:pt x="703075" y="14133"/>
                      <a:pt x="706563" y="10138"/>
                      <a:pt x="709939" y="8169"/>
                    </a:cubicBezTo>
                    <a:cubicBezTo>
                      <a:pt x="713428" y="6199"/>
                      <a:pt x="719843" y="8169"/>
                      <a:pt x="726763" y="10644"/>
                    </a:cubicBezTo>
                    <a:cubicBezTo>
                      <a:pt x="733628" y="13120"/>
                      <a:pt x="736104" y="13571"/>
                      <a:pt x="740549" y="11601"/>
                    </a:cubicBezTo>
                    <a:cubicBezTo>
                      <a:pt x="744995" y="9632"/>
                      <a:pt x="746964" y="6143"/>
                      <a:pt x="751859" y="1698"/>
                    </a:cubicBezTo>
                    <a:cubicBezTo>
                      <a:pt x="756811" y="-2748"/>
                      <a:pt x="756811" y="2654"/>
                      <a:pt x="759231" y="5187"/>
                    </a:cubicBezTo>
                    <a:cubicBezTo>
                      <a:pt x="761707" y="7606"/>
                      <a:pt x="770597" y="8675"/>
                      <a:pt x="775099" y="10082"/>
                    </a:cubicBezTo>
                    <a:cubicBezTo>
                      <a:pt x="779544" y="11601"/>
                      <a:pt x="780556" y="11038"/>
                      <a:pt x="786409" y="16046"/>
                    </a:cubicBezTo>
                    <a:cubicBezTo>
                      <a:pt x="792373" y="20998"/>
                      <a:pt x="786409" y="31914"/>
                      <a:pt x="783989" y="36866"/>
                    </a:cubicBezTo>
                    <a:cubicBezTo>
                      <a:pt x="781513" y="41818"/>
                      <a:pt x="783032" y="51214"/>
                      <a:pt x="783989" y="60161"/>
                    </a:cubicBezTo>
                    <a:cubicBezTo>
                      <a:pt x="784946" y="69051"/>
                      <a:pt x="791867" y="64100"/>
                      <a:pt x="802276" y="63650"/>
                    </a:cubicBezTo>
                    <a:cubicBezTo>
                      <a:pt x="812630" y="63143"/>
                      <a:pt x="810660" y="71021"/>
                      <a:pt x="807734" y="74059"/>
                    </a:cubicBezTo>
                    <a:cubicBezTo>
                      <a:pt x="804696" y="76986"/>
                      <a:pt x="797831" y="80980"/>
                      <a:pt x="794849" y="82950"/>
                    </a:cubicBezTo>
                    <a:cubicBezTo>
                      <a:pt x="791923" y="84919"/>
                      <a:pt x="792879" y="92403"/>
                      <a:pt x="793892" y="101294"/>
                    </a:cubicBezTo>
                    <a:cubicBezTo>
                      <a:pt x="794849" y="110184"/>
                      <a:pt x="785508" y="123576"/>
                      <a:pt x="780613" y="129484"/>
                    </a:cubicBezTo>
                    <a:cubicBezTo>
                      <a:pt x="775661" y="135449"/>
                      <a:pt x="769753" y="147378"/>
                      <a:pt x="768234" y="150810"/>
                    </a:cubicBezTo>
                    <a:cubicBezTo>
                      <a:pt x="766771" y="154299"/>
                      <a:pt x="761819" y="154749"/>
                      <a:pt x="758331" y="156268"/>
                    </a:cubicBezTo>
                    <a:cubicBezTo>
                      <a:pt x="754954" y="157788"/>
                      <a:pt x="753941" y="172136"/>
                      <a:pt x="752872" y="181983"/>
                    </a:cubicBezTo>
                    <a:cubicBezTo>
                      <a:pt x="751916" y="191943"/>
                      <a:pt x="760356" y="184009"/>
                      <a:pt x="765252" y="181027"/>
                    </a:cubicBezTo>
                    <a:cubicBezTo>
                      <a:pt x="770147" y="178100"/>
                      <a:pt x="772623" y="174106"/>
                      <a:pt x="774592" y="169660"/>
                    </a:cubicBezTo>
                    <a:cubicBezTo>
                      <a:pt x="776562" y="165215"/>
                      <a:pt x="779037" y="163245"/>
                      <a:pt x="784045" y="160207"/>
                    </a:cubicBezTo>
                    <a:cubicBezTo>
                      <a:pt x="788941" y="157281"/>
                      <a:pt x="791923" y="160207"/>
                      <a:pt x="791923" y="163245"/>
                    </a:cubicBezTo>
                    <a:cubicBezTo>
                      <a:pt x="791923" y="166172"/>
                      <a:pt x="791473" y="167691"/>
                      <a:pt x="794849" y="165721"/>
                    </a:cubicBezTo>
                    <a:cubicBezTo>
                      <a:pt x="798338" y="163696"/>
                      <a:pt x="800813" y="161220"/>
                      <a:pt x="806215" y="162233"/>
                    </a:cubicBezTo>
                    <a:cubicBezTo>
                      <a:pt x="811673" y="163189"/>
                      <a:pt x="811673" y="177088"/>
                      <a:pt x="811673" y="181983"/>
                    </a:cubicBezTo>
                    <a:cubicBezTo>
                      <a:pt x="811673" y="186935"/>
                      <a:pt x="813136" y="193349"/>
                      <a:pt x="813136" y="198357"/>
                    </a:cubicBezTo>
                    <a:cubicBezTo>
                      <a:pt x="813136" y="203365"/>
                      <a:pt x="811673" y="208767"/>
                      <a:pt x="811673" y="212762"/>
                    </a:cubicBezTo>
                    <a:cubicBezTo>
                      <a:pt x="811673" y="216701"/>
                      <a:pt x="815162" y="218670"/>
                      <a:pt x="819607" y="219177"/>
                    </a:cubicBezTo>
                    <a:cubicBezTo>
                      <a:pt x="823996" y="219683"/>
                      <a:pt x="827991" y="213719"/>
                      <a:pt x="833393" y="208317"/>
                    </a:cubicBezTo>
                    <a:cubicBezTo>
                      <a:pt x="838851" y="202803"/>
                      <a:pt x="844703" y="202352"/>
                      <a:pt x="844703" y="202352"/>
                    </a:cubicBezTo>
                    <a:lnTo>
                      <a:pt x="874638" y="203309"/>
                    </a:lnTo>
                    <a:cubicBezTo>
                      <a:pt x="874638" y="203309"/>
                      <a:pt x="874582" y="203365"/>
                      <a:pt x="874525" y="203421"/>
                    </a:cubicBezTo>
                    <a:cubicBezTo>
                      <a:pt x="873569" y="204547"/>
                      <a:pt x="861640" y="218670"/>
                      <a:pt x="866535" y="223791"/>
                    </a:cubicBezTo>
                    <a:cubicBezTo>
                      <a:pt x="871712" y="229080"/>
                      <a:pt x="870249" y="236677"/>
                      <a:pt x="875370" y="245792"/>
                    </a:cubicBezTo>
                    <a:cubicBezTo>
                      <a:pt x="880772" y="254908"/>
                      <a:pt x="877845" y="269312"/>
                      <a:pt x="871206" y="272294"/>
                    </a:cubicBezTo>
                    <a:close/>
                  </a:path>
                </a:pathLst>
              </a:custGeom>
              <a:solidFill>
                <a:srgbClr val="216FB7">
                  <a:alpha val="55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4" name="任意多边形: 形状 683">
                <a:extLst>
                  <a:ext uri="{FF2B5EF4-FFF2-40B4-BE49-F238E27FC236}">
                    <a16:creationId xmlns:a16="http://schemas.microsoft.com/office/drawing/2014/main" id="{0F5FEEA7-83EE-91D9-1576-6AA58BFB3C00}"/>
                  </a:ext>
                </a:extLst>
              </p:cNvPr>
              <p:cNvSpPr/>
              <p:nvPr/>
            </p:nvSpPr>
            <p:spPr>
              <a:xfrm>
                <a:off x="7566231" y="4619530"/>
                <a:ext cx="404274" cy="471784"/>
              </a:xfrm>
              <a:custGeom>
                <a:avLst/>
                <a:gdLst>
                  <a:gd name="connsiteX0" fmla="*/ 435582 w 435766"/>
                  <a:gd name="connsiteY0" fmla="*/ 136681 h 508536"/>
                  <a:gd name="connsiteX1" fmla="*/ 432825 w 435766"/>
                  <a:gd name="connsiteY1" fmla="*/ 134543 h 508536"/>
                  <a:gd name="connsiteX2" fmla="*/ 426410 w 435766"/>
                  <a:gd name="connsiteY2" fmla="*/ 136681 h 508536"/>
                  <a:gd name="connsiteX3" fmla="*/ 419377 w 435766"/>
                  <a:gd name="connsiteY3" fmla="*/ 132686 h 508536"/>
                  <a:gd name="connsiteX4" fmla="*/ 413581 w 435766"/>
                  <a:gd name="connsiteY4" fmla="*/ 132067 h 508536"/>
                  <a:gd name="connsiteX5" fmla="*/ 409305 w 435766"/>
                  <a:gd name="connsiteY5" fmla="*/ 135161 h 508536"/>
                  <a:gd name="connsiteX6" fmla="*/ 397094 w 435766"/>
                  <a:gd name="connsiteY6" fmla="*/ 131448 h 508536"/>
                  <a:gd name="connsiteX7" fmla="*/ 378132 w 435766"/>
                  <a:gd name="connsiteY7" fmla="*/ 123739 h 508536"/>
                  <a:gd name="connsiteX8" fmla="*/ 365302 w 435766"/>
                  <a:gd name="connsiteY8" fmla="*/ 108659 h 508536"/>
                  <a:gd name="connsiteX9" fmla="*/ 356750 w 435766"/>
                  <a:gd name="connsiteY9" fmla="*/ 99769 h 508536"/>
                  <a:gd name="connsiteX10" fmla="*/ 334467 w 435766"/>
                  <a:gd name="connsiteY10" fmla="*/ 90259 h 508536"/>
                  <a:gd name="connsiteX11" fmla="*/ 317361 w 435766"/>
                  <a:gd name="connsiteY11" fmla="*/ 97011 h 508536"/>
                  <a:gd name="connsiteX12" fmla="*/ 307571 w 435766"/>
                  <a:gd name="connsiteY12" fmla="*/ 105001 h 508536"/>
                  <a:gd name="connsiteX13" fmla="*/ 301437 w 435766"/>
                  <a:gd name="connsiteY13" fmla="*/ 113273 h 508536"/>
                  <a:gd name="connsiteX14" fmla="*/ 294122 w 435766"/>
                  <a:gd name="connsiteY14" fmla="*/ 118169 h 508536"/>
                  <a:gd name="connsiteX15" fmla="*/ 283431 w 435766"/>
                  <a:gd name="connsiteY15" fmla="*/ 122163 h 508536"/>
                  <a:gd name="connsiteX16" fmla="*/ 273640 w 435766"/>
                  <a:gd name="connsiteY16" fmla="*/ 120644 h 508536"/>
                  <a:gd name="connsiteX17" fmla="*/ 271165 w 435766"/>
                  <a:gd name="connsiteY17" fmla="*/ 122501 h 508536"/>
                  <a:gd name="connsiteX18" fmla="*/ 268126 w 435766"/>
                  <a:gd name="connsiteY18" fmla="*/ 124639 h 508536"/>
                  <a:gd name="connsiteX19" fmla="*/ 266607 w 435766"/>
                  <a:gd name="connsiteY19" fmla="*/ 120644 h 508536"/>
                  <a:gd name="connsiteX20" fmla="*/ 265088 w 435766"/>
                  <a:gd name="connsiteY20" fmla="*/ 113892 h 508536"/>
                  <a:gd name="connsiteX21" fmla="*/ 264469 w 435766"/>
                  <a:gd name="connsiteY21" fmla="*/ 102188 h 508536"/>
                  <a:gd name="connsiteX22" fmla="*/ 251302 w 435766"/>
                  <a:gd name="connsiteY22" fmla="*/ 95436 h 508536"/>
                  <a:gd name="connsiteX23" fmla="*/ 241511 w 435766"/>
                  <a:gd name="connsiteY23" fmla="*/ 103764 h 508536"/>
                  <a:gd name="connsiteX24" fmla="*/ 230820 w 435766"/>
                  <a:gd name="connsiteY24" fmla="*/ 111135 h 508536"/>
                  <a:gd name="connsiteX25" fmla="*/ 221648 w 435766"/>
                  <a:gd name="connsiteY25" fmla="*/ 112035 h 508536"/>
                  <a:gd name="connsiteX26" fmla="*/ 227781 w 435766"/>
                  <a:gd name="connsiteY26" fmla="*/ 109278 h 508536"/>
                  <a:gd name="connsiteX27" fmla="*/ 236616 w 435766"/>
                  <a:gd name="connsiteY27" fmla="*/ 102188 h 508536"/>
                  <a:gd name="connsiteX28" fmla="*/ 244268 w 435766"/>
                  <a:gd name="connsiteY28" fmla="*/ 93579 h 508536"/>
                  <a:gd name="connsiteX29" fmla="*/ 254059 w 435766"/>
                  <a:gd name="connsiteY29" fmla="*/ 89246 h 508536"/>
                  <a:gd name="connsiteX30" fmla="*/ 266269 w 435766"/>
                  <a:gd name="connsiteY30" fmla="*/ 88346 h 508536"/>
                  <a:gd name="connsiteX31" fmla="*/ 276060 w 435766"/>
                  <a:gd name="connsiteY31" fmla="*/ 93241 h 508536"/>
                  <a:gd name="connsiteX32" fmla="*/ 287989 w 435766"/>
                  <a:gd name="connsiteY32" fmla="*/ 90766 h 508536"/>
                  <a:gd name="connsiteX33" fmla="*/ 295304 w 435766"/>
                  <a:gd name="connsiteY33" fmla="*/ 85870 h 508536"/>
                  <a:gd name="connsiteX34" fmla="*/ 297442 w 435766"/>
                  <a:gd name="connsiteY34" fmla="*/ 75404 h 508536"/>
                  <a:gd name="connsiteX35" fmla="*/ 300199 w 435766"/>
                  <a:gd name="connsiteY35" fmla="*/ 64038 h 508536"/>
                  <a:gd name="connsiteX36" fmla="*/ 310271 w 435766"/>
                  <a:gd name="connsiteY36" fmla="*/ 58186 h 508536"/>
                  <a:gd name="connsiteX37" fmla="*/ 317024 w 435766"/>
                  <a:gd name="connsiteY37" fmla="*/ 53572 h 508536"/>
                  <a:gd name="connsiteX38" fmla="*/ 319443 w 435766"/>
                  <a:gd name="connsiteY38" fmla="*/ 48057 h 508536"/>
                  <a:gd name="connsiteX39" fmla="*/ 328278 w 435766"/>
                  <a:gd name="connsiteY39" fmla="*/ 44963 h 508536"/>
                  <a:gd name="connsiteX40" fmla="*/ 317361 w 435766"/>
                  <a:gd name="connsiteY40" fmla="*/ 37592 h 508536"/>
                  <a:gd name="connsiteX41" fmla="*/ 310947 w 435766"/>
                  <a:gd name="connsiteY41" fmla="*/ 32415 h 508536"/>
                  <a:gd name="connsiteX42" fmla="*/ 300875 w 435766"/>
                  <a:gd name="connsiteY42" fmla="*/ 32415 h 508536"/>
                  <a:gd name="connsiteX43" fmla="*/ 297499 w 435766"/>
                  <a:gd name="connsiteY43" fmla="*/ 27801 h 508536"/>
                  <a:gd name="connsiteX44" fmla="*/ 291928 w 435766"/>
                  <a:gd name="connsiteY44" fmla="*/ 10189 h 508536"/>
                  <a:gd name="connsiteX45" fmla="*/ 287314 w 435766"/>
                  <a:gd name="connsiteY45" fmla="*/ 7881 h 508536"/>
                  <a:gd name="connsiteX46" fmla="*/ 286470 w 435766"/>
                  <a:gd name="connsiteY46" fmla="*/ 7938 h 508536"/>
                  <a:gd name="connsiteX47" fmla="*/ 285569 w 435766"/>
                  <a:gd name="connsiteY47" fmla="*/ 8107 h 508536"/>
                  <a:gd name="connsiteX48" fmla="*/ 282644 w 435766"/>
                  <a:gd name="connsiteY48" fmla="*/ 8388 h 508536"/>
                  <a:gd name="connsiteX49" fmla="*/ 282644 w 435766"/>
                  <a:gd name="connsiteY49" fmla="*/ 8388 h 508536"/>
                  <a:gd name="connsiteX50" fmla="*/ 271896 w 435766"/>
                  <a:gd name="connsiteY50" fmla="*/ 12833 h 508536"/>
                  <a:gd name="connsiteX51" fmla="*/ 264919 w 435766"/>
                  <a:gd name="connsiteY51" fmla="*/ 24424 h 508536"/>
                  <a:gd name="connsiteX52" fmla="*/ 249782 w 435766"/>
                  <a:gd name="connsiteY52" fmla="*/ 38323 h 508536"/>
                  <a:gd name="connsiteX53" fmla="*/ 238585 w 435766"/>
                  <a:gd name="connsiteY53" fmla="*/ 39167 h 508536"/>
                  <a:gd name="connsiteX54" fmla="*/ 231889 w 435766"/>
                  <a:gd name="connsiteY54" fmla="*/ 30502 h 508536"/>
                  <a:gd name="connsiteX55" fmla="*/ 225756 w 435766"/>
                  <a:gd name="connsiteY55" fmla="*/ 28476 h 508536"/>
                  <a:gd name="connsiteX56" fmla="*/ 200547 w 435766"/>
                  <a:gd name="connsiteY56" fmla="*/ 28757 h 508536"/>
                  <a:gd name="connsiteX57" fmla="*/ 179840 w 435766"/>
                  <a:gd name="connsiteY57" fmla="*/ 6193 h 508536"/>
                  <a:gd name="connsiteX58" fmla="*/ 157727 w 435766"/>
                  <a:gd name="connsiteY58" fmla="*/ 1861 h 508536"/>
                  <a:gd name="connsiteX59" fmla="*/ 143435 w 435766"/>
                  <a:gd name="connsiteY59" fmla="*/ 11032 h 508536"/>
                  <a:gd name="connsiteX60" fmla="*/ 143603 w 435766"/>
                  <a:gd name="connsiteY60" fmla="*/ 11370 h 508536"/>
                  <a:gd name="connsiteX61" fmla="*/ 143603 w 435766"/>
                  <a:gd name="connsiteY61" fmla="*/ 11370 h 508536"/>
                  <a:gd name="connsiteX62" fmla="*/ 143603 w 435766"/>
                  <a:gd name="connsiteY62" fmla="*/ 11370 h 508536"/>
                  <a:gd name="connsiteX63" fmla="*/ 145235 w 435766"/>
                  <a:gd name="connsiteY63" fmla="*/ 17504 h 508536"/>
                  <a:gd name="connsiteX64" fmla="*/ 141690 w 435766"/>
                  <a:gd name="connsiteY64" fmla="*/ 41024 h 508536"/>
                  <a:gd name="connsiteX65" fmla="*/ 134769 w 435766"/>
                  <a:gd name="connsiteY65" fmla="*/ 63982 h 508536"/>
                  <a:gd name="connsiteX66" fmla="*/ 116032 w 435766"/>
                  <a:gd name="connsiteY66" fmla="*/ 74166 h 508536"/>
                  <a:gd name="connsiteX67" fmla="*/ 120983 w 435766"/>
                  <a:gd name="connsiteY67" fmla="*/ 93016 h 508536"/>
                  <a:gd name="connsiteX68" fmla="*/ 116032 w 435766"/>
                  <a:gd name="connsiteY68" fmla="*/ 112879 h 508536"/>
                  <a:gd name="connsiteX69" fmla="*/ 80976 w 435766"/>
                  <a:gd name="connsiteY69" fmla="*/ 116481 h 508536"/>
                  <a:gd name="connsiteX70" fmla="*/ 77544 w 435766"/>
                  <a:gd name="connsiteY70" fmla="*/ 137356 h 508536"/>
                  <a:gd name="connsiteX71" fmla="*/ 79513 w 435766"/>
                  <a:gd name="connsiteY71" fmla="*/ 158288 h 508536"/>
                  <a:gd name="connsiteX72" fmla="*/ 66684 w 435766"/>
                  <a:gd name="connsiteY72" fmla="*/ 187885 h 508536"/>
                  <a:gd name="connsiteX73" fmla="*/ 56837 w 435766"/>
                  <a:gd name="connsiteY73" fmla="*/ 207748 h 508536"/>
                  <a:gd name="connsiteX74" fmla="*/ 42038 w 435766"/>
                  <a:gd name="connsiteY74" fmla="*/ 222041 h 508536"/>
                  <a:gd name="connsiteX75" fmla="*/ 21781 w 435766"/>
                  <a:gd name="connsiteY75" fmla="*/ 239371 h 508536"/>
                  <a:gd name="connsiteX76" fmla="*/ 14579 w 435766"/>
                  <a:gd name="connsiteY76" fmla="*/ 245617 h 508536"/>
                  <a:gd name="connsiteX77" fmla="*/ 5914 w 435766"/>
                  <a:gd name="connsiteY77" fmla="*/ 261710 h 508536"/>
                  <a:gd name="connsiteX78" fmla="*/ 5745 w 435766"/>
                  <a:gd name="connsiteY78" fmla="*/ 261935 h 508536"/>
                  <a:gd name="connsiteX79" fmla="*/ 793 w 435766"/>
                  <a:gd name="connsiteY79" fmla="*/ 289001 h 508536"/>
                  <a:gd name="connsiteX80" fmla="*/ 36749 w 435766"/>
                  <a:gd name="connsiteY80" fmla="*/ 323156 h 508536"/>
                  <a:gd name="connsiteX81" fmla="*/ 49240 w 435766"/>
                  <a:gd name="connsiteY81" fmla="*/ 360349 h 508536"/>
                  <a:gd name="connsiteX82" fmla="*/ 46089 w 435766"/>
                  <a:gd name="connsiteY82" fmla="*/ 391466 h 508536"/>
                  <a:gd name="connsiteX83" fmla="*/ 44064 w 435766"/>
                  <a:gd name="connsiteY83" fmla="*/ 394054 h 508536"/>
                  <a:gd name="connsiteX84" fmla="*/ 61676 w 435766"/>
                  <a:gd name="connsiteY84" fmla="*/ 390678 h 508536"/>
                  <a:gd name="connsiteX85" fmla="*/ 77093 w 435766"/>
                  <a:gd name="connsiteY85" fmla="*/ 386908 h 508536"/>
                  <a:gd name="connsiteX86" fmla="*/ 91048 w 435766"/>
                  <a:gd name="connsiteY86" fmla="*/ 395236 h 508536"/>
                  <a:gd name="connsiteX87" fmla="*/ 88122 w 435766"/>
                  <a:gd name="connsiteY87" fmla="*/ 413411 h 508536"/>
                  <a:gd name="connsiteX88" fmla="*/ 90317 w 435766"/>
                  <a:gd name="connsiteY88" fmla="*/ 431642 h 508536"/>
                  <a:gd name="connsiteX89" fmla="*/ 105734 w 435766"/>
                  <a:gd name="connsiteY89" fmla="*/ 460452 h 508536"/>
                  <a:gd name="connsiteX90" fmla="*/ 110855 w 435766"/>
                  <a:gd name="connsiteY90" fmla="*/ 480933 h 508536"/>
                  <a:gd name="connsiteX91" fmla="*/ 115244 w 435766"/>
                  <a:gd name="connsiteY91" fmla="*/ 491568 h 508536"/>
                  <a:gd name="connsiteX92" fmla="*/ 136513 w 435766"/>
                  <a:gd name="connsiteY92" fmla="*/ 490781 h 508536"/>
                  <a:gd name="connsiteX93" fmla="*/ 155588 w 435766"/>
                  <a:gd name="connsiteY93" fmla="*/ 489993 h 508536"/>
                  <a:gd name="connsiteX94" fmla="*/ 167349 w 435766"/>
                  <a:gd name="connsiteY94" fmla="*/ 478627 h 508536"/>
                  <a:gd name="connsiteX95" fmla="*/ 176127 w 435766"/>
                  <a:gd name="connsiteY95" fmla="*/ 470299 h 508536"/>
                  <a:gd name="connsiteX96" fmla="*/ 185692 w 435766"/>
                  <a:gd name="connsiteY96" fmla="*/ 456625 h 508536"/>
                  <a:gd name="connsiteX97" fmla="*/ 200379 w 435766"/>
                  <a:gd name="connsiteY97" fmla="*/ 480877 h 508536"/>
                  <a:gd name="connsiteX98" fmla="*/ 211407 w 435766"/>
                  <a:gd name="connsiteY98" fmla="*/ 501359 h 508536"/>
                  <a:gd name="connsiteX99" fmla="*/ 243874 w 435766"/>
                  <a:gd name="connsiteY99" fmla="*/ 497533 h 508536"/>
                  <a:gd name="connsiteX100" fmla="*/ 267789 w 435766"/>
                  <a:gd name="connsiteY100" fmla="*/ 494776 h 508536"/>
                  <a:gd name="connsiteX101" fmla="*/ 280168 w 435766"/>
                  <a:gd name="connsiteY101" fmla="*/ 495507 h 508536"/>
                  <a:gd name="connsiteX102" fmla="*/ 284163 w 435766"/>
                  <a:gd name="connsiteY102" fmla="*/ 505354 h 508536"/>
                  <a:gd name="connsiteX103" fmla="*/ 295079 w 435766"/>
                  <a:gd name="connsiteY103" fmla="*/ 508280 h 508536"/>
                  <a:gd name="connsiteX104" fmla="*/ 297217 w 435766"/>
                  <a:gd name="connsiteY104" fmla="*/ 499502 h 508536"/>
                  <a:gd name="connsiteX105" fmla="*/ 299018 w 435766"/>
                  <a:gd name="connsiteY105" fmla="*/ 493369 h 508536"/>
                  <a:gd name="connsiteX106" fmla="*/ 297499 w 435766"/>
                  <a:gd name="connsiteY106" fmla="*/ 488755 h 508536"/>
                  <a:gd name="connsiteX107" fmla="*/ 296598 w 435766"/>
                  <a:gd name="connsiteY107" fmla="*/ 485379 h 508536"/>
                  <a:gd name="connsiteX108" fmla="*/ 297836 w 435766"/>
                  <a:gd name="connsiteY108" fmla="*/ 480765 h 508536"/>
                  <a:gd name="connsiteX109" fmla="*/ 301831 w 435766"/>
                  <a:gd name="connsiteY109" fmla="*/ 480146 h 508536"/>
                  <a:gd name="connsiteX110" fmla="*/ 306108 w 435766"/>
                  <a:gd name="connsiteY110" fmla="*/ 482003 h 508536"/>
                  <a:gd name="connsiteX111" fmla="*/ 309484 w 435766"/>
                  <a:gd name="connsiteY111" fmla="*/ 477726 h 508536"/>
                  <a:gd name="connsiteX112" fmla="*/ 310384 w 435766"/>
                  <a:gd name="connsiteY112" fmla="*/ 471255 h 508536"/>
                  <a:gd name="connsiteX113" fmla="*/ 311622 w 435766"/>
                  <a:gd name="connsiteY113" fmla="*/ 466641 h 508536"/>
                  <a:gd name="connsiteX114" fmla="*/ 309202 w 435766"/>
                  <a:gd name="connsiteY114" fmla="*/ 463884 h 508536"/>
                  <a:gd name="connsiteX115" fmla="*/ 305545 w 435766"/>
                  <a:gd name="connsiteY115" fmla="*/ 464503 h 508536"/>
                  <a:gd name="connsiteX116" fmla="*/ 301269 w 435766"/>
                  <a:gd name="connsiteY116" fmla="*/ 460227 h 508536"/>
                  <a:gd name="connsiteX117" fmla="*/ 297892 w 435766"/>
                  <a:gd name="connsiteY117" fmla="*/ 454994 h 508536"/>
                  <a:gd name="connsiteX118" fmla="*/ 301887 w 435766"/>
                  <a:gd name="connsiteY118" fmla="*/ 451280 h 508536"/>
                  <a:gd name="connsiteX119" fmla="*/ 306164 w 435766"/>
                  <a:gd name="connsiteY119" fmla="*/ 445765 h 508536"/>
                  <a:gd name="connsiteX120" fmla="*/ 306783 w 435766"/>
                  <a:gd name="connsiteY120" fmla="*/ 440870 h 508536"/>
                  <a:gd name="connsiteX121" fmla="*/ 313479 w 435766"/>
                  <a:gd name="connsiteY121" fmla="*/ 427985 h 508536"/>
                  <a:gd name="connsiteX122" fmla="*/ 320512 w 435766"/>
                  <a:gd name="connsiteY122" fmla="*/ 417237 h 508536"/>
                  <a:gd name="connsiteX123" fmla="*/ 324508 w 435766"/>
                  <a:gd name="connsiteY123" fmla="*/ 407728 h 508536"/>
                  <a:gd name="connsiteX124" fmla="*/ 315336 w 435766"/>
                  <a:gd name="connsiteY124" fmla="*/ 403395 h 508536"/>
                  <a:gd name="connsiteX125" fmla="*/ 305263 w 435766"/>
                  <a:gd name="connsiteY125" fmla="*/ 396305 h 508536"/>
                  <a:gd name="connsiteX126" fmla="*/ 305883 w 435766"/>
                  <a:gd name="connsiteY126" fmla="*/ 393548 h 508536"/>
                  <a:gd name="connsiteX127" fmla="*/ 312916 w 435766"/>
                  <a:gd name="connsiteY127" fmla="*/ 395686 h 508536"/>
                  <a:gd name="connsiteX128" fmla="*/ 323607 w 435766"/>
                  <a:gd name="connsiteY128" fmla="*/ 395405 h 508536"/>
                  <a:gd name="connsiteX129" fmla="*/ 330922 w 435766"/>
                  <a:gd name="connsiteY129" fmla="*/ 396643 h 508536"/>
                  <a:gd name="connsiteX130" fmla="*/ 337337 w 435766"/>
                  <a:gd name="connsiteY130" fmla="*/ 392648 h 508536"/>
                  <a:gd name="connsiteX131" fmla="*/ 337956 w 435766"/>
                  <a:gd name="connsiteY131" fmla="*/ 383420 h 508536"/>
                  <a:gd name="connsiteX132" fmla="*/ 341613 w 435766"/>
                  <a:gd name="connsiteY132" fmla="*/ 374811 h 508536"/>
                  <a:gd name="connsiteX133" fmla="*/ 346509 w 435766"/>
                  <a:gd name="connsiteY133" fmla="*/ 370815 h 508536"/>
                  <a:gd name="connsiteX134" fmla="*/ 349547 w 435766"/>
                  <a:gd name="connsiteY134" fmla="*/ 363444 h 508536"/>
                  <a:gd name="connsiteX135" fmla="*/ 341613 w 435766"/>
                  <a:gd name="connsiteY135" fmla="*/ 356973 h 508536"/>
                  <a:gd name="connsiteX136" fmla="*/ 340094 w 435766"/>
                  <a:gd name="connsiteY136" fmla="*/ 353260 h 508536"/>
                  <a:gd name="connsiteX137" fmla="*/ 347127 w 435766"/>
                  <a:gd name="connsiteY137" fmla="*/ 354160 h 508536"/>
                  <a:gd name="connsiteX138" fmla="*/ 350785 w 435766"/>
                  <a:gd name="connsiteY138" fmla="*/ 352303 h 508536"/>
                  <a:gd name="connsiteX139" fmla="*/ 353261 w 435766"/>
                  <a:gd name="connsiteY139" fmla="*/ 347408 h 508536"/>
                  <a:gd name="connsiteX140" fmla="*/ 354780 w 435766"/>
                  <a:gd name="connsiteY140" fmla="*/ 343412 h 508536"/>
                  <a:gd name="connsiteX141" fmla="*/ 357200 w 435766"/>
                  <a:gd name="connsiteY141" fmla="*/ 342512 h 508536"/>
                  <a:gd name="connsiteX142" fmla="*/ 361195 w 435766"/>
                  <a:gd name="connsiteY142" fmla="*/ 345269 h 508536"/>
                  <a:gd name="connsiteX143" fmla="*/ 362095 w 435766"/>
                  <a:gd name="connsiteY143" fmla="*/ 348927 h 508536"/>
                  <a:gd name="connsiteX144" fmla="*/ 361814 w 435766"/>
                  <a:gd name="connsiteY144" fmla="*/ 352641 h 508536"/>
                  <a:gd name="connsiteX145" fmla="*/ 364233 w 435766"/>
                  <a:gd name="connsiteY145" fmla="*/ 357255 h 508536"/>
                  <a:gd name="connsiteX146" fmla="*/ 366372 w 435766"/>
                  <a:gd name="connsiteY146" fmla="*/ 361250 h 508536"/>
                  <a:gd name="connsiteX147" fmla="*/ 362714 w 435766"/>
                  <a:gd name="connsiteY147" fmla="*/ 364964 h 508536"/>
                  <a:gd name="connsiteX148" fmla="*/ 358719 w 435766"/>
                  <a:gd name="connsiteY148" fmla="*/ 368058 h 508536"/>
                  <a:gd name="connsiteX149" fmla="*/ 353205 w 435766"/>
                  <a:gd name="connsiteY149" fmla="*/ 374192 h 508536"/>
                  <a:gd name="connsiteX150" fmla="*/ 352586 w 435766"/>
                  <a:gd name="connsiteY150" fmla="*/ 378187 h 508536"/>
                  <a:gd name="connsiteX151" fmla="*/ 354443 w 435766"/>
                  <a:gd name="connsiteY151" fmla="*/ 384658 h 508536"/>
                  <a:gd name="connsiteX152" fmla="*/ 359000 w 435766"/>
                  <a:gd name="connsiteY152" fmla="*/ 384939 h 508536"/>
                  <a:gd name="connsiteX153" fmla="*/ 366934 w 435766"/>
                  <a:gd name="connsiteY153" fmla="*/ 381844 h 508536"/>
                  <a:gd name="connsiteX154" fmla="*/ 367215 w 435766"/>
                  <a:gd name="connsiteY154" fmla="*/ 374754 h 508536"/>
                  <a:gd name="connsiteX155" fmla="*/ 366934 w 435766"/>
                  <a:gd name="connsiteY155" fmla="*/ 368284 h 508536"/>
                  <a:gd name="connsiteX156" fmla="*/ 374249 w 435766"/>
                  <a:gd name="connsiteY156" fmla="*/ 371378 h 508536"/>
                  <a:gd name="connsiteX157" fmla="*/ 378582 w 435766"/>
                  <a:gd name="connsiteY157" fmla="*/ 369859 h 508536"/>
                  <a:gd name="connsiteX158" fmla="*/ 378526 w 435766"/>
                  <a:gd name="connsiteY158" fmla="*/ 365245 h 508536"/>
                  <a:gd name="connsiteX159" fmla="*/ 377006 w 435766"/>
                  <a:gd name="connsiteY159" fmla="*/ 363388 h 508536"/>
                  <a:gd name="connsiteX160" fmla="*/ 380776 w 435766"/>
                  <a:gd name="connsiteY160" fmla="*/ 357592 h 508536"/>
                  <a:gd name="connsiteX161" fmla="*/ 383702 w 435766"/>
                  <a:gd name="connsiteY161" fmla="*/ 348308 h 508536"/>
                  <a:gd name="connsiteX162" fmla="*/ 387697 w 435766"/>
                  <a:gd name="connsiteY162" fmla="*/ 344932 h 508536"/>
                  <a:gd name="connsiteX163" fmla="*/ 395012 w 435766"/>
                  <a:gd name="connsiteY163" fmla="*/ 345269 h 508536"/>
                  <a:gd name="connsiteX164" fmla="*/ 399570 w 435766"/>
                  <a:gd name="connsiteY164" fmla="*/ 351740 h 508536"/>
                  <a:gd name="connsiteX165" fmla="*/ 403565 w 435766"/>
                  <a:gd name="connsiteY165" fmla="*/ 353597 h 508536"/>
                  <a:gd name="connsiteX166" fmla="*/ 405085 w 435766"/>
                  <a:gd name="connsiteY166" fmla="*/ 348983 h 508536"/>
                  <a:gd name="connsiteX167" fmla="*/ 405703 w 435766"/>
                  <a:gd name="connsiteY167" fmla="*/ 343750 h 508536"/>
                  <a:gd name="connsiteX168" fmla="*/ 403228 w 435766"/>
                  <a:gd name="connsiteY168" fmla="*/ 341612 h 508536"/>
                  <a:gd name="connsiteX169" fmla="*/ 399232 w 435766"/>
                  <a:gd name="connsiteY169" fmla="*/ 339136 h 508536"/>
                  <a:gd name="connsiteX170" fmla="*/ 397094 w 435766"/>
                  <a:gd name="connsiteY170" fmla="*/ 333284 h 508536"/>
                  <a:gd name="connsiteX171" fmla="*/ 394956 w 435766"/>
                  <a:gd name="connsiteY171" fmla="*/ 326532 h 508536"/>
                  <a:gd name="connsiteX172" fmla="*/ 397488 w 435766"/>
                  <a:gd name="connsiteY172" fmla="*/ 320736 h 508536"/>
                  <a:gd name="connsiteX173" fmla="*/ 400189 w 435766"/>
                  <a:gd name="connsiteY173" fmla="*/ 316966 h 508536"/>
                  <a:gd name="connsiteX174" fmla="*/ 395575 w 435766"/>
                  <a:gd name="connsiteY174" fmla="*/ 317360 h 508536"/>
                  <a:gd name="connsiteX175" fmla="*/ 390398 w 435766"/>
                  <a:gd name="connsiteY175" fmla="*/ 315447 h 508536"/>
                  <a:gd name="connsiteX176" fmla="*/ 387022 w 435766"/>
                  <a:gd name="connsiteY176" fmla="*/ 308076 h 508536"/>
                  <a:gd name="connsiteX177" fmla="*/ 380326 w 435766"/>
                  <a:gd name="connsiteY177" fmla="*/ 300705 h 508536"/>
                  <a:gd name="connsiteX178" fmla="*/ 380326 w 435766"/>
                  <a:gd name="connsiteY178" fmla="*/ 297610 h 508536"/>
                  <a:gd name="connsiteX179" fmla="*/ 384603 w 435766"/>
                  <a:gd name="connsiteY179" fmla="*/ 296991 h 508536"/>
                  <a:gd name="connsiteX180" fmla="*/ 391299 w 435766"/>
                  <a:gd name="connsiteY180" fmla="*/ 294234 h 508536"/>
                  <a:gd name="connsiteX181" fmla="*/ 395856 w 435766"/>
                  <a:gd name="connsiteY181" fmla="*/ 292095 h 508536"/>
                  <a:gd name="connsiteX182" fmla="*/ 398614 w 435766"/>
                  <a:gd name="connsiteY182" fmla="*/ 286862 h 508536"/>
                  <a:gd name="connsiteX183" fmla="*/ 401652 w 435766"/>
                  <a:gd name="connsiteY183" fmla="*/ 282586 h 508536"/>
                  <a:gd name="connsiteX184" fmla="*/ 401934 w 435766"/>
                  <a:gd name="connsiteY184" fmla="*/ 279491 h 508536"/>
                  <a:gd name="connsiteX185" fmla="*/ 399176 w 435766"/>
                  <a:gd name="connsiteY185" fmla="*/ 276396 h 508536"/>
                  <a:gd name="connsiteX186" fmla="*/ 396138 w 435766"/>
                  <a:gd name="connsiteY186" fmla="*/ 273020 h 508536"/>
                  <a:gd name="connsiteX187" fmla="*/ 389442 w 435766"/>
                  <a:gd name="connsiteY187" fmla="*/ 270376 h 508536"/>
                  <a:gd name="connsiteX188" fmla="*/ 384828 w 435766"/>
                  <a:gd name="connsiteY188" fmla="*/ 269925 h 508536"/>
                  <a:gd name="connsiteX189" fmla="*/ 384884 w 435766"/>
                  <a:gd name="connsiteY189" fmla="*/ 262723 h 508536"/>
                  <a:gd name="connsiteX190" fmla="*/ 386347 w 435766"/>
                  <a:gd name="connsiteY190" fmla="*/ 264692 h 508536"/>
                  <a:gd name="connsiteX191" fmla="*/ 390905 w 435766"/>
                  <a:gd name="connsiteY191" fmla="*/ 265931 h 508536"/>
                  <a:gd name="connsiteX192" fmla="*/ 397038 w 435766"/>
                  <a:gd name="connsiteY192" fmla="*/ 267787 h 508536"/>
                  <a:gd name="connsiteX193" fmla="*/ 402834 w 435766"/>
                  <a:gd name="connsiteY193" fmla="*/ 265030 h 508536"/>
                  <a:gd name="connsiteX194" fmla="*/ 399458 w 435766"/>
                  <a:gd name="connsiteY194" fmla="*/ 259178 h 508536"/>
                  <a:gd name="connsiteX195" fmla="*/ 400358 w 435766"/>
                  <a:gd name="connsiteY195" fmla="*/ 255183 h 508536"/>
                  <a:gd name="connsiteX196" fmla="*/ 400639 w 435766"/>
                  <a:gd name="connsiteY196" fmla="*/ 253045 h 508536"/>
                  <a:gd name="connsiteX197" fmla="*/ 392368 w 435766"/>
                  <a:gd name="connsiteY197" fmla="*/ 245336 h 508536"/>
                  <a:gd name="connsiteX198" fmla="*/ 384434 w 435766"/>
                  <a:gd name="connsiteY198" fmla="*/ 242916 h 508536"/>
                  <a:gd name="connsiteX199" fmla="*/ 375599 w 435766"/>
                  <a:gd name="connsiteY199" fmla="*/ 245674 h 508536"/>
                  <a:gd name="connsiteX200" fmla="*/ 371605 w 435766"/>
                  <a:gd name="connsiteY200" fmla="*/ 237627 h 508536"/>
                  <a:gd name="connsiteX201" fmla="*/ 377119 w 435766"/>
                  <a:gd name="connsiteY201" fmla="*/ 237627 h 508536"/>
                  <a:gd name="connsiteX202" fmla="*/ 379538 w 435766"/>
                  <a:gd name="connsiteY202" fmla="*/ 231494 h 508536"/>
                  <a:gd name="connsiteX203" fmla="*/ 384434 w 435766"/>
                  <a:gd name="connsiteY203" fmla="*/ 221365 h 508536"/>
                  <a:gd name="connsiteX204" fmla="*/ 386853 w 435766"/>
                  <a:gd name="connsiteY204" fmla="*/ 222266 h 508536"/>
                  <a:gd name="connsiteX205" fmla="*/ 389892 w 435766"/>
                  <a:gd name="connsiteY205" fmla="*/ 230537 h 508536"/>
                  <a:gd name="connsiteX206" fmla="*/ 398726 w 435766"/>
                  <a:gd name="connsiteY206" fmla="*/ 231438 h 508536"/>
                  <a:gd name="connsiteX207" fmla="*/ 402721 w 435766"/>
                  <a:gd name="connsiteY207" fmla="*/ 229299 h 508536"/>
                  <a:gd name="connsiteX208" fmla="*/ 405760 w 435766"/>
                  <a:gd name="connsiteY208" fmla="*/ 224685 h 508536"/>
                  <a:gd name="connsiteX209" fmla="*/ 406041 w 435766"/>
                  <a:gd name="connsiteY209" fmla="*/ 206848 h 508536"/>
                  <a:gd name="connsiteX210" fmla="*/ 410318 w 435766"/>
                  <a:gd name="connsiteY210" fmla="*/ 210562 h 508536"/>
                  <a:gd name="connsiteX211" fmla="*/ 411837 w 435766"/>
                  <a:gd name="connsiteY211" fmla="*/ 216695 h 508536"/>
                  <a:gd name="connsiteX212" fmla="*/ 412118 w 435766"/>
                  <a:gd name="connsiteY212" fmla="*/ 227780 h 508536"/>
                  <a:gd name="connsiteX213" fmla="*/ 422865 w 435766"/>
                  <a:gd name="connsiteY213" fmla="*/ 227218 h 508536"/>
                  <a:gd name="connsiteX214" fmla="*/ 428605 w 435766"/>
                  <a:gd name="connsiteY214" fmla="*/ 218214 h 508536"/>
                  <a:gd name="connsiteX215" fmla="*/ 419152 w 435766"/>
                  <a:gd name="connsiteY215" fmla="*/ 204372 h 508536"/>
                  <a:gd name="connsiteX216" fmla="*/ 418533 w 435766"/>
                  <a:gd name="connsiteY216" fmla="*/ 199758 h 508536"/>
                  <a:gd name="connsiteX217" fmla="*/ 423203 w 435766"/>
                  <a:gd name="connsiteY217" fmla="*/ 196270 h 508536"/>
                  <a:gd name="connsiteX218" fmla="*/ 422809 w 435766"/>
                  <a:gd name="connsiteY218" fmla="*/ 192106 h 508536"/>
                  <a:gd name="connsiteX219" fmla="*/ 418814 w 435766"/>
                  <a:gd name="connsiteY219" fmla="*/ 186254 h 508536"/>
                  <a:gd name="connsiteX220" fmla="*/ 419714 w 435766"/>
                  <a:gd name="connsiteY220" fmla="*/ 181358 h 508536"/>
                  <a:gd name="connsiteX221" fmla="*/ 423372 w 435766"/>
                  <a:gd name="connsiteY221" fmla="*/ 177082 h 508536"/>
                  <a:gd name="connsiteX222" fmla="*/ 423372 w 435766"/>
                  <a:gd name="connsiteY222" fmla="*/ 173706 h 508536"/>
                  <a:gd name="connsiteX223" fmla="*/ 418814 w 435766"/>
                  <a:gd name="connsiteY223" fmla="*/ 171568 h 508536"/>
                  <a:gd name="connsiteX224" fmla="*/ 411049 w 435766"/>
                  <a:gd name="connsiteY224" fmla="*/ 172074 h 508536"/>
                  <a:gd name="connsiteX225" fmla="*/ 403396 w 435766"/>
                  <a:gd name="connsiteY225" fmla="*/ 178545 h 508536"/>
                  <a:gd name="connsiteX226" fmla="*/ 396138 w 435766"/>
                  <a:gd name="connsiteY226" fmla="*/ 186423 h 508536"/>
                  <a:gd name="connsiteX227" fmla="*/ 385840 w 435766"/>
                  <a:gd name="connsiteY227" fmla="*/ 192387 h 508536"/>
                  <a:gd name="connsiteX228" fmla="*/ 375431 w 435766"/>
                  <a:gd name="connsiteY228" fmla="*/ 195763 h 508536"/>
                  <a:gd name="connsiteX229" fmla="*/ 368735 w 435766"/>
                  <a:gd name="connsiteY229" fmla="*/ 202515 h 508536"/>
                  <a:gd name="connsiteX230" fmla="*/ 365696 w 435766"/>
                  <a:gd name="connsiteY230" fmla="*/ 202234 h 508536"/>
                  <a:gd name="connsiteX231" fmla="*/ 366597 w 435766"/>
                  <a:gd name="connsiteY231" fmla="*/ 196101 h 508536"/>
                  <a:gd name="connsiteX232" fmla="*/ 369973 w 435766"/>
                  <a:gd name="connsiteY232" fmla="*/ 190249 h 508536"/>
                  <a:gd name="connsiteX233" fmla="*/ 375543 w 435766"/>
                  <a:gd name="connsiteY233" fmla="*/ 189574 h 508536"/>
                  <a:gd name="connsiteX234" fmla="*/ 384321 w 435766"/>
                  <a:gd name="connsiteY234" fmla="*/ 187210 h 508536"/>
                  <a:gd name="connsiteX235" fmla="*/ 392874 w 435766"/>
                  <a:gd name="connsiteY235" fmla="*/ 182934 h 508536"/>
                  <a:gd name="connsiteX236" fmla="*/ 399289 w 435766"/>
                  <a:gd name="connsiteY236" fmla="*/ 175225 h 508536"/>
                  <a:gd name="connsiteX237" fmla="*/ 404803 w 435766"/>
                  <a:gd name="connsiteY237" fmla="*/ 166897 h 508536"/>
                  <a:gd name="connsiteX238" fmla="*/ 408179 w 435766"/>
                  <a:gd name="connsiteY238" fmla="*/ 159188 h 508536"/>
                  <a:gd name="connsiteX239" fmla="*/ 417970 w 435766"/>
                  <a:gd name="connsiteY239" fmla="*/ 148722 h 508536"/>
                  <a:gd name="connsiteX240" fmla="*/ 426523 w 435766"/>
                  <a:gd name="connsiteY240" fmla="*/ 144446 h 508536"/>
                  <a:gd name="connsiteX241" fmla="*/ 432318 w 435766"/>
                  <a:gd name="connsiteY241" fmla="*/ 141970 h 508536"/>
                  <a:gd name="connsiteX242" fmla="*/ 435582 w 435766"/>
                  <a:gd name="connsiteY242" fmla="*/ 136681 h 508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</a:cxnLst>
                <a:rect l="l" t="t" r="r" b="b"/>
                <a:pathLst>
                  <a:path w="435766" h="508536">
                    <a:moveTo>
                      <a:pt x="435582" y="136681"/>
                    </a:moveTo>
                    <a:cubicBezTo>
                      <a:pt x="434963" y="134543"/>
                      <a:pt x="434682" y="133586"/>
                      <a:pt x="432825" y="134543"/>
                    </a:cubicBezTo>
                    <a:cubicBezTo>
                      <a:pt x="430968" y="135443"/>
                      <a:pt x="430068" y="135781"/>
                      <a:pt x="426410" y="136681"/>
                    </a:cubicBezTo>
                    <a:cubicBezTo>
                      <a:pt x="422753" y="137581"/>
                      <a:pt x="421853" y="135781"/>
                      <a:pt x="419377" y="132686"/>
                    </a:cubicBezTo>
                    <a:cubicBezTo>
                      <a:pt x="416901" y="129591"/>
                      <a:pt x="415100" y="130829"/>
                      <a:pt x="413581" y="132067"/>
                    </a:cubicBezTo>
                    <a:cubicBezTo>
                      <a:pt x="412062" y="133305"/>
                      <a:pt x="412062" y="135161"/>
                      <a:pt x="409305" y="135161"/>
                    </a:cubicBezTo>
                    <a:cubicBezTo>
                      <a:pt x="406547" y="135161"/>
                      <a:pt x="401990" y="132686"/>
                      <a:pt x="397094" y="131448"/>
                    </a:cubicBezTo>
                    <a:cubicBezTo>
                      <a:pt x="392199" y="130210"/>
                      <a:pt x="382408" y="126553"/>
                      <a:pt x="378132" y="123739"/>
                    </a:cubicBezTo>
                    <a:cubicBezTo>
                      <a:pt x="373855" y="120982"/>
                      <a:pt x="367159" y="111416"/>
                      <a:pt x="365302" y="108659"/>
                    </a:cubicBezTo>
                    <a:cubicBezTo>
                      <a:pt x="363446" y="105902"/>
                      <a:pt x="359169" y="102526"/>
                      <a:pt x="356750" y="99769"/>
                    </a:cubicBezTo>
                    <a:cubicBezTo>
                      <a:pt x="354330" y="97011"/>
                      <a:pt x="339982" y="90540"/>
                      <a:pt x="334467" y="90259"/>
                    </a:cubicBezTo>
                    <a:cubicBezTo>
                      <a:pt x="328953" y="89921"/>
                      <a:pt x="321019" y="93635"/>
                      <a:pt x="317361" y="97011"/>
                    </a:cubicBezTo>
                    <a:cubicBezTo>
                      <a:pt x="313704" y="100387"/>
                      <a:pt x="311228" y="103145"/>
                      <a:pt x="307571" y="105001"/>
                    </a:cubicBezTo>
                    <a:cubicBezTo>
                      <a:pt x="303913" y="106858"/>
                      <a:pt x="303294" y="110234"/>
                      <a:pt x="301437" y="113273"/>
                    </a:cubicBezTo>
                    <a:cubicBezTo>
                      <a:pt x="299581" y="116368"/>
                      <a:pt x="297780" y="118169"/>
                      <a:pt x="294122" y="118169"/>
                    </a:cubicBezTo>
                    <a:cubicBezTo>
                      <a:pt x="290465" y="118169"/>
                      <a:pt x="286807" y="120644"/>
                      <a:pt x="283431" y="122163"/>
                    </a:cubicBezTo>
                    <a:cubicBezTo>
                      <a:pt x="280055" y="123683"/>
                      <a:pt x="275497" y="122163"/>
                      <a:pt x="273640" y="120644"/>
                    </a:cubicBezTo>
                    <a:cubicBezTo>
                      <a:pt x="271784" y="119125"/>
                      <a:pt x="271502" y="119406"/>
                      <a:pt x="271165" y="122501"/>
                    </a:cubicBezTo>
                    <a:cubicBezTo>
                      <a:pt x="270883" y="125596"/>
                      <a:pt x="270546" y="125596"/>
                      <a:pt x="268126" y="124639"/>
                    </a:cubicBezTo>
                    <a:cubicBezTo>
                      <a:pt x="265707" y="123739"/>
                      <a:pt x="266269" y="122783"/>
                      <a:pt x="266607" y="120644"/>
                    </a:cubicBezTo>
                    <a:cubicBezTo>
                      <a:pt x="266888" y="118506"/>
                      <a:pt x="267226" y="116030"/>
                      <a:pt x="265088" y="113892"/>
                    </a:cubicBezTo>
                    <a:cubicBezTo>
                      <a:pt x="262949" y="111754"/>
                      <a:pt x="263850" y="107421"/>
                      <a:pt x="264469" y="102188"/>
                    </a:cubicBezTo>
                    <a:cubicBezTo>
                      <a:pt x="265088" y="96955"/>
                      <a:pt x="254959" y="95436"/>
                      <a:pt x="251302" y="95436"/>
                    </a:cubicBezTo>
                    <a:cubicBezTo>
                      <a:pt x="247644" y="95436"/>
                      <a:pt x="244549" y="98812"/>
                      <a:pt x="241511" y="103764"/>
                    </a:cubicBezTo>
                    <a:cubicBezTo>
                      <a:pt x="238472" y="108659"/>
                      <a:pt x="233577" y="109616"/>
                      <a:pt x="230820" y="111135"/>
                    </a:cubicBezTo>
                    <a:cubicBezTo>
                      <a:pt x="228063" y="112654"/>
                      <a:pt x="221648" y="112035"/>
                      <a:pt x="221648" y="112035"/>
                    </a:cubicBezTo>
                    <a:cubicBezTo>
                      <a:pt x="221648" y="112035"/>
                      <a:pt x="224124" y="110516"/>
                      <a:pt x="227781" y="109278"/>
                    </a:cubicBezTo>
                    <a:cubicBezTo>
                      <a:pt x="231439" y="108040"/>
                      <a:pt x="232958" y="105283"/>
                      <a:pt x="236616" y="102188"/>
                    </a:cubicBezTo>
                    <a:cubicBezTo>
                      <a:pt x="240273" y="99093"/>
                      <a:pt x="240892" y="96674"/>
                      <a:pt x="244268" y="93579"/>
                    </a:cubicBezTo>
                    <a:cubicBezTo>
                      <a:pt x="247644" y="90484"/>
                      <a:pt x="249445" y="90203"/>
                      <a:pt x="254059" y="89246"/>
                    </a:cubicBezTo>
                    <a:cubicBezTo>
                      <a:pt x="258617" y="88346"/>
                      <a:pt x="260474" y="88008"/>
                      <a:pt x="266269" y="88346"/>
                    </a:cubicBezTo>
                    <a:cubicBezTo>
                      <a:pt x="272065" y="88627"/>
                      <a:pt x="272403" y="90484"/>
                      <a:pt x="276060" y="93241"/>
                    </a:cubicBezTo>
                    <a:cubicBezTo>
                      <a:pt x="279717" y="95999"/>
                      <a:pt x="283994" y="93579"/>
                      <a:pt x="287989" y="90766"/>
                    </a:cubicBezTo>
                    <a:cubicBezTo>
                      <a:pt x="291984" y="88008"/>
                      <a:pt x="292885" y="88008"/>
                      <a:pt x="295304" y="85870"/>
                    </a:cubicBezTo>
                    <a:cubicBezTo>
                      <a:pt x="297724" y="83732"/>
                      <a:pt x="297724" y="80637"/>
                      <a:pt x="297442" y="75404"/>
                    </a:cubicBezTo>
                    <a:cubicBezTo>
                      <a:pt x="297161" y="70171"/>
                      <a:pt x="297442" y="67414"/>
                      <a:pt x="300199" y="64038"/>
                    </a:cubicBezTo>
                    <a:cubicBezTo>
                      <a:pt x="302957" y="60662"/>
                      <a:pt x="304757" y="59143"/>
                      <a:pt x="310271" y="58186"/>
                    </a:cubicBezTo>
                    <a:cubicBezTo>
                      <a:pt x="315786" y="57286"/>
                      <a:pt x="316686" y="55710"/>
                      <a:pt x="317024" y="53572"/>
                    </a:cubicBezTo>
                    <a:cubicBezTo>
                      <a:pt x="317305" y="51433"/>
                      <a:pt x="316742" y="50815"/>
                      <a:pt x="319443" y="48057"/>
                    </a:cubicBezTo>
                    <a:cubicBezTo>
                      <a:pt x="322200" y="45300"/>
                      <a:pt x="324339" y="43443"/>
                      <a:pt x="328278" y="44963"/>
                    </a:cubicBezTo>
                    <a:cubicBezTo>
                      <a:pt x="327996" y="42487"/>
                      <a:pt x="322369" y="37873"/>
                      <a:pt x="317361" y="37592"/>
                    </a:cubicBezTo>
                    <a:cubicBezTo>
                      <a:pt x="312353" y="37310"/>
                      <a:pt x="311228" y="38154"/>
                      <a:pt x="310947" y="32415"/>
                    </a:cubicBezTo>
                    <a:cubicBezTo>
                      <a:pt x="310665" y="26619"/>
                      <a:pt x="305939" y="30671"/>
                      <a:pt x="300875" y="32415"/>
                    </a:cubicBezTo>
                    <a:cubicBezTo>
                      <a:pt x="295867" y="34159"/>
                      <a:pt x="298624" y="29826"/>
                      <a:pt x="297499" y="27801"/>
                    </a:cubicBezTo>
                    <a:cubicBezTo>
                      <a:pt x="296373" y="25775"/>
                      <a:pt x="293278" y="14521"/>
                      <a:pt x="291928" y="10189"/>
                    </a:cubicBezTo>
                    <a:cubicBezTo>
                      <a:pt x="291309" y="8219"/>
                      <a:pt x="289283" y="7825"/>
                      <a:pt x="287314" y="7881"/>
                    </a:cubicBezTo>
                    <a:cubicBezTo>
                      <a:pt x="287032" y="7881"/>
                      <a:pt x="286751" y="7881"/>
                      <a:pt x="286470" y="7938"/>
                    </a:cubicBezTo>
                    <a:cubicBezTo>
                      <a:pt x="286132" y="7994"/>
                      <a:pt x="285738" y="8050"/>
                      <a:pt x="285569" y="8107"/>
                    </a:cubicBezTo>
                    <a:cubicBezTo>
                      <a:pt x="284782" y="8444"/>
                      <a:pt x="282869" y="9007"/>
                      <a:pt x="282644" y="8388"/>
                    </a:cubicBezTo>
                    <a:cubicBezTo>
                      <a:pt x="282644" y="8388"/>
                      <a:pt x="282587" y="8388"/>
                      <a:pt x="282644" y="8388"/>
                    </a:cubicBezTo>
                    <a:cubicBezTo>
                      <a:pt x="281124" y="10526"/>
                      <a:pt x="276791" y="12665"/>
                      <a:pt x="271896" y="12833"/>
                    </a:cubicBezTo>
                    <a:cubicBezTo>
                      <a:pt x="264075" y="13114"/>
                      <a:pt x="261824" y="20655"/>
                      <a:pt x="264919" y="24424"/>
                    </a:cubicBezTo>
                    <a:cubicBezTo>
                      <a:pt x="268013" y="28195"/>
                      <a:pt x="257097" y="31346"/>
                      <a:pt x="249782" y="38323"/>
                    </a:cubicBezTo>
                    <a:cubicBezTo>
                      <a:pt x="242524" y="45244"/>
                      <a:pt x="241117" y="44963"/>
                      <a:pt x="238585" y="39167"/>
                    </a:cubicBezTo>
                    <a:cubicBezTo>
                      <a:pt x="236053" y="33371"/>
                      <a:pt x="235209" y="29039"/>
                      <a:pt x="231889" y="30502"/>
                    </a:cubicBezTo>
                    <a:cubicBezTo>
                      <a:pt x="228513" y="31965"/>
                      <a:pt x="226037" y="31346"/>
                      <a:pt x="225756" y="28476"/>
                    </a:cubicBezTo>
                    <a:cubicBezTo>
                      <a:pt x="225474" y="25606"/>
                      <a:pt x="208144" y="30502"/>
                      <a:pt x="200547" y="28757"/>
                    </a:cubicBezTo>
                    <a:cubicBezTo>
                      <a:pt x="193007" y="27013"/>
                      <a:pt x="186255" y="16603"/>
                      <a:pt x="179840" y="6193"/>
                    </a:cubicBezTo>
                    <a:cubicBezTo>
                      <a:pt x="173426" y="-4216"/>
                      <a:pt x="170050" y="1579"/>
                      <a:pt x="157727" y="1861"/>
                    </a:cubicBezTo>
                    <a:cubicBezTo>
                      <a:pt x="145404" y="2142"/>
                      <a:pt x="144278" y="11708"/>
                      <a:pt x="143435" y="11032"/>
                    </a:cubicBezTo>
                    <a:cubicBezTo>
                      <a:pt x="143491" y="11145"/>
                      <a:pt x="143547" y="11258"/>
                      <a:pt x="143603" y="11370"/>
                    </a:cubicBezTo>
                    <a:lnTo>
                      <a:pt x="143603" y="11370"/>
                    </a:lnTo>
                    <a:lnTo>
                      <a:pt x="143603" y="11370"/>
                    </a:lnTo>
                    <a:cubicBezTo>
                      <a:pt x="144616" y="12946"/>
                      <a:pt x="145066" y="15028"/>
                      <a:pt x="145235" y="17504"/>
                    </a:cubicBezTo>
                    <a:cubicBezTo>
                      <a:pt x="145573" y="24087"/>
                      <a:pt x="143491" y="33090"/>
                      <a:pt x="141690" y="41024"/>
                    </a:cubicBezTo>
                    <a:cubicBezTo>
                      <a:pt x="138258" y="55823"/>
                      <a:pt x="135276" y="53290"/>
                      <a:pt x="134769" y="63982"/>
                    </a:cubicBezTo>
                    <a:cubicBezTo>
                      <a:pt x="134263" y="74673"/>
                      <a:pt x="123909" y="71634"/>
                      <a:pt x="116032" y="74166"/>
                    </a:cubicBezTo>
                    <a:cubicBezTo>
                      <a:pt x="108154" y="76698"/>
                      <a:pt x="112093" y="89978"/>
                      <a:pt x="120983" y="93016"/>
                    </a:cubicBezTo>
                    <a:cubicBezTo>
                      <a:pt x="129874" y="96055"/>
                      <a:pt x="126892" y="104214"/>
                      <a:pt x="116032" y="112879"/>
                    </a:cubicBezTo>
                    <a:cubicBezTo>
                      <a:pt x="105172" y="121545"/>
                      <a:pt x="90879" y="116930"/>
                      <a:pt x="80976" y="116481"/>
                    </a:cubicBezTo>
                    <a:cubicBezTo>
                      <a:pt x="71129" y="115974"/>
                      <a:pt x="79513" y="133811"/>
                      <a:pt x="77544" y="137356"/>
                    </a:cubicBezTo>
                    <a:cubicBezTo>
                      <a:pt x="75574" y="140957"/>
                      <a:pt x="77544" y="146022"/>
                      <a:pt x="79513" y="158288"/>
                    </a:cubicBezTo>
                    <a:cubicBezTo>
                      <a:pt x="81483" y="170498"/>
                      <a:pt x="70623" y="179220"/>
                      <a:pt x="66684" y="187885"/>
                    </a:cubicBezTo>
                    <a:cubicBezTo>
                      <a:pt x="62745" y="196551"/>
                      <a:pt x="65221" y="201165"/>
                      <a:pt x="56837" y="207748"/>
                    </a:cubicBezTo>
                    <a:cubicBezTo>
                      <a:pt x="48453" y="214388"/>
                      <a:pt x="49916" y="213375"/>
                      <a:pt x="42038" y="222041"/>
                    </a:cubicBezTo>
                    <a:cubicBezTo>
                      <a:pt x="34160" y="230706"/>
                      <a:pt x="27746" y="233801"/>
                      <a:pt x="21781" y="239371"/>
                    </a:cubicBezTo>
                    <a:cubicBezTo>
                      <a:pt x="18461" y="242523"/>
                      <a:pt x="16998" y="244379"/>
                      <a:pt x="14579" y="245617"/>
                    </a:cubicBezTo>
                    <a:cubicBezTo>
                      <a:pt x="14691" y="251863"/>
                      <a:pt x="12497" y="254170"/>
                      <a:pt x="5914" y="261710"/>
                    </a:cubicBezTo>
                    <a:cubicBezTo>
                      <a:pt x="5857" y="261766"/>
                      <a:pt x="5801" y="261879"/>
                      <a:pt x="5745" y="261935"/>
                    </a:cubicBezTo>
                    <a:cubicBezTo>
                      <a:pt x="-670" y="269475"/>
                      <a:pt x="-670" y="278478"/>
                      <a:pt x="793" y="289001"/>
                    </a:cubicBezTo>
                    <a:cubicBezTo>
                      <a:pt x="2256" y="299636"/>
                      <a:pt x="27239" y="314772"/>
                      <a:pt x="36749" y="323156"/>
                    </a:cubicBezTo>
                    <a:cubicBezTo>
                      <a:pt x="46315" y="331484"/>
                      <a:pt x="44795" y="348927"/>
                      <a:pt x="49240" y="360349"/>
                    </a:cubicBezTo>
                    <a:cubicBezTo>
                      <a:pt x="53629" y="371716"/>
                      <a:pt x="54361" y="383870"/>
                      <a:pt x="46089" y="391466"/>
                    </a:cubicBezTo>
                    <a:cubicBezTo>
                      <a:pt x="44120" y="392985"/>
                      <a:pt x="42938" y="394448"/>
                      <a:pt x="44064" y="394054"/>
                    </a:cubicBezTo>
                    <a:cubicBezTo>
                      <a:pt x="45527" y="393717"/>
                      <a:pt x="53573" y="394505"/>
                      <a:pt x="61676" y="390678"/>
                    </a:cubicBezTo>
                    <a:cubicBezTo>
                      <a:pt x="69722" y="386908"/>
                      <a:pt x="77093" y="386908"/>
                      <a:pt x="77093" y="386908"/>
                    </a:cubicBezTo>
                    <a:cubicBezTo>
                      <a:pt x="77093" y="386908"/>
                      <a:pt x="91048" y="385389"/>
                      <a:pt x="91048" y="395236"/>
                    </a:cubicBezTo>
                    <a:cubicBezTo>
                      <a:pt x="91048" y="405083"/>
                      <a:pt x="90317" y="407390"/>
                      <a:pt x="88122" y="413411"/>
                    </a:cubicBezTo>
                    <a:cubicBezTo>
                      <a:pt x="85928" y="419488"/>
                      <a:pt x="84465" y="426297"/>
                      <a:pt x="90317" y="431642"/>
                    </a:cubicBezTo>
                    <a:cubicBezTo>
                      <a:pt x="96169" y="436931"/>
                      <a:pt x="103540" y="446047"/>
                      <a:pt x="105734" y="460452"/>
                    </a:cubicBezTo>
                    <a:cubicBezTo>
                      <a:pt x="107929" y="474856"/>
                      <a:pt x="111586" y="472606"/>
                      <a:pt x="110855" y="480933"/>
                    </a:cubicBezTo>
                    <a:cubicBezTo>
                      <a:pt x="110123" y="489261"/>
                      <a:pt x="105734" y="492300"/>
                      <a:pt x="115244" y="491568"/>
                    </a:cubicBezTo>
                    <a:cubicBezTo>
                      <a:pt x="124810" y="490781"/>
                      <a:pt x="130661" y="487798"/>
                      <a:pt x="136513" y="490781"/>
                    </a:cubicBezTo>
                    <a:cubicBezTo>
                      <a:pt x="142365" y="493819"/>
                      <a:pt x="146079" y="499109"/>
                      <a:pt x="155588" y="489993"/>
                    </a:cubicBezTo>
                    <a:cubicBezTo>
                      <a:pt x="165154" y="480877"/>
                      <a:pt x="162172" y="477839"/>
                      <a:pt x="167349" y="478627"/>
                    </a:cubicBezTo>
                    <a:cubicBezTo>
                      <a:pt x="172469" y="479358"/>
                      <a:pt x="175395" y="480146"/>
                      <a:pt x="176127" y="470299"/>
                    </a:cubicBezTo>
                    <a:cubicBezTo>
                      <a:pt x="176858" y="460452"/>
                      <a:pt x="179052" y="451336"/>
                      <a:pt x="185692" y="456625"/>
                    </a:cubicBezTo>
                    <a:cubicBezTo>
                      <a:pt x="192276" y="461915"/>
                      <a:pt x="196721" y="471818"/>
                      <a:pt x="200379" y="480877"/>
                    </a:cubicBezTo>
                    <a:cubicBezTo>
                      <a:pt x="204036" y="489993"/>
                      <a:pt x="204767" y="501359"/>
                      <a:pt x="211407" y="501359"/>
                    </a:cubicBezTo>
                    <a:cubicBezTo>
                      <a:pt x="218047" y="501359"/>
                      <a:pt x="231889" y="505129"/>
                      <a:pt x="243874" y="497533"/>
                    </a:cubicBezTo>
                    <a:cubicBezTo>
                      <a:pt x="250627" y="493256"/>
                      <a:pt x="260023" y="495001"/>
                      <a:pt x="267789" y="494776"/>
                    </a:cubicBezTo>
                    <a:cubicBezTo>
                      <a:pt x="273866" y="494607"/>
                      <a:pt x="279099" y="491343"/>
                      <a:pt x="280168" y="495507"/>
                    </a:cubicBezTo>
                    <a:lnTo>
                      <a:pt x="284163" y="505354"/>
                    </a:lnTo>
                    <a:cubicBezTo>
                      <a:pt x="284782" y="506536"/>
                      <a:pt x="294066" y="509405"/>
                      <a:pt x="295079" y="508280"/>
                    </a:cubicBezTo>
                    <a:cubicBezTo>
                      <a:pt x="297217" y="505973"/>
                      <a:pt x="296936" y="502878"/>
                      <a:pt x="297217" y="499502"/>
                    </a:cubicBezTo>
                    <a:cubicBezTo>
                      <a:pt x="297499" y="496126"/>
                      <a:pt x="297217" y="495789"/>
                      <a:pt x="299018" y="493369"/>
                    </a:cubicBezTo>
                    <a:cubicBezTo>
                      <a:pt x="300875" y="490893"/>
                      <a:pt x="299637" y="489993"/>
                      <a:pt x="297499" y="488755"/>
                    </a:cubicBezTo>
                    <a:cubicBezTo>
                      <a:pt x="295360" y="487517"/>
                      <a:pt x="295360" y="486898"/>
                      <a:pt x="296598" y="485379"/>
                    </a:cubicBezTo>
                    <a:cubicBezTo>
                      <a:pt x="297836" y="483860"/>
                      <a:pt x="297499" y="483522"/>
                      <a:pt x="297836" y="480765"/>
                    </a:cubicBezTo>
                    <a:cubicBezTo>
                      <a:pt x="298118" y="478008"/>
                      <a:pt x="300256" y="479245"/>
                      <a:pt x="301831" y="480146"/>
                    </a:cubicBezTo>
                    <a:cubicBezTo>
                      <a:pt x="303350" y="481046"/>
                      <a:pt x="302732" y="480427"/>
                      <a:pt x="306108" y="482003"/>
                    </a:cubicBezTo>
                    <a:cubicBezTo>
                      <a:pt x="309484" y="483522"/>
                      <a:pt x="309765" y="481384"/>
                      <a:pt x="309484" y="477726"/>
                    </a:cubicBezTo>
                    <a:cubicBezTo>
                      <a:pt x="309202" y="474013"/>
                      <a:pt x="309202" y="473112"/>
                      <a:pt x="310384" y="471255"/>
                    </a:cubicBezTo>
                    <a:cubicBezTo>
                      <a:pt x="311622" y="469398"/>
                      <a:pt x="311903" y="468498"/>
                      <a:pt x="311622" y="466641"/>
                    </a:cubicBezTo>
                    <a:cubicBezTo>
                      <a:pt x="311341" y="464784"/>
                      <a:pt x="310722" y="462927"/>
                      <a:pt x="309202" y="463884"/>
                    </a:cubicBezTo>
                    <a:cubicBezTo>
                      <a:pt x="307683" y="464784"/>
                      <a:pt x="307683" y="465122"/>
                      <a:pt x="305545" y="464503"/>
                    </a:cubicBezTo>
                    <a:cubicBezTo>
                      <a:pt x="303407" y="463884"/>
                      <a:pt x="301550" y="462365"/>
                      <a:pt x="301269" y="460227"/>
                    </a:cubicBezTo>
                    <a:cubicBezTo>
                      <a:pt x="300987" y="458088"/>
                      <a:pt x="301269" y="456513"/>
                      <a:pt x="297892" y="454994"/>
                    </a:cubicBezTo>
                    <a:cubicBezTo>
                      <a:pt x="294516" y="453474"/>
                      <a:pt x="298174" y="451618"/>
                      <a:pt x="301887" y="451280"/>
                    </a:cubicBezTo>
                    <a:cubicBezTo>
                      <a:pt x="305545" y="450998"/>
                      <a:pt x="306783" y="448804"/>
                      <a:pt x="306164" y="445765"/>
                    </a:cubicBezTo>
                    <a:cubicBezTo>
                      <a:pt x="305545" y="442671"/>
                      <a:pt x="305545" y="443627"/>
                      <a:pt x="306783" y="440870"/>
                    </a:cubicBezTo>
                    <a:cubicBezTo>
                      <a:pt x="309934" y="433780"/>
                      <a:pt x="313479" y="431642"/>
                      <a:pt x="313479" y="427985"/>
                    </a:cubicBezTo>
                    <a:cubicBezTo>
                      <a:pt x="313479" y="424271"/>
                      <a:pt x="316855" y="420895"/>
                      <a:pt x="320512" y="417237"/>
                    </a:cubicBezTo>
                    <a:cubicBezTo>
                      <a:pt x="324170" y="413524"/>
                      <a:pt x="324789" y="410766"/>
                      <a:pt x="324508" y="407728"/>
                    </a:cubicBezTo>
                    <a:cubicBezTo>
                      <a:pt x="324226" y="404633"/>
                      <a:pt x="320231" y="404014"/>
                      <a:pt x="315336" y="403395"/>
                    </a:cubicBezTo>
                    <a:cubicBezTo>
                      <a:pt x="310440" y="402776"/>
                      <a:pt x="308302" y="398162"/>
                      <a:pt x="305263" y="396305"/>
                    </a:cubicBezTo>
                    <a:cubicBezTo>
                      <a:pt x="302225" y="394448"/>
                      <a:pt x="302225" y="393548"/>
                      <a:pt x="305883" y="393548"/>
                    </a:cubicBezTo>
                    <a:cubicBezTo>
                      <a:pt x="309540" y="393548"/>
                      <a:pt x="309540" y="394167"/>
                      <a:pt x="312916" y="395686"/>
                    </a:cubicBezTo>
                    <a:cubicBezTo>
                      <a:pt x="316292" y="397205"/>
                      <a:pt x="319950" y="396587"/>
                      <a:pt x="323607" y="395405"/>
                    </a:cubicBezTo>
                    <a:cubicBezTo>
                      <a:pt x="327265" y="394167"/>
                      <a:pt x="328165" y="395405"/>
                      <a:pt x="330922" y="396643"/>
                    </a:cubicBezTo>
                    <a:cubicBezTo>
                      <a:pt x="333679" y="397881"/>
                      <a:pt x="335480" y="396024"/>
                      <a:pt x="337337" y="392648"/>
                    </a:cubicBezTo>
                    <a:cubicBezTo>
                      <a:pt x="339194" y="389272"/>
                      <a:pt x="339194" y="386796"/>
                      <a:pt x="337956" y="383420"/>
                    </a:cubicBezTo>
                    <a:cubicBezTo>
                      <a:pt x="336718" y="380044"/>
                      <a:pt x="338856" y="375429"/>
                      <a:pt x="341613" y="374811"/>
                    </a:cubicBezTo>
                    <a:cubicBezTo>
                      <a:pt x="344370" y="374192"/>
                      <a:pt x="344652" y="373572"/>
                      <a:pt x="346509" y="370815"/>
                    </a:cubicBezTo>
                    <a:cubicBezTo>
                      <a:pt x="348366" y="368058"/>
                      <a:pt x="349885" y="365920"/>
                      <a:pt x="349547" y="363444"/>
                    </a:cubicBezTo>
                    <a:cubicBezTo>
                      <a:pt x="349266" y="360968"/>
                      <a:pt x="345890" y="358211"/>
                      <a:pt x="341613" y="356973"/>
                    </a:cubicBezTo>
                    <a:cubicBezTo>
                      <a:pt x="337337" y="355735"/>
                      <a:pt x="340094" y="353260"/>
                      <a:pt x="340094" y="353260"/>
                    </a:cubicBezTo>
                    <a:cubicBezTo>
                      <a:pt x="340094" y="353260"/>
                      <a:pt x="342514" y="353541"/>
                      <a:pt x="347127" y="354160"/>
                    </a:cubicBezTo>
                    <a:cubicBezTo>
                      <a:pt x="351685" y="354779"/>
                      <a:pt x="350785" y="353541"/>
                      <a:pt x="350785" y="352303"/>
                    </a:cubicBezTo>
                    <a:cubicBezTo>
                      <a:pt x="350785" y="351065"/>
                      <a:pt x="351066" y="348589"/>
                      <a:pt x="353261" y="347408"/>
                    </a:cubicBezTo>
                    <a:cubicBezTo>
                      <a:pt x="355399" y="346170"/>
                      <a:pt x="355062" y="345269"/>
                      <a:pt x="354780" y="343412"/>
                    </a:cubicBezTo>
                    <a:cubicBezTo>
                      <a:pt x="354499" y="341556"/>
                      <a:pt x="357200" y="342512"/>
                      <a:pt x="357200" y="342512"/>
                    </a:cubicBezTo>
                    <a:cubicBezTo>
                      <a:pt x="357200" y="342512"/>
                      <a:pt x="358100" y="343750"/>
                      <a:pt x="361195" y="345269"/>
                    </a:cubicBezTo>
                    <a:cubicBezTo>
                      <a:pt x="364233" y="346789"/>
                      <a:pt x="364233" y="348364"/>
                      <a:pt x="362095" y="348927"/>
                    </a:cubicBezTo>
                    <a:cubicBezTo>
                      <a:pt x="359957" y="349546"/>
                      <a:pt x="360238" y="351684"/>
                      <a:pt x="361814" y="352641"/>
                    </a:cubicBezTo>
                    <a:cubicBezTo>
                      <a:pt x="363333" y="353541"/>
                      <a:pt x="364571" y="354498"/>
                      <a:pt x="364233" y="357255"/>
                    </a:cubicBezTo>
                    <a:cubicBezTo>
                      <a:pt x="363952" y="360012"/>
                      <a:pt x="363952" y="359112"/>
                      <a:pt x="366372" y="361250"/>
                    </a:cubicBezTo>
                    <a:cubicBezTo>
                      <a:pt x="368847" y="363388"/>
                      <a:pt x="365752" y="365245"/>
                      <a:pt x="362714" y="364964"/>
                    </a:cubicBezTo>
                    <a:cubicBezTo>
                      <a:pt x="359676" y="364682"/>
                      <a:pt x="359338" y="365245"/>
                      <a:pt x="358719" y="368058"/>
                    </a:cubicBezTo>
                    <a:cubicBezTo>
                      <a:pt x="358100" y="370815"/>
                      <a:pt x="355962" y="373572"/>
                      <a:pt x="353205" y="374192"/>
                    </a:cubicBezTo>
                    <a:cubicBezTo>
                      <a:pt x="350447" y="374811"/>
                      <a:pt x="351066" y="375711"/>
                      <a:pt x="352586" y="378187"/>
                    </a:cubicBezTo>
                    <a:cubicBezTo>
                      <a:pt x="354105" y="380662"/>
                      <a:pt x="354443" y="380944"/>
                      <a:pt x="354443" y="384658"/>
                    </a:cubicBezTo>
                    <a:cubicBezTo>
                      <a:pt x="354443" y="388371"/>
                      <a:pt x="357200" y="387415"/>
                      <a:pt x="359000" y="384939"/>
                    </a:cubicBezTo>
                    <a:cubicBezTo>
                      <a:pt x="360857" y="382463"/>
                      <a:pt x="364515" y="382801"/>
                      <a:pt x="366934" y="381844"/>
                    </a:cubicBezTo>
                    <a:cubicBezTo>
                      <a:pt x="369354" y="380944"/>
                      <a:pt x="369973" y="376949"/>
                      <a:pt x="367215" y="374754"/>
                    </a:cubicBezTo>
                    <a:cubicBezTo>
                      <a:pt x="364458" y="372616"/>
                      <a:pt x="364458" y="370759"/>
                      <a:pt x="366934" y="368284"/>
                    </a:cubicBezTo>
                    <a:cubicBezTo>
                      <a:pt x="369354" y="365808"/>
                      <a:pt x="371211" y="369184"/>
                      <a:pt x="374249" y="371378"/>
                    </a:cubicBezTo>
                    <a:cubicBezTo>
                      <a:pt x="377288" y="373516"/>
                      <a:pt x="377062" y="371997"/>
                      <a:pt x="378582" y="369859"/>
                    </a:cubicBezTo>
                    <a:cubicBezTo>
                      <a:pt x="380101" y="367721"/>
                      <a:pt x="380664" y="364964"/>
                      <a:pt x="378526" y="365245"/>
                    </a:cubicBezTo>
                    <a:cubicBezTo>
                      <a:pt x="376387" y="365526"/>
                      <a:pt x="376669" y="365864"/>
                      <a:pt x="377006" y="363388"/>
                    </a:cubicBezTo>
                    <a:cubicBezTo>
                      <a:pt x="377288" y="360912"/>
                      <a:pt x="377738" y="360068"/>
                      <a:pt x="380776" y="357592"/>
                    </a:cubicBezTo>
                    <a:cubicBezTo>
                      <a:pt x="383815" y="355116"/>
                      <a:pt x="383421" y="351684"/>
                      <a:pt x="383702" y="348308"/>
                    </a:cubicBezTo>
                    <a:cubicBezTo>
                      <a:pt x="383984" y="344932"/>
                      <a:pt x="384940" y="344594"/>
                      <a:pt x="387697" y="344932"/>
                    </a:cubicBezTo>
                    <a:cubicBezTo>
                      <a:pt x="390454" y="345269"/>
                      <a:pt x="390454" y="345269"/>
                      <a:pt x="395012" y="345269"/>
                    </a:cubicBezTo>
                    <a:cubicBezTo>
                      <a:pt x="399570" y="345269"/>
                      <a:pt x="399289" y="347408"/>
                      <a:pt x="399570" y="351740"/>
                    </a:cubicBezTo>
                    <a:cubicBezTo>
                      <a:pt x="399851" y="356073"/>
                      <a:pt x="402327" y="356073"/>
                      <a:pt x="403565" y="353597"/>
                    </a:cubicBezTo>
                    <a:cubicBezTo>
                      <a:pt x="404803" y="351121"/>
                      <a:pt x="405085" y="351740"/>
                      <a:pt x="405085" y="348983"/>
                    </a:cubicBezTo>
                    <a:cubicBezTo>
                      <a:pt x="405085" y="346226"/>
                      <a:pt x="405085" y="345888"/>
                      <a:pt x="405703" y="343750"/>
                    </a:cubicBezTo>
                    <a:cubicBezTo>
                      <a:pt x="406322" y="341612"/>
                      <a:pt x="405985" y="340374"/>
                      <a:pt x="403228" y="341612"/>
                    </a:cubicBezTo>
                    <a:cubicBezTo>
                      <a:pt x="400470" y="342850"/>
                      <a:pt x="399570" y="341331"/>
                      <a:pt x="399232" y="339136"/>
                    </a:cubicBezTo>
                    <a:cubicBezTo>
                      <a:pt x="398951" y="336998"/>
                      <a:pt x="398614" y="336998"/>
                      <a:pt x="397094" y="333284"/>
                    </a:cubicBezTo>
                    <a:cubicBezTo>
                      <a:pt x="395575" y="329571"/>
                      <a:pt x="394956" y="329289"/>
                      <a:pt x="394956" y="326532"/>
                    </a:cubicBezTo>
                    <a:cubicBezTo>
                      <a:pt x="394956" y="323775"/>
                      <a:pt x="395294" y="322312"/>
                      <a:pt x="397488" y="320736"/>
                    </a:cubicBezTo>
                    <a:cubicBezTo>
                      <a:pt x="399626" y="319217"/>
                      <a:pt x="401708" y="318204"/>
                      <a:pt x="400189" y="316966"/>
                    </a:cubicBezTo>
                    <a:cubicBezTo>
                      <a:pt x="398670" y="315728"/>
                      <a:pt x="397995" y="314884"/>
                      <a:pt x="395575" y="317360"/>
                    </a:cubicBezTo>
                    <a:cubicBezTo>
                      <a:pt x="393156" y="319836"/>
                      <a:pt x="391636" y="318823"/>
                      <a:pt x="390398" y="315447"/>
                    </a:cubicBezTo>
                    <a:cubicBezTo>
                      <a:pt x="389160" y="312071"/>
                      <a:pt x="387979" y="310833"/>
                      <a:pt x="387022" y="308076"/>
                    </a:cubicBezTo>
                    <a:cubicBezTo>
                      <a:pt x="386122" y="305319"/>
                      <a:pt x="383365" y="302224"/>
                      <a:pt x="380326" y="300705"/>
                    </a:cubicBezTo>
                    <a:cubicBezTo>
                      <a:pt x="377288" y="299185"/>
                      <a:pt x="377569" y="297948"/>
                      <a:pt x="380326" y="297610"/>
                    </a:cubicBezTo>
                    <a:cubicBezTo>
                      <a:pt x="383083" y="297328"/>
                      <a:pt x="381846" y="297328"/>
                      <a:pt x="384603" y="296991"/>
                    </a:cubicBezTo>
                    <a:cubicBezTo>
                      <a:pt x="387360" y="296709"/>
                      <a:pt x="389498" y="296709"/>
                      <a:pt x="391299" y="294234"/>
                    </a:cubicBezTo>
                    <a:cubicBezTo>
                      <a:pt x="393156" y="291758"/>
                      <a:pt x="393156" y="292714"/>
                      <a:pt x="395856" y="292095"/>
                    </a:cubicBezTo>
                    <a:cubicBezTo>
                      <a:pt x="398614" y="291476"/>
                      <a:pt x="398332" y="290238"/>
                      <a:pt x="398614" y="286862"/>
                    </a:cubicBezTo>
                    <a:cubicBezTo>
                      <a:pt x="398895" y="283486"/>
                      <a:pt x="398895" y="283768"/>
                      <a:pt x="401652" y="282586"/>
                    </a:cubicBezTo>
                    <a:cubicBezTo>
                      <a:pt x="404409" y="281348"/>
                      <a:pt x="403171" y="280448"/>
                      <a:pt x="401934" y="279491"/>
                    </a:cubicBezTo>
                    <a:cubicBezTo>
                      <a:pt x="400695" y="278535"/>
                      <a:pt x="401314" y="277015"/>
                      <a:pt x="399176" y="276396"/>
                    </a:cubicBezTo>
                    <a:cubicBezTo>
                      <a:pt x="397038" y="275778"/>
                      <a:pt x="396757" y="275158"/>
                      <a:pt x="396138" y="273020"/>
                    </a:cubicBezTo>
                    <a:cubicBezTo>
                      <a:pt x="395519" y="270882"/>
                      <a:pt x="392142" y="269475"/>
                      <a:pt x="389442" y="270376"/>
                    </a:cubicBezTo>
                    <a:cubicBezTo>
                      <a:pt x="386685" y="271276"/>
                      <a:pt x="385165" y="271782"/>
                      <a:pt x="384828" y="269925"/>
                    </a:cubicBezTo>
                    <a:cubicBezTo>
                      <a:pt x="384209" y="266155"/>
                      <a:pt x="377400" y="267281"/>
                      <a:pt x="384884" y="262723"/>
                    </a:cubicBezTo>
                    <a:cubicBezTo>
                      <a:pt x="386403" y="261823"/>
                      <a:pt x="385390" y="263173"/>
                      <a:pt x="386347" y="264692"/>
                    </a:cubicBezTo>
                    <a:cubicBezTo>
                      <a:pt x="387247" y="266212"/>
                      <a:pt x="388148" y="266831"/>
                      <a:pt x="390905" y="265931"/>
                    </a:cubicBezTo>
                    <a:cubicBezTo>
                      <a:pt x="393662" y="265030"/>
                      <a:pt x="394281" y="266549"/>
                      <a:pt x="397038" y="267787"/>
                    </a:cubicBezTo>
                    <a:cubicBezTo>
                      <a:pt x="399795" y="269025"/>
                      <a:pt x="401934" y="267506"/>
                      <a:pt x="402834" y="265030"/>
                    </a:cubicBezTo>
                    <a:cubicBezTo>
                      <a:pt x="403734" y="262554"/>
                      <a:pt x="401596" y="260416"/>
                      <a:pt x="399458" y="259178"/>
                    </a:cubicBezTo>
                    <a:cubicBezTo>
                      <a:pt x="397319" y="257940"/>
                      <a:pt x="397938" y="255802"/>
                      <a:pt x="400358" y="255183"/>
                    </a:cubicBezTo>
                    <a:cubicBezTo>
                      <a:pt x="402777" y="254564"/>
                      <a:pt x="402496" y="253326"/>
                      <a:pt x="400639" y="253045"/>
                    </a:cubicBezTo>
                    <a:cubicBezTo>
                      <a:pt x="398895" y="252763"/>
                      <a:pt x="392987" y="246743"/>
                      <a:pt x="392368" y="245336"/>
                    </a:cubicBezTo>
                    <a:cubicBezTo>
                      <a:pt x="391467" y="243029"/>
                      <a:pt x="389329" y="242635"/>
                      <a:pt x="384434" y="242916"/>
                    </a:cubicBezTo>
                    <a:cubicBezTo>
                      <a:pt x="379538" y="243198"/>
                      <a:pt x="381789" y="244604"/>
                      <a:pt x="375599" y="245674"/>
                    </a:cubicBezTo>
                    <a:cubicBezTo>
                      <a:pt x="374193" y="245899"/>
                      <a:pt x="368172" y="237627"/>
                      <a:pt x="371605" y="237627"/>
                    </a:cubicBezTo>
                    <a:cubicBezTo>
                      <a:pt x="374362" y="237627"/>
                      <a:pt x="374362" y="238246"/>
                      <a:pt x="377119" y="237627"/>
                    </a:cubicBezTo>
                    <a:cubicBezTo>
                      <a:pt x="379876" y="237008"/>
                      <a:pt x="379876" y="233294"/>
                      <a:pt x="379538" y="231494"/>
                    </a:cubicBezTo>
                    <a:cubicBezTo>
                      <a:pt x="378638" y="226092"/>
                      <a:pt x="382633" y="224348"/>
                      <a:pt x="384434" y="221365"/>
                    </a:cubicBezTo>
                    <a:cubicBezTo>
                      <a:pt x="385334" y="219846"/>
                      <a:pt x="386853" y="220128"/>
                      <a:pt x="386853" y="222266"/>
                    </a:cubicBezTo>
                    <a:cubicBezTo>
                      <a:pt x="386853" y="224404"/>
                      <a:pt x="388148" y="226148"/>
                      <a:pt x="389892" y="230537"/>
                    </a:cubicBezTo>
                    <a:cubicBezTo>
                      <a:pt x="391918" y="235658"/>
                      <a:pt x="397207" y="232675"/>
                      <a:pt x="398726" y="231438"/>
                    </a:cubicBezTo>
                    <a:cubicBezTo>
                      <a:pt x="400245" y="230200"/>
                      <a:pt x="400864" y="229918"/>
                      <a:pt x="402721" y="229299"/>
                    </a:cubicBezTo>
                    <a:cubicBezTo>
                      <a:pt x="404578" y="228680"/>
                      <a:pt x="407391" y="228230"/>
                      <a:pt x="405760" y="224685"/>
                    </a:cubicBezTo>
                    <a:cubicBezTo>
                      <a:pt x="399739" y="216132"/>
                      <a:pt x="402327" y="200490"/>
                      <a:pt x="406041" y="206848"/>
                    </a:cubicBezTo>
                    <a:cubicBezTo>
                      <a:pt x="406660" y="208649"/>
                      <a:pt x="408461" y="209605"/>
                      <a:pt x="410318" y="210562"/>
                    </a:cubicBezTo>
                    <a:cubicBezTo>
                      <a:pt x="412118" y="210281"/>
                      <a:pt x="412118" y="211800"/>
                      <a:pt x="411837" y="216695"/>
                    </a:cubicBezTo>
                    <a:cubicBezTo>
                      <a:pt x="411555" y="221591"/>
                      <a:pt x="412737" y="221591"/>
                      <a:pt x="412118" y="227780"/>
                    </a:cubicBezTo>
                    <a:cubicBezTo>
                      <a:pt x="411499" y="233914"/>
                      <a:pt x="417351" y="230594"/>
                      <a:pt x="422865" y="227218"/>
                    </a:cubicBezTo>
                    <a:cubicBezTo>
                      <a:pt x="428380" y="223841"/>
                      <a:pt x="428324" y="221309"/>
                      <a:pt x="428605" y="218214"/>
                    </a:cubicBezTo>
                    <a:cubicBezTo>
                      <a:pt x="428886" y="215120"/>
                      <a:pt x="422471" y="206229"/>
                      <a:pt x="419152" y="204372"/>
                    </a:cubicBezTo>
                    <a:cubicBezTo>
                      <a:pt x="415775" y="202515"/>
                      <a:pt x="418533" y="199758"/>
                      <a:pt x="418533" y="199758"/>
                    </a:cubicBezTo>
                    <a:cubicBezTo>
                      <a:pt x="418533" y="199758"/>
                      <a:pt x="421065" y="198070"/>
                      <a:pt x="423203" y="196270"/>
                    </a:cubicBezTo>
                    <a:cubicBezTo>
                      <a:pt x="425341" y="194413"/>
                      <a:pt x="424666" y="193344"/>
                      <a:pt x="422809" y="192106"/>
                    </a:cubicBezTo>
                    <a:cubicBezTo>
                      <a:pt x="420952" y="190868"/>
                      <a:pt x="420952" y="188392"/>
                      <a:pt x="418814" y="186254"/>
                    </a:cubicBezTo>
                    <a:cubicBezTo>
                      <a:pt x="416676" y="184115"/>
                      <a:pt x="417295" y="182878"/>
                      <a:pt x="419714" y="181358"/>
                    </a:cubicBezTo>
                    <a:cubicBezTo>
                      <a:pt x="422134" y="179839"/>
                      <a:pt x="421853" y="178264"/>
                      <a:pt x="423372" y="177082"/>
                    </a:cubicBezTo>
                    <a:cubicBezTo>
                      <a:pt x="424891" y="175844"/>
                      <a:pt x="424891" y="174606"/>
                      <a:pt x="423372" y="173706"/>
                    </a:cubicBezTo>
                    <a:cubicBezTo>
                      <a:pt x="421853" y="172805"/>
                      <a:pt x="421515" y="171230"/>
                      <a:pt x="418814" y="171568"/>
                    </a:cubicBezTo>
                    <a:cubicBezTo>
                      <a:pt x="416057" y="171849"/>
                      <a:pt x="415663" y="171455"/>
                      <a:pt x="411049" y="172074"/>
                    </a:cubicBezTo>
                    <a:cubicBezTo>
                      <a:pt x="406491" y="172693"/>
                      <a:pt x="405872" y="174831"/>
                      <a:pt x="403396" y="178545"/>
                    </a:cubicBezTo>
                    <a:cubicBezTo>
                      <a:pt x="401427" y="183215"/>
                      <a:pt x="401483" y="183609"/>
                      <a:pt x="396138" y="186423"/>
                    </a:cubicBezTo>
                    <a:cubicBezTo>
                      <a:pt x="392762" y="188561"/>
                      <a:pt x="388879" y="191149"/>
                      <a:pt x="385840" y="192387"/>
                    </a:cubicBezTo>
                    <a:cubicBezTo>
                      <a:pt x="379144" y="197789"/>
                      <a:pt x="376838" y="198070"/>
                      <a:pt x="375431" y="195763"/>
                    </a:cubicBezTo>
                    <a:cubicBezTo>
                      <a:pt x="373630" y="195144"/>
                      <a:pt x="371886" y="196607"/>
                      <a:pt x="368735" y="202515"/>
                    </a:cubicBezTo>
                    <a:cubicBezTo>
                      <a:pt x="366934" y="205891"/>
                      <a:pt x="365359" y="204372"/>
                      <a:pt x="365696" y="202234"/>
                    </a:cubicBezTo>
                    <a:cubicBezTo>
                      <a:pt x="365978" y="200096"/>
                      <a:pt x="365978" y="198239"/>
                      <a:pt x="366597" y="196101"/>
                    </a:cubicBezTo>
                    <a:cubicBezTo>
                      <a:pt x="367215" y="193962"/>
                      <a:pt x="367497" y="191205"/>
                      <a:pt x="369973" y="190249"/>
                    </a:cubicBezTo>
                    <a:cubicBezTo>
                      <a:pt x="372392" y="189348"/>
                      <a:pt x="373124" y="187098"/>
                      <a:pt x="375543" y="189574"/>
                    </a:cubicBezTo>
                    <a:cubicBezTo>
                      <a:pt x="380214" y="190699"/>
                      <a:pt x="380664" y="189968"/>
                      <a:pt x="384321" y="187210"/>
                    </a:cubicBezTo>
                    <a:cubicBezTo>
                      <a:pt x="387979" y="184453"/>
                      <a:pt x="388879" y="184453"/>
                      <a:pt x="392874" y="182934"/>
                    </a:cubicBezTo>
                    <a:cubicBezTo>
                      <a:pt x="396869" y="181415"/>
                      <a:pt x="397769" y="178939"/>
                      <a:pt x="399289" y="175225"/>
                    </a:cubicBezTo>
                    <a:cubicBezTo>
                      <a:pt x="400808" y="171511"/>
                      <a:pt x="401765" y="169373"/>
                      <a:pt x="404803" y="166897"/>
                    </a:cubicBezTo>
                    <a:cubicBezTo>
                      <a:pt x="407842" y="164421"/>
                      <a:pt x="408461" y="164140"/>
                      <a:pt x="408179" y="159188"/>
                    </a:cubicBezTo>
                    <a:cubicBezTo>
                      <a:pt x="408179" y="156431"/>
                      <a:pt x="413975" y="149960"/>
                      <a:pt x="417970" y="148722"/>
                    </a:cubicBezTo>
                    <a:cubicBezTo>
                      <a:pt x="421965" y="147484"/>
                      <a:pt x="423484" y="146584"/>
                      <a:pt x="426523" y="144446"/>
                    </a:cubicBezTo>
                    <a:cubicBezTo>
                      <a:pt x="429561" y="142308"/>
                      <a:pt x="429561" y="142927"/>
                      <a:pt x="432318" y="141970"/>
                    </a:cubicBezTo>
                    <a:cubicBezTo>
                      <a:pt x="435301" y="140957"/>
                      <a:pt x="436201" y="138819"/>
                      <a:pt x="435582" y="136681"/>
                    </a:cubicBezTo>
                    <a:close/>
                  </a:path>
                </a:pathLst>
              </a:custGeom>
              <a:solidFill>
                <a:srgbClr val="216FB7">
                  <a:alpha val="55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5" name="任意多边形: 形状 684">
                <a:extLst>
                  <a:ext uri="{FF2B5EF4-FFF2-40B4-BE49-F238E27FC236}">
                    <a16:creationId xmlns:a16="http://schemas.microsoft.com/office/drawing/2014/main" id="{6FA1F652-D1FE-3618-7784-A53B680AD5B0}"/>
                  </a:ext>
                </a:extLst>
              </p:cNvPr>
              <p:cNvSpPr/>
              <p:nvPr/>
            </p:nvSpPr>
            <p:spPr>
              <a:xfrm>
                <a:off x="7216340" y="3443640"/>
                <a:ext cx="176568" cy="198030"/>
              </a:xfrm>
              <a:custGeom>
                <a:avLst/>
                <a:gdLst>
                  <a:gd name="connsiteX0" fmla="*/ 142566 w 190322"/>
                  <a:gd name="connsiteY0" fmla="*/ 177399 h 213457"/>
                  <a:gd name="connsiteX1" fmla="*/ 144929 w 190322"/>
                  <a:gd name="connsiteY1" fmla="*/ 171041 h 213457"/>
                  <a:gd name="connsiteX2" fmla="*/ 145154 w 190322"/>
                  <a:gd name="connsiteY2" fmla="*/ 171097 h 213457"/>
                  <a:gd name="connsiteX3" fmla="*/ 145267 w 190322"/>
                  <a:gd name="connsiteY3" fmla="*/ 170872 h 213457"/>
                  <a:gd name="connsiteX4" fmla="*/ 138064 w 190322"/>
                  <a:gd name="connsiteY4" fmla="*/ 168678 h 213457"/>
                  <a:gd name="connsiteX5" fmla="*/ 130581 w 190322"/>
                  <a:gd name="connsiteY5" fmla="*/ 158099 h 213457"/>
                  <a:gd name="connsiteX6" fmla="*/ 131537 w 190322"/>
                  <a:gd name="connsiteY6" fmla="*/ 151347 h 213457"/>
                  <a:gd name="connsiteX7" fmla="*/ 132494 w 190322"/>
                  <a:gd name="connsiteY7" fmla="*/ 146564 h 213457"/>
                  <a:gd name="connsiteX8" fmla="*/ 132494 w 190322"/>
                  <a:gd name="connsiteY8" fmla="*/ 140768 h 213457"/>
                  <a:gd name="connsiteX9" fmla="*/ 131312 w 190322"/>
                  <a:gd name="connsiteY9" fmla="*/ 133060 h 213457"/>
                  <a:gd name="connsiteX10" fmla="*/ 132325 w 190322"/>
                  <a:gd name="connsiteY10" fmla="*/ 132216 h 213457"/>
                  <a:gd name="connsiteX11" fmla="*/ 144254 w 190322"/>
                  <a:gd name="connsiteY11" fmla="*/ 129008 h 213457"/>
                  <a:gd name="connsiteX12" fmla="*/ 162260 w 190322"/>
                  <a:gd name="connsiteY12" fmla="*/ 127658 h 213457"/>
                  <a:gd name="connsiteX13" fmla="*/ 182854 w 190322"/>
                  <a:gd name="connsiteY13" fmla="*/ 115335 h 213457"/>
                  <a:gd name="connsiteX14" fmla="*/ 186006 w 190322"/>
                  <a:gd name="connsiteY14" fmla="*/ 112803 h 213457"/>
                  <a:gd name="connsiteX15" fmla="*/ 189269 w 190322"/>
                  <a:gd name="connsiteY15" fmla="*/ 106388 h 213457"/>
                  <a:gd name="connsiteX16" fmla="*/ 188932 w 190322"/>
                  <a:gd name="connsiteY16" fmla="*/ 104981 h 213457"/>
                  <a:gd name="connsiteX17" fmla="*/ 174527 w 190322"/>
                  <a:gd name="connsiteY17" fmla="*/ 87144 h 213457"/>
                  <a:gd name="connsiteX18" fmla="*/ 170363 w 190322"/>
                  <a:gd name="connsiteY18" fmla="*/ 65199 h 213457"/>
                  <a:gd name="connsiteX19" fmla="*/ 183192 w 190322"/>
                  <a:gd name="connsiteY19" fmla="*/ 56590 h 213457"/>
                  <a:gd name="connsiteX20" fmla="*/ 189607 w 190322"/>
                  <a:gd name="connsiteY20" fmla="*/ 44661 h 213457"/>
                  <a:gd name="connsiteX21" fmla="*/ 173514 w 190322"/>
                  <a:gd name="connsiteY21" fmla="*/ 43311 h 213457"/>
                  <a:gd name="connsiteX22" fmla="*/ 145886 w 190322"/>
                  <a:gd name="connsiteY22" fmla="*/ 41623 h 213457"/>
                  <a:gd name="connsiteX23" fmla="*/ 123716 w 190322"/>
                  <a:gd name="connsiteY23" fmla="*/ 22379 h 213457"/>
                  <a:gd name="connsiteX24" fmla="*/ 102053 w 190322"/>
                  <a:gd name="connsiteY24" fmla="*/ 4316 h 213457"/>
                  <a:gd name="connsiteX25" fmla="*/ 91980 w 190322"/>
                  <a:gd name="connsiteY25" fmla="*/ 15739 h 213457"/>
                  <a:gd name="connsiteX26" fmla="*/ 87085 w 190322"/>
                  <a:gd name="connsiteY26" fmla="*/ 20072 h 213457"/>
                  <a:gd name="connsiteX27" fmla="*/ 89110 w 190322"/>
                  <a:gd name="connsiteY27" fmla="*/ 30369 h 213457"/>
                  <a:gd name="connsiteX28" fmla="*/ 76900 w 190322"/>
                  <a:gd name="connsiteY28" fmla="*/ 38753 h 213457"/>
                  <a:gd name="connsiteX29" fmla="*/ 57769 w 190322"/>
                  <a:gd name="connsiteY29" fmla="*/ 59685 h 213457"/>
                  <a:gd name="connsiteX30" fmla="*/ 36274 w 190322"/>
                  <a:gd name="connsiteY30" fmla="*/ 65649 h 213457"/>
                  <a:gd name="connsiteX31" fmla="*/ 32786 w 190322"/>
                  <a:gd name="connsiteY31" fmla="*/ 87819 h 213457"/>
                  <a:gd name="connsiteX32" fmla="*/ 47303 w 190322"/>
                  <a:gd name="connsiteY32" fmla="*/ 109370 h 213457"/>
                  <a:gd name="connsiteX33" fmla="*/ 37456 w 190322"/>
                  <a:gd name="connsiteY33" fmla="*/ 123156 h 213457"/>
                  <a:gd name="connsiteX34" fmla="*/ 25245 w 190322"/>
                  <a:gd name="connsiteY34" fmla="*/ 127939 h 213457"/>
                  <a:gd name="connsiteX35" fmla="*/ 5495 w 190322"/>
                  <a:gd name="connsiteY35" fmla="*/ 140487 h 213457"/>
                  <a:gd name="connsiteX36" fmla="*/ 1556 w 190322"/>
                  <a:gd name="connsiteY36" fmla="*/ 145945 h 213457"/>
                  <a:gd name="connsiteX37" fmla="*/ 7690 w 190322"/>
                  <a:gd name="connsiteY37" fmla="*/ 161869 h 213457"/>
                  <a:gd name="connsiteX38" fmla="*/ 2851 w 190322"/>
                  <a:gd name="connsiteY38" fmla="*/ 175824 h 213457"/>
                  <a:gd name="connsiteX39" fmla="*/ 8646 w 190322"/>
                  <a:gd name="connsiteY39" fmla="*/ 189441 h 213457"/>
                  <a:gd name="connsiteX40" fmla="*/ 18943 w 190322"/>
                  <a:gd name="connsiteY40" fmla="*/ 199401 h 213457"/>
                  <a:gd name="connsiteX41" fmla="*/ 31154 w 190322"/>
                  <a:gd name="connsiteY41" fmla="*/ 205027 h 213457"/>
                  <a:gd name="connsiteX42" fmla="*/ 45277 w 190322"/>
                  <a:gd name="connsiteY42" fmla="*/ 200695 h 213457"/>
                  <a:gd name="connsiteX43" fmla="*/ 70992 w 190322"/>
                  <a:gd name="connsiteY43" fmla="*/ 197037 h 213457"/>
                  <a:gd name="connsiteX44" fmla="*/ 88323 w 190322"/>
                  <a:gd name="connsiteY44" fmla="*/ 210992 h 213457"/>
                  <a:gd name="connsiteX45" fmla="*/ 99577 w 190322"/>
                  <a:gd name="connsiteY45" fmla="*/ 208010 h 213457"/>
                  <a:gd name="connsiteX46" fmla="*/ 108242 w 190322"/>
                  <a:gd name="connsiteY46" fmla="*/ 194055 h 213457"/>
                  <a:gd name="connsiteX47" fmla="*/ 133338 w 190322"/>
                  <a:gd name="connsiteY47" fmla="*/ 190060 h 213457"/>
                  <a:gd name="connsiteX48" fmla="*/ 136601 w 190322"/>
                  <a:gd name="connsiteY48" fmla="*/ 189328 h 213457"/>
                  <a:gd name="connsiteX49" fmla="*/ 139584 w 190322"/>
                  <a:gd name="connsiteY49" fmla="*/ 184658 h 213457"/>
                  <a:gd name="connsiteX50" fmla="*/ 142566 w 190322"/>
                  <a:gd name="connsiteY50" fmla="*/ 177399 h 21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90322" h="213457">
                    <a:moveTo>
                      <a:pt x="142566" y="177399"/>
                    </a:moveTo>
                    <a:cubicBezTo>
                      <a:pt x="142791" y="176387"/>
                      <a:pt x="144929" y="171041"/>
                      <a:pt x="144929" y="171041"/>
                    </a:cubicBezTo>
                    <a:cubicBezTo>
                      <a:pt x="144929" y="171041"/>
                      <a:pt x="145042" y="171041"/>
                      <a:pt x="145154" y="171097"/>
                    </a:cubicBezTo>
                    <a:cubicBezTo>
                      <a:pt x="145211" y="171041"/>
                      <a:pt x="145211" y="170929"/>
                      <a:pt x="145267" y="170872"/>
                    </a:cubicBezTo>
                    <a:cubicBezTo>
                      <a:pt x="145267" y="170872"/>
                      <a:pt x="140372" y="169465"/>
                      <a:pt x="138064" y="168678"/>
                    </a:cubicBezTo>
                    <a:cubicBezTo>
                      <a:pt x="135758" y="167890"/>
                      <a:pt x="131537" y="160406"/>
                      <a:pt x="130581" y="158099"/>
                    </a:cubicBezTo>
                    <a:cubicBezTo>
                      <a:pt x="129624" y="155792"/>
                      <a:pt x="130187" y="152697"/>
                      <a:pt x="131537" y="151347"/>
                    </a:cubicBezTo>
                    <a:cubicBezTo>
                      <a:pt x="132888" y="149997"/>
                      <a:pt x="133057" y="148083"/>
                      <a:pt x="132494" y="146564"/>
                    </a:cubicBezTo>
                    <a:cubicBezTo>
                      <a:pt x="131931" y="145045"/>
                      <a:pt x="130918" y="144595"/>
                      <a:pt x="132494" y="140768"/>
                    </a:cubicBezTo>
                    <a:cubicBezTo>
                      <a:pt x="134070" y="136942"/>
                      <a:pt x="130412" y="136605"/>
                      <a:pt x="131312" y="133060"/>
                    </a:cubicBezTo>
                    <a:cubicBezTo>
                      <a:pt x="131425" y="132609"/>
                      <a:pt x="131988" y="132497"/>
                      <a:pt x="132325" y="132216"/>
                    </a:cubicBezTo>
                    <a:cubicBezTo>
                      <a:pt x="135814" y="129627"/>
                      <a:pt x="141159" y="128445"/>
                      <a:pt x="144254" y="129008"/>
                    </a:cubicBezTo>
                    <a:cubicBezTo>
                      <a:pt x="149712" y="130021"/>
                      <a:pt x="156802" y="130021"/>
                      <a:pt x="162260" y="127658"/>
                    </a:cubicBezTo>
                    <a:cubicBezTo>
                      <a:pt x="167212" y="125576"/>
                      <a:pt x="173514" y="122593"/>
                      <a:pt x="182854" y="115335"/>
                    </a:cubicBezTo>
                    <a:cubicBezTo>
                      <a:pt x="183924" y="114435"/>
                      <a:pt x="184993" y="113647"/>
                      <a:pt x="186006" y="112803"/>
                    </a:cubicBezTo>
                    <a:cubicBezTo>
                      <a:pt x="188706" y="110496"/>
                      <a:pt x="189550" y="108414"/>
                      <a:pt x="189269" y="106388"/>
                    </a:cubicBezTo>
                    <a:cubicBezTo>
                      <a:pt x="189157" y="105882"/>
                      <a:pt x="189044" y="105432"/>
                      <a:pt x="188932" y="104981"/>
                    </a:cubicBezTo>
                    <a:cubicBezTo>
                      <a:pt x="186906" y="99692"/>
                      <a:pt x="178015" y="94515"/>
                      <a:pt x="174527" y="87144"/>
                    </a:cubicBezTo>
                    <a:cubicBezTo>
                      <a:pt x="169406" y="76172"/>
                      <a:pt x="170025" y="72514"/>
                      <a:pt x="170363" y="65199"/>
                    </a:cubicBezTo>
                    <a:cubicBezTo>
                      <a:pt x="170700" y="57884"/>
                      <a:pt x="178691" y="56253"/>
                      <a:pt x="183192" y="56590"/>
                    </a:cubicBezTo>
                    <a:cubicBezTo>
                      <a:pt x="187694" y="56928"/>
                      <a:pt x="186062" y="49613"/>
                      <a:pt x="189607" y="44661"/>
                    </a:cubicBezTo>
                    <a:cubicBezTo>
                      <a:pt x="193152" y="39653"/>
                      <a:pt x="182854" y="43648"/>
                      <a:pt x="173514" y="43311"/>
                    </a:cubicBezTo>
                    <a:cubicBezTo>
                      <a:pt x="164173" y="42973"/>
                      <a:pt x="151625" y="39316"/>
                      <a:pt x="145886" y="41623"/>
                    </a:cubicBezTo>
                    <a:cubicBezTo>
                      <a:pt x="140090" y="43930"/>
                      <a:pt x="131875" y="30538"/>
                      <a:pt x="123716" y="22379"/>
                    </a:cubicBezTo>
                    <a:cubicBezTo>
                      <a:pt x="110043" y="8762"/>
                      <a:pt x="110887" y="-8063"/>
                      <a:pt x="102053" y="4316"/>
                    </a:cubicBezTo>
                    <a:cubicBezTo>
                      <a:pt x="98170" y="9718"/>
                      <a:pt x="90124" y="8987"/>
                      <a:pt x="91980" y="15739"/>
                    </a:cubicBezTo>
                    <a:cubicBezTo>
                      <a:pt x="92824" y="18834"/>
                      <a:pt x="93331" y="21816"/>
                      <a:pt x="87085" y="20072"/>
                    </a:cubicBezTo>
                    <a:cubicBezTo>
                      <a:pt x="78701" y="17765"/>
                      <a:pt x="82696" y="23785"/>
                      <a:pt x="89110" y="30369"/>
                    </a:cubicBezTo>
                    <a:cubicBezTo>
                      <a:pt x="95469" y="36952"/>
                      <a:pt x="83877" y="38753"/>
                      <a:pt x="76900" y="38753"/>
                    </a:cubicBezTo>
                    <a:cubicBezTo>
                      <a:pt x="69923" y="38753"/>
                      <a:pt x="62383" y="52539"/>
                      <a:pt x="57769" y="59685"/>
                    </a:cubicBezTo>
                    <a:cubicBezTo>
                      <a:pt x="53155" y="66887"/>
                      <a:pt x="42126" y="64468"/>
                      <a:pt x="36274" y="65649"/>
                    </a:cubicBezTo>
                    <a:cubicBezTo>
                      <a:pt x="30478" y="66831"/>
                      <a:pt x="25808" y="79998"/>
                      <a:pt x="32786" y="87819"/>
                    </a:cubicBezTo>
                    <a:cubicBezTo>
                      <a:pt x="39763" y="95584"/>
                      <a:pt x="50791" y="103406"/>
                      <a:pt x="47303" y="109370"/>
                    </a:cubicBezTo>
                    <a:cubicBezTo>
                      <a:pt x="43814" y="115335"/>
                      <a:pt x="39200" y="126138"/>
                      <a:pt x="37456" y="123156"/>
                    </a:cubicBezTo>
                    <a:cubicBezTo>
                      <a:pt x="35711" y="120174"/>
                      <a:pt x="32223" y="126138"/>
                      <a:pt x="25245" y="127939"/>
                    </a:cubicBezTo>
                    <a:cubicBezTo>
                      <a:pt x="18268" y="129740"/>
                      <a:pt x="5495" y="140487"/>
                      <a:pt x="5495" y="140487"/>
                    </a:cubicBezTo>
                    <a:cubicBezTo>
                      <a:pt x="5495" y="140487"/>
                      <a:pt x="5383" y="141950"/>
                      <a:pt x="1556" y="145945"/>
                    </a:cubicBezTo>
                    <a:cubicBezTo>
                      <a:pt x="-2326" y="149940"/>
                      <a:pt x="1556" y="156580"/>
                      <a:pt x="7690" y="161869"/>
                    </a:cubicBezTo>
                    <a:cubicBezTo>
                      <a:pt x="13767" y="167215"/>
                      <a:pt x="9603" y="174473"/>
                      <a:pt x="2851" y="175824"/>
                    </a:cubicBezTo>
                    <a:cubicBezTo>
                      <a:pt x="-3902" y="177174"/>
                      <a:pt x="7690" y="184152"/>
                      <a:pt x="8646" y="189441"/>
                    </a:cubicBezTo>
                    <a:cubicBezTo>
                      <a:pt x="9603" y="194730"/>
                      <a:pt x="13148" y="200751"/>
                      <a:pt x="18943" y="199401"/>
                    </a:cubicBezTo>
                    <a:cubicBezTo>
                      <a:pt x="24739" y="198050"/>
                      <a:pt x="28284" y="200751"/>
                      <a:pt x="31154" y="205027"/>
                    </a:cubicBezTo>
                    <a:cubicBezTo>
                      <a:pt x="34023" y="209360"/>
                      <a:pt x="40776" y="206040"/>
                      <a:pt x="45277" y="200695"/>
                    </a:cubicBezTo>
                    <a:cubicBezTo>
                      <a:pt x="49779" y="195405"/>
                      <a:pt x="62327" y="200357"/>
                      <a:pt x="70992" y="197037"/>
                    </a:cubicBezTo>
                    <a:cubicBezTo>
                      <a:pt x="79657" y="193717"/>
                      <a:pt x="84159" y="205646"/>
                      <a:pt x="88323" y="210992"/>
                    </a:cubicBezTo>
                    <a:cubicBezTo>
                      <a:pt x="92487" y="216281"/>
                      <a:pt x="101490" y="212005"/>
                      <a:pt x="99577" y="208010"/>
                    </a:cubicBezTo>
                    <a:cubicBezTo>
                      <a:pt x="97663" y="204014"/>
                      <a:pt x="103122" y="202383"/>
                      <a:pt x="108242" y="194055"/>
                    </a:cubicBezTo>
                    <a:cubicBezTo>
                      <a:pt x="113363" y="185727"/>
                      <a:pt x="126867" y="187753"/>
                      <a:pt x="133338" y="190060"/>
                    </a:cubicBezTo>
                    <a:cubicBezTo>
                      <a:pt x="134576" y="190510"/>
                      <a:pt x="135645" y="190172"/>
                      <a:pt x="136601" y="189328"/>
                    </a:cubicBezTo>
                    <a:cubicBezTo>
                      <a:pt x="136714" y="189160"/>
                      <a:pt x="138740" y="186346"/>
                      <a:pt x="139584" y="184658"/>
                    </a:cubicBezTo>
                    <a:cubicBezTo>
                      <a:pt x="140540" y="183082"/>
                      <a:pt x="142341" y="178412"/>
                      <a:pt x="142566" y="177399"/>
                    </a:cubicBezTo>
                    <a:close/>
                  </a:path>
                </a:pathLst>
              </a:custGeom>
              <a:solidFill>
                <a:srgbClr val="216FB7">
                  <a:alpha val="56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6" name="任意多边形: 形状 685">
                <a:extLst>
                  <a:ext uri="{FF2B5EF4-FFF2-40B4-BE49-F238E27FC236}">
                    <a16:creationId xmlns:a16="http://schemas.microsoft.com/office/drawing/2014/main" id="{B6EB0E2C-F135-1588-6518-6FFAD400ECD6}"/>
                  </a:ext>
                </a:extLst>
              </p:cNvPr>
              <p:cNvSpPr/>
              <p:nvPr/>
            </p:nvSpPr>
            <p:spPr>
              <a:xfrm>
                <a:off x="7053791" y="3252234"/>
                <a:ext cx="557725" cy="811657"/>
              </a:xfrm>
              <a:custGeom>
                <a:avLst/>
                <a:gdLst>
                  <a:gd name="connsiteX0" fmla="*/ 601037 w 601172"/>
                  <a:gd name="connsiteY0" fmla="*/ 321538 h 874885"/>
                  <a:gd name="connsiteX1" fmla="*/ 596986 w 601172"/>
                  <a:gd name="connsiteY1" fmla="*/ 317712 h 874885"/>
                  <a:gd name="connsiteX2" fmla="*/ 593159 w 601172"/>
                  <a:gd name="connsiteY2" fmla="*/ 313211 h 874885"/>
                  <a:gd name="connsiteX3" fmla="*/ 589446 w 601172"/>
                  <a:gd name="connsiteY3" fmla="*/ 298468 h 874885"/>
                  <a:gd name="connsiteX4" fmla="*/ 585113 w 601172"/>
                  <a:gd name="connsiteY4" fmla="*/ 294642 h 874885"/>
                  <a:gd name="connsiteX5" fmla="*/ 579092 w 601172"/>
                  <a:gd name="connsiteY5" fmla="*/ 285864 h 874885"/>
                  <a:gd name="connsiteX6" fmla="*/ 573184 w 601172"/>
                  <a:gd name="connsiteY6" fmla="*/ 272359 h 874885"/>
                  <a:gd name="connsiteX7" fmla="*/ 568964 w 601172"/>
                  <a:gd name="connsiteY7" fmla="*/ 255929 h 874885"/>
                  <a:gd name="connsiteX8" fmla="*/ 555178 w 601172"/>
                  <a:gd name="connsiteY8" fmla="*/ 253228 h 874885"/>
                  <a:gd name="connsiteX9" fmla="*/ 540548 w 601172"/>
                  <a:gd name="connsiteY9" fmla="*/ 252159 h 874885"/>
                  <a:gd name="connsiteX10" fmla="*/ 534246 w 601172"/>
                  <a:gd name="connsiteY10" fmla="*/ 248389 h 874885"/>
                  <a:gd name="connsiteX11" fmla="*/ 528732 w 601172"/>
                  <a:gd name="connsiteY11" fmla="*/ 244619 h 874885"/>
                  <a:gd name="connsiteX12" fmla="*/ 526256 w 601172"/>
                  <a:gd name="connsiteY12" fmla="*/ 238992 h 874885"/>
                  <a:gd name="connsiteX13" fmla="*/ 519109 w 601172"/>
                  <a:gd name="connsiteY13" fmla="*/ 239555 h 874885"/>
                  <a:gd name="connsiteX14" fmla="*/ 509375 w 601172"/>
                  <a:gd name="connsiteY14" fmla="*/ 234378 h 874885"/>
                  <a:gd name="connsiteX15" fmla="*/ 501948 w 601172"/>
                  <a:gd name="connsiteY15" fmla="*/ 230101 h 874885"/>
                  <a:gd name="connsiteX16" fmla="*/ 496827 w 601172"/>
                  <a:gd name="connsiteY16" fmla="*/ 221661 h 874885"/>
                  <a:gd name="connsiteX17" fmla="*/ 498909 w 601172"/>
                  <a:gd name="connsiteY17" fmla="*/ 206356 h 874885"/>
                  <a:gd name="connsiteX18" fmla="*/ 505155 w 601172"/>
                  <a:gd name="connsiteY18" fmla="*/ 201179 h 874885"/>
                  <a:gd name="connsiteX19" fmla="*/ 504986 w 601172"/>
                  <a:gd name="connsiteY19" fmla="*/ 193808 h 874885"/>
                  <a:gd name="connsiteX20" fmla="*/ 502904 w 601172"/>
                  <a:gd name="connsiteY20" fmla="*/ 188688 h 874885"/>
                  <a:gd name="connsiteX21" fmla="*/ 511626 w 601172"/>
                  <a:gd name="connsiteY21" fmla="*/ 185199 h 874885"/>
                  <a:gd name="connsiteX22" fmla="*/ 515396 w 601172"/>
                  <a:gd name="connsiteY22" fmla="*/ 179122 h 874885"/>
                  <a:gd name="connsiteX23" fmla="*/ 519841 w 601172"/>
                  <a:gd name="connsiteY23" fmla="*/ 174452 h 874885"/>
                  <a:gd name="connsiteX24" fmla="*/ 523048 w 601172"/>
                  <a:gd name="connsiteY24" fmla="*/ 168374 h 874885"/>
                  <a:gd name="connsiteX25" fmla="*/ 525524 w 601172"/>
                  <a:gd name="connsiteY25" fmla="*/ 164436 h 874885"/>
                  <a:gd name="connsiteX26" fmla="*/ 527100 w 601172"/>
                  <a:gd name="connsiteY26" fmla="*/ 155095 h 874885"/>
                  <a:gd name="connsiteX27" fmla="*/ 526593 w 601172"/>
                  <a:gd name="connsiteY27" fmla="*/ 155602 h 874885"/>
                  <a:gd name="connsiteX28" fmla="*/ 507012 w 601172"/>
                  <a:gd name="connsiteY28" fmla="*/ 158021 h 874885"/>
                  <a:gd name="connsiteX29" fmla="*/ 492101 w 601172"/>
                  <a:gd name="connsiteY29" fmla="*/ 148455 h 874885"/>
                  <a:gd name="connsiteX30" fmla="*/ 473588 w 601172"/>
                  <a:gd name="connsiteY30" fmla="*/ 152282 h 874885"/>
                  <a:gd name="connsiteX31" fmla="*/ 449843 w 601172"/>
                  <a:gd name="connsiteY31" fmla="*/ 157065 h 874885"/>
                  <a:gd name="connsiteX32" fmla="*/ 436338 w 601172"/>
                  <a:gd name="connsiteY32" fmla="*/ 138102 h 874885"/>
                  <a:gd name="connsiteX33" fmla="*/ 418951 w 601172"/>
                  <a:gd name="connsiteY33" fmla="*/ 109180 h 874885"/>
                  <a:gd name="connsiteX34" fmla="*/ 432962 w 601172"/>
                  <a:gd name="connsiteY34" fmla="*/ 95225 h 874885"/>
                  <a:gd name="connsiteX35" fmla="*/ 427166 w 601172"/>
                  <a:gd name="connsiteY35" fmla="*/ 68835 h 874885"/>
                  <a:gd name="connsiteX36" fmla="*/ 414618 w 601172"/>
                  <a:gd name="connsiteY36" fmla="*/ 66359 h 874885"/>
                  <a:gd name="connsiteX37" fmla="*/ 403983 w 601172"/>
                  <a:gd name="connsiteY37" fmla="*/ 48409 h 874885"/>
                  <a:gd name="connsiteX38" fmla="*/ 403027 w 601172"/>
                  <a:gd name="connsiteY38" fmla="*/ 30966 h 874885"/>
                  <a:gd name="connsiteX39" fmla="*/ 388566 w 601172"/>
                  <a:gd name="connsiteY39" fmla="*/ 7558 h 874885"/>
                  <a:gd name="connsiteX40" fmla="*/ 348052 w 601172"/>
                  <a:gd name="connsiteY40" fmla="*/ 1087 h 874885"/>
                  <a:gd name="connsiteX41" fmla="*/ 335504 w 601172"/>
                  <a:gd name="connsiteY41" fmla="*/ 17518 h 874885"/>
                  <a:gd name="connsiteX42" fmla="*/ 312322 w 601172"/>
                  <a:gd name="connsiteY42" fmla="*/ 18024 h 874885"/>
                  <a:gd name="connsiteX43" fmla="*/ 293978 w 601172"/>
                  <a:gd name="connsiteY43" fmla="*/ 39969 h 874885"/>
                  <a:gd name="connsiteX44" fmla="*/ 291108 w 601172"/>
                  <a:gd name="connsiteY44" fmla="*/ 53924 h 874885"/>
                  <a:gd name="connsiteX45" fmla="*/ 293021 w 601172"/>
                  <a:gd name="connsiteY45" fmla="*/ 64896 h 874885"/>
                  <a:gd name="connsiteX46" fmla="*/ 284806 w 601172"/>
                  <a:gd name="connsiteY46" fmla="*/ 85828 h 874885"/>
                  <a:gd name="connsiteX47" fmla="*/ 251495 w 601172"/>
                  <a:gd name="connsiteY47" fmla="*/ 84815 h 874885"/>
                  <a:gd name="connsiteX48" fmla="*/ 238441 w 601172"/>
                  <a:gd name="connsiteY48" fmla="*/ 92299 h 874885"/>
                  <a:gd name="connsiteX49" fmla="*/ 223473 w 601172"/>
                  <a:gd name="connsiteY49" fmla="*/ 110249 h 874885"/>
                  <a:gd name="connsiteX50" fmla="*/ 208506 w 601172"/>
                  <a:gd name="connsiteY50" fmla="*/ 100796 h 874885"/>
                  <a:gd name="connsiteX51" fmla="*/ 171819 w 601172"/>
                  <a:gd name="connsiteY51" fmla="*/ 119252 h 874885"/>
                  <a:gd name="connsiteX52" fmla="*/ 155388 w 601172"/>
                  <a:gd name="connsiteY52" fmla="*/ 135682 h 874885"/>
                  <a:gd name="connsiteX53" fmla="*/ 142390 w 601172"/>
                  <a:gd name="connsiteY53" fmla="*/ 145642 h 874885"/>
                  <a:gd name="connsiteX54" fmla="*/ 114424 w 601172"/>
                  <a:gd name="connsiteY54" fmla="*/ 140634 h 874885"/>
                  <a:gd name="connsiteX55" fmla="*/ 112005 w 601172"/>
                  <a:gd name="connsiteY55" fmla="*/ 116213 h 874885"/>
                  <a:gd name="connsiteX56" fmla="*/ 109135 w 601172"/>
                  <a:gd name="connsiteY56" fmla="*/ 84309 h 874885"/>
                  <a:gd name="connsiteX57" fmla="*/ 101595 w 601172"/>
                  <a:gd name="connsiteY57" fmla="*/ 63096 h 874885"/>
                  <a:gd name="connsiteX58" fmla="*/ 97994 w 601172"/>
                  <a:gd name="connsiteY58" fmla="*/ 69960 h 874885"/>
                  <a:gd name="connsiteX59" fmla="*/ 84039 w 601172"/>
                  <a:gd name="connsiteY59" fmla="*/ 78851 h 874885"/>
                  <a:gd name="connsiteX60" fmla="*/ 71491 w 601172"/>
                  <a:gd name="connsiteY60" fmla="*/ 94325 h 874885"/>
                  <a:gd name="connsiteX61" fmla="*/ 57030 w 601172"/>
                  <a:gd name="connsiteY61" fmla="*/ 103272 h 874885"/>
                  <a:gd name="connsiteX62" fmla="*/ 49321 w 601172"/>
                  <a:gd name="connsiteY62" fmla="*/ 141140 h 874885"/>
                  <a:gd name="connsiteX63" fmla="*/ 26138 w 601172"/>
                  <a:gd name="connsiteY63" fmla="*/ 162072 h 874885"/>
                  <a:gd name="connsiteX64" fmla="*/ 24675 w 601172"/>
                  <a:gd name="connsiteY64" fmla="*/ 191501 h 874885"/>
                  <a:gd name="connsiteX65" fmla="*/ 22256 w 601172"/>
                  <a:gd name="connsiteY65" fmla="*/ 208944 h 874885"/>
                  <a:gd name="connsiteX66" fmla="*/ 27545 w 601172"/>
                  <a:gd name="connsiteY66" fmla="*/ 229370 h 874885"/>
                  <a:gd name="connsiteX67" fmla="*/ 37673 w 601172"/>
                  <a:gd name="connsiteY67" fmla="*/ 253284 h 874885"/>
                  <a:gd name="connsiteX68" fmla="*/ 39080 w 601172"/>
                  <a:gd name="connsiteY68" fmla="*/ 257673 h 874885"/>
                  <a:gd name="connsiteX69" fmla="*/ 39080 w 601172"/>
                  <a:gd name="connsiteY69" fmla="*/ 257279 h 874885"/>
                  <a:gd name="connsiteX70" fmla="*/ 48421 w 601172"/>
                  <a:gd name="connsiteY70" fmla="*/ 269208 h 874885"/>
                  <a:gd name="connsiteX71" fmla="*/ 56074 w 601172"/>
                  <a:gd name="connsiteY71" fmla="*/ 280237 h 874885"/>
                  <a:gd name="connsiteX72" fmla="*/ 58493 w 601172"/>
                  <a:gd name="connsiteY72" fmla="*/ 282263 h 874885"/>
                  <a:gd name="connsiteX73" fmla="*/ 61081 w 601172"/>
                  <a:gd name="connsiteY73" fmla="*/ 298468 h 874885"/>
                  <a:gd name="connsiteX74" fmla="*/ 73010 w 601172"/>
                  <a:gd name="connsiteY74" fmla="*/ 312310 h 874885"/>
                  <a:gd name="connsiteX75" fmla="*/ 81957 w 601172"/>
                  <a:gd name="connsiteY75" fmla="*/ 320807 h 874885"/>
                  <a:gd name="connsiteX76" fmla="*/ 58831 w 601172"/>
                  <a:gd name="connsiteY76" fmla="*/ 332004 h 874885"/>
                  <a:gd name="connsiteX77" fmla="*/ 47633 w 601172"/>
                  <a:gd name="connsiteY77" fmla="*/ 338532 h 874885"/>
                  <a:gd name="connsiteX78" fmla="*/ 43525 w 601172"/>
                  <a:gd name="connsiteY78" fmla="*/ 340839 h 874885"/>
                  <a:gd name="connsiteX79" fmla="*/ 40149 w 601172"/>
                  <a:gd name="connsiteY79" fmla="*/ 350067 h 874885"/>
                  <a:gd name="connsiteX80" fmla="*/ 32665 w 601172"/>
                  <a:gd name="connsiteY80" fmla="*/ 357775 h 874885"/>
                  <a:gd name="connsiteX81" fmla="*/ 43131 w 601172"/>
                  <a:gd name="connsiteY81" fmla="*/ 371674 h 874885"/>
                  <a:gd name="connsiteX82" fmla="*/ 54329 w 601172"/>
                  <a:gd name="connsiteY82" fmla="*/ 375162 h 874885"/>
                  <a:gd name="connsiteX83" fmla="*/ 67383 w 601172"/>
                  <a:gd name="connsiteY83" fmla="*/ 377076 h 874885"/>
                  <a:gd name="connsiteX84" fmla="*/ 76330 w 601172"/>
                  <a:gd name="connsiteY84" fmla="*/ 387485 h 874885"/>
                  <a:gd name="connsiteX85" fmla="*/ 81563 w 601172"/>
                  <a:gd name="connsiteY85" fmla="*/ 409430 h 874885"/>
                  <a:gd name="connsiteX86" fmla="*/ 87922 w 601172"/>
                  <a:gd name="connsiteY86" fmla="*/ 427943 h 874885"/>
                  <a:gd name="connsiteX87" fmla="*/ 80100 w 601172"/>
                  <a:gd name="connsiteY87" fmla="*/ 454164 h 874885"/>
                  <a:gd name="connsiteX88" fmla="*/ 80494 w 601172"/>
                  <a:gd name="connsiteY88" fmla="*/ 467668 h 874885"/>
                  <a:gd name="connsiteX89" fmla="*/ 72279 w 601172"/>
                  <a:gd name="connsiteY89" fmla="*/ 475771 h 874885"/>
                  <a:gd name="connsiteX90" fmla="*/ 60350 w 601172"/>
                  <a:gd name="connsiteY90" fmla="*/ 482298 h 874885"/>
                  <a:gd name="connsiteX91" fmla="*/ 40600 w 601172"/>
                  <a:gd name="connsiteY91" fmla="*/ 477684 h 874885"/>
                  <a:gd name="connsiteX92" fmla="*/ 19724 w 601172"/>
                  <a:gd name="connsiteY92" fmla="*/ 498110 h 874885"/>
                  <a:gd name="connsiteX93" fmla="*/ 20455 w 601172"/>
                  <a:gd name="connsiteY93" fmla="*/ 513921 h 874885"/>
                  <a:gd name="connsiteX94" fmla="*/ 23437 w 601172"/>
                  <a:gd name="connsiteY94" fmla="*/ 530127 h 874885"/>
                  <a:gd name="connsiteX95" fmla="*/ 1042 w 601172"/>
                  <a:gd name="connsiteY95" fmla="*/ 557867 h 874885"/>
                  <a:gd name="connsiteX96" fmla="*/ 649 w 601172"/>
                  <a:gd name="connsiteY96" fmla="*/ 582907 h 874885"/>
                  <a:gd name="connsiteX97" fmla="*/ 7738 w 601172"/>
                  <a:gd name="connsiteY97" fmla="*/ 598325 h 874885"/>
                  <a:gd name="connsiteX98" fmla="*/ 28614 w 601172"/>
                  <a:gd name="connsiteY98" fmla="*/ 607553 h 874885"/>
                  <a:gd name="connsiteX99" fmla="*/ 39080 w 601172"/>
                  <a:gd name="connsiteY99" fmla="*/ 630679 h 874885"/>
                  <a:gd name="connsiteX100" fmla="*/ 49546 w 601172"/>
                  <a:gd name="connsiteY100" fmla="*/ 653806 h 874885"/>
                  <a:gd name="connsiteX101" fmla="*/ 55511 w 601172"/>
                  <a:gd name="connsiteY101" fmla="*/ 666129 h 874885"/>
                  <a:gd name="connsiteX102" fmla="*/ 60744 w 601172"/>
                  <a:gd name="connsiteY102" fmla="*/ 679239 h 874885"/>
                  <a:gd name="connsiteX103" fmla="*/ 42456 w 601172"/>
                  <a:gd name="connsiteY103" fmla="*/ 721216 h 874885"/>
                  <a:gd name="connsiteX104" fmla="*/ 35760 w 601172"/>
                  <a:gd name="connsiteY104" fmla="*/ 738547 h 874885"/>
                  <a:gd name="connsiteX105" fmla="*/ 31653 w 601172"/>
                  <a:gd name="connsiteY105" fmla="*/ 754358 h 874885"/>
                  <a:gd name="connsiteX106" fmla="*/ 30190 w 601172"/>
                  <a:gd name="connsiteY106" fmla="*/ 775909 h 874885"/>
                  <a:gd name="connsiteX107" fmla="*/ 23100 w 601172"/>
                  <a:gd name="connsiteY107" fmla="*/ 781311 h 874885"/>
                  <a:gd name="connsiteX108" fmla="*/ 11171 w 601172"/>
                  <a:gd name="connsiteY108" fmla="*/ 793634 h 874885"/>
                  <a:gd name="connsiteX109" fmla="*/ 7457 w 601172"/>
                  <a:gd name="connsiteY109" fmla="*/ 808657 h 874885"/>
                  <a:gd name="connsiteX110" fmla="*/ 13816 w 601172"/>
                  <a:gd name="connsiteY110" fmla="*/ 822162 h 874885"/>
                  <a:gd name="connsiteX111" fmla="*/ 25407 w 601172"/>
                  <a:gd name="connsiteY111" fmla="*/ 832966 h 874885"/>
                  <a:gd name="connsiteX112" fmla="*/ 30809 w 601172"/>
                  <a:gd name="connsiteY112" fmla="*/ 842700 h 874885"/>
                  <a:gd name="connsiteX113" fmla="*/ 31259 w 601172"/>
                  <a:gd name="connsiteY113" fmla="*/ 843882 h 874885"/>
                  <a:gd name="connsiteX114" fmla="*/ 37280 w 601172"/>
                  <a:gd name="connsiteY114" fmla="*/ 843207 h 874885"/>
                  <a:gd name="connsiteX115" fmla="*/ 54441 w 601172"/>
                  <a:gd name="connsiteY115" fmla="*/ 845007 h 874885"/>
                  <a:gd name="connsiteX116" fmla="*/ 61756 w 601172"/>
                  <a:gd name="connsiteY116" fmla="*/ 848440 h 874885"/>
                  <a:gd name="connsiteX117" fmla="*/ 67833 w 601172"/>
                  <a:gd name="connsiteY117" fmla="*/ 852547 h 874885"/>
                  <a:gd name="connsiteX118" fmla="*/ 91579 w 601172"/>
                  <a:gd name="connsiteY118" fmla="*/ 856036 h 874885"/>
                  <a:gd name="connsiteX119" fmla="*/ 106546 w 601172"/>
                  <a:gd name="connsiteY119" fmla="*/ 859299 h 874885"/>
                  <a:gd name="connsiteX120" fmla="*/ 119151 w 601172"/>
                  <a:gd name="connsiteY120" fmla="*/ 865433 h 874885"/>
                  <a:gd name="connsiteX121" fmla="*/ 128266 w 601172"/>
                  <a:gd name="connsiteY121" fmla="*/ 866614 h 874885"/>
                  <a:gd name="connsiteX122" fmla="*/ 137832 w 601172"/>
                  <a:gd name="connsiteY122" fmla="*/ 866614 h 874885"/>
                  <a:gd name="connsiteX123" fmla="*/ 149311 w 601172"/>
                  <a:gd name="connsiteY123" fmla="*/ 865939 h 874885"/>
                  <a:gd name="connsiteX124" fmla="*/ 155388 w 601172"/>
                  <a:gd name="connsiteY124" fmla="*/ 872073 h 874885"/>
                  <a:gd name="connsiteX125" fmla="*/ 160058 w 601172"/>
                  <a:gd name="connsiteY125" fmla="*/ 874886 h 874885"/>
                  <a:gd name="connsiteX126" fmla="*/ 166867 w 601172"/>
                  <a:gd name="connsiteY126" fmla="*/ 870891 h 874885"/>
                  <a:gd name="connsiteX127" fmla="*/ 170637 w 601172"/>
                  <a:gd name="connsiteY127" fmla="*/ 864532 h 874885"/>
                  <a:gd name="connsiteX128" fmla="*/ 175082 w 601172"/>
                  <a:gd name="connsiteY128" fmla="*/ 858174 h 874885"/>
                  <a:gd name="connsiteX129" fmla="*/ 182341 w 601172"/>
                  <a:gd name="connsiteY129" fmla="*/ 855136 h 874885"/>
                  <a:gd name="connsiteX130" fmla="*/ 189374 w 601172"/>
                  <a:gd name="connsiteY130" fmla="*/ 861719 h 874885"/>
                  <a:gd name="connsiteX131" fmla="*/ 198996 w 601172"/>
                  <a:gd name="connsiteY131" fmla="*/ 863126 h 874885"/>
                  <a:gd name="connsiteX132" fmla="*/ 208618 w 601172"/>
                  <a:gd name="connsiteY132" fmla="*/ 856092 h 874885"/>
                  <a:gd name="connsiteX133" fmla="*/ 209124 w 601172"/>
                  <a:gd name="connsiteY133" fmla="*/ 855754 h 874885"/>
                  <a:gd name="connsiteX134" fmla="*/ 209518 w 601172"/>
                  <a:gd name="connsiteY134" fmla="*/ 852547 h 874885"/>
                  <a:gd name="connsiteX135" fmla="*/ 198152 w 601172"/>
                  <a:gd name="connsiteY135" fmla="*/ 839549 h 874885"/>
                  <a:gd name="connsiteX136" fmla="*/ 190950 w 601172"/>
                  <a:gd name="connsiteY136" fmla="*/ 831953 h 874885"/>
                  <a:gd name="connsiteX137" fmla="*/ 187292 w 601172"/>
                  <a:gd name="connsiteY137" fmla="*/ 815579 h 874885"/>
                  <a:gd name="connsiteX138" fmla="*/ 189768 w 601172"/>
                  <a:gd name="connsiteY138" fmla="*/ 807194 h 874885"/>
                  <a:gd name="connsiteX139" fmla="*/ 192244 w 601172"/>
                  <a:gd name="connsiteY139" fmla="*/ 798585 h 874885"/>
                  <a:gd name="connsiteX140" fmla="*/ 198377 w 601172"/>
                  <a:gd name="connsiteY140" fmla="*/ 790876 h 874885"/>
                  <a:gd name="connsiteX141" fmla="*/ 205861 w 601172"/>
                  <a:gd name="connsiteY141" fmla="*/ 780692 h 874885"/>
                  <a:gd name="connsiteX142" fmla="*/ 214245 w 601172"/>
                  <a:gd name="connsiteY142" fmla="*/ 777091 h 874885"/>
                  <a:gd name="connsiteX143" fmla="*/ 224880 w 601172"/>
                  <a:gd name="connsiteY143" fmla="*/ 771182 h 874885"/>
                  <a:gd name="connsiteX144" fmla="*/ 229775 w 601172"/>
                  <a:gd name="connsiteY144" fmla="*/ 755315 h 874885"/>
                  <a:gd name="connsiteX145" fmla="*/ 238272 w 601172"/>
                  <a:gd name="connsiteY145" fmla="*/ 738884 h 874885"/>
                  <a:gd name="connsiteX146" fmla="*/ 241817 w 601172"/>
                  <a:gd name="connsiteY146" fmla="*/ 725830 h 874885"/>
                  <a:gd name="connsiteX147" fmla="*/ 249751 w 601172"/>
                  <a:gd name="connsiteY147" fmla="*/ 705911 h 874885"/>
                  <a:gd name="connsiteX148" fmla="*/ 257403 w 601172"/>
                  <a:gd name="connsiteY148" fmla="*/ 692462 h 874885"/>
                  <a:gd name="connsiteX149" fmla="*/ 271527 w 601172"/>
                  <a:gd name="connsiteY149" fmla="*/ 691900 h 874885"/>
                  <a:gd name="connsiteX150" fmla="*/ 278560 w 601172"/>
                  <a:gd name="connsiteY150" fmla="*/ 688130 h 874885"/>
                  <a:gd name="connsiteX151" fmla="*/ 279404 w 601172"/>
                  <a:gd name="connsiteY151" fmla="*/ 686329 h 874885"/>
                  <a:gd name="connsiteX152" fmla="*/ 272652 w 601172"/>
                  <a:gd name="connsiteY152" fmla="*/ 675807 h 874885"/>
                  <a:gd name="connsiteX153" fmla="*/ 281430 w 601172"/>
                  <a:gd name="connsiteY153" fmla="*/ 667591 h 874885"/>
                  <a:gd name="connsiteX154" fmla="*/ 287451 w 601172"/>
                  <a:gd name="connsiteY154" fmla="*/ 671643 h 874885"/>
                  <a:gd name="connsiteX155" fmla="*/ 294934 w 601172"/>
                  <a:gd name="connsiteY155" fmla="*/ 670518 h 874885"/>
                  <a:gd name="connsiteX156" fmla="*/ 306751 w 601172"/>
                  <a:gd name="connsiteY156" fmla="*/ 657013 h 874885"/>
                  <a:gd name="connsiteX157" fmla="*/ 317330 w 601172"/>
                  <a:gd name="connsiteY157" fmla="*/ 641764 h 874885"/>
                  <a:gd name="connsiteX158" fmla="*/ 321324 w 601172"/>
                  <a:gd name="connsiteY158" fmla="*/ 635687 h 874885"/>
                  <a:gd name="connsiteX159" fmla="*/ 331340 w 601172"/>
                  <a:gd name="connsiteY159" fmla="*/ 627134 h 874885"/>
                  <a:gd name="connsiteX160" fmla="*/ 340963 w 601172"/>
                  <a:gd name="connsiteY160" fmla="*/ 626234 h 874885"/>
                  <a:gd name="connsiteX161" fmla="*/ 350866 w 601172"/>
                  <a:gd name="connsiteY161" fmla="*/ 625615 h 874885"/>
                  <a:gd name="connsiteX162" fmla="*/ 368309 w 601172"/>
                  <a:gd name="connsiteY162" fmla="*/ 622520 h 874885"/>
                  <a:gd name="connsiteX163" fmla="*/ 381138 w 601172"/>
                  <a:gd name="connsiteY163" fmla="*/ 621507 h 874885"/>
                  <a:gd name="connsiteX164" fmla="*/ 389579 w 601172"/>
                  <a:gd name="connsiteY164" fmla="*/ 617456 h 874885"/>
                  <a:gd name="connsiteX165" fmla="*/ 396106 w 601172"/>
                  <a:gd name="connsiteY165" fmla="*/ 602489 h 874885"/>
                  <a:gd name="connsiteX166" fmla="*/ 401395 w 601172"/>
                  <a:gd name="connsiteY166" fmla="*/ 593486 h 874885"/>
                  <a:gd name="connsiteX167" fmla="*/ 413718 w 601172"/>
                  <a:gd name="connsiteY167" fmla="*/ 587296 h 874885"/>
                  <a:gd name="connsiteX168" fmla="*/ 418613 w 601172"/>
                  <a:gd name="connsiteY168" fmla="*/ 581838 h 874885"/>
                  <a:gd name="connsiteX169" fmla="*/ 420301 w 601172"/>
                  <a:gd name="connsiteY169" fmla="*/ 572160 h 874885"/>
                  <a:gd name="connsiteX170" fmla="*/ 420245 w 601172"/>
                  <a:gd name="connsiteY170" fmla="*/ 569515 h 874885"/>
                  <a:gd name="connsiteX171" fmla="*/ 420583 w 601172"/>
                  <a:gd name="connsiteY171" fmla="*/ 568840 h 874885"/>
                  <a:gd name="connsiteX172" fmla="*/ 421933 w 601172"/>
                  <a:gd name="connsiteY172" fmla="*/ 568052 h 874885"/>
                  <a:gd name="connsiteX173" fmla="*/ 420695 w 601172"/>
                  <a:gd name="connsiteY173" fmla="*/ 568165 h 874885"/>
                  <a:gd name="connsiteX174" fmla="*/ 415237 w 601172"/>
                  <a:gd name="connsiteY174" fmla="*/ 571653 h 874885"/>
                  <a:gd name="connsiteX175" fmla="*/ 415237 w 601172"/>
                  <a:gd name="connsiteY175" fmla="*/ 567658 h 874885"/>
                  <a:gd name="connsiteX176" fmla="*/ 422496 w 601172"/>
                  <a:gd name="connsiteY176" fmla="*/ 561525 h 874885"/>
                  <a:gd name="connsiteX177" fmla="*/ 419345 w 601172"/>
                  <a:gd name="connsiteY177" fmla="*/ 553422 h 874885"/>
                  <a:gd name="connsiteX178" fmla="*/ 409948 w 601172"/>
                  <a:gd name="connsiteY178" fmla="*/ 542450 h 874885"/>
                  <a:gd name="connsiteX179" fmla="*/ 406628 w 601172"/>
                  <a:gd name="connsiteY179" fmla="*/ 535472 h 874885"/>
                  <a:gd name="connsiteX180" fmla="*/ 402971 w 601172"/>
                  <a:gd name="connsiteY180" fmla="*/ 530014 h 874885"/>
                  <a:gd name="connsiteX181" fmla="*/ 396331 w 601172"/>
                  <a:gd name="connsiteY181" fmla="*/ 522868 h 874885"/>
                  <a:gd name="connsiteX182" fmla="*/ 394924 w 601172"/>
                  <a:gd name="connsiteY182" fmla="*/ 520167 h 874885"/>
                  <a:gd name="connsiteX183" fmla="*/ 394699 w 601172"/>
                  <a:gd name="connsiteY183" fmla="*/ 520674 h 874885"/>
                  <a:gd name="connsiteX184" fmla="*/ 392336 w 601172"/>
                  <a:gd name="connsiteY184" fmla="*/ 521405 h 874885"/>
                  <a:gd name="connsiteX185" fmla="*/ 373655 w 601172"/>
                  <a:gd name="connsiteY185" fmla="*/ 527538 h 874885"/>
                  <a:gd name="connsiteX186" fmla="*/ 363357 w 601172"/>
                  <a:gd name="connsiteY186" fmla="*/ 524219 h 874885"/>
                  <a:gd name="connsiteX187" fmla="*/ 352104 w 601172"/>
                  <a:gd name="connsiteY187" fmla="*/ 525231 h 874885"/>
                  <a:gd name="connsiteX188" fmla="*/ 341806 w 601172"/>
                  <a:gd name="connsiteY188" fmla="*/ 519267 h 874885"/>
                  <a:gd name="connsiteX189" fmla="*/ 333141 w 601172"/>
                  <a:gd name="connsiteY189" fmla="*/ 515947 h 874885"/>
                  <a:gd name="connsiteX190" fmla="*/ 324138 w 601172"/>
                  <a:gd name="connsiteY190" fmla="*/ 513302 h 874885"/>
                  <a:gd name="connsiteX191" fmla="*/ 311928 w 601172"/>
                  <a:gd name="connsiteY191" fmla="*/ 508632 h 874885"/>
                  <a:gd name="connsiteX192" fmla="*/ 307426 w 601172"/>
                  <a:gd name="connsiteY192" fmla="*/ 485055 h 874885"/>
                  <a:gd name="connsiteX193" fmla="*/ 319636 w 601172"/>
                  <a:gd name="connsiteY193" fmla="*/ 468794 h 874885"/>
                  <a:gd name="connsiteX194" fmla="*/ 320931 w 601172"/>
                  <a:gd name="connsiteY194" fmla="*/ 454839 h 874885"/>
                  <a:gd name="connsiteX195" fmla="*/ 320931 w 601172"/>
                  <a:gd name="connsiteY195" fmla="*/ 434920 h 874885"/>
                  <a:gd name="connsiteX196" fmla="*/ 317724 w 601172"/>
                  <a:gd name="connsiteY196" fmla="*/ 423272 h 874885"/>
                  <a:gd name="connsiteX197" fmla="*/ 313559 w 601172"/>
                  <a:gd name="connsiteY197" fmla="*/ 411962 h 874885"/>
                  <a:gd name="connsiteX198" fmla="*/ 311646 w 601172"/>
                  <a:gd name="connsiteY198" fmla="*/ 396038 h 874885"/>
                  <a:gd name="connsiteX199" fmla="*/ 311703 w 601172"/>
                  <a:gd name="connsiteY199" fmla="*/ 395982 h 874885"/>
                  <a:gd name="connsiteX200" fmla="*/ 308439 w 601172"/>
                  <a:gd name="connsiteY200" fmla="*/ 396713 h 874885"/>
                  <a:gd name="connsiteX201" fmla="*/ 283343 w 601172"/>
                  <a:gd name="connsiteY201" fmla="*/ 400709 h 874885"/>
                  <a:gd name="connsiteX202" fmla="*/ 274678 w 601172"/>
                  <a:gd name="connsiteY202" fmla="*/ 414663 h 874885"/>
                  <a:gd name="connsiteX203" fmla="*/ 263424 w 601172"/>
                  <a:gd name="connsiteY203" fmla="*/ 417645 h 874885"/>
                  <a:gd name="connsiteX204" fmla="*/ 246093 w 601172"/>
                  <a:gd name="connsiteY204" fmla="*/ 403691 h 874885"/>
                  <a:gd name="connsiteX205" fmla="*/ 220378 w 601172"/>
                  <a:gd name="connsiteY205" fmla="*/ 407348 h 874885"/>
                  <a:gd name="connsiteX206" fmla="*/ 206255 w 601172"/>
                  <a:gd name="connsiteY206" fmla="*/ 411681 h 874885"/>
                  <a:gd name="connsiteX207" fmla="*/ 194044 w 601172"/>
                  <a:gd name="connsiteY207" fmla="*/ 406054 h 874885"/>
                  <a:gd name="connsiteX208" fmla="*/ 183747 w 601172"/>
                  <a:gd name="connsiteY208" fmla="*/ 396094 h 874885"/>
                  <a:gd name="connsiteX209" fmla="*/ 177952 w 601172"/>
                  <a:gd name="connsiteY209" fmla="*/ 382477 h 874885"/>
                  <a:gd name="connsiteX210" fmla="*/ 182791 w 601172"/>
                  <a:gd name="connsiteY210" fmla="*/ 368523 h 874885"/>
                  <a:gd name="connsiteX211" fmla="*/ 176658 w 601172"/>
                  <a:gd name="connsiteY211" fmla="*/ 352599 h 874885"/>
                  <a:gd name="connsiteX212" fmla="*/ 180596 w 601172"/>
                  <a:gd name="connsiteY212" fmla="*/ 347141 h 874885"/>
                  <a:gd name="connsiteX213" fmla="*/ 200346 w 601172"/>
                  <a:gd name="connsiteY213" fmla="*/ 334593 h 874885"/>
                  <a:gd name="connsiteX214" fmla="*/ 212557 w 601172"/>
                  <a:gd name="connsiteY214" fmla="*/ 329810 h 874885"/>
                  <a:gd name="connsiteX215" fmla="*/ 222404 w 601172"/>
                  <a:gd name="connsiteY215" fmla="*/ 316024 h 874885"/>
                  <a:gd name="connsiteX216" fmla="*/ 207887 w 601172"/>
                  <a:gd name="connsiteY216" fmla="*/ 294473 h 874885"/>
                  <a:gd name="connsiteX217" fmla="*/ 211375 w 601172"/>
                  <a:gd name="connsiteY217" fmla="*/ 272303 h 874885"/>
                  <a:gd name="connsiteX218" fmla="*/ 232870 w 601172"/>
                  <a:gd name="connsiteY218" fmla="*/ 266339 h 874885"/>
                  <a:gd name="connsiteX219" fmla="*/ 252002 w 601172"/>
                  <a:gd name="connsiteY219" fmla="*/ 245407 h 874885"/>
                  <a:gd name="connsiteX220" fmla="*/ 264212 w 601172"/>
                  <a:gd name="connsiteY220" fmla="*/ 237023 h 874885"/>
                  <a:gd name="connsiteX221" fmla="*/ 262186 w 601172"/>
                  <a:gd name="connsiteY221" fmla="*/ 226725 h 874885"/>
                  <a:gd name="connsiteX222" fmla="*/ 267082 w 601172"/>
                  <a:gd name="connsiteY222" fmla="*/ 222393 h 874885"/>
                  <a:gd name="connsiteX223" fmla="*/ 277154 w 601172"/>
                  <a:gd name="connsiteY223" fmla="*/ 210970 h 874885"/>
                  <a:gd name="connsiteX224" fmla="*/ 298817 w 601172"/>
                  <a:gd name="connsiteY224" fmla="*/ 229032 h 874885"/>
                  <a:gd name="connsiteX225" fmla="*/ 320987 w 601172"/>
                  <a:gd name="connsiteY225" fmla="*/ 248276 h 874885"/>
                  <a:gd name="connsiteX226" fmla="*/ 348615 w 601172"/>
                  <a:gd name="connsiteY226" fmla="*/ 249964 h 874885"/>
                  <a:gd name="connsiteX227" fmla="*/ 364708 w 601172"/>
                  <a:gd name="connsiteY227" fmla="*/ 251315 h 874885"/>
                  <a:gd name="connsiteX228" fmla="*/ 358293 w 601172"/>
                  <a:gd name="connsiteY228" fmla="*/ 263244 h 874885"/>
                  <a:gd name="connsiteX229" fmla="*/ 345464 w 601172"/>
                  <a:gd name="connsiteY229" fmla="*/ 271853 h 874885"/>
                  <a:gd name="connsiteX230" fmla="*/ 349628 w 601172"/>
                  <a:gd name="connsiteY230" fmla="*/ 293798 h 874885"/>
                  <a:gd name="connsiteX231" fmla="*/ 364033 w 601172"/>
                  <a:gd name="connsiteY231" fmla="*/ 311635 h 874885"/>
                  <a:gd name="connsiteX232" fmla="*/ 361050 w 601172"/>
                  <a:gd name="connsiteY232" fmla="*/ 307021 h 874885"/>
                  <a:gd name="connsiteX233" fmla="*/ 365102 w 601172"/>
                  <a:gd name="connsiteY233" fmla="*/ 305164 h 874885"/>
                  <a:gd name="connsiteX234" fmla="*/ 374442 w 601172"/>
                  <a:gd name="connsiteY234" fmla="*/ 308259 h 874885"/>
                  <a:gd name="connsiteX235" fmla="*/ 378212 w 601172"/>
                  <a:gd name="connsiteY235" fmla="*/ 316080 h 874885"/>
                  <a:gd name="connsiteX236" fmla="*/ 385021 w 601172"/>
                  <a:gd name="connsiteY236" fmla="*/ 322382 h 874885"/>
                  <a:gd name="connsiteX237" fmla="*/ 392730 w 601172"/>
                  <a:gd name="connsiteY237" fmla="*/ 327447 h 874885"/>
                  <a:gd name="connsiteX238" fmla="*/ 394812 w 601172"/>
                  <a:gd name="connsiteY238" fmla="*/ 333073 h 874885"/>
                  <a:gd name="connsiteX239" fmla="*/ 397681 w 601172"/>
                  <a:gd name="connsiteY239" fmla="*/ 341120 h 874885"/>
                  <a:gd name="connsiteX240" fmla="*/ 382376 w 601172"/>
                  <a:gd name="connsiteY240" fmla="*/ 342977 h 874885"/>
                  <a:gd name="connsiteX241" fmla="*/ 377650 w 601172"/>
                  <a:gd name="connsiteY241" fmla="*/ 349448 h 874885"/>
                  <a:gd name="connsiteX242" fmla="*/ 381307 w 601172"/>
                  <a:gd name="connsiteY242" fmla="*/ 366835 h 874885"/>
                  <a:gd name="connsiteX243" fmla="*/ 385921 w 601172"/>
                  <a:gd name="connsiteY243" fmla="*/ 376063 h 874885"/>
                  <a:gd name="connsiteX244" fmla="*/ 392955 w 601172"/>
                  <a:gd name="connsiteY244" fmla="*/ 382646 h 874885"/>
                  <a:gd name="connsiteX245" fmla="*/ 395037 w 601172"/>
                  <a:gd name="connsiteY245" fmla="*/ 393900 h 874885"/>
                  <a:gd name="connsiteX246" fmla="*/ 401845 w 601172"/>
                  <a:gd name="connsiteY246" fmla="*/ 395419 h 874885"/>
                  <a:gd name="connsiteX247" fmla="*/ 411073 w 601172"/>
                  <a:gd name="connsiteY247" fmla="*/ 389342 h 874885"/>
                  <a:gd name="connsiteX248" fmla="*/ 417995 w 601172"/>
                  <a:gd name="connsiteY248" fmla="*/ 392043 h 874885"/>
                  <a:gd name="connsiteX249" fmla="*/ 420358 w 601172"/>
                  <a:gd name="connsiteY249" fmla="*/ 398289 h 874885"/>
                  <a:gd name="connsiteX250" fmla="*/ 415631 w 601172"/>
                  <a:gd name="connsiteY250" fmla="*/ 417983 h 874885"/>
                  <a:gd name="connsiteX251" fmla="*/ 419964 w 601172"/>
                  <a:gd name="connsiteY251" fmla="*/ 425748 h 874885"/>
                  <a:gd name="connsiteX252" fmla="*/ 424353 w 601172"/>
                  <a:gd name="connsiteY252" fmla="*/ 426930 h 874885"/>
                  <a:gd name="connsiteX253" fmla="*/ 431274 w 601172"/>
                  <a:gd name="connsiteY253" fmla="*/ 428505 h 874885"/>
                  <a:gd name="connsiteX254" fmla="*/ 435606 w 601172"/>
                  <a:gd name="connsiteY254" fmla="*/ 431150 h 874885"/>
                  <a:gd name="connsiteX255" fmla="*/ 434931 w 601172"/>
                  <a:gd name="connsiteY255" fmla="*/ 435426 h 874885"/>
                  <a:gd name="connsiteX256" fmla="*/ 425197 w 601172"/>
                  <a:gd name="connsiteY256" fmla="*/ 439647 h 874885"/>
                  <a:gd name="connsiteX257" fmla="*/ 419345 w 601172"/>
                  <a:gd name="connsiteY257" fmla="*/ 443417 h 874885"/>
                  <a:gd name="connsiteX258" fmla="*/ 417938 w 601172"/>
                  <a:gd name="connsiteY258" fmla="*/ 444992 h 874885"/>
                  <a:gd name="connsiteX259" fmla="*/ 420077 w 601172"/>
                  <a:gd name="connsiteY259" fmla="*/ 442685 h 874885"/>
                  <a:gd name="connsiteX260" fmla="*/ 430655 w 601172"/>
                  <a:gd name="connsiteY260" fmla="*/ 438690 h 874885"/>
                  <a:gd name="connsiteX261" fmla="*/ 442302 w 601172"/>
                  <a:gd name="connsiteY261" fmla="*/ 436383 h 874885"/>
                  <a:gd name="connsiteX262" fmla="*/ 448661 w 601172"/>
                  <a:gd name="connsiteY262" fmla="*/ 437790 h 874885"/>
                  <a:gd name="connsiteX263" fmla="*/ 455751 w 601172"/>
                  <a:gd name="connsiteY263" fmla="*/ 449100 h 874885"/>
                  <a:gd name="connsiteX264" fmla="*/ 462559 w 601172"/>
                  <a:gd name="connsiteY264" fmla="*/ 456752 h 874885"/>
                  <a:gd name="connsiteX265" fmla="*/ 469368 w 601172"/>
                  <a:gd name="connsiteY265" fmla="*/ 457934 h 874885"/>
                  <a:gd name="connsiteX266" fmla="*/ 478765 w 601172"/>
                  <a:gd name="connsiteY266" fmla="*/ 452138 h 874885"/>
                  <a:gd name="connsiteX267" fmla="*/ 487261 w 601172"/>
                  <a:gd name="connsiteY267" fmla="*/ 443304 h 874885"/>
                  <a:gd name="connsiteX268" fmla="*/ 493957 w 601172"/>
                  <a:gd name="connsiteY268" fmla="*/ 438915 h 874885"/>
                  <a:gd name="connsiteX269" fmla="*/ 500316 w 601172"/>
                  <a:gd name="connsiteY269" fmla="*/ 440434 h 874885"/>
                  <a:gd name="connsiteX270" fmla="*/ 505493 w 601172"/>
                  <a:gd name="connsiteY270" fmla="*/ 441391 h 874885"/>
                  <a:gd name="connsiteX271" fmla="*/ 513370 w 601172"/>
                  <a:gd name="connsiteY271" fmla="*/ 439759 h 874885"/>
                  <a:gd name="connsiteX272" fmla="*/ 518153 w 601172"/>
                  <a:gd name="connsiteY272" fmla="*/ 435877 h 874885"/>
                  <a:gd name="connsiteX273" fmla="*/ 522654 w 601172"/>
                  <a:gd name="connsiteY273" fmla="*/ 435033 h 874885"/>
                  <a:gd name="connsiteX274" fmla="*/ 528450 w 601172"/>
                  <a:gd name="connsiteY274" fmla="*/ 431938 h 874885"/>
                  <a:gd name="connsiteX275" fmla="*/ 527606 w 601172"/>
                  <a:gd name="connsiteY275" fmla="*/ 436102 h 874885"/>
                  <a:gd name="connsiteX276" fmla="*/ 522542 w 601172"/>
                  <a:gd name="connsiteY276" fmla="*/ 441785 h 874885"/>
                  <a:gd name="connsiteX277" fmla="*/ 524455 w 601172"/>
                  <a:gd name="connsiteY277" fmla="*/ 442741 h 874885"/>
                  <a:gd name="connsiteX278" fmla="*/ 535315 w 601172"/>
                  <a:gd name="connsiteY278" fmla="*/ 434189 h 874885"/>
                  <a:gd name="connsiteX279" fmla="*/ 541336 w 601172"/>
                  <a:gd name="connsiteY279" fmla="*/ 421584 h 874885"/>
                  <a:gd name="connsiteX280" fmla="*/ 546400 w 601172"/>
                  <a:gd name="connsiteY280" fmla="*/ 410330 h 874885"/>
                  <a:gd name="connsiteX281" fmla="*/ 553490 w 601172"/>
                  <a:gd name="connsiteY281" fmla="*/ 400821 h 874885"/>
                  <a:gd name="connsiteX282" fmla="*/ 553715 w 601172"/>
                  <a:gd name="connsiteY282" fmla="*/ 395138 h 874885"/>
                  <a:gd name="connsiteX283" fmla="*/ 552983 w 601172"/>
                  <a:gd name="connsiteY283" fmla="*/ 391481 h 874885"/>
                  <a:gd name="connsiteX284" fmla="*/ 555459 w 601172"/>
                  <a:gd name="connsiteY284" fmla="*/ 381633 h 874885"/>
                  <a:gd name="connsiteX285" fmla="*/ 550001 w 601172"/>
                  <a:gd name="connsiteY285" fmla="*/ 378764 h 874885"/>
                  <a:gd name="connsiteX286" fmla="*/ 553096 w 601172"/>
                  <a:gd name="connsiteY286" fmla="*/ 375669 h 874885"/>
                  <a:gd name="connsiteX287" fmla="*/ 556866 w 601172"/>
                  <a:gd name="connsiteY287" fmla="*/ 373643 h 874885"/>
                  <a:gd name="connsiteX288" fmla="*/ 557935 w 601172"/>
                  <a:gd name="connsiteY288" fmla="*/ 364528 h 874885"/>
                  <a:gd name="connsiteX289" fmla="*/ 563731 w 601172"/>
                  <a:gd name="connsiteY289" fmla="*/ 352936 h 874885"/>
                  <a:gd name="connsiteX290" fmla="*/ 572509 w 601172"/>
                  <a:gd name="connsiteY290" fmla="*/ 348885 h 874885"/>
                  <a:gd name="connsiteX291" fmla="*/ 577066 w 601172"/>
                  <a:gd name="connsiteY291" fmla="*/ 347197 h 874885"/>
                  <a:gd name="connsiteX292" fmla="*/ 575153 w 601172"/>
                  <a:gd name="connsiteY292" fmla="*/ 340220 h 874885"/>
                  <a:gd name="connsiteX293" fmla="*/ 582243 w 601172"/>
                  <a:gd name="connsiteY293" fmla="*/ 333299 h 874885"/>
                  <a:gd name="connsiteX294" fmla="*/ 598955 w 601172"/>
                  <a:gd name="connsiteY294" fmla="*/ 325590 h 874885"/>
                  <a:gd name="connsiteX295" fmla="*/ 601037 w 601172"/>
                  <a:gd name="connsiteY295" fmla="*/ 321538 h 87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</a:cxnLst>
                <a:rect l="l" t="t" r="r" b="b"/>
                <a:pathLst>
                  <a:path w="601172" h="874885">
                    <a:moveTo>
                      <a:pt x="601037" y="321538"/>
                    </a:moveTo>
                    <a:cubicBezTo>
                      <a:pt x="600643" y="320132"/>
                      <a:pt x="598111" y="318725"/>
                      <a:pt x="596986" y="317712"/>
                    </a:cubicBezTo>
                    <a:cubicBezTo>
                      <a:pt x="595860" y="316699"/>
                      <a:pt x="595354" y="316812"/>
                      <a:pt x="593159" y="313211"/>
                    </a:cubicBezTo>
                    <a:cubicBezTo>
                      <a:pt x="590965" y="309609"/>
                      <a:pt x="589952" y="300775"/>
                      <a:pt x="589446" y="298468"/>
                    </a:cubicBezTo>
                    <a:cubicBezTo>
                      <a:pt x="588939" y="296161"/>
                      <a:pt x="586632" y="296161"/>
                      <a:pt x="585113" y="294642"/>
                    </a:cubicBezTo>
                    <a:cubicBezTo>
                      <a:pt x="583594" y="293123"/>
                      <a:pt x="582974" y="291435"/>
                      <a:pt x="579092" y="285864"/>
                    </a:cubicBezTo>
                    <a:cubicBezTo>
                      <a:pt x="575209" y="280293"/>
                      <a:pt x="575266" y="278211"/>
                      <a:pt x="573184" y="272359"/>
                    </a:cubicBezTo>
                    <a:cubicBezTo>
                      <a:pt x="571102" y="266507"/>
                      <a:pt x="570989" y="259811"/>
                      <a:pt x="568964" y="255929"/>
                    </a:cubicBezTo>
                    <a:cubicBezTo>
                      <a:pt x="566994" y="252046"/>
                      <a:pt x="561030" y="252778"/>
                      <a:pt x="555178" y="253228"/>
                    </a:cubicBezTo>
                    <a:cubicBezTo>
                      <a:pt x="549326" y="253678"/>
                      <a:pt x="543024" y="252384"/>
                      <a:pt x="540548" y="252159"/>
                    </a:cubicBezTo>
                    <a:cubicBezTo>
                      <a:pt x="538072" y="251934"/>
                      <a:pt x="535371" y="249683"/>
                      <a:pt x="534246" y="248389"/>
                    </a:cubicBezTo>
                    <a:cubicBezTo>
                      <a:pt x="533064" y="247095"/>
                      <a:pt x="531095" y="246251"/>
                      <a:pt x="528732" y="244619"/>
                    </a:cubicBezTo>
                    <a:cubicBezTo>
                      <a:pt x="526368" y="242987"/>
                      <a:pt x="527100" y="241805"/>
                      <a:pt x="526256" y="238992"/>
                    </a:cubicBezTo>
                    <a:cubicBezTo>
                      <a:pt x="525412" y="236179"/>
                      <a:pt x="523667" y="238879"/>
                      <a:pt x="519109" y="239555"/>
                    </a:cubicBezTo>
                    <a:cubicBezTo>
                      <a:pt x="514552" y="240286"/>
                      <a:pt x="512301" y="236741"/>
                      <a:pt x="509375" y="234378"/>
                    </a:cubicBezTo>
                    <a:cubicBezTo>
                      <a:pt x="506449" y="232015"/>
                      <a:pt x="503636" y="231452"/>
                      <a:pt x="501948" y="230101"/>
                    </a:cubicBezTo>
                    <a:cubicBezTo>
                      <a:pt x="500203" y="228751"/>
                      <a:pt x="497840" y="225656"/>
                      <a:pt x="496827" y="221661"/>
                    </a:cubicBezTo>
                    <a:cubicBezTo>
                      <a:pt x="495758" y="217666"/>
                      <a:pt x="497165" y="210689"/>
                      <a:pt x="498909" y="206356"/>
                    </a:cubicBezTo>
                    <a:cubicBezTo>
                      <a:pt x="500653" y="202023"/>
                      <a:pt x="502848" y="203149"/>
                      <a:pt x="505155" y="201179"/>
                    </a:cubicBezTo>
                    <a:cubicBezTo>
                      <a:pt x="507462" y="199210"/>
                      <a:pt x="506055" y="196171"/>
                      <a:pt x="504986" y="193808"/>
                    </a:cubicBezTo>
                    <a:cubicBezTo>
                      <a:pt x="503917" y="191501"/>
                      <a:pt x="503073" y="190995"/>
                      <a:pt x="502904" y="188688"/>
                    </a:cubicBezTo>
                    <a:cubicBezTo>
                      <a:pt x="502735" y="186381"/>
                      <a:pt x="510163" y="185368"/>
                      <a:pt x="511626" y="185199"/>
                    </a:cubicBezTo>
                    <a:cubicBezTo>
                      <a:pt x="513032" y="185030"/>
                      <a:pt x="514327" y="181091"/>
                      <a:pt x="515396" y="179122"/>
                    </a:cubicBezTo>
                    <a:cubicBezTo>
                      <a:pt x="516465" y="177153"/>
                      <a:pt x="518603" y="175352"/>
                      <a:pt x="519841" y="174452"/>
                    </a:cubicBezTo>
                    <a:cubicBezTo>
                      <a:pt x="521079" y="173551"/>
                      <a:pt x="522373" y="169781"/>
                      <a:pt x="523048" y="168374"/>
                    </a:cubicBezTo>
                    <a:cubicBezTo>
                      <a:pt x="523780" y="166968"/>
                      <a:pt x="524117" y="166236"/>
                      <a:pt x="525524" y="164436"/>
                    </a:cubicBezTo>
                    <a:cubicBezTo>
                      <a:pt x="526875" y="162748"/>
                      <a:pt x="529294" y="153069"/>
                      <a:pt x="527100" y="155095"/>
                    </a:cubicBezTo>
                    <a:cubicBezTo>
                      <a:pt x="526931" y="155264"/>
                      <a:pt x="526818" y="155320"/>
                      <a:pt x="526593" y="155602"/>
                    </a:cubicBezTo>
                    <a:cubicBezTo>
                      <a:pt x="523442" y="159878"/>
                      <a:pt x="517534" y="159822"/>
                      <a:pt x="507012" y="158021"/>
                    </a:cubicBezTo>
                    <a:cubicBezTo>
                      <a:pt x="501554" y="157065"/>
                      <a:pt x="497727" y="149975"/>
                      <a:pt x="492101" y="148455"/>
                    </a:cubicBezTo>
                    <a:cubicBezTo>
                      <a:pt x="487149" y="147105"/>
                      <a:pt x="477864" y="152000"/>
                      <a:pt x="473588" y="152282"/>
                    </a:cubicBezTo>
                    <a:cubicBezTo>
                      <a:pt x="466498" y="152732"/>
                      <a:pt x="459521" y="155208"/>
                      <a:pt x="449843" y="157065"/>
                    </a:cubicBezTo>
                    <a:cubicBezTo>
                      <a:pt x="434425" y="160047"/>
                      <a:pt x="437801" y="146598"/>
                      <a:pt x="436338" y="138102"/>
                    </a:cubicBezTo>
                    <a:cubicBezTo>
                      <a:pt x="434875" y="129605"/>
                      <a:pt x="425703" y="124147"/>
                      <a:pt x="418951" y="109180"/>
                    </a:cubicBezTo>
                    <a:cubicBezTo>
                      <a:pt x="412199" y="94212"/>
                      <a:pt x="428123" y="100683"/>
                      <a:pt x="432962" y="95225"/>
                    </a:cubicBezTo>
                    <a:cubicBezTo>
                      <a:pt x="437801" y="89767"/>
                      <a:pt x="430092" y="80258"/>
                      <a:pt x="427166" y="68835"/>
                    </a:cubicBezTo>
                    <a:cubicBezTo>
                      <a:pt x="424297" y="57356"/>
                      <a:pt x="417995" y="65853"/>
                      <a:pt x="414618" y="66359"/>
                    </a:cubicBezTo>
                    <a:cubicBezTo>
                      <a:pt x="411242" y="66866"/>
                      <a:pt x="409329" y="56906"/>
                      <a:pt x="403983" y="48409"/>
                    </a:cubicBezTo>
                    <a:cubicBezTo>
                      <a:pt x="398694" y="39913"/>
                      <a:pt x="399651" y="35468"/>
                      <a:pt x="403027" y="30966"/>
                    </a:cubicBezTo>
                    <a:cubicBezTo>
                      <a:pt x="406403" y="26465"/>
                      <a:pt x="392899" y="18981"/>
                      <a:pt x="388566" y="7558"/>
                    </a:cubicBezTo>
                    <a:cubicBezTo>
                      <a:pt x="384233" y="-3921"/>
                      <a:pt x="359137" y="1087"/>
                      <a:pt x="348052" y="1087"/>
                    </a:cubicBezTo>
                    <a:cubicBezTo>
                      <a:pt x="336967" y="1087"/>
                      <a:pt x="340794" y="13523"/>
                      <a:pt x="335504" y="17518"/>
                    </a:cubicBezTo>
                    <a:cubicBezTo>
                      <a:pt x="330215" y="21513"/>
                      <a:pt x="323463" y="16505"/>
                      <a:pt x="312322" y="18024"/>
                    </a:cubicBezTo>
                    <a:cubicBezTo>
                      <a:pt x="301237" y="19544"/>
                      <a:pt x="292515" y="30009"/>
                      <a:pt x="293978" y="39969"/>
                    </a:cubicBezTo>
                    <a:cubicBezTo>
                      <a:pt x="295441" y="49929"/>
                      <a:pt x="297354" y="51954"/>
                      <a:pt x="291108" y="53924"/>
                    </a:cubicBezTo>
                    <a:cubicBezTo>
                      <a:pt x="284862" y="55893"/>
                      <a:pt x="284356" y="60395"/>
                      <a:pt x="293021" y="64896"/>
                    </a:cubicBezTo>
                    <a:cubicBezTo>
                      <a:pt x="301687" y="69398"/>
                      <a:pt x="293978" y="76375"/>
                      <a:pt x="284806" y="85828"/>
                    </a:cubicBezTo>
                    <a:cubicBezTo>
                      <a:pt x="275634" y="95281"/>
                      <a:pt x="258754" y="89317"/>
                      <a:pt x="251495" y="84815"/>
                    </a:cubicBezTo>
                    <a:cubicBezTo>
                      <a:pt x="244236" y="80314"/>
                      <a:pt x="243280" y="84309"/>
                      <a:pt x="238441" y="92299"/>
                    </a:cubicBezTo>
                    <a:cubicBezTo>
                      <a:pt x="233602" y="100289"/>
                      <a:pt x="225893" y="101246"/>
                      <a:pt x="223473" y="110249"/>
                    </a:cubicBezTo>
                    <a:cubicBezTo>
                      <a:pt x="221054" y="119196"/>
                      <a:pt x="212838" y="114244"/>
                      <a:pt x="208506" y="100796"/>
                    </a:cubicBezTo>
                    <a:cubicBezTo>
                      <a:pt x="204173" y="87347"/>
                      <a:pt x="180034" y="113231"/>
                      <a:pt x="171819" y="119252"/>
                    </a:cubicBezTo>
                    <a:cubicBezTo>
                      <a:pt x="163603" y="125216"/>
                      <a:pt x="148186" y="131687"/>
                      <a:pt x="155388" y="135682"/>
                    </a:cubicBezTo>
                    <a:cubicBezTo>
                      <a:pt x="162647" y="139678"/>
                      <a:pt x="150098" y="142660"/>
                      <a:pt x="142390" y="145642"/>
                    </a:cubicBezTo>
                    <a:cubicBezTo>
                      <a:pt x="134681" y="148624"/>
                      <a:pt x="121626" y="145642"/>
                      <a:pt x="114424" y="140634"/>
                    </a:cubicBezTo>
                    <a:cubicBezTo>
                      <a:pt x="107165" y="135626"/>
                      <a:pt x="109135" y="123191"/>
                      <a:pt x="112005" y="116213"/>
                    </a:cubicBezTo>
                    <a:cubicBezTo>
                      <a:pt x="114874" y="109236"/>
                      <a:pt x="112005" y="95788"/>
                      <a:pt x="109135" y="84309"/>
                    </a:cubicBezTo>
                    <a:cubicBezTo>
                      <a:pt x="107672" y="78569"/>
                      <a:pt x="104971" y="65571"/>
                      <a:pt x="101595" y="63096"/>
                    </a:cubicBezTo>
                    <a:cubicBezTo>
                      <a:pt x="100244" y="62083"/>
                      <a:pt x="96756" y="65177"/>
                      <a:pt x="97994" y="69960"/>
                    </a:cubicBezTo>
                    <a:cubicBezTo>
                      <a:pt x="99794" y="76825"/>
                      <a:pt x="91523" y="79751"/>
                      <a:pt x="84039" y="78851"/>
                    </a:cubicBezTo>
                    <a:cubicBezTo>
                      <a:pt x="70141" y="77163"/>
                      <a:pt x="67609" y="87347"/>
                      <a:pt x="71491" y="94325"/>
                    </a:cubicBezTo>
                    <a:cubicBezTo>
                      <a:pt x="75374" y="101302"/>
                      <a:pt x="63782" y="99333"/>
                      <a:pt x="57030" y="103272"/>
                    </a:cubicBezTo>
                    <a:cubicBezTo>
                      <a:pt x="50278" y="107267"/>
                      <a:pt x="44988" y="121221"/>
                      <a:pt x="49321" y="141140"/>
                    </a:cubicBezTo>
                    <a:cubicBezTo>
                      <a:pt x="53654" y="161060"/>
                      <a:pt x="34353" y="160103"/>
                      <a:pt x="26138" y="162072"/>
                    </a:cubicBezTo>
                    <a:cubicBezTo>
                      <a:pt x="17923" y="164098"/>
                      <a:pt x="18430" y="183511"/>
                      <a:pt x="24675" y="191501"/>
                    </a:cubicBezTo>
                    <a:cubicBezTo>
                      <a:pt x="30977" y="199491"/>
                      <a:pt x="30921" y="200448"/>
                      <a:pt x="22256" y="208944"/>
                    </a:cubicBezTo>
                    <a:cubicBezTo>
                      <a:pt x="13590" y="217441"/>
                      <a:pt x="21749" y="222393"/>
                      <a:pt x="27545" y="229370"/>
                    </a:cubicBezTo>
                    <a:cubicBezTo>
                      <a:pt x="33341" y="236347"/>
                      <a:pt x="35254" y="243325"/>
                      <a:pt x="37673" y="253284"/>
                    </a:cubicBezTo>
                    <a:cubicBezTo>
                      <a:pt x="37673" y="253284"/>
                      <a:pt x="38236" y="255085"/>
                      <a:pt x="39080" y="257673"/>
                    </a:cubicBezTo>
                    <a:cubicBezTo>
                      <a:pt x="39080" y="257504"/>
                      <a:pt x="39080" y="257279"/>
                      <a:pt x="39080" y="257279"/>
                    </a:cubicBezTo>
                    <a:cubicBezTo>
                      <a:pt x="39080" y="257279"/>
                      <a:pt x="43188" y="263469"/>
                      <a:pt x="48421" y="269208"/>
                    </a:cubicBezTo>
                    <a:cubicBezTo>
                      <a:pt x="52303" y="273541"/>
                      <a:pt x="53935" y="277649"/>
                      <a:pt x="56074" y="280237"/>
                    </a:cubicBezTo>
                    <a:cubicBezTo>
                      <a:pt x="56805" y="281081"/>
                      <a:pt x="57536" y="281812"/>
                      <a:pt x="58493" y="282263"/>
                    </a:cubicBezTo>
                    <a:cubicBezTo>
                      <a:pt x="62207" y="284176"/>
                      <a:pt x="56636" y="289184"/>
                      <a:pt x="61081" y="298468"/>
                    </a:cubicBezTo>
                    <a:cubicBezTo>
                      <a:pt x="65583" y="307696"/>
                      <a:pt x="68171" y="313886"/>
                      <a:pt x="73010" y="312310"/>
                    </a:cubicBezTo>
                    <a:cubicBezTo>
                      <a:pt x="77850" y="310791"/>
                      <a:pt x="92029" y="316924"/>
                      <a:pt x="81957" y="320807"/>
                    </a:cubicBezTo>
                    <a:cubicBezTo>
                      <a:pt x="71885" y="324633"/>
                      <a:pt x="62544" y="327728"/>
                      <a:pt x="58831" y="332004"/>
                    </a:cubicBezTo>
                    <a:cubicBezTo>
                      <a:pt x="55117" y="336224"/>
                      <a:pt x="50278" y="340107"/>
                      <a:pt x="47633" y="338532"/>
                    </a:cubicBezTo>
                    <a:cubicBezTo>
                      <a:pt x="45045" y="337012"/>
                      <a:pt x="42062" y="336224"/>
                      <a:pt x="43525" y="340839"/>
                    </a:cubicBezTo>
                    <a:cubicBezTo>
                      <a:pt x="44988" y="345452"/>
                      <a:pt x="47239" y="351248"/>
                      <a:pt x="40149" y="350067"/>
                    </a:cubicBezTo>
                    <a:cubicBezTo>
                      <a:pt x="33059" y="348885"/>
                      <a:pt x="29683" y="352768"/>
                      <a:pt x="32665" y="357775"/>
                    </a:cubicBezTo>
                    <a:cubicBezTo>
                      <a:pt x="35648" y="362783"/>
                      <a:pt x="36773" y="371280"/>
                      <a:pt x="43131" y="371674"/>
                    </a:cubicBezTo>
                    <a:cubicBezTo>
                      <a:pt x="49490" y="372068"/>
                      <a:pt x="51684" y="370886"/>
                      <a:pt x="54329" y="375162"/>
                    </a:cubicBezTo>
                    <a:cubicBezTo>
                      <a:pt x="56917" y="379383"/>
                      <a:pt x="61419" y="377863"/>
                      <a:pt x="67383" y="377076"/>
                    </a:cubicBezTo>
                    <a:cubicBezTo>
                      <a:pt x="73348" y="376288"/>
                      <a:pt x="76330" y="374375"/>
                      <a:pt x="76330" y="387485"/>
                    </a:cubicBezTo>
                    <a:cubicBezTo>
                      <a:pt x="76330" y="400596"/>
                      <a:pt x="76330" y="406335"/>
                      <a:pt x="81563" y="409430"/>
                    </a:cubicBezTo>
                    <a:cubicBezTo>
                      <a:pt x="86796" y="412525"/>
                      <a:pt x="91973" y="413313"/>
                      <a:pt x="87922" y="427943"/>
                    </a:cubicBezTo>
                    <a:cubicBezTo>
                      <a:pt x="83814" y="442573"/>
                      <a:pt x="77456" y="448762"/>
                      <a:pt x="80100" y="454164"/>
                    </a:cubicBezTo>
                    <a:cubicBezTo>
                      <a:pt x="82689" y="459566"/>
                      <a:pt x="85671" y="466487"/>
                      <a:pt x="80494" y="467668"/>
                    </a:cubicBezTo>
                    <a:cubicBezTo>
                      <a:pt x="75261" y="468850"/>
                      <a:pt x="72673" y="470369"/>
                      <a:pt x="72279" y="475771"/>
                    </a:cubicBezTo>
                    <a:cubicBezTo>
                      <a:pt x="71885" y="481173"/>
                      <a:pt x="67440" y="480385"/>
                      <a:pt x="60350" y="482298"/>
                    </a:cubicBezTo>
                    <a:cubicBezTo>
                      <a:pt x="53260" y="484211"/>
                      <a:pt x="45833" y="474196"/>
                      <a:pt x="40600" y="477684"/>
                    </a:cubicBezTo>
                    <a:cubicBezTo>
                      <a:pt x="35367" y="481173"/>
                      <a:pt x="21975" y="491526"/>
                      <a:pt x="19724" y="498110"/>
                    </a:cubicBezTo>
                    <a:cubicBezTo>
                      <a:pt x="17473" y="504637"/>
                      <a:pt x="16010" y="508126"/>
                      <a:pt x="20455" y="513921"/>
                    </a:cubicBezTo>
                    <a:cubicBezTo>
                      <a:pt x="24957" y="519717"/>
                      <a:pt x="30527" y="523543"/>
                      <a:pt x="23437" y="530127"/>
                    </a:cubicBezTo>
                    <a:cubicBezTo>
                      <a:pt x="16348" y="536654"/>
                      <a:pt x="2168" y="548245"/>
                      <a:pt x="1042" y="557867"/>
                    </a:cubicBezTo>
                    <a:cubicBezTo>
                      <a:pt x="-83" y="567489"/>
                      <a:pt x="-421" y="576717"/>
                      <a:pt x="649" y="582907"/>
                    </a:cubicBezTo>
                    <a:cubicBezTo>
                      <a:pt x="1774" y="589097"/>
                      <a:pt x="1380" y="595230"/>
                      <a:pt x="7738" y="598325"/>
                    </a:cubicBezTo>
                    <a:cubicBezTo>
                      <a:pt x="14097" y="601419"/>
                      <a:pt x="27883" y="601026"/>
                      <a:pt x="28614" y="607553"/>
                    </a:cubicBezTo>
                    <a:cubicBezTo>
                      <a:pt x="29346" y="614080"/>
                      <a:pt x="32722" y="613348"/>
                      <a:pt x="39080" y="630679"/>
                    </a:cubicBezTo>
                    <a:cubicBezTo>
                      <a:pt x="45439" y="648010"/>
                      <a:pt x="49546" y="646885"/>
                      <a:pt x="49546" y="653806"/>
                    </a:cubicBezTo>
                    <a:cubicBezTo>
                      <a:pt x="49546" y="660727"/>
                      <a:pt x="48421" y="665003"/>
                      <a:pt x="55511" y="666129"/>
                    </a:cubicBezTo>
                    <a:cubicBezTo>
                      <a:pt x="62601" y="667310"/>
                      <a:pt x="61869" y="669223"/>
                      <a:pt x="60744" y="679239"/>
                    </a:cubicBezTo>
                    <a:cubicBezTo>
                      <a:pt x="59618" y="689255"/>
                      <a:pt x="45101" y="714295"/>
                      <a:pt x="42456" y="721216"/>
                    </a:cubicBezTo>
                    <a:cubicBezTo>
                      <a:pt x="39868" y="728137"/>
                      <a:pt x="40937" y="734326"/>
                      <a:pt x="35760" y="738547"/>
                    </a:cubicBezTo>
                    <a:cubicBezTo>
                      <a:pt x="30527" y="742767"/>
                      <a:pt x="30190" y="743554"/>
                      <a:pt x="31653" y="754358"/>
                    </a:cubicBezTo>
                    <a:cubicBezTo>
                      <a:pt x="33172" y="765162"/>
                      <a:pt x="38011" y="778610"/>
                      <a:pt x="30190" y="775909"/>
                    </a:cubicBezTo>
                    <a:cubicBezTo>
                      <a:pt x="22368" y="773208"/>
                      <a:pt x="25688" y="774390"/>
                      <a:pt x="23100" y="781311"/>
                    </a:cubicBezTo>
                    <a:cubicBezTo>
                      <a:pt x="20512" y="788232"/>
                      <a:pt x="19386" y="789414"/>
                      <a:pt x="11171" y="793634"/>
                    </a:cubicBezTo>
                    <a:cubicBezTo>
                      <a:pt x="2956" y="797854"/>
                      <a:pt x="2956" y="805957"/>
                      <a:pt x="7457" y="808657"/>
                    </a:cubicBezTo>
                    <a:cubicBezTo>
                      <a:pt x="11959" y="811358"/>
                      <a:pt x="13816" y="816760"/>
                      <a:pt x="13816" y="822162"/>
                    </a:cubicBezTo>
                    <a:cubicBezTo>
                      <a:pt x="13816" y="827564"/>
                      <a:pt x="20174" y="825651"/>
                      <a:pt x="25407" y="832966"/>
                    </a:cubicBezTo>
                    <a:cubicBezTo>
                      <a:pt x="28671" y="837523"/>
                      <a:pt x="30471" y="839268"/>
                      <a:pt x="30809" y="842700"/>
                    </a:cubicBezTo>
                    <a:cubicBezTo>
                      <a:pt x="30865" y="843038"/>
                      <a:pt x="31034" y="843432"/>
                      <a:pt x="31259" y="843882"/>
                    </a:cubicBezTo>
                    <a:cubicBezTo>
                      <a:pt x="32497" y="842081"/>
                      <a:pt x="34860" y="842644"/>
                      <a:pt x="37280" y="843207"/>
                    </a:cubicBezTo>
                    <a:cubicBezTo>
                      <a:pt x="40149" y="843938"/>
                      <a:pt x="50672" y="844838"/>
                      <a:pt x="54441" y="845007"/>
                    </a:cubicBezTo>
                    <a:cubicBezTo>
                      <a:pt x="58212" y="845176"/>
                      <a:pt x="61250" y="847145"/>
                      <a:pt x="61756" y="848440"/>
                    </a:cubicBezTo>
                    <a:cubicBezTo>
                      <a:pt x="62319" y="849677"/>
                      <a:pt x="64964" y="851647"/>
                      <a:pt x="67833" y="852547"/>
                    </a:cubicBezTo>
                    <a:cubicBezTo>
                      <a:pt x="70703" y="853447"/>
                      <a:pt x="87415" y="855811"/>
                      <a:pt x="91579" y="856036"/>
                    </a:cubicBezTo>
                    <a:cubicBezTo>
                      <a:pt x="95799" y="856261"/>
                      <a:pt x="101426" y="857443"/>
                      <a:pt x="106546" y="859299"/>
                    </a:cubicBezTo>
                    <a:cubicBezTo>
                      <a:pt x="111667" y="861213"/>
                      <a:pt x="115212" y="863069"/>
                      <a:pt x="119151" y="865433"/>
                    </a:cubicBezTo>
                    <a:cubicBezTo>
                      <a:pt x="123146" y="867796"/>
                      <a:pt x="124778" y="867796"/>
                      <a:pt x="128266" y="866614"/>
                    </a:cubicBezTo>
                    <a:cubicBezTo>
                      <a:pt x="131755" y="865433"/>
                      <a:pt x="134343" y="866614"/>
                      <a:pt x="137832" y="866614"/>
                    </a:cubicBezTo>
                    <a:cubicBezTo>
                      <a:pt x="141321" y="866614"/>
                      <a:pt x="145766" y="865658"/>
                      <a:pt x="149311" y="865939"/>
                    </a:cubicBezTo>
                    <a:cubicBezTo>
                      <a:pt x="152800" y="866164"/>
                      <a:pt x="153756" y="869934"/>
                      <a:pt x="155388" y="872073"/>
                    </a:cubicBezTo>
                    <a:cubicBezTo>
                      <a:pt x="157020" y="874154"/>
                      <a:pt x="157751" y="874886"/>
                      <a:pt x="160058" y="874886"/>
                    </a:cubicBezTo>
                    <a:cubicBezTo>
                      <a:pt x="162421" y="874886"/>
                      <a:pt x="165235" y="873029"/>
                      <a:pt x="166867" y="870891"/>
                    </a:cubicBezTo>
                    <a:cubicBezTo>
                      <a:pt x="168498" y="868753"/>
                      <a:pt x="169455" y="866671"/>
                      <a:pt x="170637" y="864532"/>
                    </a:cubicBezTo>
                    <a:cubicBezTo>
                      <a:pt x="171819" y="862394"/>
                      <a:pt x="173000" y="859862"/>
                      <a:pt x="175082" y="858174"/>
                    </a:cubicBezTo>
                    <a:cubicBezTo>
                      <a:pt x="177164" y="856542"/>
                      <a:pt x="178121" y="852772"/>
                      <a:pt x="182341" y="855136"/>
                    </a:cubicBezTo>
                    <a:cubicBezTo>
                      <a:pt x="186561" y="857499"/>
                      <a:pt x="187011" y="859131"/>
                      <a:pt x="189374" y="861719"/>
                    </a:cubicBezTo>
                    <a:cubicBezTo>
                      <a:pt x="191738" y="864307"/>
                      <a:pt x="195451" y="864532"/>
                      <a:pt x="198996" y="863126"/>
                    </a:cubicBezTo>
                    <a:cubicBezTo>
                      <a:pt x="202485" y="861719"/>
                      <a:pt x="206705" y="858174"/>
                      <a:pt x="208618" y="856092"/>
                    </a:cubicBezTo>
                    <a:cubicBezTo>
                      <a:pt x="208843" y="855867"/>
                      <a:pt x="209012" y="855811"/>
                      <a:pt x="209124" y="855754"/>
                    </a:cubicBezTo>
                    <a:cubicBezTo>
                      <a:pt x="209350" y="855079"/>
                      <a:pt x="209462" y="854123"/>
                      <a:pt x="209518" y="852547"/>
                    </a:cubicBezTo>
                    <a:cubicBezTo>
                      <a:pt x="209631" y="847427"/>
                      <a:pt x="202147" y="843038"/>
                      <a:pt x="198152" y="839549"/>
                    </a:cubicBezTo>
                    <a:cubicBezTo>
                      <a:pt x="194157" y="836060"/>
                      <a:pt x="192300" y="834147"/>
                      <a:pt x="190950" y="831953"/>
                    </a:cubicBezTo>
                    <a:cubicBezTo>
                      <a:pt x="189599" y="829758"/>
                      <a:pt x="187742" y="818955"/>
                      <a:pt x="187292" y="815579"/>
                    </a:cubicBezTo>
                    <a:cubicBezTo>
                      <a:pt x="186842" y="812202"/>
                      <a:pt x="188193" y="808995"/>
                      <a:pt x="189768" y="807194"/>
                    </a:cubicBezTo>
                    <a:cubicBezTo>
                      <a:pt x="191344" y="805394"/>
                      <a:pt x="190893" y="802918"/>
                      <a:pt x="192244" y="798585"/>
                    </a:cubicBezTo>
                    <a:cubicBezTo>
                      <a:pt x="193595" y="794309"/>
                      <a:pt x="196070" y="792227"/>
                      <a:pt x="198377" y="790876"/>
                    </a:cubicBezTo>
                    <a:cubicBezTo>
                      <a:pt x="200628" y="789526"/>
                      <a:pt x="203385" y="784293"/>
                      <a:pt x="205861" y="780692"/>
                    </a:cubicBezTo>
                    <a:cubicBezTo>
                      <a:pt x="208337" y="777091"/>
                      <a:pt x="210644" y="777316"/>
                      <a:pt x="214245" y="777091"/>
                    </a:cubicBezTo>
                    <a:cubicBezTo>
                      <a:pt x="217846" y="776866"/>
                      <a:pt x="223079" y="771858"/>
                      <a:pt x="224880" y="771182"/>
                    </a:cubicBezTo>
                    <a:cubicBezTo>
                      <a:pt x="226681" y="770507"/>
                      <a:pt x="228312" y="763417"/>
                      <a:pt x="229775" y="755315"/>
                    </a:cubicBezTo>
                    <a:cubicBezTo>
                      <a:pt x="231238" y="747212"/>
                      <a:pt x="236584" y="742879"/>
                      <a:pt x="238272" y="738884"/>
                    </a:cubicBezTo>
                    <a:cubicBezTo>
                      <a:pt x="239960" y="734945"/>
                      <a:pt x="241198" y="728080"/>
                      <a:pt x="241817" y="725830"/>
                    </a:cubicBezTo>
                    <a:cubicBezTo>
                      <a:pt x="242436" y="723523"/>
                      <a:pt x="246712" y="710356"/>
                      <a:pt x="249751" y="705911"/>
                    </a:cubicBezTo>
                    <a:cubicBezTo>
                      <a:pt x="252789" y="701409"/>
                      <a:pt x="253915" y="695501"/>
                      <a:pt x="257403" y="692462"/>
                    </a:cubicBezTo>
                    <a:cubicBezTo>
                      <a:pt x="260835" y="689424"/>
                      <a:pt x="267757" y="691168"/>
                      <a:pt x="271527" y="691900"/>
                    </a:cubicBezTo>
                    <a:cubicBezTo>
                      <a:pt x="275297" y="692631"/>
                      <a:pt x="276422" y="690324"/>
                      <a:pt x="278560" y="688130"/>
                    </a:cubicBezTo>
                    <a:cubicBezTo>
                      <a:pt x="278954" y="687736"/>
                      <a:pt x="279235" y="687117"/>
                      <a:pt x="279404" y="686329"/>
                    </a:cubicBezTo>
                    <a:cubicBezTo>
                      <a:pt x="280080" y="683009"/>
                      <a:pt x="272146" y="683516"/>
                      <a:pt x="272652" y="675807"/>
                    </a:cubicBezTo>
                    <a:cubicBezTo>
                      <a:pt x="273552" y="662133"/>
                      <a:pt x="281430" y="667591"/>
                      <a:pt x="281430" y="667591"/>
                    </a:cubicBezTo>
                    <a:cubicBezTo>
                      <a:pt x="281430" y="667591"/>
                      <a:pt x="284468" y="669786"/>
                      <a:pt x="287451" y="671643"/>
                    </a:cubicBezTo>
                    <a:cubicBezTo>
                      <a:pt x="290489" y="673500"/>
                      <a:pt x="292852" y="672318"/>
                      <a:pt x="294934" y="670518"/>
                    </a:cubicBezTo>
                    <a:cubicBezTo>
                      <a:pt x="297017" y="668717"/>
                      <a:pt x="301293" y="663371"/>
                      <a:pt x="306751" y="657013"/>
                    </a:cubicBezTo>
                    <a:cubicBezTo>
                      <a:pt x="310408" y="652737"/>
                      <a:pt x="314235" y="646828"/>
                      <a:pt x="317330" y="641764"/>
                    </a:cubicBezTo>
                    <a:cubicBezTo>
                      <a:pt x="318849" y="639288"/>
                      <a:pt x="320255" y="637038"/>
                      <a:pt x="321324" y="635687"/>
                    </a:cubicBezTo>
                    <a:cubicBezTo>
                      <a:pt x="324420" y="631523"/>
                      <a:pt x="328358" y="628428"/>
                      <a:pt x="331340" y="627134"/>
                    </a:cubicBezTo>
                    <a:cubicBezTo>
                      <a:pt x="334323" y="625840"/>
                      <a:pt x="339781" y="625953"/>
                      <a:pt x="340963" y="626234"/>
                    </a:cubicBezTo>
                    <a:cubicBezTo>
                      <a:pt x="342144" y="626515"/>
                      <a:pt x="347546" y="626459"/>
                      <a:pt x="350866" y="625615"/>
                    </a:cubicBezTo>
                    <a:cubicBezTo>
                      <a:pt x="354242" y="624715"/>
                      <a:pt x="364933" y="622858"/>
                      <a:pt x="368309" y="622520"/>
                    </a:cubicBezTo>
                    <a:cubicBezTo>
                      <a:pt x="371685" y="622183"/>
                      <a:pt x="377256" y="621676"/>
                      <a:pt x="381138" y="621507"/>
                    </a:cubicBezTo>
                    <a:cubicBezTo>
                      <a:pt x="385021" y="621339"/>
                      <a:pt x="385921" y="621001"/>
                      <a:pt x="389579" y="617456"/>
                    </a:cubicBezTo>
                    <a:cubicBezTo>
                      <a:pt x="393292" y="613911"/>
                      <a:pt x="395205" y="605471"/>
                      <a:pt x="396106" y="602489"/>
                    </a:cubicBezTo>
                    <a:cubicBezTo>
                      <a:pt x="397006" y="599506"/>
                      <a:pt x="398413" y="595961"/>
                      <a:pt x="401395" y="593486"/>
                    </a:cubicBezTo>
                    <a:cubicBezTo>
                      <a:pt x="404377" y="591010"/>
                      <a:pt x="410736" y="588534"/>
                      <a:pt x="413718" y="587296"/>
                    </a:cubicBezTo>
                    <a:cubicBezTo>
                      <a:pt x="416700" y="586058"/>
                      <a:pt x="417713" y="583695"/>
                      <a:pt x="418613" y="581838"/>
                    </a:cubicBezTo>
                    <a:cubicBezTo>
                      <a:pt x="419570" y="579981"/>
                      <a:pt x="420189" y="575142"/>
                      <a:pt x="420301" y="572160"/>
                    </a:cubicBezTo>
                    <a:cubicBezTo>
                      <a:pt x="420358" y="570753"/>
                      <a:pt x="420245" y="569684"/>
                      <a:pt x="420245" y="569515"/>
                    </a:cubicBezTo>
                    <a:cubicBezTo>
                      <a:pt x="420301" y="569177"/>
                      <a:pt x="420470" y="568952"/>
                      <a:pt x="420583" y="568840"/>
                    </a:cubicBezTo>
                    <a:cubicBezTo>
                      <a:pt x="421089" y="568559"/>
                      <a:pt x="421539" y="568277"/>
                      <a:pt x="421933" y="568052"/>
                    </a:cubicBezTo>
                    <a:cubicBezTo>
                      <a:pt x="421427" y="567939"/>
                      <a:pt x="420977" y="567996"/>
                      <a:pt x="420695" y="568165"/>
                    </a:cubicBezTo>
                    <a:cubicBezTo>
                      <a:pt x="419683" y="568840"/>
                      <a:pt x="418895" y="570809"/>
                      <a:pt x="415237" y="571653"/>
                    </a:cubicBezTo>
                    <a:cubicBezTo>
                      <a:pt x="411580" y="572497"/>
                      <a:pt x="413774" y="569009"/>
                      <a:pt x="415237" y="567658"/>
                    </a:cubicBezTo>
                    <a:cubicBezTo>
                      <a:pt x="416700" y="566308"/>
                      <a:pt x="421202" y="563494"/>
                      <a:pt x="422496" y="561525"/>
                    </a:cubicBezTo>
                    <a:cubicBezTo>
                      <a:pt x="423846" y="559555"/>
                      <a:pt x="421033" y="555560"/>
                      <a:pt x="419345" y="553422"/>
                    </a:cubicBezTo>
                    <a:cubicBezTo>
                      <a:pt x="417713" y="551284"/>
                      <a:pt x="410905" y="543800"/>
                      <a:pt x="409948" y="542450"/>
                    </a:cubicBezTo>
                    <a:cubicBezTo>
                      <a:pt x="408935" y="541099"/>
                      <a:pt x="407134" y="536485"/>
                      <a:pt x="406628" y="535472"/>
                    </a:cubicBezTo>
                    <a:cubicBezTo>
                      <a:pt x="406122" y="534460"/>
                      <a:pt x="403983" y="532153"/>
                      <a:pt x="402971" y="530014"/>
                    </a:cubicBezTo>
                    <a:cubicBezTo>
                      <a:pt x="401958" y="527876"/>
                      <a:pt x="398356" y="524387"/>
                      <a:pt x="396331" y="522868"/>
                    </a:cubicBezTo>
                    <a:cubicBezTo>
                      <a:pt x="395431" y="522193"/>
                      <a:pt x="395037" y="521180"/>
                      <a:pt x="394924" y="520167"/>
                    </a:cubicBezTo>
                    <a:cubicBezTo>
                      <a:pt x="394868" y="520336"/>
                      <a:pt x="394812" y="520561"/>
                      <a:pt x="394699" y="520674"/>
                    </a:cubicBezTo>
                    <a:cubicBezTo>
                      <a:pt x="394080" y="521236"/>
                      <a:pt x="392336" y="521405"/>
                      <a:pt x="392336" y="521405"/>
                    </a:cubicBezTo>
                    <a:cubicBezTo>
                      <a:pt x="391042" y="523543"/>
                      <a:pt x="379450" y="523881"/>
                      <a:pt x="373655" y="527538"/>
                    </a:cubicBezTo>
                    <a:cubicBezTo>
                      <a:pt x="367859" y="531196"/>
                      <a:pt x="364314" y="529508"/>
                      <a:pt x="363357" y="524219"/>
                    </a:cubicBezTo>
                    <a:cubicBezTo>
                      <a:pt x="362401" y="518929"/>
                      <a:pt x="356268" y="521236"/>
                      <a:pt x="352104" y="525231"/>
                    </a:cubicBezTo>
                    <a:cubicBezTo>
                      <a:pt x="347940" y="529226"/>
                      <a:pt x="344732" y="526244"/>
                      <a:pt x="341806" y="519267"/>
                    </a:cubicBezTo>
                    <a:cubicBezTo>
                      <a:pt x="338937" y="512290"/>
                      <a:pt x="337643" y="512965"/>
                      <a:pt x="333141" y="515947"/>
                    </a:cubicBezTo>
                    <a:cubicBezTo>
                      <a:pt x="328640" y="518929"/>
                      <a:pt x="325432" y="518592"/>
                      <a:pt x="324138" y="513302"/>
                    </a:cubicBezTo>
                    <a:cubicBezTo>
                      <a:pt x="322844" y="508013"/>
                      <a:pt x="316092" y="510995"/>
                      <a:pt x="311928" y="508632"/>
                    </a:cubicBezTo>
                    <a:cubicBezTo>
                      <a:pt x="307764" y="506325"/>
                      <a:pt x="307089" y="495015"/>
                      <a:pt x="307426" y="485055"/>
                    </a:cubicBezTo>
                    <a:cubicBezTo>
                      <a:pt x="307764" y="475096"/>
                      <a:pt x="311590" y="472789"/>
                      <a:pt x="319636" y="468794"/>
                    </a:cubicBezTo>
                    <a:cubicBezTo>
                      <a:pt x="327683" y="464799"/>
                      <a:pt x="324757" y="459172"/>
                      <a:pt x="320931" y="454839"/>
                    </a:cubicBezTo>
                    <a:cubicBezTo>
                      <a:pt x="317048" y="450506"/>
                      <a:pt x="321887" y="441897"/>
                      <a:pt x="320931" y="434920"/>
                    </a:cubicBezTo>
                    <a:cubicBezTo>
                      <a:pt x="319974" y="427943"/>
                      <a:pt x="317048" y="427605"/>
                      <a:pt x="317724" y="423272"/>
                    </a:cubicBezTo>
                    <a:cubicBezTo>
                      <a:pt x="318342" y="418940"/>
                      <a:pt x="316092" y="416970"/>
                      <a:pt x="313559" y="411962"/>
                    </a:cubicBezTo>
                    <a:cubicBezTo>
                      <a:pt x="310971" y="407011"/>
                      <a:pt x="311646" y="396038"/>
                      <a:pt x="311646" y="396038"/>
                    </a:cubicBezTo>
                    <a:cubicBezTo>
                      <a:pt x="311646" y="396038"/>
                      <a:pt x="311703" y="395982"/>
                      <a:pt x="311703" y="395982"/>
                    </a:cubicBezTo>
                    <a:cubicBezTo>
                      <a:pt x="310746" y="396826"/>
                      <a:pt x="309677" y="397164"/>
                      <a:pt x="308439" y="396713"/>
                    </a:cubicBezTo>
                    <a:cubicBezTo>
                      <a:pt x="302024" y="394406"/>
                      <a:pt x="288520" y="392381"/>
                      <a:pt x="283343" y="400709"/>
                    </a:cubicBezTo>
                    <a:cubicBezTo>
                      <a:pt x="278223" y="409036"/>
                      <a:pt x="272764" y="410668"/>
                      <a:pt x="274678" y="414663"/>
                    </a:cubicBezTo>
                    <a:cubicBezTo>
                      <a:pt x="276591" y="418658"/>
                      <a:pt x="267588" y="422991"/>
                      <a:pt x="263424" y="417645"/>
                    </a:cubicBezTo>
                    <a:cubicBezTo>
                      <a:pt x="259260" y="412356"/>
                      <a:pt x="254759" y="400371"/>
                      <a:pt x="246093" y="403691"/>
                    </a:cubicBezTo>
                    <a:cubicBezTo>
                      <a:pt x="237428" y="407011"/>
                      <a:pt x="224880" y="402003"/>
                      <a:pt x="220378" y="407348"/>
                    </a:cubicBezTo>
                    <a:cubicBezTo>
                      <a:pt x="215877" y="412637"/>
                      <a:pt x="209124" y="416014"/>
                      <a:pt x="206255" y="411681"/>
                    </a:cubicBezTo>
                    <a:cubicBezTo>
                      <a:pt x="203385" y="407348"/>
                      <a:pt x="199840" y="404704"/>
                      <a:pt x="194044" y="406054"/>
                    </a:cubicBezTo>
                    <a:cubicBezTo>
                      <a:pt x="188249" y="407405"/>
                      <a:pt x="184704" y="401384"/>
                      <a:pt x="183747" y="396094"/>
                    </a:cubicBezTo>
                    <a:cubicBezTo>
                      <a:pt x="182791" y="390805"/>
                      <a:pt x="171199" y="383828"/>
                      <a:pt x="177952" y="382477"/>
                    </a:cubicBezTo>
                    <a:cubicBezTo>
                      <a:pt x="184704" y="381127"/>
                      <a:pt x="188868" y="373868"/>
                      <a:pt x="182791" y="368523"/>
                    </a:cubicBezTo>
                    <a:cubicBezTo>
                      <a:pt x="176658" y="363233"/>
                      <a:pt x="172831" y="356594"/>
                      <a:pt x="176658" y="352599"/>
                    </a:cubicBezTo>
                    <a:cubicBezTo>
                      <a:pt x="180540" y="348604"/>
                      <a:pt x="180596" y="347141"/>
                      <a:pt x="180596" y="347141"/>
                    </a:cubicBezTo>
                    <a:cubicBezTo>
                      <a:pt x="180596" y="347141"/>
                      <a:pt x="193369" y="336393"/>
                      <a:pt x="200346" y="334593"/>
                    </a:cubicBezTo>
                    <a:cubicBezTo>
                      <a:pt x="207324" y="332792"/>
                      <a:pt x="210813" y="326828"/>
                      <a:pt x="212557" y="329810"/>
                    </a:cubicBezTo>
                    <a:cubicBezTo>
                      <a:pt x="214301" y="332792"/>
                      <a:pt x="218915" y="322045"/>
                      <a:pt x="222404" y="316024"/>
                    </a:cubicBezTo>
                    <a:cubicBezTo>
                      <a:pt x="225893" y="310060"/>
                      <a:pt x="214864" y="302238"/>
                      <a:pt x="207887" y="294473"/>
                    </a:cubicBezTo>
                    <a:cubicBezTo>
                      <a:pt x="200909" y="286708"/>
                      <a:pt x="205580" y="273541"/>
                      <a:pt x="211375" y="272303"/>
                    </a:cubicBezTo>
                    <a:cubicBezTo>
                      <a:pt x="217171" y="271121"/>
                      <a:pt x="228200" y="273485"/>
                      <a:pt x="232870" y="266339"/>
                    </a:cubicBezTo>
                    <a:cubicBezTo>
                      <a:pt x="237484" y="259136"/>
                      <a:pt x="245080" y="245407"/>
                      <a:pt x="252002" y="245407"/>
                    </a:cubicBezTo>
                    <a:cubicBezTo>
                      <a:pt x="258923" y="245407"/>
                      <a:pt x="270570" y="243606"/>
                      <a:pt x="264212" y="237023"/>
                    </a:cubicBezTo>
                    <a:cubicBezTo>
                      <a:pt x="257853" y="230439"/>
                      <a:pt x="253858" y="224362"/>
                      <a:pt x="262186" y="226725"/>
                    </a:cubicBezTo>
                    <a:cubicBezTo>
                      <a:pt x="268432" y="228470"/>
                      <a:pt x="267925" y="225544"/>
                      <a:pt x="267082" y="222393"/>
                    </a:cubicBezTo>
                    <a:cubicBezTo>
                      <a:pt x="265225" y="215640"/>
                      <a:pt x="273327" y="216428"/>
                      <a:pt x="277154" y="210970"/>
                    </a:cubicBezTo>
                    <a:cubicBezTo>
                      <a:pt x="285931" y="198591"/>
                      <a:pt x="285087" y="215415"/>
                      <a:pt x="298817" y="229032"/>
                    </a:cubicBezTo>
                    <a:cubicBezTo>
                      <a:pt x="306976" y="237191"/>
                      <a:pt x="315191" y="250640"/>
                      <a:pt x="320987" y="248276"/>
                    </a:cubicBezTo>
                    <a:cubicBezTo>
                      <a:pt x="326783" y="245969"/>
                      <a:pt x="339331" y="249627"/>
                      <a:pt x="348615" y="249964"/>
                    </a:cubicBezTo>
                    <a:cubicBezTo>
                      <a:pt x="357956" y="250302"/>
                      <a:pt x="368196" y="246307"/>
                      <a:pt x="364708" y="251315"/>
                    </a:cubicBezTo>
                    <a:cubicBezTo>
                      <a:pt x="361163" y="256323"/>
                      <a:pt x="362795" y="263581"/>
                      <a:pt x="358293" y="263244"/>
                    </a:cubicBezTo>
                    <a:cubicBezTo>
                      <a:pt x="353792" y="262906"/>
                      <a:pt x="345745" y="264594"/>
                      <a:pt x="345464" y="271853"/>
                    </a:cubicBezTo>
                    <a:cubicBezTo>
                      <a:pt x="345126" y="279168"/>
                      <a:pt x="344507" y="282825"/>
                      <a:pt x="349628" y="293798"/>
                    </a:cubicBezTo>
                    <a:cubicBezTo>
                      <a:pt x="353116" y="301169"/>
                      <a:pt x="361951" y="306346"/>
                      <a:pt x="364033" y="311635"/>
                    </a:cubicBezTo>
                    <a:cubicBezTo>
                      <a:pt x="363357" y="309440"/>
                      <a:pt x="362345" y="308596"/>
                      <a:pt x="361050" y="307021"/>
                    </a:cubicBezTo>
                    <a:cubicBezTo>
                      <a:pt x="359419" y="305052"/>
                      <a:pt x="363695" y="304939"/>
                      <a:pt x="365102" y="305164"/>
                    </a:cubicBezTo>
                    <a:cubicBezTo>
                      <a:pt x="366508" y="305389"/>
                      <a:pt x="372811" y="306064"/>
                      <a:pt x="374442" y="308259"/>
                    </a:cubicBezTo>
                    <a:cubicBezTo>
                      <a:pt x="376074" y="310453"/>
                      <a:pt x="376524" y="313323"/>
                      <a:pt x="378212" y="316080"/>
                    </a:cubicBezTo>
                    <a:cubicBezTo>
                      <a:pt x="379957" y="318837"/>
                      <a:pt x="381195" y="320694"/>
                      <a:pt x="385021" y="322382"/>
                    </a:cubicBezTo>
                    <a:cubicBezTo>
                      <a:pt x="388791" y="324127"/>
                      <a:pt x="391323" y="324914"/>
                      <a:pt x="392730" y="327447"/>
                    </a:cubicBezTo>
                    <a:cubicBezTo>
                      <a:pt x="394136" y="329979"/>
                      <a:pt x="392505" y="331498"/>
                      <a:pt x="394812" y="333073"/>
                    </a:cubicBezTo>
                    <a:cubicBezTo>
                      <a:pt x="397119" y="334705"/>
                      <a:pt x="404940" y="340557"/>
                      <a:pt x="397681" y="341120"/>
                    </a:cubicBezTo>
                    <a:cubicBezTo>
                      <a:pt x="390423" y="341683"/>
                      <a:pt x="384796" y="342358"/>
                      <a:pt x="382376" y="342977"/>
                    </a:cubicBezTo>
                    <a:cubicBezTo>
                      <a:pt x="379957" y="343539"/>
                      <a:pt x="376974" y="345396"/>
                      <a:pt x="377650" y="349448"/>
                    </a:cubicBezTo>
                    <a:cubicBezTo>
                      <a:pt x="378325" y="353499"/>
                      <a:pt x="380182" y="363571"/>
                      <a:pt x="381307" y="366835"/>
                    </a:cubicBezTo>
                    <a:cubicBezTo>
                      <a:pt x="382433" y="370042"/>
                      <a:pt x="382545" y="373418"/>
                      <a:pt x="385921" y="376063"/>
                    </a:cubicBezTo>
                    <a:cubicBezTo>
                      <a:pt x="389241" y="378707"/>
                      <a:pt x="392505" y="379833"/>
                      <a:pt x="392955" y="382646"/>
                    </a:cubicBezTo>
                    <a:cubicBezTo>
                      <a:pt x="393405" y="385403"/>
                      <a:pt x="393517" y="390918"/>
                      <a:pt x="395037" y="393900"/>
                    </a:cubicBezTo>
                    <a:cubicBezTo>
                      <a:pt x="396556" y="396882"/>
                      <a:pt x="398694" y="398627"/>
                      <a:pt x="401845" y="395419"/>
                    </a:cubicBezTo>
                    <a:cubicBezTo>
                      <a:pt x="404940" y="392212"/>
                      <a:pt x="408035" y="388780"/>
                      <a:pt x="411073" y="389342"/>
                    </a:cubicBezTo>
                    <a:cubicBezTo>
                      <a:pt x="414112" y="389961"/>
                      <a:pt x="416925" y="391087"/>
                      <a:pt x="417995" y="392043"/>
                    </a:cubicBezTo>
                    <a:cubicBezTo>
                      <a:pt x="419063" y="393000"/>
                      <a:pt x="421146" y="394294"/>
                      <a:pt x="420358" y="398289"/>
                    </a:cubicBezTo>
                    <a:cubicBezTo>
                      <a:pt x="419514" y="402284"/>
                      <a:pt x="415800" y="414101"/>
                      <a:pt x="415631" y="417983"/>
                    </a:cubicBezTo>
                    <a:cubicBezTo>
                      <a:pt x="415519" y="421753"/>
                      <a:pt x="415969" y="423891"/>
                      <a:pt x="419964" y="425748"/>
                    </a:cubicBezTo>
                    <a:cubicBezTo>
                      <a:pt x="421089" y="426255"/>
                      <a:pt x="423171" y="426649"/>
                      <a:pt x="424353" y="426930"/>
                    </a:cubicBezTo>
                    <a:cubicBezTo>
                      <a:pt x="427279" y="427605"/>
                      <a:pt x="429304" y="427886"/>
                      <a:pt x="431274" y="428505"/>
                    </a:cubicBezTo>
                    <a:cubicBezTo>
                      <a:pt x="432793" y="428956"/>
                      <a:pt x="434819" y="429687"/>
                      <a:pt x="435606" y="431150"/>
                    </a:cubicBezTo>
                    <a:cubicBezTo>
                      <a:pt x="436226" y="432275"/>
                      <a:pt x="436057" y="433963"/>
                      <a:pt x="434931" y="435426"/>
                    </a:cubicBezTo>
                    <a:cubicBezTo>
                      <a:pt x="433806" y="436889"/>
                      <a:pt x="427054" y="439196"/>
                      <a:pt x="425197" y="439647"/>
                    </a:cubicBezTo>
                    <a:cubicBezTo>
                      <a:pt x="423340" y="440097"/>
                      <a:pt x="421314" y="441053"/>
                      <a:pt x="419345" y="443417"/>
                    </a:cubicBezTo>
                    <a:cubicBezTo>
                      <a:pt x="418838" y="444036"/>
                      <a:pt x="418388" y="444486"/>
                      <a:pt x="417938" y="444992"/>
                    </a:cubicBezTo>
                    <a:cubicBezTo>
                      <a:pt x="418613" y="444261"/>
                      <a:pt x="419345" y="443529"/>
                      <a:pt x="420077" y="442685"/>
                    </a:cubicBezTo>
                    <a:cubicBezTo>
                      <a:pt x="422721" y="439703"/>
                      <a:pt x="430655" y="438690"/>
                      <a:pt x="430655" y="438690"/>
                    </a:cubicBezTo>
                    <a:cubicBezTo>
                      <a:pt x="430655" y="438690"/>
                      <a:pt x="440446" y="436721"/>
                      <a:pt x="442302" y="436383"/>
                    </a:cubicBezTo>
                    <a:cubicBezTo>
                      <a:pt x="444159" y="436045"/>
                      <a:pt x="447142" y="436721"/>
                      <a:pt x="448661" y="437790"/>
                    </a:cubicBezTo>
                    <a:cubicBezTo>
                      <a:pt x="450180" y="438859"/>
                      <a:pt x="454063" y="446399"/>
                      <a:pt x="455751" y="449100"/>
                    </a:cubicBezTo>
                    <a:cubicBezTo>
                      <a:pt x="457383" y="451801"/>
                      <a:pt x="460702" y="455121"/>
                      <a:pt x="462559" y="456752"/>
                    </a:cubicBezTo>
                    <a:cubicBezTo>
                      <a:pt x="464416" y="458384"/>
                      <a:pt x="468186" y="458046"/>
                      <a:pt x="469368" y="457934"/>
                    </a:cubicBezTo>
                    <a:cubicBezTo>
                      <a:pt x="470549" y="457821"/>
                      <a:pt x="476683" y="454051"/>
                      <a:pt x="478765" y="452138"/>
                    </a:cubicBezTo>
                    <a:cubicBezTo>
                      <a:pt x="480903" y="450225"/>
                      <a:pt x="485461" y="446005"/>
                      <a:pt x="487261" y="443304"/>
                    </a:cubicBezTo>
                    <a:cubicBezTo>
                      <a:pt x="489006" y="440603"/>
                      <a:pt x="491144" y="439984"/>
                      <a:pt x="493957" y="438915"/>
                    </a:cubicBezTo>
                    <a:cubicBezTo>
                      <a:pt x="496771" y="437846"/>
                      <a:pt x="499246" y="439984"/>
                      <a:pt x="500316" y="440434"/>
                    </a:cubicBezTo>
                    <a:cubicBezTo>
                      <a:pt x="501385" y="440885"/>
                      <a:pt x="503973" y="441278"/>
                      <a:pt x="505493" y="441391"/>
                    </a:cubicBezTo>
                    <a:cubicBezTo>
                      <a:pt x="507012" y="441503"/>
                      <a:pt x="511513" y="440097"/>
                      <a:pt x="513370" y="439759"/>
                    </a:cubicBezTo>
                    <a:cubicBezTo>
                      <a:pt x="515227" y="439421"/>
                      <a:pt x="517590" y="436664"/>
                      <a:pt x="518153" y="435877"/>
                    </a:cubicBezTo>
                    <a:cubicBezTo>
                      <a:pt x="518772" y="435033"/>
                      <a:pt x="520741" y="435426"/>
                      <a:pt x="522654" y="435033"/>
                    </a:cubicBezTo>
                    <a:cubicBezTo>
                      <a:pt x="524567" y="434695"/>
                      <a:pt x="526312" y="433345"/>
                      <a:pt x="528450" y="431938"/>
                    </a:cubicBezTo>
                    <a:cubicBezTo>
                      <a:pt x="530588" y="430531"/>
                      <a:pt x="528788" y="434301"/>
                      <a:pt x="527606" y="436102"/>
                    </a:cubicBezTo>
                    <a:cubicBezTo>
                      <a:pt x="526424" y="437902"/>
                      <a:pt x="523330" y="441109"/>
                      <a:pt x="522542" y="441785"/>
                    </a:cubicBezTo>
                    <a:cubicBezTo>
                      <a:pt x="521698" y="442516"/>
                      <a:pt x="521810" y="443810"/>
                      <a:pt x="524455" y="442741"/>
                    </a:cubicBezTo>
                    <a:cubicBezTo>
                      <a:pt x="527043" y="441672"/>
                      <a:pt x="533571" y="436327"/>
                      <a:pt x="535315" y="434189"/>
                    </a:cubicBezTo>
                    <a:cubicBezTo>
                      <a:pt x="537116" y="432050"/>
                      <a:pt x="540379" y="425411"/>
                      <a:pt x="541336" y="421584"/>
                    </a:cubicBezTo>
                    <a:cubicBezTo>
                      <a:pt x="542292" y="417758"/>
                      <a:pt x="544149" y="413875"/>
                      <a:pt x="546400" y="410330"/>
                    </a:cubicBezTo>
                    <a:cubicBezTo>
                      <a:pt x="548651" y="406786"/>
                      <a:pt x="552083" y="403072"/>
                      <a:pt x="553490" y="400821"/>
                    </a:cubicBezTo>
                    <a:cubicBezTo>
                      <a:pt x="554896" y="398570"/>
                      <a:pt x="554334" y="396657"/>
                      <a:pt x="553715" y="395138"/>
                    </a:cubicBezTo>
                    <a:cubicBezTo>
                      <a:pt x="553096" y="393619"/>
                      <a:pt x="552983" y="393619"/>
                      <a:pt x="552983" y="391481"/>
                    </a:cubicBezTo>
                    <a:cubicBezTo>
                      <a:pt x="552983" y="389342"/>
                      <a:pt x="555234" y="384109"/>
                      <a:pt x="555459" y="381633"/>
                    </a:cubicBezTo>
                    <a:cubicBezTo>
                      <a:pt x="555684" y="379158"/>
                      <a:pt x="552027" y="379158"/>
                      <a:pt x="550001" y="378764"/>
                    </a:cubicBezTo>
                    <a:cubicBezTo>
                      <a:pt x="547975" y="378426"/>
                      <a:pt x="551914" y="375894"/>
                      <a:pt x="553096" y="375669"/>
                    </a:cubicBezTo>
                    <a:cubicBezTo>
                      <a:pt x="554278" y="375444"/>
                      <a:pt x="555122" y="375050"/>
                      <a:pt x="556866" y="373643"/>
                    </a:cubicBezTo>
                    <a:cubicBezTo>
                      <a:pt x="558667" y="372236"/>
                      <a:pt x="557710" y="367960"/>
                      <a:pt x="557935" y="364528"/>
                    </a:cubicBezTo>
                    <a:cubicBezTo>
                      <a:pt x="558216" y="361095"/>
                      <a:pt x="562211" y="354512"/>
                      <a:pt x="563731" y="352936"/>
                    </a:cubicBezTo>
                    <a:cubicBezTo>
                      <a:pt x="565194" y="351361"/>
                      <a:pt x="570764" y="349054"/>
                      <a:pt x="572509" y="348885"/>
                    </a:cubicBezTo>
                    <a:cubicBezTo>
                      <a:pt x="574253" y="348716"/>
                      <a:pt x="575491" y="348379"/>
                      <a:pt x="577066" y="347197"/>
                    </a:cubicBezTo>
                    <a:cubicBezTo>
                      <a:pt x="578642" y="346072"/>
                      <a:pt x="576110" y="343314"/>
                      <a:pt x="575153" y="340220"/>
                    </a:cubicBezTo>
                    <a:cubicBezTo>
                      <a:pt x="574197" y="337125"/>
                      <a:pt x="579374" y="334255"/>
                      <a:pt x="582243" y="333299"/>
                    </a:cubicBezTo>
                    <a:cubicBezTo>
                      <a:pt x="585113" y="332342"/>
                      <a:pt x="596929" y="326603"/>
                      <a:pt x="598955" y="325590"/>
                    </a:cubicBezTo>
                    <a:cubicBezTo>
                      <a:pt x="601037" y="324352"/>
                      <a:pt x="601431" y="322945"/>
                      <a:pt x="601037" y="3215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350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687" name="任意多边形: 形状 686">
                <a:extLst>
                  <a:ext uri="{FF2B5EF4-FFF2-40B4-BE49-F238E27FC236}">
                    <a16:creationId xmlns:a16="http://schemas.microsoft.com/office/drawing/2014/main" id="{02961BD0-03C0-AFA8-1656-6C273BBB7411}"/>
                  </a:ext>
                </a:extLst>
              </p:cNvPr>
              <p:cNvSpPr/>
              <p:nvPr/>
            </p:nvSpPr>
            <p:spPr>
              <a:xfrm>
                <a:off x="5131132" y="3180838"/>
                <a:ext cx="1477642" cy="1305221"/>
              </a:xfrm>
              <a:custGeom>
                <a:avLst/>
                <a:gdLst>
                  <a:gd name="connsiteX0" fmla="*/ 1573804 w 1592747"/>
                  <a:gd name="connsiteY0" fmla="*/ 992188 h 1406896"/>
                  <a:gd name="connsiteX1" fmla="*/ 1581401 w 1592747"/>
                  <a:gd name="connsiteY1" fmla="*/ 1039960 h 1406896"/>
                  <a:gd name="connsiteX2" fmla="*/ 1576337 w 1592747"/>
                  <a:gd name="connsiteY2" fmla="*/ 1062074 h 1406896"/>
                  <a:gd name="connsiteX3" fmla="*/ 1561200 w 1592747"/>
                  <a:gd name="connsiteY3" fmla="*/ 1069164 h 1406896"/>
                  <a:gd name="connsiteX4" fmla="*/ 1538636 w 1592747"/>
                  <a:gd name="connsiteY4" fmla="*/ 1066632 h 1406896"/>
                  <a:gd name="connsiteX5" fmla="*/ 1519505 w 1592747"/>
                  <a:gd name="connsiteY5" fmla="*/ 1070683 h 1406896"/>
                  <a:gd name="connsiteX6" fmla="*/ 1500374 w 1592747"/>
                  <a:gd name="connsiteY6" fmla="*/ 1068151 h 1406896"/>
                  <a:gd name="connsiteX7" fmla="*/ 1485800 w 1592747"/>
                  <a:gd name="connsiteY7" fmla="*/ 1069670 h 1406896"/>
                  <a:gd name="connsiteX8" fmla="*/ 1495366 w 1592747"/>
                  <a:gd name="connsiteY8" fmla="*/ 1089815 h 1406896"/>
                  <a:gd name="connsiteX9" fmla="*/ 1500936 w 1592747"/>
                  <a:gd name="connsiteY9" fmla="*/ 1105851 h 1406896"/>
                  <a:gd name="connsiteX10" fmla="*/ 1483774 w 1592747"/>
                  <a:gd name="connsiteY10" fmla="*/ 1107877 h 1406896"/>
                  <a:gd name="connsiteX11" fmla="*/ 1469257 w 1592747"/>
                  <a:gd name="connsiteY11" fmla="*/ 1110915 h 1406896"/>
                  <a:gd name="connsiteX12" fmla="*/ 1451645 w 1592747"/>
                  <a:gd name="connsiteY12" fmla="*/ 1111985 h 1406896"/>
                  <a:gd name="connsiteX13" fmla="*/ 1437578 w 1592747"/>
                  <a:gd name="connsiteY13" fmla="*/ 1115980 h 1406896"/>
                  <a:gd name="connsiteX14" fmla="*/ 1418896 w 1592747"/>
                  <a:gd name="connsiteY14" fmla="*/ 1097861 h 1406896"/>
                  <a:gd name="connsiteX15" fmla="*/ 1390199 w 1592747"/>
                  <a:gd name="connsiteY15" fmla="*/ 1087339 h 1406896"/>
                  <a:gd name="connsiteX16" fmla="*/ 1371631 w 1592747"/>
                  <a:gd name="connsiteY16" fmla="*/ 1094879 h 1406896"/>
                  <a:gd name="connsiteX17" fmla="*/ 1375176 w 1592747"/>
                  <a:gd name="connsiteY17" fmla="*/ 1122563 h 1406896"/>
                  <a:gd name="connsiteX18" fmla="*/ 1369155 w 1592747"/>
                  <a:gd name="connsiteY18" fmla="*/ 1132129 h 1406896"/>
                  <a:gd name="connsiteX19" fmla="*/ 1362627 w 1592747"/>
                  <a:gd name="connsiteY19" fmla="*/ 1143214 h 1406896"/>
                  <a:gd name="connsiteX20" fmla="*/ 1350080 w 1592747"/>
                  <a:gd name="connsiteY20" fmla="*/ 1156324 h 1406896"/>
                  <a:gd name="connsiteX21" fmla="*/ 1365160 w 1592747"/>
                  <a:gd name="connsiteY21" fmla="*/ 1164314 h 1406896"/>
                  <a:gd name="connsiteX22" fmla="*/ 1373206 w 1592747"/>
                  <a:gd name="connsiteY22" fmla="*/ 1172361 h 1406896"/>
                  <a:gd name="connsiteX23" fmla="*/ 1377708 w 1592747"/>
                  <a:gd name="connsiteY23" fmla="*/ 1179451 h 1406896"/>
                  <a:gd name="connsiteX24" fmla="*/ 1383278 w 1592747"/>
                  <a:gd name="connsiteY24" fmla="*/ 1193012 h 1406896"/>
                  <a:gd name="connsiteX25" fmla="*/ 1377708 w 1592747"/>
                  <a:gd name="connsiteY25" fmla="*/ 1199089 h 1406896"/>
                  <a:gd name="connsiteX26" fmla="*/ 1368648 w 1592747"/>
                  <a:gd name="connsiteY26" fmla="*/ 1205109 h 1406896"/>
                  <a:gd name="connsiteX27" fmla="*/ 1371687 w 1592747"/>
                  <a:gd name="connsiteY27" fmla="*/ 1210624 h 1406896"/>
                  <a:gd name="connsiteX28" fmla="*/ 1369717 w 1592747"/>
                  <a:gd name="connsiteY28" fmla="*/ 1220189 h 1406896"/>
                  <a:gd name="connsiteX29" fmla="*/ 1358126 w 1592747"/>
                  <a:gd name="connsiteY29" fmla="*/ 1240784 h 1406896"/>
                  <a:gd name="connsiteX30" fmla="*/ 1358576 w 1592747"/>
                  <a:gd name="connsiteY30" fmla="*/ 1252375 h 1406896"/>
                  <a:gd name="connsiteX31" fmla="*/ 1359082 w 1592747"/>
                  <a:gd name="connsiteY31" fmla="*/ 1262898 h 1406896"/>
                  <a:gd name="connsiteX32" fmla="*/ 1367129 w 1592747"/>
                  <a:gd name="connsiteY32" fmla="*/ 1278484 h 1406896"/>
                  <a:gd name="connsiteX33" fmla="*/ 1365103 w 1592747"/>
                  <a:gd name="connsiteY33" fmla="*/ 1292101 h 1406896"/>
                  <a:gd name="connsiteX34" fmla="*/ 1355088 w 1592747"/>
                  <a:gd name="connsiteY34" fmla="*/ 1288556 h 1406896"/>
                  <a:gd name="connsiteX35" fmla="*/ 1346535 w 1592747"/>
                  <a:gd name="connsiteY35" fmla="*/ 1285518 h 1406896"/>
                  <a:gd name="connsiteX36" fmla="*/ 1326953 w 1592747"/>
                  <a:gd name="connsiteY36" fmla="*/ 1289513 h 1406896"/>
                  <a:gd name="connsiteX37" fmla="*/ 1313336 w 1592747"/>
                  <a:gd name="connsiteY37" fmla="*/ 1285011 h 1406896"/>
                  <a:gd name="connsiteX38" fmla="*/ 1299775 w 1592747"/>
                  <a:gd name="connsiteY38" fmla="*/ 1286530 h 1406896"/>
                  <a:gd name="connsiteX39" fmla="*/ 1286158 w 1592747"/>
                  <a:gd name="connsiteY39" fmla="*/ 1307125 h 1406896"/>
                  <a:gd name="connsiteX40" fmla="*/ 1276142 w 1592747"/>
                  <a:gd name="connsiteY40" fmla="*/ 1314215 h 1406896"/>
                  <a:gd name="connsiteX41" fmla="*/ 1290209 w 1592747"/>
                  <a:gd name="connsiteY41" fmla="*/ 1325750 h 1406896"/>
                  <a:gd name="connsiteX42" fmla="*/ 1298256 w 1592747"/>
                  <a:gd name="connsiteY42" fmla="*/ 1331320 h 1406896"/>
                  <a:gd name="connsiteX43" fmla="*/ 1291729 w 1592747"/>
                  <a:gd name="connsiteY43" fmla="*/ 1337341 h 1406896"/>
                  <a:gd name="connsiteX44" fmla="*/ 1289197 w 1592747"/>
                  <a:gd name="connsiteY44" fmla="*/ 1360468 h 1406896"/>
                  <a:gd name="connsiteX45" fmla="*/ 1274679 w 1592747"/>
                  <a:gd name="connsiteY45" fmla="*/ 1373578 h 1406896"/>
                  <a:gd name="connsiteX46" fmla="*/ 1254085 w 1592747"/>
                  <a:gd name="connsiteY46" fmla="*/ 1370033 h 1406896"/>
                  <a:gd name="connsiteX47" fmla="*/ 1253916 w 1592747"/>
                  <a:gd name="connsiteY47" fmla="*/ 1369977 h 1406896"/>
                  <a:gd name="connsiteX48" fmla="*/ 1244576 w 1592747"/>
                  <a:gd name="connsiteY48" fmla="*/ 1375097 h 1406896"/>
                  <a:gd name="connsiteX49" fmla="*/ 1250090 w 1592747"/>
                  <a:gd name="connsiteY49" fmla="*/ 1388715 h 1406896"/>
                  <a:gd name="connsiteX50" fmla="*/ 1243619 w 1592747"/>
                  <a:gd name="connsiteY50" fmla="*/ 1396986 h 1406896"/>
                  <a:gd name="connsiteX51" fmla="*/ 1243113 w 1592747"/>
                  <a:gd name="connsiteY51" fmla="*/ 1397267 h 1406896"/>
                  <a:gd name="connsiteX52" fmla="*/ 1227976 w 1592747"/>
                  <a:gd name="connsiteY52" fmla="*/ 1403795 h 1406896"/>
                  <a:gd name="connsiteX53" fmla="*/ 1213403 w 1592747"/>
                  <a:gd name="connsiteY53" fmla="*/ 1405314 h 1406896"/>
                  <a:gd name="connsiteX54" fmla="*/ 1199842 w 1592747"/>
                  <a:gd name="connsiteY54" fmla="*/ 1405820 h 1406896"/>
                  <a:gd name="connsiteX55" fmla="*/ 1187294 w 1592747"/>
                  <a:gd name="connsiteY55" fmla="*/ 1402782 h 1406896"/>
                  <a:gd name="connsiteX56" fmla="*/ 1174746 w 1592747"/>
                  <a:gd name="connsiteY56" fmla="*/ 1404301 h 1406896"/>
                  <a:gd name="connsiteX57" fmla="*/ 1150044 w 1592747"/>
                  <a:gd name="connsiteY57" fmla="*/ 1388715 h 1406896"/>
                  <a:gd name="connsiteX58" fmla="*/ 1127480 w 1592747"/>
                  <a:gd name="connsiteY58" fmla="*/ 1374141 h 1406896"/>
                  <a:gd name="connsiteX59" fmla="*/ 1123935 w 1592747"/>
                  <a:gd name="connsiteY59" fmla="*/ 1362043 h 1406896"/>
                  <a:gd name="connsiteX60" fmla="*/ 1131982 w 1592747"/>
                  <a:gd name="connsiteY60" fmla="*/ 1354053 h 1406896"/>
                  <a:gd name="connsiteX61" fmla="*/ 1129506 w 1592747"/>
                  <a:gd name="connsiteY61" fmla="*/ 1337454 h 1406896"/>
                  <a:gd name="connsiteX62" fmla="*/ 1126974 w 1592747"/>
                  <a:gd name="connsiteY62" fmla="*/ 1319391 h 1406896"/>
                  <a:gd name="connsiteX63" fmla="*/ 1132544 w 1592747"/>
                  <a:gd name="connsiteY63" fmla="*/ 1313821 h 1406896"/>
                  <a:gd name="connsiteX64" fmla="*/ 1138059 w 1592747"/>
                  <a:gd name="connsiteY64" fmla="*/ 1310782 h 1406896"/>
                  <a:gd name="connsiteX65" fmla="*/ 1127536 w 1592747"/>
                  <a:gd name="connsiteY65" fmla="*/ 1303692 h 1406896"/>
                  <a:gd name="connsiteX66" fmla="*/ 1116451 w 1592747"/>
                  <a:gd name="connsiteY66" fmla="*/ 1285630 h 1406896"/>
                  <a:gd name="connsiteX67" fmla="*/ 1113920 w 1592747"/>
                  <a:gd name="connsiteY67" fmla="*/ 1271563 h 1406896"/>
                  <a:gd name="connsiteX68" fmla="*/ 1107899 w 1592747"/>
                  <a:gd name="connsiteY68" fmla="*/ 1263010 h 1406896"/>
                  <a:gd name="connsiteX69" fmla="*/ 1085335 w 1592747"/>
                  <a:gd name="connsiteY69" fmla="*/ 1261491 h 1406896"/>
                  <a:gd name="connsiteX70" fmla="*/ 1064740 w 1592747"/>
                  <a:gd name="connsiteY70" fmla="*/ 1257946 h 1406896"/>
                  <a:gd name="connsiteX71" fmla="*/ 1054162 w 1592747"/>
                  <a:gd name="connsiteY71" fmla="*/ 1256427 h 1406896"/>
                  <a:gd name="connsiteX72" fmla="*/ 1048141 w 1592747"/>
                  <a:gd name="connsiteY72" fmla="*/ 1242866 h 1406896"/>
                  <a:gd name="connsiteX73" fmla="*/ 1036100 w 1592747"/>
                  <a:gd name="connsiteY73" fmla="*/ 1245904 h 1406896"/>
                  <a:gd name="connsiteX74" fmla="*/ 1021526 w 1592747"/>
                  <a:gd name="connsiteY74" fmla="*/ 1244948 h 1406896"/>
                  <a:gd name="connsiteX75" fmla="*/ 1011454 w 1592747"/>
                  <a:gd name="connsiteY75" fmla="*/ 1229811 h 1406896"/>
                  <a:gd name="connsiteX76" fmla="*/ 1009484 w 1592747"/>
                  <a:gd name="connsiteY76" fmla="*/ 1213718 h 1406896"/>
                  <a:gd name="connsiteX77" fmla="*/ 1011004 w 1592747"/>
                  <a:gd name="connsiteY77" fmla="*/ 1200664 h 1406896"/>
                  <a:gd name="connsiteX78" fmla="*/ 998456 w 1592747"/>
                  <a:gd name="connsiteY78" fmla="*/ 1186541 h 1406896"/>
                  <a:gd name="connsiteX79" fmla="*/ 990859 w 1592747"/>
                  <a:gd name="connsiteY79" fmla="*/ 1173486 h 1406896"/>
                  <a:gd name="connsiteX80" fmla="*/ 959180 w 1592747"/>
                  <a:gd name="connsiteY80" fmla="*/ 1186034 h 1406896"/>
                  <a:gd name="connsiteX81" fmla="*/ 956142 w 1592747"/>
                  <a:gd name="connsiteY81" fmla="*/ 1195600 h 1406896"/>
                  <a:gd name="connsiteX82" fmla="*/ 939599 w 1592747"/>
                  <a:gd name="connsiteY82" fmla="*/ 1200664 h 1406896"/>
                  <a:gd name="connsiteX83" fmla="*/ 927501 w 1592747"/>
                  <a:gd name="connsiteY83" fmla="*/ 1210230 h 1406896"/>
                  <a:gd name="connsiteX84" fmla="*/ 914953 w 1592747"/>
                  <a:gd name="connsiteY84" fmla="*/ 1211186 h 1406896"/>
                  <a:gd name="connsiteX85" fmla="*/ 916022 w 1592747"/>
                  <a:gd name="connsiteY85" fmla="*/ 1221709 h 1406896"/>
                  <a:gd name="connsiteX86" fmla="*/ 924068 w 1592747"/>
                  <a:gd name="connsiteY86" fmla="*/ 1247874 h 1406896"/>
                  <a:gd name="connsiteX87" fmla="*/ 934084 w 1592747"/>
                  <a:gd name="connsiteY87" fmla="*/ 1261941 h 1406896"/>
                  <a:gd name="connsiteX88" fmla="*/ 933128 w 1592747"/>
                  <a:gd name="connsiteY88" fmla="*/ 1277527 h 1406896"/>
                  <a:gd name="connsiteX89" fmla="*/ 914559 w 1592747"/>
                  <a:gd name="connsiteY89" fmla="*/ 1284055 h 1406896"/>
                  <a:gd name="connsiteX90" fmla="*/ 905443 w 1592747"/>
                  <a:gd name="connsiteY90" fmla="*/ 1303636 h 1406896"/>
                  <a:gd name="connsiteX91" fmla="*/ 899423 w 1592747"/>
                  <a:gd name="connsiteY91" fmla="*/ 1304705 h 1406896"/>
                  <a:gd name="connsiteX92" fmla="*/ 891883 w 1592747"/>
                  <a:gd name="connsiteY92" fmla="*/ 1309207 h 1406896"/>
                  <a:gd name="connsiteX93" fmla="*/ 882823 w 1592747"/>
                  <a:gd name="connsiteY93" fmla="*/ 1312245 h 1406896"/>
                  <a:gd name="connsiteX94" fmla="*/ 873258 w 1592747"/>
                  <a:gd name="connsiteY94" fmla="*/ 1315284 h 1406896"/>
                  <a:gd name="connsiteX95" fmla="*/ 863692 w 1592747"/>
                  <a:gd name="connsiteY95" fmla="*/ 1302736 h 1406896"/>
                  <a:gd name="connsiteX96" fmla="*/ 870219 w 1592747"/>
                  <a:gd name="connsiteY96" fmla="*/ 1290694 h 1406896"/>
                  <a:gd name="connsiteX97" fmla="*/ 878716 w 1592747"/>
                  <a:gd name="connsiteY97" fmla="*/ 1276121 h 1406896"/>
                  <a:gd name="connsiteX98" fmla="*/ 877196 w 1592747"/>
                  <a:gd name="connsiteY98" fmla="*/ 1257552 h 1406896"/>
                  <a:gd name="connsiteX99" fmla="*/ 864649 w 1592747"/>
                  <a:gd name="connsiteY99" fmla="*/ 1258509 h 1406896"/>
                  <a:gd name="connsiteX100" fmla="*/ 857052 w 1592747"/>
                  <a:gd name="connsiteY100" fmla="*/ 1266161 h 1406896"/>
                  <a:gd name="connsiteX101" fmla="*/ 853113 w 1592747"/>
                  <a:gd name="connsiteY101" fmla="*/ 1266499 h 1406896"/>
                  <a:gd name="connsiteX102" fmla="*/ 848162 w 1592747"/>
                  <a:gd name="connsiteY102" fmla="*/ 1253107 h 1406896"/>
                  <a:gd name="connsiteX103" fmla="*/ 841241 w 1592747"/>
                  <a:gd name="connsiteY103" fmla="*/ 1240390 h 1406896"/>
                  <a:gd name="connsiteX104" fmla="*/ 832800 w 1592747"/>
                  <a:gd name="connsiteY104" fmla="*/ 1239208 h 1406896"/>
                  <a:gd name="connsiteX105" fmla="*/ 822053 w 1592747"/>
                  <a:gd name="connsiteY105" fmla="*/ 1241178 h 1406896"/>
                  <a:gd name="connsiteX106" fmla="*/ 807085 w 1592747"/>
                  <a:gd name="connsiteY106" fmla="*/ 1239208 h 1406896"/>
                  <a:gd name="connsiteX107" fmla="*/ 807085 w 1592747"/>
                  <a:gd name="connsiteY107" fmla="*/ 1225029 h 1406896"/>
                  <a:gd name="connsiteX108" fmla="*/ 799771 w 1592747"/>
                  <a:gd name="connsiteY108" fmla="*/ 1213494 h 1406896"/>
                  <a:gd name="connsiteX109" fmla="*/ 788629 w 1592747"/>
                  <a:gd name="connsiteY109" fmla="*/ 1210399 h 1406896"/>
                  <a:gd name="connsiteX110" fmla="*/ 778276 w 1592747"/>
                  <a:gd name="connsiteY110" fmla="*/ 1192730 h 1406896"/>
                  <a:gd name="connsiteX111" fmla="*/ 768654 w 1592747"/>
                  <a:gd name="connsiteY111" fmla="*/ 1171967 h 1406896"/>
                  <a:gd name="connsiteX112" fmla="*/ 773999 w 1592747"/>
                  <a:gd name="connsiteY112" fmla="*/ 1147040 h 1406896"/>
                  <a:gd name="connsiteX113" fmla="*/ 786322 w 1592747"/>
                  <a:gd name="connsiteY113" fmla="*/ 1143945 h 1406896"/>
                  <a:gd name="connsiteX114" fmla="*/ 810124 w 1592747"/>
                  <a:gd name="connsiteY114" fmla="*/ 1153961 h 1406896"/>
                  <a:gd name="connsiteX115" fmla="*/ 825823 w 1592747"/>
                  <a:gd name="connsiteY115" fmla="*/ 1162401 h 1406896"/>
                  <a:gd name="connsiteX116" fmla="*/ 848162 w 1592747"/>
                  <a:gd name="connsiteY116" fmla="*/ 1172755 h 1406896"/>
                  <a:gd name="connsiteX117" fmla="*/ 858909 w 1592747"/>
                  <a:gd name="connsiteY117" fmla="*/ 1183502 h 1406896"/>
                  <a:gd name="connsiteX118" fmla="*/ 873877 w 1592747"/>
                  <a:gd name="connsiteY118" fmla="*/ 1182377 h 1406896"/>
                  <a:gd name="connsiteX119" fmla="*/ 885412 w 1592747"/>
                  <a:gd name="connsiteY119" fmla="*/ 1183502 h 1406896"/>
                  <a:gd name="connsiteX120" fmla="*/ 900379 w 1592747"/>
                  <a:gd name="connsiteY120" fmla="*/ 1171236 h 1406896"/>
                  <a:gd name="connsiteX121" fmla="*/ 921536 w 1592747"/>
                  <a:gd name="connsiteY121" fmla="*/ 1161220 h 1406896"/>
                  <a:gd name="connsiteX122" fmla="*/ 922662 w 1592747"/>
                  <a:gd name="connsiteY122" fmla="*/ 1150866 h 1406896"/>
                  <a:gd name="connsiteX123" fmla="*/ 916528 w 1592747"/>
                  <a:gd name="connsiteY123" fmla="*/ 1138937 h 1406896"/>
                  <a:gd name="connsiteX124" fmla="*/ 909664 w 1592747"/>
                  <a:gd name="connsiteY124" fmla="*/ 1129709 h 1406896"/>
                  <a:gd name="connsiteX125" fmla="*/ 900042 w 1592747"/>
                  <a:gd name="connsiteY125" fmla="*/ 1115530 h 1406896"/>
                  <a:gd name="connsiteX126" fmla="*/ 899648 w 1592747"/>
                  <a:gd name="connsiteY126" fmla="*/ 1114629 h 1406896"/>
                  <a:gd name="connsiteX127" fmla="*/ 901561 w 1592747"/>
                  <a:gd name="connsiteY127" fmla="*/ 1090940 h 1406896"/>
                  <a:gd name="connsiteX128" fmla="*/ 924294 w 1592747"/>
                  <a:gd name="connsiteY128" fmla="*/ 1068657 h 1406896"/>
                  <a:gd name="connsiteX129" fmla="*/ 942693 w 1592747"/>
                  <a:gd name="connsiteY129" fmla="*/ 1048682 h 1406896"/>
                  <a:gd name="connsiteX130" fmla="*/ 937742 w 1592747"/>
                  <a:gd name="connsiteY130" fmla="*/ 1021786 h 1406896"/>
                  <a:gd name="connsiteX131" fmla="*/ 951134 w 1592747"/>
                  <a:gd name="connsiteY131" fmla="*/ 1017622 h 1406896"/>
                  <a:gd name="connsiteX132" fmla="*/ 955016 w 1592747"/>
                  <a:gd name="connsiteY132" fmla="*/ 1014527 h 1406896"/>
                  <a:gd name="connsiteX133" fmla="*/ 963063 w 1592747"/>
                  <a:gd name="connsiteY133" fmla="*/ 1004511 h 1406896"/>
                  <a:gd name="connsiteX134" fmla="*/ 983038 w 1592747"/>
                  <a:gd name="connsiteY134" fmla="*/ 1004905 h 1406896"/>
                  <a:gd name="connsiteX135" fmla="*/ 983038 w 1592747"/>
                  <a:gd name="connsiteY135" fmla="*/ 993764 h 1406896"/>
                  <a:gd name="connsiteX136" fmla="*/ 985401 w 1592747"/>
                  <a:gd name="connsiteY136" fmla="*/ 969568 h 1406896"/>
                  <a:gd name="connsiteX137" fmla="*/ 996543 w 1592747"/>
                  <a:gd name="connsiteY137" fmla="*/ 966473 h 1406896"/>
                  <a:gd name="connsiteX138" fmla="*/ 1006502 w 1592747"/>
                  <a:gd name="connsiteY138" fmla="*/ 969962 h 1406896"/>
                  <a:gd name="connsiteX139" fmla="*/ 1006896 w 1592747"/>
                  <a:gd name="connsiteY139" fmla="*/ 956570 h 1406896"/>
                  <a:gd name="connsiteX140" fmla="*/ 1008134 w 1592747"/>
                  <a:gd name="connsiteY140" fmla="*/ 934006 h 1406896"/>
                  <a:gd name="connsiteX141" fmla="*/ 1009203 w 1592747"/>
                  <a:gd name="connsiteY141" fmla="*/ 912849 h 1406896"/>
                  <a:gd name="connsiteX142" fmla="*/ 1000313 w 1592747"/>
                  <a:gd name="connsiteY142" fmla="*/ 904915 h 1406896"/>
                  <a:gd name="connsiteX143" fmla="*/ 990128 w 1592747"/>
                  <a:gd name="connsiteY143" fmla="*/ 901427 h 1406896"/>
                  <a:gd name="connsiteX144" fmla="*/ 993729 w 1592747"/>
                  <a:gd name="connsiteY144" fmla="*/ 877231 h 1406896"/>
                  <a:gd name="connsiteX145" fmla="*/ 983376 w 1592747"/>
                  <a:gd name="connsiteY145" fmla="*/ 860744 h 1406896"/>
                  <a:gd name="connsiteX146" fmla="*/ 977242 w 1592747"/>
                  <a:gd name="connsiteY146" fmla="*/ 851460 h 1406896"/>
                  <a:gd name="connsiteX147" fmla="*/ 973135 w 1592747"/>
                  <a:gd name="connsiteY147" fmla="*/ 823100 h 1406896"/>
                  <a:gd name="connsiteX148" fmla="*/ 966889 w 1592747"/>
                  <a:gd name="connsiteY148" fmla="*/ 810215 h 1406896"/>
                  <a:gd name="connsiteX149" fmla="*/ 978818 w 1592747"/>
                  <a:gd name="connsiteY149" fmla="*/ 802956 h 1406896"/>
                  <a:gd name="connsiteX150" fmla="*/ 969534 w 1592747"/>
                  <a:gd name="connsiteY150" fmla="*/ 782868 h 1406896"/>
                  <a:gd name="connsiteX151" fmla="*/ 964863 w 1592747"/>
                  <a:gd name="connsiteY151" fmla="*/ 777185 h 1406896"/>
                  <a:gd name="connsiteX152" fmla="*/ 944719 w 1592747"/>
                  <a:gd name="connsiteY152" fmla="*/ 766888 h 1406896"/>
                  <a:gd name="connsiteX153" fmla="*/ 935997 w 1592747"/>
                  <a:gd name="connsiteY153" fmla="*/ 736446 h 1406896"/>
                  <a:gd name="connsiteX154" fmla="*/ 928739 w 1592747"/>
                  <a:gd name="connsiteY154" fmla="*/ 718890 h 1406896"/>
                  <a:gd name="connsiteX155" fmla="*/ 910170 w 1592747"/>
                  <a:gd name="connsiteY155" fmla="*/ 703923 h 1406896"/>
                  <a:gd name="connsiteX156" fmla="*/ 895765 w 1592747"/>
                  <a:gd name="connsiteY156" fmla="*/ 708593 h 1406896"/>
                  <a:gd name="connsiteX157" fmla="*/ 869431 w 1592747"/>
                  <a:gd name="connsiteY157" fmla="*/ 689518 h 1406896"/>
                  <a:gd name="connsiteX158" fmla="*/ 851369 w 1592747"/>
                  <a:gd name="connsiteY158" fmla="*/ 692050 h 1406896"/>
                  <a:gd name="connsiteX159" fmla="*/ 838990 w 1592747"/>
                  <a:gd name="connsiteY159" fmla="*/ 690475 h 1406896"/>
                  <a:gd name="connsiteX160" fmla="*/ 822503 w 1592747"/>
                  <a:gd name="connsiteY160" fmla="*/ 671962 h 1406896"/>
                  <a:gd name="connsiteX161" fmla="*/ 818902 w 1592747"/>
                  <a:gd name="connsiteY161" fmla="*/ 656432 h 1406896"/>
                  <a:gd name="connsiteX162" fmla="*/ 815751 w 1592747"/>
                  <a:gd name="connsiteY162" fmla="*/ 647654 h 1406896"/>
                  <a:gd name="connsiteX163" fmla="*/ 804441 w 1592747"/>
                  <a:gd name="connsiteY163" fmla="*/ 636344 h 1406896"/>
                  <a:gd name="connsiteX164" fmla="*/ 779176 w 1592747"/>
                  <a:gd name="connsiteY164" fmla="*/ 629142 h 1406896"/>
                  <a:gd name="connsiteX165" fmla="*/ 760045 w 1592747"/>
                  <a:gd name="connsiteY165" fmla="*/ 605396 h 1406896"/>
                  <a:gd name="connsiteX166" fmla="*/ 738888 w 1592747"/>
                  <a:gd name="connsiteY166" fmla="*/ 590485 h 1406896"/>
                  <a:gd name="connsiteX167" fmla="*/ 741532 w 1592747"/>
                  <a:gd name="connsiteY167" fmla="*/ 601795 h 1406896"/>
                  <a:gd name="connsiteX168" fmla="*/ 750198 w 1592747"/>
                  <a:gd name="connsiteY168" fmla="*/ 622615 h 1406896"/>
                  <a:gd name="connsiteX169" fmla="*/ 736299 w 1592747"/>
                  <a:gd name="connsiteY169" fmla="*/ 616200 h 1406896"/>
                  <a:gd name="connsiteX170" fmla="*/ 701525 w 1592747"/>
                  <a:gd name="connsiteY170" fmla="*/ 588122 h 1406896"/>
                  <a:gd name="connsiteX171" fmla="*/ 665907 w 1592747"/>
                  <a:gd name="connsiteY171" fmla="*/ 545189 h 1406896"/>
                  <a:gd name="connsiteX172" fmla="*/ 643850 w 1592747"/>
                  <a:gd name="connsiteY172" fmla="*/ 520262 h 1406896"/>
                  <a:gd name="connsiteX173" fmla="*/ 618866 w 1592747"/>
                  <a:gd name="connsiteY173" fmla="*/ 517617 h 1406896"/>
                  <a:gd name="connsiteX174" fmla="*/ 596359 w 1592747"/>
                  <a:gd name="connsiteY174" fmla="*/ 517617 h 1406896"/>
                  <a:gd name="connsiteX175" fmla="*/ 579422 w 1592747"/>
                  <a:gd name="connsiteY175" fmla="*/ 513622 h 1406896"/>
                  <a:gd name="connsiteX176" fmla="*/ 565017 w 1592747"/>
                  <a:gd name="connsiteY176" fmla="*/ 537311 h 1406896"/>
                  <a:gd name="connsiteX177" fmla="*/ 520058 w 1592747"/>
                  <a:gd name="connsiteY177" fmla="*/ 505294 h 1406896"/>
                  <a:gd name="connsiteX178" fmla="*/ 469191 w 1592747"/>
                  <a:gd name="connsiteY178" fmla="*/ 476822 h 1406896"/>
                  <a:gd name="connsiteX179" fmla="*/ 450904 w 1592747"/>
                  <a:gd name="connsiteY179" fmla="*/ 494772 h 1406896"/>
                  <a:gd name="connsiteX180" fmla="*/ 451748 w 1592747"/>
                  <a:gd name="connsiteY180" fmla="*/ 537705 h 1406896"/>
                  <a:gd name="connsiteX181" fmla="*/ 436499 w 1592747"/>
                  <a:gd name="connsiteY181" fmla="*/ 555711 h 1406896"/>
                  <a:gd name="connsiteX182" fmla="*/ 419112 w 1592747"/>
                  <a:gd name="connsiteY182" fmla="*/ 563589 h 1406896"/>
                  <a:gd name="connsiteX183" fmla="*/ 406395 w 1592747"/>
                  <a:gd name="connsiteY183" fmla="*/ 586434 h 1406896"/>
                  <a:gd name="connsiteX184" fmla="*/ 404763 w 1592747"/>
                  <a:gd name="connsiteY184" fmla="*/ 595155 h 1406896"/>
                  <a:gd name="connsiteX185" fmla="*/ 391146 w 1592747"/>
                  <a:gd name="connsiteY185" fmla="*/ 589922 h 1406896"/>
                  <a:gd name="connsiteX186" fmla="*/ 369089 w 1592747"/>
                  <a:gd name="connsiteY186" fmla="*/ 602639 h 1406896"/>
                  <a:gd name="connsiteX187" fmla="*/ 331333 w 1592747"/>
                  <a:gd name="connsiteY187" fmla="*/ 579400 h 1406896"/>
                  <a:gd name="connsiteX188" fmla="*/ 305449 w 1592747"/>
                  <a:gd name="connsiteY188" fmla="*/ 570678 h 1406896"/>
                  <a:gd name="connsiteX189" fmla="*/ 268143 w 1592747"/>
                  <a:gd name="connsiteY189" fmla="*/ 561000 h 1406896"/>
                  <a:gd name="connsiteX190" fmla="*/ 217220 w 1592747"/>
                  <a:gd name="connsiteY190" fmla="*/ 554023 h 1406896"/>
                  <a:gd name="connsiteX191" fmla="*/ 195162 w 1592747"/>
                  <a:gd name="connsiteY191" fmla="*/ 504900 h 1406896"/>
                  <a:gd name="connsiteX192" fmla="*/ 143001 w 1592747"/>
                  <a:gd name="connsiteY192" fmla="*/ 491790 h 1406896"/>
                  <a:gd name="connsiteX193" fmla="*/ 143451 w 1592747"/>
                  <a:gd name="connsiteY193" fmla="*/ 474627 h 1406896"/>
                  <a:gd name="connsiteX194" fmla="*/ 89602 w 1592747"/>
                  <a:gd name="connsiteY194" fmla="*/ 462867 h 1406896"/>
                  <a:gd name="connsiteX195" fmla="*/ 81949 w 1592747"/>
                  <a:gd name="connsiteY195" fmla="*/ 432145 h 1406896"/>
                  <a:gd name="connsiteX196" fmla="*/ 68782 w 1592747"/>
                  <a:gd name="connsiteY196" fmla="*/ 422523 h 1406896"/>
                  <a:gd name="connsiteX197" fmla="*/ 28550 w 1592747"/>
                  <a:gd name="connsiteY197" fmla="*/ 418584 h 1406896"/>
                  <a:gd name="connsiteX198" fmla="*/ 11163 w 1592747"/>
                  <a:gd name="connsiteY198" fmla="*/ 422917 h 1406896"/>
                  <a:gd name="connsiteX199" fmla="*/ 416 w 1592747"/>
                  <a:gd name="connsiteY199" fmla="*/ 425617 h 1406896"/>
                  <a:gd name="connsiteX200" fmla="*/ 3567 w 1592747"/>
                  <a:gd name="connsiteY200" fmla="*/ 420778 h 1406896"/>
                  <a:gd name="connsiteX201" fmla="*/ 4130 w 1592747"/>
                  <a:gd name="connsiteY201" fmla="*/ 391406 h 1406896"/>
                  <a:gd name="connsiteX202" fmla="*/ 27875 w 1592747"/>
                  <a:gd name="connsiteY202" fmla="*/ 369349 h 1406896"/>
                  <a:gd name="connsiteX203" fmla="*/ 45993 w 1592747"/>
                  <a:gd name="connsiteY203" fmla="*/ 329173 h 1406896"/>
                  <a:gd name="connsiteX204" fmla="*/ 70358 w 1592747"/>
                  <a:gd name="connsiteY204" fmla="*/ 268008 h 1406896"/>
                  <a:gd name="connsiteX205" fmla="*/ 77110 w 1592747"/>
                  <a:gd name="connsiteY205" fmla="*/ 241450 h 1406896"/>
                  <a:gd name="connsiteX206" fmla="*/ 82231 w 1592747"/>
                  <a:gd name="connsiteY206" fmla="*/ 230140 h 1406896"/>
                  <a:gd name="connsiteX207" fmla="*/ 117905 w 1592747"/>
                  <a:gd name="connsiteY207" fmla="*/ 234641 h 1406896"/>
                  <a:gd name="connsiteX208" fmla="*/ 146771 w 1592747"/>
                  <a:gd name="connsiteY208" fmla="*/ 235204 h 1406896"/>
                  <a:gd name="connsiteX209" fmla="*/ 167703 w 1592747"/>
                  <a:gd name="connsiteY209" fmla="*/ 231209 h 1406896"/>
                  <a:gd name="connsiteX210" fmla="*/ 194881 w 1592747"/>
                  <a:gd name="connsiteY210" fmla="*/ 201217 h 1406896"/>
                  <a:gd name="connsiteX211" fmla="*/ 223184 w 1592747"/>
                  <a:gd name="connsiteY211" fmla="*/ 167850 h 1406896"/>
                  <a:gd name="connsiteX212" fmla="*/ 265611 w 1592747"/>
                  <a:gd name="connsiteY212" fmla="*/ 144104 h 1406896"/>
                  <a:gd name="connsiteX213" fmla="*/ 284348 w 1592747"/>
                  <a:gd name="connsiteY213" fmla="*/ 133920 h 1406896"/>
                  <a:gd name="connsiteX214" fmla="*/ 301285 w 1592747"/>
                  <a:gd name="connsiteY214" fmla="*/ 119177 h 1406896"/>
                  <a:gd name="connsiteX215" fmla="*/ 322836 w 1592747"/>
                  <a:gd name="connsiteY215" fmla="*/ 119740 h 1406896"/>
                  <a:gd name="connsiteX216" fmla="*/ 334146 w 1592747"/>
                  <a:gd name="connsiteY216" fmla="*/ 131613 h 1406896"/>
                  <a:gd name="connsiteX217" fmla="*/ 356710 w 1592747"/>
                  <a:gd name="connsiteY217" fmla="*/ 118052 h 1406896"/>
                  <a:gd name="connsiteX218" fmla="*/ 406001 w 1592747"/>
                  <a:gd name="connsiteY218" fmla="*/ 107305 h 1406896"/>
                  <a:gd name="connsiteX219" fmla="*/ 417255 w 1592747"/>
                  <a:gd name="connsiteY219" fmla="*/ 85754 h 1406896"/>
                  <a:gd name="connsiteX220" fmla="*/ 418437 w 1592747"/>
                  <a:gd name="connsiteY220" fmla="*/ 68817 h 1406896"/>
                  <a:gd name="connsiteX221" fmla="*/ 422376 w 1592747"/>
                  <a:gd name="connsiteY221" fmla="*/ 56381 h 1406896"/>
                  <a:gd name="connsiteX222" fmla="*/ 417255 w 1592747"/>
                  <a:gd name="connsiteY222" fmla="*/ 42764 h 1406896"/>
                  <a:gd name="connsiteX223" fmla="*/ 417255 w 1592747"/>
                  <a:gd name="connsiteY223" fmla="*/ 32017 h 1406896"/>
                  <a:gd name="connsiteX224" fmla="*/ 453492 w 1592747"/>
                  <a:gd name="connsiteY224" fmla="*/ 4839 h 1406896"/>
                  <a:gd name="connsiteX225" fmla="*/ 458838 w 1592747"/>
                  <a:gd name="connsiteY225" fmla="*/ 2307 h 1406896"/>
                  <a:gd name="connsiteX226" fmla="*/ 464127 w 1592747"/>
                  <a:gd name="connsiteY226" fmla="*/ 0 h 1406896"/>
                  <a:gd name="connsiteX227" fmla="*/ 464296 w 1592747"/>
                  <a:gd name="connsiteY227" fmla="*/ 1182 h 1406896"/>
                  <a:gd name="connsiteX228" fmla="*/ 469979 w 1592747"/>
                  <a:gd name="connsiteY228" fmla="*/ 2363 h 1406896"/>
                  <a:gd name="connsiteX229" fmla="*/ 483934 w 1592747"/>
                  <a:gd name="connsiteY229" fmla="*/ 2870 h 1406896"/>
                  <a:gd name="connsiteX230" fmla="*/ 500252 w 1592747"/>
                  <a:gd name="connsiteY230" fmla="*/ 3601 h 1406896"/>
                  <a:gd name="connsiteX231" fmla="*/ 500814 w 1592747"/>
                  <a:gd name="connsiteY231" fmla="*/ 3601 h 1406896"/>
                  <a:gd name="connsiteX232" fmla="*/ 518089 w 1592747"/>
                  <a:gd name="connsiteY232" fmla="*/ 2363 h 1406896"/>
                  <a:gd name="connsiteX233" fmla="*/ 522872 w 1592747"/>
                  <a:gd name="connsiteY233" fmla="*/ 1688 h 1406896"/>
                  <a:gd name="connsiteX234" fmla="*/ 531593 w 1592747"/>
                  <a:gd name="connsiteY234" fmla="*/ 1013 h 1406896"/>
                  <a:gd name="connsiteX235" fmla="*/ 532269 w 1592747"/>
                  <a:gd name="connsiteY235" fmla="*/ 1013 h 1406896"/>
                  <a:gd name="connsiteX236" fmla="*/ 533844 w 1592747"/>
                  <a:gd name="connsiteY236" fmla="*/ 6696 h 1406896"/>
                  <a:gd name="connsiteX237" fmla="*/ 545042 w 1592747"/>
                  <a:gd name="connsiteY237" fmla="*/ 46703 h 1406896"/>
                  <a:gd name="connsiteX238" fmla="*/ 570700 w 1592747"/>
                  <a:gd name="connsiteY238" fmla="*/ 128124 h 1406896"/>
                  <a:gd name="connsiteX239" fmla="*/ 581785 w 1592747"/>
                  <a:gd name="connsiteY239" fmla="*/ 164868 h 1406896"/>
                  <a:gd name="connsiteX240" fmla="*/ 570700 w 1592747"/>
                  <a:gd name="connsiteY240" fmla="*/ 175390 h 1406896"/>
                  <a:gd name="connsiteX241" fmla="*/ 552131 w 1592747"/>
                  <a:gd name="connsiteY241" fmla="*/ 187488 h 1406896"/>
                  <a:gd name="connsiteX242" fmla="*/ 580266 w 1592747"/>
                  <a:gd name="connsiteY242" fmla="*/ 228733 h 1406896"/>
                  <a:gd name="connsiteX243" fmla="*/ 601929 w 1592747"/>
                  <a:gd name="connsiteY243" fmla="*/ 243813 h 1406896"/>
                  <a:gd name="connsiteX244" fmla="*/ 613464 w 1592747"/>
                  <a:gd name="connsiteY244" fmla="*/ 261931 h 1406896"/>
                  <a:gd name="connsiteX245" fmla="*/ 610426 w 1592747"/>
                  <a:gd name="connsiteY245" fmla="*/ 299125 h 1406896"/>
                  <a:gd name="connsiteX246" fmla="*/ 616953 w 1592747"/>
                  <a:gd name="connsiteY246" fmla="*/ 307678 h 1406896"/>
                  <a:gd name="connsiteX247" fmla="*/ 630514 w 1592747"/>
                  <a:gd name="connsiteY247" fmla="*/ 305652 h 1406896"/>
                  <a:gd name="connsiteX248" fmla="*/ 636591 w 1592747"/>
                  <a:gd name="connsiteY248" fmla="*/ 293104 h 1406896"/>
                  <a:gd name="connsiteX249" fmla="*/ 644131 w 1592747"/>
                  <a:gd name="connsiteY249" fmla="*/ 286014 h 1406896"/>
                  <a:gd name="connsiteX250" fmla="*/ 647676 w 1592747"/>
                  <a:gd name="connsiteY250" fmla="*/ 296087 h 1406896"/>
                  <a:gd name="connsiteX251" fmla="*/ 654653 w 1592747"/>
                  <a:gd name="connsiteY251" fmla="*/ 299125 h 1406896"/>
                  <a:gd name="connsiteX252" fmla="*/ 665738 w 1592747"/>
                  <a:gd name="connsiteY252" fmla="*/ 286014 h 1406896"/>
                  <a:gd name="connsiteX253" fmla="*/ 678286 w 1592747"/>
                  <a:gd name="connsiteY253" fmla="*/ 293611 h 1406896"/>
                  <a:gd name="connsiteX254" fmla="*/ 690834 w 1592747"/>
                  <a:gd name="connsiteY254" fmla="*/ 293104 h 1406896"/>
                  <a:gd name="connsiteX255" fmla="*/ 698881 w 1592747"/>
                  <a:gd name="connsiteY255" fmla="*/ 281007 h 1406896"/>
                  <a:gd name="connsiteX256" fmla="*/ 716493 w 1592747"/>
                  <a:gd name="connsiteY256" fmla="*/ 280050 h 1406896"/>
                  <a:gd name="connsiteX257" fmla="*/ 736581 w 1592747"/>
                  <a:gd name="connsiteY257" fmla="*/ 270991 h 1406896"/>
                  <a:gd name="connsiteX258" fmla="*/ 757175 w 1592747"/>
                  <a:gd name="connsiteY258" fmla="*/ 267446 h 1406896"/>
                  <a:gd name="connsiteX259" fmla="*/ 780808 w 1592747"/>
                  <a:gd name="connsiteY259" fmla="*/ 282582 h 1406896"/>
                  <a:gd name="connsiteX260" fmla="*/ 792906 w 1592747"/>
                  <a:gd name="connsiteY260" fmla="*/ 298169 h 1406896"/>
                  <a:gd name="connsiteX261" fmla="*/ 792906 w 1592747"/>
                  <a:gd name="connsiteY261" fmla="*/ 308184 h 1406896"/>
                  <a:gd name="connsiteX262" fmla="*/ 785816 w 1592747"/>
                  <a:gd name="connsiteY262" fmla="*/ 332324 h 1406896"/>
                  <a:gd name="connsiteX263" fmla="*/ 781821 w 1592747"/>
                  <a:gd name="connsiteY263" fmla="*/ 352412 h 1406896"/>
                  <a:gd name="connsiteX264" fmla="*/ 764659 w 1592747"/>
                  <a:gd name="connsiteY264" fmla="*/ 366479 h 1406896"/>
                  <a:gd name="connsiteX265" fmla="*/ 756669 w 1592747"/>
                  <a:gd name="connsiteY265" fmla="*/ 380096 h 1406896"/>
                  <a:gd name="connsiteX266" fmla="*/ 744121 w 1592747"/>
                  <a:gd name="connsiteY266" fmla="*/ 388593 h 1406896"/>
                  <a:gd name="connsiteX267" fmla="*/ 732980 w 1592747"/>
                  <a:gd name="connsiteY267" fmla="*/ 395120 h 1406896"/>
                  <a:gd name="connsiteX268" fmla="*/ 715874 w 1592747"/>
                  <a:gd name="connsiteY268" fmla="*/ 402210 h 1406896"/>
                  <a:gd name="connsiteX269" fmla="*/ 710922 w 1592747"/>
                  <a:gd name="connsiteY269" fmla="*/ 408230 h 1406896"/>
                  <a:gd name="connsiteX270" fmla="*/ 740576 w 1592747"/>
                  <a:gd name="connsiteY270" fmla="*/ 413294 h 1406896"/>
                  <a:gd name="connsiteX271" fmla="*/ 757119 w 1592747"/>
                  <a:gd name="connsiteY271" fmla="*/ 429387 h 1406896"/>
                  <a:gd name="connsiteX272" fmla="*/ 778782 w 1592747"/>
                  <a:gd name="connsiteY272" fmla="*/ 442948 h 1406896"/>
                  <a:gd name="connsiteX273" fmla="*/ 784803 w 1592747"/>
                  <a:gd name="connsiteY273" fmla="*/ 456059 h 1406896"/>
                  <a:gd name="connsiteX274" fmla="*/ 790317 w 1592747"/>
                  <a:gd name="connsiteY274" fmla="*/ 467594 h 1406896"/>
                  <a:gd name="connsiteX275" fmla="*/ 798364 w 1592747"/>
                  <a:gd name="connsiteY275" fmla="*/ 478172 h 1406896"/>
                  <a:gd name="connsiteX276" fmla="*/ 807423 w 1592747"/>
                  <a:gd name="connsiteY276" fmla="*/ 485712 h 1406896"/>
                  <a:gd name="connsiteX277" fmla="*/ 826554 w 1592747"/>
                  <a:gd name="connsiteY277" fmla="*/ 488751 h 1406896"/>
                  <a:gd name="connsiteX278" fmla="*/ 833082 w 1592747"/>
                  <a:gd name="connsiteY278" fmla="*/ 497810 h 1406896"/>
                  <a:gd name="connsiteX279" fmla="*/ 831056 w 1592747"/>
                  <a:gd name="connsiteY279" fmla="*/ 514972 h 1406896"/>
                  <a:gd name="connsiteX280" fmla="*/ 827567 w 1592747"/>
                  <a:gd name="connsiteY280" fmla="*/ 531515 h 1406896"/>
                  <a:gd name="connsiteX281" fmla="*/ 835107 w 1592747"/>
                  <a:gd name="connsiteY281" fmla="*/ 544626 h 1406896"/>
                  <a:gd name="connsiteX282" fmla="*/ 841635 w 1592747"/>
                  <a:gd name="connsiteY282" fmla="*/ 550647 h 1406896"/>
                  <a:gd name="connsiteX283" fmla="*/ 859697 w 1592747"/>
                  <a:gd name="connsiteY283" fmla="*/ 546595 h 1406896"/>
                  <a:gd name="connsiteX284" fmla="*/ 866787 w 1592747"/>
                  <a:gd name="connsiteY284" fmla="*/ 550647 h 1406896"/>
                  <a:gd name="connsiteX285" fmla="*/ 870782 w 1592747"/>
                  <a:gd name="connsiteY285" fmla="*/ 562688 h 1406896"/>
                  <a:gd name="connsiteX286" fmla="*/ 873820 w 1592747"/>
                  <a:gd name="connsiteY286" fmla="*/ 571241 h 1406896"/>
                  <a:gd name="connsiteX287" fmla="*/ 899029 w 1592747"/>
                  <a:gd name="connsiteY287" fmla="*/ 593355 h 1406896"/>
                  <a:gd name="connsiteX288" fmla="*/ 910564 w 1592747"/>
                  <a:gd name="connsiteY288" fmla="*/ 594874 h 1406896"/>
                  <a:gd name="connsiteX289" fmla="*/ 923112 w 1592747"/>
                  <a:gd name="connsiteY289" fmla="*/ 586828 h 1406896"/>
                  <a:gd name="connsiteX290" fmla="*/ 937179 w 1592747"/>
                  <a:gd name="connsiteY290" fmla="*/ 567696 h 1406896"/>
                  <a:gd name="connsiteX291" fmla="*/ 937179 w 1592747"/>
                  <a:gd name="connsiteY291" fmla="*/ 556105 h 1406896"/>
                  <a:gd name="connsiteX292" fmla="*/ 928120 w 1592747"/>
                  <a:gd name="connsiteY292" fmla="*/ 537536 h 1406896"/>
                  <a:gd name="connsiteX293" fmla="*/ 949277 w 1592747"/>
                  <a:gd name="connsiteY293" fmla="*/ 529040 h 1406896"/>
                  <a:gd name="connsiteX294" fmla="*/ 977411 w 1592747"/>
                  <a:gd name="connsiteY294" fmla="*/ 521950 h 1406896"/>
                  <a:gd name="connsiteX295" fmla="*/ 987934 w 1592747"/>
                  <a:gd name="connsiteY295" fmla="*/ 521950 h 1406896"/>
                  <a:gd name="connsiteX296" fmla="*/ 1010047 w 1592747"/>
                  <a:gd name="connsiteY296" fmla="*/ 533035 h 1406896"/>
                  <a:gd name="connsiteX297" fmla="*/ 1032161 w 1592747"/>
                  <a:gd name="connsiteY297" fmla="*/ 540124 h 1406896"/>
                  <a:gd name="connsiteX298" fmla="*/ 1046228 w 1592747"/>
                  <a:gd name="connsiteY298" fmla="*/ 534048 h 1406896"/>
                  <a:gd name="connsiteX299" fmla="*/ 1061364 w 1592747"/>
                  <a:gd name="connsiteY299" fmla="*/ 522006 h 1406896"/>
                  <a:gd name="connsiteX300" fmla="*/ 1102103 w 1592747"/>
                  <a:gd name="connsiteY300" fmla="*/ 506926 h 1406896"/>
                  <a:gd name="connsiteX301" fmla="*/ 1132263 w 1592747"/>
                  <a:gd name="connsiteY301" fmla="*/ 504900 h 1406896"/>
                  <a:gd name="connsiteX302" fmla="*/ 1142335 w 1592747"/>
                  <a:gd name="connsiteY302" fmla="*/ 522963 h 1406896"/>
                  <a:gd name="connsiteX303" fmla="*/ 1149312 w 1592747"/>
                  <a:gd name="connsiteY303" fmla="*/ 550647 h 1406896"/>
                  <a:gd name="connsiteX304" fmla="*/ 1144811 w 1592747"/>
                  <a:gd name="connsiteY304" fmla="*/ 575236 h 1406896"/>
                  <a:gd name="connsiteX305" fmla="*/ 1131250 w 1592747"/>
                  <a:gd name="connsiteY305" fmla="*/ 590372 h 1406896"/>
                  <a:gd name="connsiteX306" fmla="*/ 1116114 w 1592747"/>
                  <a:gd name="connsiteY306" fmla="*/ 606916 h 1406896"/>
                  <a:gd name="connsiteX307" fmla="*/ 1084941 w 1592747"/>
                  <a:gd name="connsiteY307" fmla="*/ 627510 h 1406896"/>
                  <a:gd name="connsiteX308" fmla="*/ 1072393 w 1592747"/>
                  <a:gd name="connsiteY308" fmla="*/ 635050 h 1406896"/>
                  <a:gd name="connsiteX309" fmla="*/ 1076388 w 1592747"/>
                  <a:gd name="connsiteY309" fmla="*/ 656713 h 1406896"/>
                  <a:gd name="connsiteX310" fmla="*/ 1076895 w 1592747"/>
                  <a:gd name="connsiteY310" fmla="*/ 672806 h 1406896"/>
                  <a:gd name="connsiteX311" fmla="*/ 1063334 w 1592747"/>
                  <a:gd name="connsiteY311" fmla="*/ 679784 h 1406896"/>
                  <a:gd name="connsiteX312" fmla="*/ 1061758 w 1592747"/>
                  <a:gd name="connsiteY312" fmla="*/ 697902 h 1406896"/>
                  <a:gd name="connsiteX313" fmla="*/ 1078357 w 1592747"/>
                  <a:gd name="connsiteY313" fmla="*/ 717034 h 1406896"/>
                  <a:gd name="connsiteX314" fmla="*/ 1093944 w 1592747"/>
                  <a:gd name="connsiteY314" fmla="*/ 728569 h 1406896"/>
                  <a:gd name="connsiteX315" fmla="*/ 1130688 w 1592747"/>
                  <a:gd name="connsiteY315" fmla="*/ 763287 h 1406896"/>
                  <a:gd name="connsiteX316" fmla="*/ 1151845 w 1592747"/>
                  <a:gd name="connsiteY316" fmla="*/ 774878 h 1406896"/>
                  <a:gd name="connsiteX317" fmla="*/ 1159497 w 1592747"/>
                  <a:gd name="connsiteY317" fmla="*/ 773021 h 1406896"/>
                  <a:gd name="connsiteX318" fmla="*/ 1161860 w 1592747"/>
                  <a:gd name="connsiteY318" fmla="*/ 772852 h 1406896"/>
                  <a:gd name="connsiteX319" fmla="*/ 1182455 w 1592747"/>
                  <a:gd name="connsiteY319" fmla="*/ 775384 h 1406896"/>
                  <a:gd name="connsiteX320" fmla="*/ 1185718 w 1592747"/>
                  <a:gd name="connsiteY320" fmla="*/ 776228 h 1406896"/>
                  <a:gd name="connsiteX321" fmla="*/ 1186844 w 1592747"/>
                  <a:gd name="connsiteY321" fmla="*/ 776791 h 1406896"/>
                  <a:gd name="connsiteX322" fmla="*/ 1188532 w 1592747"/>
                  <a:gd name="connsiteY322" fmla="*/ 777917 h 1406896"/>
                  <a:gd name="connsiteX323" fmla="*/ 1189826 w 1592747"/>
                  <a:gd name="connsiteY323" fmla="*/ 778873 h 1406896"/>
                  <a:gd name="connsiteX324" fmla="*/ 1190895 w 1592747"/>
                  <a:gd name="connsiteY324" fmla="*/ 779998 h 1406896"/>
                  <a:gd name="connsiteX325" fmla="*/ 1192246 w 1592747"/>
                  <a:gd name="connsiteY325" fmla="*/ 781461 h 1406896"/>
                  <a:gd name="connsiteX326" fmla="*/ 1193990 w 1592747"/>
                  <a:gd name="connsiteY326" fmla="*/ 783881 h 1406896"/>
                  <a:gd name="connsiteX327" fmla="*/ 1182905 w 1592747"/>
                  <a:gd name="connsiteY327" fmla="*/ 792997 h 1406896"/>
                  <a:gd name="connsiteX328" fmla="*/ 1189882 w 1592747"/>
                  <a:gd name="connsiteY328" fmla="*/ 802562 h 1406896"/>
                  <a:gd name="connsiteX329" fmla="*/ 1201980 w 1592747"/>
                  <a:gd name="connsiteY329" fmla="*/ 801493 h 1406896"/>
                  <a:gd name="connsiteX330" fmla="*/ 1210477 w 1592747"/>
                  <a:gd name="connsiteY330" fmla="*/ 807514 h 1406896"/>
                  <a:gd name="connsiteX331" fmla="*/ 1223024 w 1592747"/>
                  <a:gd name="connsiteY331" fmla="*/ 826195 h 1406896"/>
                  <a:gd name="connsiteX332" fmla="*/ 1232140 w 1592747"/>
                  <a:gd name="connsiteY332" fmla="*/ 830190 h 1406896"/>
                  <a:gd name="connsiteX333" fmla="*/ 1241706 w 1592747"/>
                  <a:gd name="connsiteY333" fmla="*/ 833735 h 1406896"/>
                  <a:gd name="connsiteX334" fmla="*/ 1247220 w 1592747"/>
                  <a:gd name="connsiteY334" fmla="*/ 844257 h 1406896"/>
                  <a:gd name="connsiteX335" fmla="*/ 1256786 w 1592747"/>
                  <a:gd name="connsiteY335" fmla="*/ 859844 h 1406896"/>
                  <a:gd name="connsiteX336" fmla="*/ 1247220 w 1592747"/>
                  <a:gd name="connsiteY336" fmla="*/ 869916 h 1406896"/>
                  <a:gd name="connsiteX337" fmla="*/ 1246264 w 1592747"/>
                  <a:gd name="connsiteY337" fmla="*/ 886459 h 1406896"/>
                  <a:gd name="connsiteX338" fmla="*/ 1256786 w 1592747"/>
                  <a:gd name="connsiteY338" fmla="*/ 899007 h 1406896"/>
                  <a:gd name="connsiteX339" fmla="*/ 1267871 w 1592747"/>
                  <a:gd name="connsiteY339" fmla="*/ 924215 h 1406896"/>
                  <a:gd name="connsiteX340" fmla="*/ 1270909 w 1592747"/>
                  <a:gd name="connsiteY340" fmla="*/ 945823 h 1406896"/>
                  <a:gd name="connsiteX341" fmla="*/ 1259825 w 1592747"/>
                  <a:gd name="connsiteY341" fmla="*/ 959383 h 1406896"/>
                  <a:gd name="connsiteX342" fmla="*/ 1249809 w 1592747"/>
                  <a:gd name="connsiteY342" fmla="*/ 979528 h 1406896"/>
                  <a:gd name="connsiteX343" fmla="*/ 1267871 w 1592747"/>
                  <a:gd name="connsiteY343" fmla="*/ 1005636 h 1406896"/>
                  <a:gd name="connsiteX344" fmla="*/ 1287509 w 1592747"/>
                  <a:gd name="connsiteY344" fmla="*/ 1006143 h 1406896"/>
                  <a:gd name="connsiteX345" fmla="*/ 1291504 w 1592747"/>
                  <a:gd name="connsiteY345" fmla="*/ 1016159 h 1406896"/>
                  <a:gd name="connsiteX346" fmla="*/ 1300563 w 1592747"/>
                  <a:gd name="connsiteY346" fmla="*/ 1029776 h 1406896"/>
                  <a:gd name="connsiteX347" fmla="*/ 1315699 w 1592747"/>
                  <a:gd name="connsiteY347" fmla="*/ 1031295 h 1406896"/>
                  <a:gd name="connsiteX348" fmla="*/ 1327741 w 1592747"/>
                  <a:gd name="connsiteY348" fmla="*/ 1045362 h 1406896"/>
                  <a:gd name="connsiteX349" fmla="*/ 1337813 w 1592747"/>
                  <a:gd name="connsiteY349" fmla="*/ 1044856 h 1406896"/>
                  <a:gd name="connsiteX350" fmla="*/ 1349855 w 1592747"/>
                  <a:gd name="connsiteY350" fmla="*/ 1061455 h 1406896"/>
                  <a:gd name="connsiteX351" fmla="*/ 1362402 w 1592747"/>
                  <a:gd name="connsiteY351" fmla="*/ 1060386 h 1406896"/>
                  <a:gd name="connsiteX352" fmla="*/ 1369999 w 1592747"/>
                  <a:gd name="connsiteY352" fmla="*/ 1044800 h 1406896"/>
                  <a:gd name="connsiteX353" fmla="*/ 1364428 w 1592747"/>
                  <a:gd name="connsiteY353" fmla="*/ 1032252 h 1406896"/>
                  <a:gd name="connsiteX354" fmla="*/ 1364935 w 1592747"/>
                  <a:gd name="connsiteY354" fmla="*/ 1018691 h 1406896"/>
                  <a:gd name="connsiteX355" fmla="*/ 1364935 w 1592747"/>
                  <a:gd name="connsiteY355" fmla="*/ 1009575 h 1406896"/>
                  <a:gd name="connsiteX356" fmla="*/ 1385529 w 1592747"/>
                  <a:gd name="connsiteY356" fmla="*/ 1007606 h 1406896"/>
                  <a:gd name="connsiteX357" fmla="*/ 1398583 w 1592747"/>
                  <a:gd name="connsiteY357" fmla="*/ 1007099 h 1406896"/>
                  <a:gd name="connsiteX358" fmla="*/ 1408656 w 1592747"/>
                  <a:gd name="connsiteY358" fmla="*/ 996577 h 1406896"/>
                  <a:gd name="connsiteX359" fmla="*/ 1409612 w 1592747"/>
                  <a:gd name="connsiteY359" fmla="*/ 982510 h 1406896"/>
                  <a:gd name="connsiteX360" fmla="*/ 1413663 w 1592747"/>
                  <a:gd name="connsiteY360" fmla="*/ 971931 h 1406896"/>
                  <a:gd name="connsiteX361" fmla="*/ 1413157 w 1592747"/>
                  <a:gd name="connsiteY361" fmla="*/ 952800 h 1406896"/>
                  <a:gd name="connsiteX362" fmla="*/ 1390481 w 1592747"/>
                  <a:gd name="connsiteY362" fmla="*/ 937720 h 1406896"/>
                  <a:gd name="connsiteX363" fmla="*/ 1373375 w 1592747"/>
                  <a:gd name="connsiteY363" fmla="*/ 933218 h 1406896"/>
                  <a:gd name="connsiteX364" fmla="*/ 1369380 w 1592747"/>
                  <a:gd name="connsiteY364" fmla="*/ 915606 h 1406896"/>
                  <a:gd name="connsiteX365" fmla="*/ 1363809 w 1592747"/>
                  <a:gd name="connsiteY365" fmla="*/ 902496 h 1406896"/>
                  <a:gd name="connsiteX366" fmla="*/ 1362290 w 1592747"/>
                  <a:gd name="connsiteY366" fmla="*/ 890454 h 1406896"/>
                  <a:gd name="connsiteX367" fmla="*/ 1382884 w 1592747"/>
                  <a:gd name="connsiteY367" fmla="*/ 870816 h 1406896"/>
                  <a:gd name="connsiteX368" fmla="*/ 1381365 w 1592747"/>
                  <a:gd name="connsiteY368" fmla="*/ 852248 h 1406896"/>
                  <a:gd name="connsiteX369" fmla="*/ 1384910 w 1592747"/>
                  <a:gd name="connsiteY369" fmla="*/ 841163 h 1406896"/>
                  <a:gd name="connsiteX370" fmla="*/ 1386429 w 1592747"/>
                  <a:gd name="connsiteY370" fmla="*/ 825070 h 1406896"/>
                  <a:gd name="connsiteX371" fmla="*/ 1395489 w 1592747"/>
                  <a:gd name="connsiteY371" fmla="*/ 822594 h 1406896"/>
                  <a:gd name="connsiteX372" fmla="*/ 1405054 w 1592747"/>
                  <a:gd name="connsiteY372" fmla="*/ 821075 h 1406896"/>
                  <a:gd name="connsiteX373" fmla="*/ 1421147 w 1592747"/>
                  <a:gd name="connsiteY373" fmla="*/ 823550 h 1406896"/>
                  <a:gd name="connsiteX374" fmla="*/ 1437240 w 1592747"/>
                  <a:gd name="connsiteY374" fmla="*/ 821525 h 1406896"/>
                  <a:gd name="connsiteX375" fmla="*/ 1447256 w 1592747"/>
                  <a:gd name="connsiteY375" fmla="*/ 829234 h 1406896"/>
                  <a:gd name="connsiteX376" fmla="*/ 1448944 w 1592747"/>
                  <a:gd name="connsiteY376" fmla="*/ 832779 h 1406896"/>
                  <a:gd name="connsiteX377" fmla="*/ 1449394 w 1592747"/>
                  <a:gd name="connsiteY377" fmla="*/ 833848 h 1406896"/>
                  <a:gd name="connsiteX378" fmla="*/ 1450351 w 1592747"/>
                  <a:gd name="connsiteY378" fmla="*/ 836323 h 1406896"/>
                  <a:gd name="connsiteX379" fmla="*/ 1451307 w 1592747"/>
                  <a:gd name="connsiteY379" fmla="*/ 839250 h 1406896"/>
                  <a:gd name="connsiteX380" fmla="*/ 1451420 w 1592747"/>
                  <a:gd name="connsiteY380" fmla="*/ 839643 h 1406896"/>
                  <a:gd name="connsiteX381" fmla="*/ 1452208 w 1592747"/>
                  <a:gd name="connsiteY381" fmla="*/ 842682 h 1406896"/>
                  <a:gd name="connsiteX382" fmla="*/ 1463799 w 1592747"/>
                  <a:gd name="connsiteY382" fmla="*/ 849772 h 1406896"/>
                  <a:gd name="connsiteX383" fmla="*/ 1476347 w 1592747"/>
                  <a:gd name="connsiteY383" fmla="*/ 859338 h 1406896"/>
                  <a:gd name="connsiteX384" fmla="*/ 1487938 w 1592747"/>
                  <a:gd name="connsiteY384" fmla="*/ 863839 h 1406896"/>
                  <a:gd name="connsiteX385" fmla="*/ 1506507 w 1592747"/>
                  <a:gd name="connsiteY385" fmla="*/ 870816 h 1406896"/>
                  <a:gd name="connsiteX386" fmla="*/ 1525075 w 1592747"/>
                  <a:gd name="connsiteY386" fmla="*/ 892480 h 1406896"/>
                  <a:gd name="connsiteX387" fmla="*/ 1543194 w 1592747"/>
                  <a:gd name="connsiteY387" fmla="*/ 895968 h 1406896"/>
                  <a:gd name="connsiteX388" fmla="*/ 1560806 w 1592747"/>
                  <a:gd name="connsiteY388" fmla="*/ 907053 h 1406896"/>
                  <a:gd name="connsiteX389" fmla="*/ 1570372 w 1592747"/>
                  <a:gd name="connsiteY389" fmla="*/ 915100 h 1406896"/>
                  <a:gd name="connsiteX390" fmla="*/ 1584439 w 1592747"/>
                  <a:gd name="connsiteY390" fmla="*/ 915606 h 1406896"/>
                  <a:gd name="connsiteX391" fmla="*/ 1592486 w 1592747"/>
                  <a:gd name="connsiteY391" fmla="*/ 945260 h 1406896"/>
                  <a:gd name="connsiteX392" fmla="*/ 1591417 w 1592747"/>
                  <a:gd name="connsiteY392" fmla="*/ 968443 h 1406896"/>
                  <a:gd name="connsiteX393" fmla="*/ 1573804 w 1592747"/>
                  <a:gd name="connsiteY393" fmla="*/ 992188 h 140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</a:cxnLst>
                <a:rect l="l" t="t" r="r" b="b"/>
                <a:pathLst>
                  <a:path w="1592747" h="1406896">
                    <a:moveTo>
                      <a:pt x="1573804" y="992188"/>
                    </a:moveTo>
                    <a:cubicBezTo>
                      <a:pt x="1569809" y="998209"/>
                      <a:pt x="1577856" y="1031408"/>
                      <a:pt x="1581401" y="1039960"/>
                    </a:cubicBezTo>
                    <a:cubicBezTo>
                      <a:pt x="1584889" y="1048513"/>
                      <a:pt x="1579882" y="1057573"/>
                      <a:pt x="1576337" y="1062074"/>
                    </a:cubicBezTo>
                    <a:cubicBezTo>
                      <a:pt x="1572792" y="1066576"/>
                      <a:pt x="1568796" y="1067645"/>
                      <a:pt x="1561200" y="1069164"/>
                    </a:cubicBezTo>
                    <a:cubicBezTo>
                      <a:pt x="1553660" y="1070683"/>
                      <a:pt x="1547133" y="1067645"/>
                      <a:pt x="1538636" y="1066632"/>
                    </a:cubicBezTo>
                    <a:cubicBezTo>
                      <a:pt x="1530083" y="1065675"/>
                      <a:pt x="1525019" y="1066632"/>
                      <a:pt x="1519505" y="1070683"/>
                    </a:cubicBezTo>
                    <a:cubicBezTo>
                      <a:pt x="1513934" y="1074678"/>
                      <a:pt x="1507914" y="1069614"/>
                      <a:pt x="1500374" y="1068151"/>
                    </a:cubicBezTo>
                    <a:cubicBezTo>
                      <a:pt x="1492834" y="1066632"/>
                      <a:pt x="1490808" y="1064156"/>
                      <a:pt x="1485800" y="1069670"/>
                    </a:cubicBezTo>
                    <a:cubicBezTo>
                      <a:pt x="1480736" y="1075241"/>
                      <a:pt x="1492327" y="1083737"/>
                      <a:pt x="1495366" y="1089815"/>
                    </a:cubicBezTo>
                    <a:cubicBezTo>
                      <a:pt x="1498404" y="1095835"/>
                      <a:pt x="1502456" y="1102363"/>
                      <a:pt x="1500936" y="1105851"/>
                    </a:cubicBezTo>
                    <a:cubicBezTo>
                      <a:pt x="1499361" y="1109396"/>
                      <a:pt x="1489345" y="1109396"/>
                      <a:pt x="1483774" y="1107877"/>
                    </a:cubicBezTo>
                    <a:cubicBezTo>
                      <a:pt x="1478260" y="1106358"/>
                      <a:pt x="1473252" y="1109903"/>
                      <a:pt x="1469257" y="1110915"/>
                    </a:cubicBezTo>
                    <a:cubicBezTo>
                      <a:pt x="1465206" y="1111985"/>
                      <a:pt x="1458678" y="1113954"/>
                      <a:pt x="1451645" y="1111985"/>
                    </a:cubicBezTo>
                    <a:cubicBezTo>
                      <a:pt x="1444555" y="1109959"/>
                      <a:pt x="1442529" y="1113954"/>
                      <a:pt x="1437578" y="1115980"/>
                    </a:cubicBezTo>
                    <a:cubicBezTo>
                      <a:pt x="1432514" y="1118005"/>
                      <a:pt x="1426493" y="1101912"/>
                      <a:pt x="1418896" y="1097861"/>
                    </a:cubicBezTo>
                    <a:cubicBezTo>
                      <a:pt x="1411356" y="1093866"/>
                      <a:pt x="1397289" y="1087845"/>
                      <a:pt x="1390199" y="1087339"/>
                    </a:cubicBezTo>
                    <a:cubicBezTo>
                      <a:pt x="1383222" y="1086889"/>
                      <a:pt x="1378158" y="1089871"/>
                      <a:pt x="1371631" y="1094879"/>
                    </a:cubicBezTo>
                    <a:cubicBezTo>
                      <a:pt x="1365103" y="1099943"/>
                      <a:pt x="1374669" y="1116992"/>
                      <a:pt x="1375176" y="1122563"/>
                    </a:cubicBezTo>
                    <a:cubicBezTo>
                      <a:pt x="1375682" y="1128077"/>
                      <a:pt x="1369155" y="1132129"/>
                      <a:pt x="1369155" y="1132129"/>
                    </a:cubicBezTo>
                    <a:cubicBezTo>
                      <a:pt x="1369155" y="1132129"/>
                      <a:pt x="1363584" y="1140175"/>
                      <a:pt x="1362627" y="1143214"/>
                    </a:cubicBezTo>
                    <a:cubicBezTo>
                      <a:pt x="1361671" y="1146252"/>
                      <a:pt x="1356100" y="1150754"/>
                      <a:pt x="1350080" y="1156324"/>
                    </a:cubicBezTo>
                    <a:cubicBezTo>
                      <a:pt x="1344059" y="1161839"/>
                      <a:pt x="1360602" y="1163864"/>
                      <a:pt x="1365160" y="1164314"/>
                    </a:cubicBezTo>
                    <a:cubicBezTo>
                      <a:pt x="1369717" y="1164821"/>
                      <a:pt x="1371237" y="1168872"/>
                      <a:pt x="1373206" y="1172361"/>
                    </a:cubicBezTo>
                    <a:cubicBezTo>
                      <a:pt x="1375232" y="1175906"/>
                      <a:pt x="1375232" y="1176412"/>
                      <a:pt x="1377708" y="1179451"/>
                    </a:cubicBezTo>
                    <a:cubicBezTo>
                      <a:pt x="1380240" y="1182489"/>
                      <a:pt x="1381759" y="1189017"/>
                      <a:pt x="1383278" y="1193012"/>
                    </a:cubicBezTo>
                    <a:cubicBezTo>
                      <a:pt x="1384797" y="1197063"/>
                      <a:pt x="1383278" y="1196557"/>
                      <a:pt x="1377708" y="1199089"/>
                    </a:cubicBezTo>
                    <a:cubicBezTo>
                      <a:pt x="1372193" y="1201564"/>
                      <a:pt x="1372193" y="1201564"/>
                      <a:pt x="1368648" y="1205109"/>
                    </a:cubicBezTo>
                    <a:cubicBezTo>
                      <a:pt x="1365103" y="1208598"/>
                      <a:pt x="1369155" y="1208148"/>
                      <a:pt x="1371687" y="1210624"/>
                    </a:cubicBezTo>
                    <a:cubicBezTo>
                      <a:pt x="1374219" y="1213156"/>
                      <a:pt x="1372756" y="1216194"/>
                      <a:pt x="1369717" y="1220189"/>
                    </a:cubicBezTo>
                    <a:cubicBezTo>
                      <a:pt x="1366623" y="1224241"/>
                      <a:pt x="1359139" y="1235776"/>
                      <a:pt x="1358126" y="1240784"/>
                    </a:cubicBezTo>
                    <a:cubicBezTo>
                      <a:pt x="1357057" y="1245848"/>
                      <a:pt x="1356607" y="1246355"/>
                      <a:pt x="1358576" y="1252375"/>
                    </a:cubicBezTo>
                    <a:cubicBezTo>
                      <a:pt x="1360602" y="1258396"/>
                      <a:pt x="1359082" y="1258902"/>
                      <a:pt x="1359082" y="1262898"/>
                    </a:cubicBezTo>
                    <a:cubicBezTo>
                      <a:pt x="1359082" y="1266949"/>
                      <a:pt x="1364653" y="1273983"/>
                      <a:pt x="1367129" y="1278484"/>
                    </a:cubicBezTo>
                    <a:cubicBezTo>
                      <a:pt x="1369661" y="1282985"/>
                      <a:pt x="1367635" y="1286530"/>
                      <a:pt x="1365103" y="1292101"/>
                    </a:cubicBezTo>
                    <a:cubicBezTo>
                      <a:pt x="1362627" y="1297615"/>
                      <a:pt x="1358126" y="1292551"/>
                      <a:pt x="1355088" y="1288556"/>
                    </a:cubicBezTo>
                    <a:cubicBezTo>
                      <a:pt x="1352049" y="1284505"/>
                      <a:pt x="1352049" y="1285518"/>
                      <a:pt x="1346535" y="1285518"/>
                    </a:cubicBezTo>
                    <a:cubicBezTo>
                      <a:pt x="1341020" y="1285518"/>
                      <a:pt x="1333987" y="1289513"/>
                      <a:pt x="1326953" y="1289513"/>
                    </a:cubicBezTo>
                    <a:cubicBezTo>
                      <a:pt x="1319863" y="1289513"/>
                      <a:pt x="1316881" y="1285968"/>
                      <a:pt x="1313336" y="1285011"/>
                    </a:cubicBezTo>
                    <a:cubicBezTo>
                      <a:pt x="1309791" y="1284055"/>
                      <a:pt x="1307315" y="1283492"/>
                      <a:pt x="1299775" y="1286530"/>
                    </a:cubicBezTo>
                    <a:cubicBezTo>
                      <a:pt x="1292179" y="1289569"/>
                      <a:pt x="1287227" y="1303636"/>
                      <a:pt x="1286158" y="1307125"/>
                    </a:cubicBezTo>
                    <a:cubicBezTo>
                      <a:pt x="1285202" y="1310670"/>
                      <a:pt x="1281657" y="1309657"/>
                      <a:pt x="1276142" y="1314215"/>
                    </a:cubicBezTo>
                    <a:cubicBezTo>
                      <a:pt x="1270572" y="1318716"/>
                      <a:pt x="1284639" y="1324231"/>
                      <a:pt x="1290209" y="1325750"/>
                    </a:cubicBezTo>
                    <a:cubicBezTo>
                      <a:pt x="1295724" y="1327269"/>
                      <a:pt x="1294711" y="1326819"/>
                      <a:pt x="1298256" y="1331320"/>
                    </a:cubicBezTo>
                    <a:cubicBezTo>
                      <a:pt x="1301745" y="1335822"/>
                      <a:pt x="1293192" y="1333346"/>
                      <a:pt x="1291729" y="1337341"/>
                    </a:cubicBezTo>
                    <a:cubicBezTo>
                      <a:pt x="1290209" y="1341392"/>
                      <a:pt x="1290209" y="1350902"/>
                      <a:pt x="1289197" y="1360468"/>
                    </a:cubicBezTo>
                    <a:cubicBezTo>
                      <a:pt x="1288240" y="1370033"/>
                      <a:pt x="1280137" y="1371046"/>
                      <a:pt x="1274679" y="1373578"/>
                    </a:cubicBezTo>
                    <a:cubicBezTo>
                      <a:pt x="1269109" y="1376110"/>
                      <a:pt x="1258586" y="1372622"/>
                      <a:pt x="1254085" y="1370033"/>
                    </a:cubicBezTo>
                    <a:cubicBezTo>
                      <a:pt x="1254029" y="1370033"/>
                      <a:pt x="1253972" y="1370033"/>
                      <a:pt x="1253916" y="1369977"/>
                    </a:cubicBezTo>
                    <a:cubicBezTo>
                      <a:pt x="1249527" y="1367614"/>
                      <a:pt x="1247502" y="1368683"/>
                      <a:pt x="1244576" y="1375097"/>
                    </a:cubicBezTo>
                    <a:cubicBezTo>
                      <a:pt x="1241537" y="1381625"/>
                      <a:pt x="1248064" y="1384157"/>
                      <a:pt x="1250090" y="1388715"/>
                    </a:cubicBezTo>
                    <a:cubicBezTo>
                      <a:pt x="1252059" y="1393047"/>
                      <a:pt x="1248402" y="1394623"/>
                      <a:pt x="1243619" y="1396986"/>
                    </a:cubicBezTo>
                    <a:cubicBezTo>
                      <a:pt x="1243450" y="1397099"/>
                      <a:pt x="1243225" y="1397155"/>
                      <a:pt x="1243113" y="1397267"/>
                    </a:cubicBezTo>
                    <a:cubicBezTo>
                      <a:pt x="1238049" y="1399800"/>
                      <a:pt x="1236023" y="1400306"/>
                      <a:pt x="1227976" y="1403795"/>
                    </a:cubicBezTo>
                    <a:cubicBezTo>
                      <a:pt x="1219930" y="1407340"/>
                      <a:pt x="1218917" y="1407846"/>
                      <a:pt x="1213403" y="1405314"/>
                    </a:cubicBezTo>
                    <a:cubicBezTo>
                      <a:pt x="1207888" y="1402838"/>
                      <a:pt x="1206932" y="1405314"/>
                      <a:pt x="1199842" y="1405820"/>
                    </a:cubicBezTo>
                    <a:cubicBezTo>
                      <a:pt x="1192752" y="1406327"/>
                      <a:pt x="1193315" y="1405314"/>
                      <a:pt x="1187294" y="1402782"/>
                    </a:cubicBezTo>
                    <a:cubicBezTo>
                      <a:pt x="1181273" y="1400250"/>
                      <a:pt x="1179248" y="1404751"/>
                      <a:pt x="1174746" y="1404301"/>
                    </a:cubicBezTo>
                    <a:cubicBezTo>
                      <a:pt x="1170244" y="1403795"/>
                      <a:pt x="1157640" y="1394229"/>
                      <a:pt x="1150044" y="1388715"/>
                    </a:cubicBezTo>
                    <a:cubicBezTo>
                      <a:pt x="1142504" y="1383144"/>
                      <a:pt x="1132938" y="1377630"/>
                      <a:pt x="1127480" y="1374141"/>
                    </a:cubicBezTo>
                    <a:cubicBezTo>
                      <a:pt x="1121910" y="1370596"/>
                      <a:pt x="1123935" y="1368120"/>
                      <a:pt x="1123935" y="1362043"/>
                    </a:cubicBezTo>
                    <a:cubicBezTo>
                      <a:pt x="1123935" y="1356022"/>
                      <a:pt x="1129506" y="1359005"/>
                      <a:pt x="1131982" y="1354053"/>
                    </a:cubicBezTo>
                    <a:cubicBezTo>
                      <a:pt x="1134457" y="1348989"/>
                      <a:pt x="1131475" y="1342968"/>
                      <a:pt x="1129506" y="1337454"/>
                    </a:cubicBezTo>
                    <a:cubicBezTo>
                      <a:pt x="1127480" y="1331939"/>
                      <a:pt x="1128437" y="1323387"/>
                      <a:pt x="1126974" y="1319391"/>
                    </a:cubicBezTo>
                    <a:cubicBezTo>
                      <a:pt x="1125455" y="1315340"/>
                      <a:pt x="1129506" y="1316297"/>
                      <a:pt x="1132544" y="1313821"/>
                    </a:cubicBezTo>
                    <a:cubicBezTo>
                      <a:pt x="1135583" y="1311345"/>
                      <a:pt x="1136539" y="1314327"/>
                      <a:pt x="1138059" y="1310782"/>
                    </a:cubicBezTo>
                    <a:cubicBezTo>
                      <a:pt x="1139578" y="1307237"/>
                      <a:pt x="1131081" y="1305718"/>
                      <a:pt x="1127536" y="1303692"/>
                    </a:cubicBezTo>
                    <a:cubicBezTo>
                      <a:pt x="1123992" y="1301723"/>
                      <a:pt x="1118984" y="1290638"/>
                      <a:pt x="1116451" y="1285630"/>
                    </a:cubicBezTo>
                    <a:cubicBezTo>
                      <a:pt x="1113920" y="1280566"/>
                      <a:pt x="1115382" y="1275108"/>
                      <a:pt x="1113920" y="1271563"/>
                    </a:cubicBezTo>
                    <a:cubicBezTo>
                      <a:pt x="1112400" y="1268018"/>
                      <a:pt x="1114426" y="1265992"/>
                      <a:pt x="1107899" y="1263010"/>
                    </a:cubicBezTo>
                    <a:cubicBezTo>
                      <a:pt x="1101371" y="1259971"/>
                      <a:pt x="1092312" y="1259971"/>
                      <a:pt x="1085335" y="1261491"/>
                    </a:cubicBezTo>
                    <a:cubicBezTo>
                      <a:pt x="1078245" y="1263010"/>
                      <a:pt x="1067723" y="1260984"/>
                      <a:pt x="1064740" y="1257946"/>
                    </a:cubicBezTo>
                    <a:cubicBezTo>
                      <a:pt x="1061646" y="1254907"/>
                      <a:pt x="1057144" y="1256427"/>
                      <a:pt x="1054162" y="1256427"/>
                    </a:cubicBezTo>
                    <a:cubicBezTo>
                      <a:pt x="1051123" y="1256427"/>
                      <a:pt x="1050167" y="1250406"/>
                      <a:pt x="1048141" y="1242866"/>
                    </a:cubicBezTo>
                    <a:cubicBezTo>
                      <a:pt x="1046115" y="1235326"/>
                      <a:pt x="1041614" y="1242866"/>
                      <a:pt x="1036100" y="1245904"/>
                    </a:cubicBezTo>
                    <a:cubicBezTo>
                      <a:pt x="1030529" y="1248943"/>
                      <a:pt x="1028503" y="1245398"/>
                      <a:pt x="1021526" y="1244948"/>
                    </a:cubicBezTo>
                    <a:cubicBezTo>
                      <a:pt x="1014436" y="1244441"/>
                      <a:pt x="1011004" y="1235832"/>
                      <a:pt x="1011454" y="1229811"/>
                    </a:cubicBezTo>
                    <a:cubicBezTo>
                      <a:pt x="1011960" y="1223791"/>
                      <a:pt x="1009484" y="1217770"/>
                      <a:pt x="1009484" y="1213718"/>
                    </a:cubicBezTo>
                    <a:cubicBezTo>
                      <a:pt x="1009484" y="1209723"/>
                      <a:pt x="1011004" y="1207191"/>
                      <a:pt x="1011004" y="1200664"/>
                    </a:cubicBezTo>
                    <a:cubicBezTo>
                      <a:pt x="1011004" y="1194137"/>
                      <a:pt x="1002451" y="1189579"/>
                      <a:pt x="998456" y="1186541"/>
                    </a:cubicBezTo>
                    <a:cubicBezTo>
                      <a:pt x="994404" y="1183502"/>
                      <a:pt x="994911" y="1178550"/>
                      <a:pt x="990859" y="1173486"/>
                    </a:cubicBezTo>
                    <a:cubicBezTo>
                      <a:pt x="986864" y="1168422"/>
                      <a:pt x="965257" y="1181983"/>
                      <a:pt x="959180" y="1186034"/>
                    </a:cubicBezTo>
                    <a:cubicBezTo>
                      <a:pt x="953159" y="1190029"/>
                      <a:pt x="955691" y="1191098"/>
                      <a:pt x="956142" y="1195600"/>
                    </a:cubicBezTo>
                    <a:cubicBezTo>
                      <a:pt x="956648" y="1200102"/>
                      <a:pt x="946126" y="1200664"/>
                      <a:pt x="939599" y="1200664"/>
                    </a:cubicBezTo>
                    <a:cubicBezTo>
                      <a:pt x="933071" y="1200664"/>
                      <a:pt x="932509" y="1207642"/>
                      <a:pt x="927501" y="1210230"/>
                    </a:cubicBezTo>
                    <a:cubicBezTo>
                      <a:pt x="922549" y="1212706"/>
                      <a:pt x="919961" y="1211186"/>
                      <a:pt x="914953" y="1211186"/>
                    </a:cubicBezTo>
                    <a:cubicBezTo>
                      <a:pt x="910001" y="1211186"/>
                      <a:pt x="915459" y="1218727"/>
                      <a:pt x="916022" y="1221709"/>
                    </a:cubicBezTo>
                    <a:cubicBezTo>
                      <a:pt x="916472" y="1224747"/>
                      <a:pt x="921086" y="1239827"/>
                      <a:pt x="924068" y="1247874"/>
                    </a:cubicBezTo>
                    <a:cubicBezTo>
                      <a:pt x="927107" y="1255920"/>
                      <a:pt x="931046" y="1257890"/>
                      <a:pt x="934084" y="1261941"/>
                    </a:cubicBezTo>
                    <a:cubicBezTo>
                      <a:pt x="937123" y="1265936"/>
                      <a:pt x="935603" y="1271957"/>
                      <a:pt x="933128" y="1277527"/>
                    </a:cubicBezTo>
                    <a:cubicBezTo>
                      <a:pt x="930596" y="1283042"/>
                      <a:pt x="921536" y="1283042"/>
                      <a:pt x="914559" y="1284055"/>
                    </a:cubicBezTo>
                    <a:cubicBezTo>
                      <a:pt x="907469" y="1285011"/>
                      <a:pt x="907469" y="1298122"/>
                      <a:pt x="905443" y="1303636"/>
                    </a:cubicBezTo>
                    <a:cubicBezTo>
                      <a:pt x="903474" y="1309207"/>
                      <a:pt x="902405" y="1308700"/>
                      <a:pt x="899423" y="1304705"/>
                    </a:cubicBezTo>
                    <a:cubicBezTo>
                      <a:pt x="896384" y="1300654"/>
                      <a:pt x="892895" y="1304705"/>
                      <a:pt x="891883" y="1309207"/>
                    </a:cubicBezTo>
                    <a:cubicBezTo>
                      <a:pt x="890926" y="1313708"/>
                      <a:pt x="887381" y="1313202"/>
                      <a:pt x="882823" y="1312245"/>
                    </a:cubicBezTo>
                    <a:cubicBezTo>
                      <a:pt x="878265" y="1311289"/>
                      <a:pt x="876803" y="1312752"/>
                      <a:pt x="873258" y="1315284"/>
                    </a:cubicBezTo>
                    <a:cubicBezTo>
                      <a:pt x="869713" y="1317816"/>
                      <a:pt x="866168" y="1309263"/>
                      <a:pt x="863692" y="1302736"/>
                    </a:cubicBezTo>
                    <a:cubicBezTo>
                      <a:pt x="861160" y="1296209"/>
                      <a:pt x="866730" y="1295646"/>
                      <a:pt x="870219" y="1290694"/>
                    </a:cubicBezTo>
                    <a:cubicBezTo>
                      <a:pt x="873708" y="1285630"/>
                      <a:pt x="877759" y="1280622"/>
                      <a:pt x="878716" y="1276121"/>
                    </a:cubicBezTo>
                    <a:cubicBezTo>
                      <a:pt x="879785" y="1271619"/>
                      <a:pt x="878265" y="1260984"/>
                      <a:pt x="877196" y="1257552"/>
                    </a:cubicBezTo>
                    <a:cubicBezTo>
                      <a:pt x="876240" y="1254007"/>
                      <a:pt x="869656" y="1257046"/>
                      <a:pt x="864649" y="1258509"/>
                    </a:cubicBezTo>
                    <a:cubicBezTo>
                      <a:pt x="859584" y="1260028"/>
                      <a:pt x="858346" y="1266049"/>
                      <a:pt x="857052" y="1266161"/>
                    </a:cubicBezTo>
                    <a:cubicBezTo>
                      <a:pt x="855758" y="1266217"/>
                      <a:pt x="854351" y="1266330"/>
                      <a:pt x="853113" y="1266499"/>
                    </a:cubicBezTo>
                    <a:cubicBezTo>
                      <a:pt x="848162" y="1266893"/>
                      <a:pt x="848556" y="1257271"/>
                      <a:pt x="848162" y="1253107"/>
                    </a:cubicBezTo>
                    <a:cubicBezTo>
                      <a:pt x="847768" y="1248830"/>
                      <a:pt x="845067" y="1243091"/>
                      <a:pt x="841241" y="1240390"/>
                    </a:cubicBezTo>
                    <a:cubicBezTo>
                      <a:pt x="837358" y="1237689"/>
                      <a:pt x="837358" y="1239208"/>
                      <a:pt x="832800" y="1239208"/>
                    </a:cubicBezTo>
                    <a:cubicBezTo>
                      <a:pt x="828243" y="1239208"/>
                      <a:pt x="825879" y="1239996"/>
                      <a:pt x="822053" y="1241178"/>
                    </a:cubicBezTo>
                    <a:cubicBezTo>
                      <a:pt x="818170" y="1242303"/>
                      <a:pt x="813219" y="1242303"/>
                      <a:pt x="807085" y="1239208"/>
                    </a:cubicBezTo>
                    <a:cubicBezTo>
                      <a:pt x="800952" y="1236114"/>
                      <a:pt x="806298" y="1229249"/>
                      <a:pt x="807085" y="1225029"/>
                    </a:cubicBezTo>
                    <a:cubicBezTo>
                      <a:pt x="807873" y="1220865"/>
                      <a:pt x="802528" y="1216588"/>
                      <a:pt x="799771" y="1213494"/>
                    </a:cubicBezTo>
                    <a:cubicBezTo>
                      <a:pt x="797070" y="1210399"/>
                      <a:pt x="788629" y="1210399"/>
                      <a:pt x="788629" y="1210399"/>
                    </a:cubicBezTo>
                    <a:cubicBezTo>
                      <a:pt x="788629" y="1210399"/>
                      <a:pt x="781764" y="1199651"/>
                      <a:pt x="778276" y="1192730"/>
                    </a:cubicBezTo>
                    <a:cubicBezTo>
                      <a:pt x="774787" y="1185866"/>
                      <a:pt x="769836" y="1179676"/>
                      <a:pt x="768654" y="1171967"/>
                    </a:cubicBezTo>
                    <a:cubicBezTo>
                      <a:pt x="767528" y="1164314"/>
                      <a:pt x="769836" y="1154693"/>
                      <a:pt x="773999" y="1147040"/>
                    </a:cubicBezTo>
                    <a:cubicBezTo>
                      <a:pt x="778276" y="1139387"/>
                      <a:pt x="782102" y="1142088"/>
                      <a:pt x="786322" y="1143945"/>
                    </a:cubicBezTo>
                    <a:cubicBezTo>
                      <a:pt x="790599" y="1145858"/>
                      <a:pt x="805904" y="1151598"/>
                      <a:pt x="810124" y="1153961"/>
                    </a:cubicBezTo>
                    <a:cubicBezTo>
                      <a:pt x="814288" y="1156268"/>
                      <a:pt x="820477" y="1159307"/>
                      <a:pt x="825823" y="1162401"/>
                    </a:cubicBezTo>
                    <a:cubicBezTo>
                      <a:pt x="831281" y="1165496"/>
                      <a:pt x="843491" y="1172755"/>
                      <a:pt x="848162" y="1172755"/>
                    </a:cubicBezTo>
                    <a:cubicBezTo>
                      <a:pt x="852720" y="1172755"/>
                      <a:pt x="858909" y="1183502"/>
                      <a:pt x="858909" y="1183502"/>
                    </a:cubicBezTo>
                    <a:cubicBezTo>
                      <a:pt x="858909" y="1183502"/>
                      <a:pt x="867743" y="1182771"/>
                      <a:pt x="873877" y="1182377"/>
                    </a:cubicBezTo>
                    <a:cubicBezTo>
                      <a:pt x="880010" y="1181983"/>
                      <a:pt x="879616" y="1181983"/>
                      <a:pt x="885412" y="1183502"/>
                    </a:cubicBezTo>
                    <a:cubicBezTo>
                      <a:pt x="891151" y="1185078"/>
                      <a:pt x="892670" y="1175062"/>
                      <a:pt x="900379" y="1171236"/>
                    </a:cubicBezTo>
                    <a:cubicBezTo>
                      <a:pt x="908032" y="1167353"/>
                      <a:pt x="917654" y="1163527"/>
                      <a:pt x="921536" y="1161220"/>
                    </a:cubicBezTo>
                    <a:cubicBezTo>
                      <a:pt x="925306" y="1158913"/>
                      <a:pt x="926094" y="1155086"/>
                      <a:pt x="922662" y="1150866"/>
                    </a:cubicBezTo>
                    <a:cubicBezTo>
                      <a:pt x="919173" y="1146590"/>
                      <a:pt x="918104" y="1143945"/>
                      <a:pt x="916528" y="1138937"/>
                    </a:cubicBezTo>
                    <a:cubicBezTo>
                      <a:pt x="915009" y="1133873"/>
                      <a:pt x="915403" y="1132804"/>
                      <a:pt x="909664" y="1129709"/>
                    </a:cubicBezTo>
                    <a:cubicBezTo>
                      <a:pt x="903924" y="1126614"/>
                      <a:pt x="905387" y="1124758"/>
                      <a:pt x="900042" y="1115530"/>
                    </a:cubicBezTo>
                    <a:cubicBezTo>
                      <a:pt x="899873" y="1115192"/>
                      <a:pt x="899760" y="1114967"/>
                      <a:pt x="899648" y="1114629"/>
                    </a:cubicBezTo>
                    <a:cubicBezTo>
                      <a:pt x="895090" y="1105795"/>
                      <a:pt x="899310" y="1098030"/>
                      <a:pt x="901561" y="1090940"/>
                    </a:cubicBezTo>
                    <a:cubicBezTo>
                      <a:pt x="903924" y="1083681"/>
                      <a:pt x="914278" y="1074453"/>
                      <a:pt x="924294" y="1068657"/>
                    </a:cubicBezTo>
                    <a:cubicBezTo>
                      <a:pt x="934253" y="1062918"/>
                      <a:pt x="939599" y="1053690"/>
                      <a:pt x="942693" y="1048682"/>
                    </a:cubicBezTo>
                    <a:cubicBezTo>
                      <a:pt x="945788" y="1043730"/>
                      <a:pt x="939992" y="1028313"/>
                      <a:pt x="937742" y="1021786"/>
                    </a:cubicBezTo>
                    <a:cubicBezTo>
                      <a:pt x="935435" y="1015258"/>
                      <a:pt x="947364" y="1017903"/>
                      <a:pt x="951134" y="1017622"/>
                    </a:cubicBezTo>
                    <a:cubicBezTo>
                      <a:pt x="955016" y="1017228"/>
                      <a:pt x="955016" y="1016440"/>
                      <a:pt x="955016" y="1014527"/>
                    </a:cubicBezTo>
                    <a:cubicBezTo>
                      <a:pt x="955016" y="1012557"/>
                      <a:pt x="956535" y="1009069"/>
                      <a:pt x="963063" y="1004511"/>
                    </a:cubicBezTo>
                    <a:cubicBezTo>
                      <a:pt x="969590" y="999953"/>
                      <a:pt x="977636" y="1004117"/>
                      <a:pt x="983038" y="1004905"/>
                    </a:cubicBezTo>
                    <a:cubicBezTo>
                      <a:pt x="988384" y="1005693"/>
                      <a:pt x="984614" y="1002598"/>
                      <a:pt x="983038" y="993764"/>
                    </a:cubicBezTo>
                    <a:cubicBezTo>
                      <a:pt x="981519" y="984929"/>
                      <a:pt x="985007" y="972213"/>
                      <a:pt x="985401" y="969568"/>
                    </a:cubicBezTo>
                    <a:cubicBezTo>
                      <a:pt x="985739" y="966867"/>
                      <a:pt x="992266" y="967261"/>
                      <a:pt x="996543" y="966473"/>
                    </a:cubicBezTo>
                    <a:cubicBezTo>
                      <a:pt x="1000706" y="965686"/>
                      <a:pt x="1006502" y="969962"/>
                      <a:pt x="1006502" y="969962"/>
                    </a:cubicBezTo>
                    <a:cubicBezTo>
                      <a:pt x="1006502" y="969962"/>
                      <a:pt x="1006502" y="959215"/>
                      <a:pt x="1006896" y="956570"/>
                    </a:cubicBezTo>
                    <a:cubicBezTo>
                      <a:pt x="1007290" y="953869"/>
                      <a:pt x="1007628" y="938114"/>
                      <a:pt x="1008134" y="934006"/>
                    </a:cubicBezTo>
                    <a:cubicBezTo>
                      <a:pt x="1008640" y="929899"/>
                      <a:pt x="1010666" y="917013"/>
                      <a:pt x="1009203" y="912849"/>
                    </a:cubicBezTo>
                    <a:cubicBezTo>
                      <a:pt x="1007628" y="908742"/>
                      <a:pt x="1003745" y="905309"/>
                      <a:pt x="1000313" y="904915"/>
                    </a:cubicBezTo>
                    <a:cubicBezTo>
                      <a:pt x="996824" y="904521"/>
                      <a:pt x="994742" y="905591"/>
                      <a:pt x="990128" y="901427"/>
                    </a:cubicBezTo>
                    <a:cubicBezTo>
                      <a:pt x="985458" y="897319"/>
                      <a:pt x="990634" y="883871"/>
                      <a:pt x="993729" y="877231"/>
                    </a:cubicBezTo>
                    <a:cubicBezTo>
                      <a:pt x="996824" y="870479"/>
                      <a:pt x="989622" y="863276"/>
                      <a:pt x="983376" y="860744"/>
                    </a:cubicBezTo>
                    <a:cubicBezTo>
                      <a:pt x="977242" y="858100"/>
                      <a:pt x="977749" y="855567"/>
                      <a:pt x="977242" y="851460"/>
                    </a:cubicBezTo>
                    <a:cubicBezTo>
                      <a:pt x="976736" y="847352"/>
                      <a:pt x="974148" y="829290"/>
                      <a:pt x="973135" y="823100"/>
                    </a:cubicBezTo>
                    <a:cubicBezTo>
                      <a:pt x="972066" y="816854"/>
                      <a:pt x="966889" y="813816"/>
                      <a:pt x="966889" y="810215"/>
                    </a:cubicBezTo>
                    <a:cubicBezTo>
                      <a:pt x="966889" y="806557"/>
                      <a:pt x="975667" y="805038"/>
                      <a:pt x="978818" y="802956"/>
                    </a:cubicBezTo>
                    <a:cubicBezTo>
                      <a:pt x="981913" y="800930"/>
                      <a:pt x="974148" y="784894"/>
                      <a:pt x="969534" y="782868"/>
                    </a:cubicBezTo>
                    <a:cubicBezTo>
                      <a:pt x="964863" y="780786"/>
                      <a:pt x="965932" y="780224"/>
                      <a:pt x="964863" y="777185"/>
                    </a:cubicBezTo>
                    <a:cubicBezTo>
                      <a:pt x="963794" y="774090"/>
                      <a:pt x="954510" y="770489"/>
                      <a:pt x="944719" y="766888"/>
                    </a:cubicBezTo>
                    <a:cubicBezTo>
                      <a:pt x="934985" y="763230"/>
                      <a:pt x="935997" y="740048"/>
                      <a:pt x="935997" y="736446"/>
                    </a:cubicBezTo>
                    <a:cubicBezTo>
                      <a:pt x="935997" y="732789"/>
                      <a:pt x="933353" y="724517"/>
                      <a:pt x="928739" y="718890"/>
                    </a:cubicBezTo>
                    <a:cubicBezTo>
                      <a:pt x="924068" y="713207"/>
                      <a:pt x="917935" y="704936"/>
                      <a:pt x="910170" y="703923"/>
                    </a:cubicBezTo>
                    <a:cubicBezTo>
                      <a:pt x="902461" y="702854"/>
                      <a:pt x="904037" y="702854"/>
                      <a:pt x="895765" y="708593"/>
                    </a:cubicBezTo>
                    <a:cubicBezTo>
                      <a:pt x="887494" y="714277"/>
                      <a:pt x="876127" y="696721"/>
                      <a:pt x="869431" y="689518"/>
                    </a:cubicBezTo>
                    <a:cubicBezTo>
                      <a:pt x="862679" y="682260"/>
                      <a:pt x="857559" y="687943"/>
                      <a:pt x="851369" y="692050"/>
                    </a:cubicBezTo>
                    <a:cubicBezTo>
                      <a:pt x="845236" y="696158"/>
                      <a:pt x="838990" y="690475"/>
                      <a:pt x="838990" y="690475"/>
                    </a:cubicBezTo>
                    <a:cubicBezTo>
                      <a:pt x="838990" y="690475"/>
                      <a:pt x="829143" y="678096"/>
                      <a:pt x="822503" y="671962"/>
                    </a:cubicBezTo>
                    <a:cubicBezTo>
                      <a:pt x="815751" y="665717"/>
                      <a:pt x="817326" y="660596"/>
                      <a:pt x="818902" y="656432"/>
                    </a:cubicBezTo>
                    <a:cubicBezTo>
                      <a:pt x="820421" y="652325"/>
                      <a:pt x="821997" y="649736"/>
                      <a:pt x="815751" y="647654"/>
                    </a:cubicBezTo>
                    <a:cubicBezTo>
                      <a:pt x="809618" y="645629"/>
                      <a:pt x="810124" y="640958"/>
                      <a:pt x="804441" y="636344"/>
                    </a:cubicBezTo>
                    <a:cubicBezTo>
                      <a:pt x="798758" y="631674"/>
                      <a:pt x="786379" y="632743"/>
                      <a:pt x="779176" y="629142"/>
                    </a:cubicBezTo>
                    <a:cubicBezTo>
                      <a:pt x="771974" y="625484"/>
                      <a:pt x="765221" y="614174"/>
                      <a:pt x="760045" y="605396"/>
                    </a:cubicBezTo>
                    <a:cubicBezTo>
                      <a:pt x="754924" y="596618"/>
                      <a:pt x="744064" y="590485"/>
                      <a:pt x="738888" y="590485"/>
                    </a:cubicBezTo>
                    <a:cubicBezTo>
                      <a:pt x="733711" y="590485"/>
                      <a:pt x="737819" y="599207"/>
                      <a:pt x="741532" y="601795"/>
                    </a:cubicBezTo>
                    <a:cubicBezTo>
                      <a:pt x="745133" y="604327"/>
                      <a:pt x="752223" y="620983"/>
                      <a:pt x="750198" y="622615"/>
                    </a:cubicBezTo>
                    <a:cubicBezTo>
                      <a:pt x="748116" y="624303"/>
                      <a:pt x="740238" y="620983"/>
                      <a:pt x="736299" y="616200"/>
                    </a:cubicBezTo>
                    <a:cubicBezTo>
                      <a:pt x="729941" y="608266"/>
                      <a:pt x="710922" y="600445"/>
                      <a:pt x="701525" y="588122"/>
                    </a:cubicBezTo>
                    <a:cubicBezTo>
                      <a:pt x="692241" y="575855"/>
                      <a:pt x="677386" y="559650"/>
                      <a:pt x="665907" y="545189"/>
                    </a:cubicBezTo>
                    <a:cubicBezTo>
                      <a:pt x="654428" y="530727"/>
                      <a:pt x="662531" y="541250"/>
                      <a:pt x="643850" y="520262"/>
                    </a:cubicBezTo>
                    <a:cubicBezTo>
                      <a:pt x="625168" y="499161"/>
                      <a:pt x="627307" y="509289"/>
                      <a:pt x="618866" y="517617"/>
                    </a:cubicBezTo>
                    <a:cubicBezTo>
                      <a:pt x="610370" y="525945"/>
                      <a:pt x="602773" y="525495"/>
                      <a:pt x="596359" y="517617"/>
                    </a:cubicBezTo>
                    <a:cubicBezTo>
                      <a:pt x="590000" y="509683"/>
                      <a:pt x="578184" y="507489"/>
                      <a:pt x="579422" y="513622"/>
                    </a:cubicBezTo>
                    <a:cubicBezTo>
                      <a:pt x="580716" y="519755"/>
                      <a:pt x="571826" y="529377"/>
                      <a:pt x="565017" y="537311"/>
                    </a:cubicBezTo>
                    <a:cubicBezTo>
                      <a:pt x="558209" y="545189"/>
                      <a:pt x="529793" y="518461"/>
                      <a:pt x="520058" y="505294"/>
                    </a:cubicBezTo>
                    <a:cubicBezTo>
                      <a:pt x="510324" y="492127"/>
                      <a:pt x="487873" y="483349"/>
                      <a:pt x="469191" y="476822"/>
                    </a:cubicBezTo>
                    <a:cubicBezTo>
                      <a:pt x="450510" y="470238"/>
                      <a:pt x="456868" y="482055"/>
                      <a:pt x="450904" y="494772"/>
                    </a:cubicBezTo>
                    <a:cubicBezTo>
                      <a:pt x="444939" y="507489"/>
                      <a:pt x="450060" y="517617"/>
                      <a:pt x="451748" y="537705"/>
                    </a:cubicBezTo>
                    <a:cubicBezTo>
                      <a:pt x="453436" y="557849"/>
                      <a:pt x="446234" y="561844"/>
                      <a:pt x="436499" y="555711"/>
                    </a:cubicBezTo>
                    <a:cubicBezTo>
                      <a:pt x="426765" y="549578"/>
                      <a:pt x="425414" y="561844"/>
                      <a:pt x="419112" y="563589"/>
                    </a:cubicBezTo>
                    <a:cubicBezTo>
                      <a:pt x="412754" y="565333"/>
                      <a:pt x="410334" y="575349"/>
                      <a:pt x="406395" y="586434"/>
                    </a:cubicBezTo>
                    <a:cubicBezTo>
                      <a:pt x="404876" y="590541"/>
                      <a:pt x="405720" y="595549"/>
                      <a:pt x="404763" y="595155"/>
                    </a:cubicBezTo>
                    <a:lnTo>
                      <a:pt x="391146" y="589922"/>
                    </a:lnTo>
                    <a:cubicBezTo>
                      <a:pt x="377473" y="584689"/>
                      <a:pt x="376291" y="598250"/>
                      <a:pt x="369089" y="602639"/>
                    </a:cubicBezTo>
                    <a:cubicBezTo>
                      <a:pt x="361830" y="607028"/>
                      <a:pt x="338985" y="592173"/>
                      <a:pt x="331333" y="579400"/>
                    </a:cubicBezTo>
                    <a:cubicBezTo>
                      <a:pt x="323680" y="566683"/>
                      <a:pt x="316084" y="562801"/>
                      <a:pt x="305449" y="570678"/>
                    </a:cubicBezTo>
                    <a:cubicBezTo>
                      <a:pt x="294870" y="578556"/>
                      <a:pt x="277427" y="570678"/>
                      <a:pt x="268143" y="561000"/>
                    </a:cubicBezTo>
                    <a:cubicBezTo>
                      <a:pt x="258802" y="551378"/>
                      <a:pt x="237589" y="550084"/>
                      <a:pt x="217220" y="554023"/>
                    </a:cubicBezTo>
                    <a:cubicBezTo>
                      <a:pt x="196850" y="557962"/>
                      <a:pt x="197694" y="520712"/>
                      <a:pt x="195162" y="504900"/>
                    </a:cubicBezTo>
                    <a:cubicBezTo>
                      <a:pt x="192630" y="489145"/>
                      <a:pt x="158306" y="499667"/>
                      <a:pt x="143001" y="491790"/>
                    </a:cubicBezTo>
                    <a:cubicBezTo>
                      <a:pt x="127752" y="483856"/>
                      <a:pt x="143845" y="479467"/>
                      <a:pt x="143451" y="474627"/>
                    </a:cubicBezTo>
                    <a:cubicBezTo>
                      <a:pt x="143001" y="469845"/>
                      <a:pt x="103950" y="464162"/>
                      <a:pt x="89602" y="462867"/>
                    </a:cubicBezTo>
                    <a:cubicBezTo>
                      <a:pt x="75197" y="461573"/>
                      <a:pt x="84087" y="447112"/>
                      <a:pt x="81949" y="432145"/>
                    </a:cubicBezTo>
                    <a:cubicBezTo>
                      <a:pt x="79867" y="417233"/>
                      <a:pt x="77279" y="426912"/>
                      <a:pt x="68782" y="422523"/>
                    </a:cubicBezTo>
                    <a:cubicBezTo>
                      <a:pt x="60342" y="418134"/>
                      <a:pt x="42561" y="420778"/>
                      <a:pt x="28550" y="418584"/>
                    </a:cubicBezTo>
                    <a:cubicBezTo>
                      <a:pt x="14539" y="416333"/>
                      <a:pt x="18816" y="418978"/>
                      <a:pt x="11163" y="422917"/>
                    </a:cubicBezTo>
                    <a:cubicBezTo>
                      <a:pt x="8350" y="424436"/>
                      <a:pt x="4467" y="425223"/>
                      <a:pt x="416" y="425617"/>
                    </a:cubicBezTo>
                    <a:cubicBezTo>
                      <a:pt x="3173" y="424830"/>
                      <a:pt x="4580" y="423310"/>
                      <a:pt x="3567" y="420778"/>
                    </a:cubicBezTo>
                    <a:cubicBezTo>
                      <a:pt x="247" y="412338"/>
                      <a:pt x="-2679" y="396470"/>
                      <a:pt x="4130" y="391406"/>
                    </a:cubicBezTo>
                    <a:cubicBezTo>
                      <a:pt x="10938" y="386286"/>
                      <a:pt x="20560" y="379477"/>
                      <a:pt x="27875" y="369349"/>
                    </a:cubicBezTo>
                    <a:cubicBezTo>
                      <a:pt x="35246" y="359164"/>
                      <a:pt x="43180" y="340989"/>
                      <a:pt x="45993" y="329173"/>
                    </a:cubicBezTo>
                    <a:cubicBezTo>
                      <a:pt x="48807" y="317244"/>
                      <a:pt x="69739" y="273129"/>
                      <a:pt x="70358" y="268008"/>
                    </a:cubicBezTo>
                    <a:cubicBezTo>
                      <a:pt x="70864" y="262888"/>
                      <a:pt x="77110" y="244826"/>
                      <a:pt x="77110" y="241450"/>
                    </a:cubicBezTo>
                    <a:cubicBezTo>
                      <a:pt x="77110" y="238073"/>
                      <a:pt x="72046" y="230140"/>
                      <a:pt x="82231" y="230140"/>
                    </a:cubicBezTo>
                    <a:cubicBezTo>
                      <a:pt x="92415" y="230140"/>
                      <a:pt x="104907" y="233516"/>
                      <a:pt x="117905" y="234641"/>
                    </a:cubicBezTo>
                    <a:cubicBezTo>
                      <a:pt x="130959" y="235766"/>
                      <a:pt x="137149" y="234641"/>
                      <a:pt x="146771" y="235204"/>
                    </a:cubicBezTo>
                    <a:cubicBezTo>
                      <a:pt x="156393" y="235710"/>
                      <a:pt x="163708" y="238017"/>
                      <a:pt x="167703" y="231209"/>
                    </a:cubicBezTo>
                    <a:cubicBezTo>
                      <a:pt x="171642" y="224400"/>
                      <a:pt x="192011" y="205719"/>
                      <a:pt x="194881" y="201217"/>
                    </a:cubicBezTo>
                    <a:cubicBezTo>
                      <a:pt x="197694" y="196716"/>
                      <a:pt x="215250" y="172914"/>
                      <a:pt x="223184" y="167850"/>
                    </a:cubicBezTo>
                    <a:cubicBezTo>
                      <a:pt x="231118" y="162729"/>
                      <a:pt x="261672" y="146299"/>
                      <a:pt x="265611" y="144104"/>
                    </a:cubicBezTo>
                    <a:cubicBezTo>
                      <a:pt x="269606" y="141797"/>
                      <a:pt x="280353" y="139547"/>
                      <a:pt x="284348" y="133920"/>
                    </a:cubicBezTo>
                    <a:cubicBezTo>
                      <a:pt x="288287" y="128293"/>
                      <a:pt x="293407" y="123172"/>
                      <a:pt x="301285" y="119177"/>
                    </a:cubicBezTo>
                    <a:cubicBezTo>
                      <a:pt x="309219" y="115239"/>
                      <a:pt x="320529" y="112931"/>
                      <a:pt x="322836" y="119740"/>
                    </a:cubicBezTo>
                    <a:cubicBezTo>
                      <a:pt x="325087" y="126549"/>
                      <a:pt x="326156" y="138421"/>
                      <a:pt x="334146" y="131613"/>
                    </a:cubicBezTo>
                    <a:cubicBezTo>
                      <a:pt x="342080" y="124861"/>
                      <a:pt x="344893" y="120865"/>
                      <a:pt x="356710" y="118052"/>
                    </a:cubicBezTo>
                    <a:cubicBezTo>
                      <a:pt x="368639" y="115239"/>
                      <a:pt x="400881" y="111806"/>
                      <a:pt x="406001" y="107305"/>
                    </a:cubicBezTo>
                    <a:cubicBezTo>
                      <a:pt x="411065" y="102747"/>
                      <a:pt x="417874" y="90311"/>
                      <a:pt x="417255" y="85754"/>
                    </a:cubicBezTo>
                    <a:cubicBezTo>
                      <a:pt x="416749" y="81252"/>
                      <a:pt x="416130" y="73881"/>
                      <a:pt x="418437" y="68817"/>
                    </a:cubicBezTo>
                    <a:cubicBezTo>
                      <a:pt x="420688" y="63696"/>
                      <a:pt x="426371" y="62571"/>
                      <a:pt x="422376" y="56381"/>
                    </a:cubicBezTo>
                    <a:cubicBezTo>
                      <a:pt x="418437" y="50079"/>
                      <a:pt x="417255" y="42764"/>
                      <a:pt x="417255" y="42764"/>
                    </a:cubicBezTo>
                    <a:cubicBezTo>
                      <a:pt x="417255" y="42764"/>
                      <a:pt x="410503" y="37644"/>
                      <a:pt x="417255" y="32017"/>
                    </a:cubicBezTo>
                    <a:cubicBezTo>
                      <a:pt x="424064" y="26334"/>
                      <a:pt x="445615" y="8778"/>
                      <a:pt x="453492" y="4839"/>
                    </a:cubicBezTo>
                    <a:cubicBezTo>
                      <a:pt x="455405" y="3883"/>
                      <a:pt x="457206" y="2982"/>
                      <a:pt x="458838" y="2307"/>
                    </a:cubicBezTo>
                    <a:cubicBezTo>
                      <a:pt x="460920" y="1350"/>
                      <a:pt x="462777" y="563"/>
                      <a:pt x="464127" y="0"/>
                    </a:cubicBezTo>
                    <a:cubicBezTo>
                      <a:pt x="464127" y="563"/>
                      <a:pt x="464183" y="957"/>
                      <a:pt x="464296" y="1182"/>
                    </a:cubicBezTo>
                    <a:cubicBezTo>
                      <a:pt x="464352" y="1463"/>
                      <a:pt x="464746" y="2307"/>
                      <a:pt x="469979" y="2363"/>
                    </a:cubicBezTo>
                    <a:cubicBezTo>
                      <a:pt x="474874" y="2363"/>
                      <a:pt x="479488" y="2645"/>
                      <a:pt x="483934" y="2870"/>
                    </a:cubicBezTo>
                    <a:cubicBezTo>
                      <a:pt x="489392" y="3207"/>
                      <a:pt x="494625" y="3601"/>
                      <a:pt x="500252" y="3601"/>
                    </a:cubicBezTo>
                    <a:lnTo>
                      <a:pt x="500814" y="3601"/>
                    </a:lnTo>
                    <a:cubicBezTo>
                      <a:pt x="506891" y="3601"/>
                      <a:pt x="512349" y="3545"/>
                      <a:pt x="518089" y="2363"/>
                    </a:cubicBezTo>
                    <a:cubicBezTo>
                      <a:pt x="518145" y="2363"/>
                      <a:pt x="520171" y="2026"/>
                      <a:pt x="522872" y="1688"/>
                    </a:cubicBezTo>
                    <a:cubicBezTo>
                      <a:pt x="525573" y="1350"/>
                      <a:pt x="528949" y="1013"/>
                      <a:pt x="531593" y="1013"/>
                    </a:cubicBezTo>
                    <a:lnTo>
                      <a:pt x="532269" y="1013"/>
                    </a:lnTo>
                    <a:lnTo>
                      <a:pt x="533844" y="6696"/>
                    </a:lnTo>
                    <a:lnTo>
                      <a:pt x="545042" y="46703"/>
                    </a:lnTo>
                    <a:lnTo>
                      <a:pt x="570700" y="128124"/>
                    </a:lnTo>
                    <a:cubicBezTo>
                      <a:pt x="570700" y="128124"/>
                      <a:pt x="580772" y="160310"/>
                      <a:pt x="581785" y="164868"/>
                    </a:cubicBezTo>
                    <a:cubicBezTo>
                      <a:pt x="582854" y="169369"/>
                      <a:pt x="574808" y="172914"/>
                      <a:pt x="570700" y="175390"/>
                    </a:cubicBezTo>
                    <a:cubicBezTo>
                      <a:pt x="566705" y="177922"/>
                      <a:pt x="552131" y="187488"/>
                      <a:pt x="552131" y="187488"/>
                    </a:cubicBezTo>
                    <a:cubicBezTo>
                      <a:pt x="552131" y="187488"/>
                      <a:pt x="575258" y="219617"/>
                      <a:pt x="580266" y="228733"/>
                    </a:cubicBezTo>
                    <a:cubicBezTo>
                      <a:pt x="585330" y="237792"/>
                      <a:pt x="597878" y="239818"/>
                      <a:pt x="601929" y="243813"/>
                    </a:cubicBezTo>
                    <a:cubicBezTo>
                      <a:pt x="605924" y="247808"/>
                      <a:pt x="613464" y="258893"/>
                      <a:pt x="613464" y="261931"/>
                    </a:cubicBezTo>
                    <a:cubicBezTo>
                      <a:pt x="613464" y="264970"/>
                      <a:pt x="613014" y="292035"/>
                      <a:pt x="610426" y="299125"/>
                    </a:cubicBezTo>
                    <a:cubicBezTo>
                      <a:pt x="607950" y="306215"/>
                      <a:pt x="610932" y="305652"/>
                      <a:pt x="616953" y="307678"/>
                    </a:cubicBezTo>
                    <a:cubicBezTo>
                      <a:pt x="622974" y="309647"/>
                      <a:pt x="627025" y="305652"/>
                      <a:pt x="630514" y="305652"/>
                    </a:cubicBezTo>
                    <a:cubicBezTo>
                      <a:pt x="634059" y="305652"/>
                      <a:pt x="635072" y="299632"/>
                      <a:pt x="636591" y="293104"/>
                    </a:cubicBezTo>
                    <a:cubicBezTo>
                      <a:pt x="638110" y="286577"/>
                      <a:pt x="639629" y="286577"/>
                      <a:pt x="644131" y="286014"/>
                    </a:cubicBezTo>
                    <a:cubicBezTo>
                      <a:pt x="648632" y="285564"/>
                      <a:pt x="647676" y="291079"/>
                      <a:pt x="647676" y="296087"/>
                    </a:cubicBezTo>
                    <a:cubicBezTo>
                      <a:pt x="647676" y="301094"/>
                      <a:pt x="651671" y="302614"/>
                      <a:pt x="654653" y="299125"/>
                    </a:cubicBezTo>
                    <a:cubicBezTo>
                      <a:pt x="657692" y="295580"/>
                      <a:pt x="662700" y="289559"/>
                      <a:pt x="665738" y="286014"/>
                    </a:cubicBezTo>
                    <a:cubicBezTo>
                      <a:pt x="668777" y="282526"/>
                      <a:pt x="676823" y="290066"/>
                      <a:pt x="678286" y="293611"/>
                    </a:cubicBezTo>
                    <a:cubicBezTo>
                      <a:pt x="679805" y="297099"/>
                      <a:pt x="686839" y="296649"/>
                      <a:pt x="690834" y="293104"/>
                    </a:cubicBezTo>
                    <a:cubicBezTo>
                      <a:pt x="694885" y="289559"/>
                      <a:pt x="694379" y="285564"/>
                      <a:pt x="698881" y="281007"/>
                    </a:cubicBezTo>
                    <a:cubicBezTo>
                      <a:pt x="703382" y="276505"/>
                      <a:pt x="710472" y="283032"/>
                      <a:pt x="716493" y="280050"/>
                    </a:cubicBezTo>
                    <a:cubicBezTo>
                      <a:pt x="722513" y="277011"/>
                      <a:pt x="728534" y="273073"/>
                      <a:pt x="736581" y="270991"/>
                    </a:cubicBezTo>
                    <a:cubicBezTo>
                      <a:pt x="744627" y="268965"/>
                      <a:pt x="751717" y="267446"/>
                      <a:pt x="757175" y="267446"/>
                    </a:cubicBezTo>
                    <a:cubicBezTo>
                      <a:pt x="762746" y="267446"/>
                      <a:pt x="777769" y="277968"/>
                      <a:pt x="780808" y="282582"/>
                    </a:cubicBezTo>
                    <a:cubicBezTo>
                      <a:pt x="783846" y="287084"/>
                      <a:pt x="790374" y="295130"/>
                      <a:pt x="792906" y="298169"/>
                    </a:cubicBezTo>
                    <a:cubicBezTo>
                      <a:pt x="795382" y="301207"/>
                      <a:pt x="794425" y="303683"/>
                      <a:pt x="792906" y="308184"/>
                    </a:cubicBezTo>
                    <a:cubicBezTo>
                      <a:pt x="791386" y="312686"/>
                      <a:pt x="786829" y="328329"/>
                      <a:pt x="785816" y="332324"/>
                    </a:cubicBezTo>
                    <a:cubicBezTo>
                      <a:pt x="784859" y="336319"/>
                      <a:pt x="782777" y="347910"/>
                      <a:pt x="781821" y="352412"/>
                    </a:cubicBezTo>
                    <a:cubicBezTo>
                      <a:pt x="780752" y="356913"/>
                      <a:pt x="771749" y="363497"/>
                      <a:pt x="764659" y="366479"/>
                    </a:cubicBezTo>
                    <a:cubicBezTo>
                      <a:pt x="757681" y="369517"/>
                      <a:pt x="759707" y="376551"/>
                      <a:pt x="756669" y="380096"/>
                    </a:cubicBezTo>
                    <a:cubicBezTo>
                      <a:pt x="753574" y="383641"/>
                      <a:pt x="750141" y="386623"/>
                      <a:pt x="744121" y="388593"/>
                    </a:cubicBezTo>
                    <a:cubicBezTo>
                      <a:pt x="738044" y="390618"/>
                      <a:pt x="737593" y="391631"/>
                      <a:pt x="732980" y="395120"/>
                    </a:cubicBezTo>
                    <a:cubicBezTo>
                      <a:pt x="728478" y="398665"/>
                      <a:pt x="722457" y="399171"/>
                      <a:pt x="715874" y="402210"/>
                    </a:cubicBezTo>
                    <a:cubicBezTo>
                      <a:pt x="709347" y="405248"/>
                      <a:pt x="710359" y="404235"/>
                      <a:pt x="710922" y="408230"/>
                    </a:cubicBezTo>
                    <a:cubicBezTo>
                      <a:pt x="711372" y="412225"/>
                      <a:pt x="732023" y="413294"/>
                      <a:pt x="740576" y="413294"/>
                    </a:cubicBezTo>
                    <a:cubicBezTo>
                      <a:pt x="749072" y="413294"/>
                      <a:pt x="750141" y="421791"/>
                      <a:pt x="757119" y="429387"/>
                    </a:cubicBezTo>
                    <a:cubicBezTo>
                      <a:pt x="764209" y="436927"/>
                      <a:pt x="769667" y="440922"/>
                      <a:pt x="778782" y="442948"/>
                    </a:cubicBezTo>
                    <a:cubicBezTo>
                      <a:pt x="787842" y="444974"/>
                      <a:pt x="784803" y="451501"/>
                      <a:pt x="784803" y="456059"/>
                    </a:cubicBezTo>
                    <a:cubicBezTo>
                      <a:pt x="784803" y="460560"/>
                      <a:pt x="784803" y="463599"/>
                      <a:pt x="790317" y="467594"/>
                    </a:cubicBezTo>
                    <a:cubicBezTo>
                      <a:pt x="795888" y="471645"/>
                      <a:pt x="798364" y="478172"/>
                      <a:pt x="798364" y="478172"/>
                    </a:cubicBezTo>
                    <a:cubicBezTo>
                      <a:pt x="798364" y="478172"/>
                      <a:pt x="801402" y="484193"/>
                      <a:pt x="807423" y="485712"/>
                    </a:cubicBezTo>
                    <a:cubicBezTo>
                      <a:pt x="813500" y="487232"/>
                      <a:pt x="822559" y="488751"/>
                      <a:pt x="826554" y="488751"/>
                    </a:cubicBezTo>
                    <a:cubicBezTo>
                      <a:pt x="830606" y="488751"/>
                      <a:pt x="833082" y="493815"/>
                      <a:pt x="833082" y="497810"/>
                    </a:cubicBezTo>
                    <a:cubicBezTo>
                      <a:pt x="833082" y="501862"/>
                      <a:pt x="831056" y="514972"/>
                      <a:pt x="831056" y="514972"/>
                    </a:cubicBezTo>
                    <a:cubicBezTo>
                      <a:pt x="831056" y="514972"/>
                      <a:pt x="828580" y="524482"/>
                      <a:pt x="827567" y="531515"/>
                    </a:cubicBezTo>
                    <a:cubicBezTo>
                      <a:pt x="826498" y="538605"/>
                      <a:pt x="830043" y="539055"/>
                      <a:pt x="835107" y="544626"/>
                    </a:cubicBezTo>
                    <a:cubicBezTo>
                      <a:pt x="840172" y="550140"/>
                      <a:pt x="837583" y="549690"/>
                      <a:pt x="841635" y="550647"/>
                    </a:cubicBezTo>
                    <a:cubicBezTo>
                      <a:pt x="845630" y="551603"/>
                      <a:pt x="854745" y="547608"/>
                      <a:pt x="859697" y="546595"/>
                    </a:cubicBezTo>
                    <a:cubicBezTo>
                      <a:pt x="864761" y="545639"/>
                      <a:pt x="866787" y="550647"/>
                      <a:pt x="866787" y="550647"/>
                    </a:cubicBezTo>
                    <a:cubicBezTo>
                      <a:pt x="866787" y="550647"/>
                      <a:pt x="867743" y="557624"/>
                      <a:pt x="870782" y="562688"/>
                    </a:cubicBezTo>
                    <a:cubicBezTo>
                      <a:pt x="873820" y="567752"/>
                      <a:pt x="872301" y="567752"/>
                      <a:pt x="873820" y="571241"/>
                    </a:cubicBezTo>
                    <a:cubicBezTo>
                      <a:pt x="875396" y="574786"/>
                      <a:pt x="896497" y="590372"/>
                      <a:pt x="899029" y="593355"/>
                    </a:cubicBezTo>
                    <a:cubicBezTo>
                      <a:pt x="901505" y="596393"/>
                      <a:pt x="903530" y="593355"/>
                      <a:pt x="910564" y="594874"/>
                    </a:cubicBezTo>
                    <a:cubicBezTo>
                      <a:pt x="917654" y="596393"/>
                      <a:pt x="920129" y="591836"/>
                      <a:pt x="923112" y="586828"/>
                    </a:cubicBezTo>
                    <a:cubicBezTo>
                      <a:pt x="926150" y="581763"/>
                      <a:pt x="934197" y="572254"/>
                      <a:pt x="937179" y="567696"/>
                    </a:cubicBezTo>
                    <a:cubicBezTo>
                      <a:pt x="940218" y="563195"/>
                      <a:pt x="941230" y="562182"/>
                      <a:pt x="937179" y="556105"/>
                    </a:cubicBezTo>
                    <a:cubicBezTo>
                      <a:pt x="933184" y="550084"/>
                      <a:pt x="929133" y="542544"/>
                      <a:pt x="928120" y="537536"/>
                    </a:cubicBezTo>
                    <a:cubicBezTo>
                      <a:pt x="927163" y="532472"/>
                      <a:pt x="943256" y="529490"/>
                      <a:pt x="949277" y="529040"/>
                    </a:cubicBezTo>
                    <a:cubicBezTo>
                      <a:pt x="955298" y="528533"/>
                      <a:pt x="972910" y="522512"/>
                      <a:pt x="977411" y="521950"/>
                    </a:cubicBezTo>
                    <a:cubicBezTo>
                      <a:pt x="981913" y="521443"/>
                      <a:pt x="984389" y="520993"/>
                      <a:pt x="987934" y="521950"/>
                    </a:cubicBezTo>
                    <a:cubicBezTo>
                      <a:pt x="991478" y="522906"/>
                      <a:pt x="1000481" y="527970"/>
                      <a:pt x="1010047" y="533035"/>
                    </a:cubicBezTo>
                    <a:cubicBezTo>
                      <a:pt x="1019613" y="538099"/>
                      <a:pt x="1026646" y="540575"/>
                      <a:pt x="1032161" y="540124"/>
                    </a:cubicBezTo>
                    <a:cubicBezTo>
                      <a:pt x="1037731" y="539618"/>
                      <a:pt x="1041726" y="538605"/>
                      <a:pt x="1046228" y="534048"/>
                    </a:cubicBezTo>
                    <a:cubicBezTo>
                      <a:pt x="1050730" y="529546"/>
                      <a:pt x="1056807" y="526057"/>
                      <a:pt x="1061364" y="522006"/>
                    </a:cubicBezTo>
                    <a:cubicBezTo>
                      <a:pt x="1065866" y="518011"/>
                      <a:pt x="1091524" y="510415"/>
                      <a:pt x="1102103" y="506926"/>
                    </a:cubicBezTo>
                    <a:cubicBezTo>
                      <a:pt x="1112625" y="503381"/>
                      <a:pt x="1125229" y="504900"/>
                      <a:pt x="1132263" y="504900"/>
                    </a:cubicBezTo>
                    <a:cubicBezTo>
                      <a:pt x="1139240" y="504900"/>
                      <a:pt x="1143348" y="517448"/>
                      <a:pt x="1142335" y="522963"/>
                    </a:cubicBezTo>
                    <a:cubicBezTo>
                      <a:pt x="1141266" y="528533"/>
                      <a:pt x="1147849" y="544626"/>
                      <a:pt x="1149312" y="550647"/>
                    </a:cubicBezTo>
                    <a:cubicBezTo>
                      <a:pt x="1150832" y="556668"/>
                      <a:pt x="1149312" y="571241"/>
                      <a:pt x="1144811" y="575236"/>
                    </a:cubicBezTo>
                    <a:cubicBezTo>
                      <a:pt x="1140310" y="579288"/>
                      <a:pt x="1133726" y="585815"/>
                      <a:pt x="1131250" y="590372"/>
                    </a:cubicBezTo>
                    <a:cubicBezTo>
                      <a:pt x="1128718" y="594874"/>
                      <a:pt x="1123204" y="600388"/>
                      <a:pt x="1116114" y="606916"/>
                    </a:cubicBezTo>
                    <a:cubicBezTo>
                      <a:pt x="1109136" y="613443"/>
                      <a:pt x="1091524" y="626047"/>
                      <a:pt x="1084941" y="627510"/>
                    </a:cubicBezTo>
                    <a:cubicBezTo>
                      <a:pt x="1078357" y="628973"/>
                      <a:pt x="1076388" y="629536"/>
                      <a:pt x="1072393" y="635050"/>
                    </a:cubicBezTo>
                    <a:cubicBezTo>
                      <a:pt x="1068342" y="640620"/>
                      <a:pt x="1073912" y="652212"/>
                      <a:pt x="1076388" y="656713"/>
                    </a:cubicBezTo>
                    <a:cubicBezTo>
                      <a:pt x="1078920" y="661215"/>
                      <a:pt x="1078920" y="668755"/>
                      <a:pt x="1076895" y="672806"/>
                    </a:cubicBezTo>
                    <a:cubicBezTo>
                      <a:pt x="1074869" y="676801"/>
                      <a:pt x="1067835" y="676295"/>
                      <a:pt x="1063334" y="679784"/>
                    </a:cubicBezTo>
                    <a:cubicBezTo>
                      <a:pt x="1058776" y="683329"/>
                      <a:pt x="1061758" y="692894"/>
                      <a:pt x="1061758" y="697902"/>
                    </a:cubicBezTo>
                    <a:cubicBezTo>
                      <a:pt x="1061758" y="702910"/>
                      <a:pt x="1072843" y="712982"/>
                      <a:pt x="1078357" y="717034"/>
                    </a:cubicBezTo>
                    <a:cubicBezTo>
                      <a:pt x="1083872" y="721029"/>
                      <a:pt x="1090905" y="726093"/>
                      <a:pt x="1093944" y="728569"/>
                    </a:cubicBezTo>
                    <a:cubicBezTo>
                      <a:pt x="1096983" y="731101"/>
                      <a:pt x="1126130" y="758729"/>
                      <a:pt x="1130688" y="763287"/>
                    </a:cubicBezTo>
                    <a:cubicBezTo>
                      <a:pt x="1135189" y="767844"/>
                      <a:pt x="1147231" y="774878"/>
                      <a:pt x="1151845" y="774878"/>
                    </a:cubicBezTo>
                    <a:cubicBezTo>
                      <a:pt x="1155558" y="774878"/>
                      <a:pt x="1156233" y="773528"/>
                      <a:pt x="1159497" y="773021"/>
                    </a:cubicBezTo>
                    <a:cubicBezTo>
                      <a:pt x="1160172" y="772909"/>
                      <a:pt x="1160960" y="772852"/>
                      <a:pt x="1161860" y="772852"/>
                    </a:cubicBezTo>
                    <a:cubicBezTo>
                      <a:pt x="1167431" y="772852"/>
                      <a:pt x="1177447" y="774878"/>
                      <a:pt x="1182455" y="775384"/>
                    </a:cubicBezTo>
                    <a:cubicBezTo>
                      <a:pt x="1183636" y="775441"/>
                      <a:pt x="1184705" y="775834"/>
                      <a:pt x="1185718" y="776228"/>
                    </a:cubicBezTo>
                    <a:cubicBezTo>
                      <a:pt x="1186112" y="776397"/>
                      <a:pt x="1186450" y="776622"/>
                      <a:pt x="1186844" y="776791"/>
                    </a:cubicBezTo>
                    <a:cubicBezTo>
                      <a:pt x="1187407" y="777129"/>
                      <a:pt x="1188025" y="777523"/>
                      <a:pt x="1188532" y="777917"/>
                    </a:cubicBezTo>
                    <a:cubicBezTo>
                      <a:pt x="1188982" y="778254"/>
                      <a:pt x="1189376" y="778592"/>
                      <a:pt x="1189826" y="778873"/>
                    </a:cubicBezTo>
                    <a:cubicBezTo>
                      <a:pt x="1190164" y="779267"/>
                      <a:pt x="1190558" y="779605"/>
                      <a:pt x="1190895" y="779998"/>
                    </a:cubicBezTo>
                    <a:cubicBezTo>
                      <a:pt x="1191345" y="780449"/>
                      <a:pt x="1191795" y="780899"/>
                      <a:pt x="1192246" y="781461"/>
                    </a:cubicBezTo>
                    <a:cubicBezTo>
                      <a:pt x="1192808" y="782249"/>
                      <a:pt x="1193483" y="783093"/>
                      <a:pt x="1193990" y="783881"/>
                    </a:cubicBezTo>
                    <a:cubicBezTo>
                      <a:pt x="1196466" y="787932"/>
                      <a:pt x="1185944" y="789958"/>
                      <a:pt x="1182905" y="792997"/>
                    </a:cubicBezTo>
                    <a:cubicBezTo>
                      <a:pt x="1179866" y="796035"/>
                      <a:pt x="1185381" y="798511"/>
                      <a:pt x="1189882" y="802562"/>
                    </a:cubicBezTo>
                    <a:cubicBezTo>
                      <a:pt x="1194384" y="806557"/>
                      <a:pt x="1196409" y="802562"/>
                      <a:pt x="1201980" y="801493"/>
                    </a:cubicBezTo>
                    <a:cubicBezTo>
                      <a:pt x="1207495" y="800537"/>
                      <a:pt x="1208001" y="805038"/>
                      <a:pt x="1210477" y="807514"/>
                    </a:cubicBezTo>
                    <a:cubicBezTo>
                      <a:pt x="1213009" y="810046"/>
                      <a:pt x="1219592" y="822087"/>
                      <a:pt x="1223024" y="826195"/>
                    </a:cubicBezTo>
                    <a:cubicBezTo>
                      <a:pt x="1226569" y="830190"/>
                      <a:pt x="1232140" y="830190"/>
                      <a:pt x="1232140" y="830190"/>
                    </a:cubicBezTo>
                    <a:lnTo>
                      <a:pt x="1241706" y="833735"/>
                    </a:lnTo>
                    <a:cubicBezTo>
                      <a:pt x="1241706" y="833735"/>
                      <a:pt x="1244745" y="841275"/>
                      <a:pt x="1247220" y="844257"/>
                    </a:cubicBezTo>
                    <a:cubicBezTo>
                      <a:pt x="1249752" y="847296"/>
                      <a:pt x="1253747" y="852810"/>
                      <a:pt x="1256786" y="859844"/>
                    </a:cubicBezTo>
                    <a:cubicBezTo>
                      <a:pt x="1259825" y="866934"/>
                      <a:pt x="1248739" y="865415"/>
                      <a:pt x="1247220" y="869916"/>
                    </a:cubicBezTo>
                    <a:cubicBezTo>
                      <a:pt x="1245701" y="874418"/>
                      <a:pt x="1243675" y="878469"/>
                      <a:pt x="1246264" y="886459"/>
                    </a:cubicBezTo>
                    <a:cubicBezTo>
                      <a:pt x="1248739" y="894506"/>
                      <a:pt x="1254310" y="895575"/>
                      <a:pt x="1256786" y="899007"/>
                    </a:cubicBezTo>
                    <a:cubicBezTo>
                      <a:pt x="1259262" y="902552"/>
                      <a:pt x="1266858" y="920671"/>
                      <a:pt x="1267871" y="924215"/>
                    </a:cubicBezTo>
                    <a:cubicBezTo>
                      <a:pt x="1268827" y="927704"/>
                      <a:pt x="1271416" y="939802"/>
                      <a:pt x="1270909" y="945823"/>
                    </a:cubicBezTo>
                    <a:cubicBezTo>
                      <a:pt x="1270403" y="951843"/>
                      <a:pt x="1264889" y="955895"/>
                      <a:pt x="1259825" y="959383"/>
                    </a:cubicBezTo>
                    <a:cubicBezTo>
                      <a:pt x="1254760" y="962928"/>
                      <a:pt x="1250765" y="974520"/>
                      <a:pt x="1249809" y="979528"/>
                    </a:cubicBezTo>
                    <a:cubicBezTo>
                      <a:pt x="1248739" y="984479"/>
                      <a:pt x="1258868" y="1001641"/>
                      <a:pt x="1267871" y="1005636"/>
                    </a:cubicBezTo>
                    <a:cubicBezTo>
                      <a:pt x="1276930" y="1009632"/>
                      <a:pt x="1281938" y="1006143"/>
                      <a:pt x="1287509" y="1006143"/>
                    </a:cubicBezTo>
                    <a:cubicBezTo>
                      <a:pt x="1293023" y="1006143"/>
                      <a:pt x="1290547" y="1010644"/>
                      <a:pt x="1291504" y="1016159"/>
                    </a:cubicBezTo>
                    <a:cubicBezTo>
                      <a:pt x="1292460" y="1021729"/>
                      <a:pt x="1300563" y="1029776"/>
                      <a:pt x="1300563" y="1029776"/>
                    </a:cubicBezTo>
                    <a:cubicBezTo>
                      <a:pt x="1300563" y="1029776"/>
                      <a:pt x="1310129" y="1031295"/>
                      <a:pt x="1315699" y="1031295"/>
                    </a:cubicBezTo>
                    <a:cubicBezTo>
                      <a:pt x="1321214" y="1031295"/>
                      <a:pt x="1327741" y="1040354"/>
                      <a:pt x="1327741" y="1045362"/>
                    </a:cubicBezTo>
                    <a:cubicBezTo>
                      <a:pt x="1327741" y="1050426"/>
                      <a:pt x="1336294" y="1047388"/>
                      <a:pt x="1337813" y="1044856"/>
                    </a:cubicBezTo>
                    <a:cubicBezTo>
                      <a:pt x="1339332" y="1042380"/>
                      <a:pt x="1348898" y="1055941"/>
                      <a:pt x="1349855" y="1061455"/>
                    </a:cubicBezTo>
                    <a:cubicBezTo>
                      <a:pt x="1350924" y="1066969"/>
                      <a:pt x="1357394" y="1065450"/>
                      <a:pt x="1362402" y="1060386"/>
                    </a:cubicBezTo>
                    <a:cubicBezTo>
                      <a:pt x="1367467" y="1055434"/>
                      <a:pt x="1367467" y="1050820"/>
                      <a:pt x="1369999" y="1044800"/>
                    </a:cubicBezTo>
                    <a:cubicBezTo>
                      <a:pt x="1372474" y="1038779"/>
                      <a:pt x="1366904" y="1035740"/>
                      <a:pt x="1364428" y="1032252"/>
                    </a:cubicBezTo>
                    <a:cubicBezTo>
                      <a:pt x="1361952" y="1028707"/>
                      <a:pt x="1365385" y="1024205"/>
                      <a:pt x="1364935" y="1018691"/>
                    </a:cubicBezTo>
                    <a:cubicBezTo>
                      <a:pt x="1364428" y="1013120"/>
                      <a:pt x="1364935" y="1013120"/>
                      <a:pt x="1364935" y="1009575"/>
                    </a:cubicBezTo>
                    <a:cubicBezTo>
                      <a:pt x="1364935" y="1006087"/>
                      <a:pt x="1379002" y="1006087"/>
                      <a:pt x="1385529" y="1007606"/>
                    </a:cubicBezTo>
                    <a:cubicBezTo>
                      <a:pt x="1392000" y="1009125"/>
                      <a:pt x="1393069" y="1009125"/>
                      <a:pt x="1398583" y="1007099"/>
                    </a:cubicBezTo>
                    <a:cubicBezTo>
                      <a:pt x="1404154" y="1005074"/>
                      <a:pt x="1406180" y="1001079"/>
                      <a:pt x="1408656" y="996577"/>
                    </a:cubicBezTo>
                    <a:cubicBezTo>
                      <a:pt x="1411131" y="992076"/>
                      <a:pt x="1410175" y="987012"/>
                      <a:pt x="1409612" y="982510"/>
                    </a:cubicBezTo>
                    <a:cubicBezTo>
                      <a:pt x="1409162" y="977952"/>
                      <a:pt x="1411638" y="976939"/>
                      <a:pt x="1413663" y="971931"/>
                    </a:cubicBezTo>
                    <a:cubicBezTo>
                      <a:pt x="1415689" y="966980"/>
                      <a:pt x="1412144" y="960396"/>
                      <a:pt x="1413157" y="952800"/>
                    </a:cubicBezTo>
                    <a:cubicBezTo>
                      <a:pt x="1414114" y="945260"/>
                      <a:pt x="1398583" y="940759"/>
                      <a:pt x="1390481" y="937720"/>
                    </a:cubicBezTo>
                    <a:cubicBezTo>
                      <a:pt x="1382434" y="934681"/>
                      <a:pt x="1381984" y="934175"/>
                      <a:pt x="1373375" y="933218"/>
                    </a:cubicBezTo>
                    <a:cubicBezTo>
                      <a:pt x="1364878" y="932149"/>
                      <a:pt x="1369380" y="922133"/>
                      <a:pt x="1369380" y="915606"/>
                    </a:cubicBezTo>
                    <a:cubicBezTo>
                      <a:pt x="1369380" y="909079"/>
                      <a:pt x="1366848" y="903058"/>
                      <a:pt x="1363809" y="902496"/>
                    </a:cubicBezTo>
                    <a:cubicBezTo>
                      <a:pt x="1360771" y="902046"/>
                      <a:pt x="1359814" y="895968"/>
                      <a:pt x="1362290" y="890454"/>
                    </a:cubicBezTo>
                    <a:cubicBezTo>
                      <a:pt x="1364822" y="884883"/>
                      <a:pt x="1378383" y="874868"/>
                      <a:pt x="1382884" y="870816"/>
                    </a:cubicBezTo>
                    <a:cubicBezTo>
                      <a:pt x="1387386" y="866821"/>
                      <a:pt x="1384403" y="858775"/>
                      <a:pt x="1381365" y="852248"/>
                    </a:cubicBezTo>
                    <a:cubicBezTo>
                      <a:pt x="1378327" y="845720"/>
                      <a:pt x="1381872" y="844708"/>
                      <a:pt x="1384910" y="841163"/>
                    </a:cubicBezTo>
                    <a:cubicBezTo>
                      <a:pt x="1387948" y="837618"/>
                      <a:pt x="1386936" y="828615"/>
                      <a:pt x="1386429" y="825070"/>
                    </a:cubicBezTo>
                    <a:cubicBezTo>
                      <a:pt x="1385923" y="821525"/>
                      <a:pt x="1392450" y="822031"/>
                      <a:pt x="1395489" y="822594"/>
                    </a:cubicBezTo>
                    <a:cubicBezTo>
                      <a:pt x="1398527" y="823100"/>
                      <a:pt x="1398021" y="822594"/>
                      <a:pt x="1405054" y="821075"/>
                    </a:cubicBezTo>
                    <a:cubicBezTo>
                      <a:pt x="1412144" y="819555"/>
                      <a:pt x="1414114" y="821525"/>
                      <a:pt x="1421147" y="823550"/>
                    </a:cubicBezTo>
                    <a:cubicBezTo>
                      <a:pt x="1428181" y="825576"/>
                      <a:pt x="1427674" y="821525"/>
                      <a:pt x="1437240" y="821525"/>
                    </a:cubicBezTo>
                    <a:cubicBezTo>
                      <a:pt x="1441573" y="821525"/>
                      <a:pt x="1444836" y="825070"/>
                      <a:pt x="1447256" y="829234"/>
                    </a:cubicBezTo>
                    <a:cubicBezTo>
                      <a:pt x="1447931" y="830415"/>
                      <a:pt x="1448437" y="831597"/>
                      <a:pt x="1448944" y="832779"/>
                    </a:cubicBezTo>
                    <a:cubicBezTo>
                      <a:pt x="1449113" y="833172"/>
                      <a:pt x="1449282" y="833510"/>
                      <a:pt x="1449394" y="833848"/>
                    </a:cubicBezTo>
                    <a:cubicBezTo>
                      <a:pt x="1449788" y="834692"/>
                      <a:pt x="1450069" y="835536"/>
                      <a:pt x="1450351" y="836323"/>
                    </a:cubicBezTo>
                    <a:cubicBezTo>
                      <a:pt x="1450688" y="837393"/>
                      <a:pt x="1451026" y="838349"/>
                      <a:pt x="1451307" y="839250"/>
                    </a:cubicBezTo>
                    <a:cubicBezTo>
                      <a:pt x="1451307" y="839362"/>
                      <a:pt x="1451363" y="839531"/>
                      <a:pt x="1451420" y="839643"/>
                    </a:cubicBezTo>
                    <a:cubicBezTo>
                      <a:pt x="1451757" y="840881"/>
                      <a:pt x="1452095" y="842007"/>
                      <a:pt x="1452208" y="842682"/>
                    </a:cubicBezTo>
                    <a:cubicBezTo>
                      <a:pt x="1453277" y="846733"/>
                      <a:pt x="1457778" y="849209"/>
                      <a:pt x="1463799" y="849772"/>
                    </a:cubicBezTo>
                    <a:cubicBezTo>
                      <a:pt x="1469820" y="850222"/>
                      <a:pt x="1474884" y="856299"/>
                      <a:pt x="1476347" y="859338"/>
                    </a:cubicBezTo>
                    <a:cubicBezTo>
                      <a:pt x="1477866" y="862376"/>
                      <a:pt x="1481411" y="861307"/>
                      <a:pt x="1487938" y="863839"/>
                    </a:cubicBezTo>
                    <a:cubicBezTo>
                      <a:pt x="1494466" y="866315"/>
                      <a:pt x="1502512" y="867834"/>
                      <a:pt x="1506507" y="870816"/>
                    </a:cubicBezTo>
                    <a:cubicBezTo>
                      <a:pt x="1510502" y="873855"/>
                      <a:pt x="1521587" y="887922"/>
                      <a:pt x="1525075" y="892480"/>
                    </a:cubicBezTo>
                    <a:cubicBezTo>
                      <a:pt x="1528620" y="896981"/>
                      <a:pt x="1538186" y="894449"/>
                      <a:pt x="1543194" y="895968"/>
                    </a:cubicBezTo>
                    <a:cubicBezTo>
                      <a:pt x="1548259" y="897488"/>
                      <a:pt x="1557261" y="905084"/>
                      <a:pt x="1560806" y="907053"/>
                    </a:cubicBezTo>
                    <a:cubicBezTo>
                      <a:pt x="1564295" y="909079"/>
                      <a:pt x="1567784" y="913131"/>
                      <a:pt x="1570372" y="915100"/>
                    </a:cubicBezTo>
                    <a:cubicBezTo>
                      <a:pt x="1572848" y="917126"/>
                      <a:pt x="1578869" y="913581"/>
                      <a:pt x="1584439" y="915606"/>
                    </a:cubicBezTo>
                    <a:cubicBezTo>
                      <a:pt x="1589954" y="917632"/>
                      <a:pt x="1591979" y="940759"/>
                      <a:pt x="1592486" y="945260"/>
                    </a:cubicBezTo>
                    <a:cubicBezTo>
                      <a:pt x="1592936" y="949761"/>
                      <a:pt x="1592936" y="963379"/>
                      <a:pt x="1591417" y="968443"/>
                    </a:cubicBezTo>
                    <a:cubicBezTo>
                      <a:pt x="1589897" y="973113"/>
                      <a:pt x="1577856" y="986167"/>
                      <a:pt x="1573804" y="992188"/>
                    </a:cubicBezTo>
                    <a:close/>
                  </a:path>
                </a:pathLst>
              </a:custGeom>
              <a:solidFill>
                <a:srgbClr val="216FB7">
                  <a:alpha val="55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8" name="任意多边形: 形状 687">
                <a:extLst>
                  <a:ext uri="{FF2B5EF4-FFF2-40B4-BE49-F238E27FC236}">
                    <a16:creationId xmlns:a16="http://schemas.microsoft.com/office/drawing/2014/main" id="{E5D9A6DB-59F5-335C-43CF-394720154148}"/>
                  </a:ext>
                </a:extLst>
              </p:cNvPr>
              <p:cNvSpPr/>
              <p:nvPr/>
            </p:nvSpPr>
            <p:spPr>
              <a:xfrm>
                <a:off x="6294533" y="3645128"/>
                <a:ext cx="553834" cy="966056"/>
              </a:xfrm>
              <a:custGeom>
                <a:avLst/>
                <a:gdLst>
                  <a:gd name="connsiteX0" fmla="*/ 596562 w 596977"/>
                  <a:gd name="connsiteY0" fmla="*/ 38429 h 1041310"/>
                  <a:gd name="connsiteX1" fmla="*/ 595268 w 596977"/>
                  <a:gd name="connsiteY1" fmla="*/ 36572 h 1041310"/>
                  <a:gd name="connsiteX2" fmla="*/ 595268 w 596977"/>
                  <a:gd name="connsiteY2" fmla="*/ 36572 h 1041310"/>
                  <a:gd name="connsiteX3" fmla="*/ 594255 w 596977"/>
                  <a:gd name="connsiteY3" fmla="*/ 35222 h 1041310"/>
                  <a:gd name="connsiteX4" fmla="*/ 594030 w 596977"/>
                  <a:gd name="connsiteY4" fmla="*/ 34940 h 1041310"/>
                  <a:gd name="connsiteX5" fmla="*/ 593073 w 596977"/>
                  <a:gd name="connsiteY5" fmla="*/ 33871 h 1041310"/>
                  <a:gd name="connsiteX6" fmla="*/ 592961 w 596977"/>
                  <a:gd name="connsiteY6" fmla="*/ 33759 h 1041310"/>
                  <a:gd name="connsiteX7" fmla="*/ 591948 w 596977"/>
                  <a:gd name="connsiteY7" fmla="*/ 33083 h 1041310"/>
                  <a:gd name="connsiteX8" fmla="*/ 591723 w 596977"/>
                  <a:gd name="connsiteY8" fmla="*/ 32971 h 1041310"/>
                  <a:gd name="connsiteX9" fmla="*/ 590710 w 596977"/>
                  <a:gd name="connsiteY9" fmla="*/ 32971 h 1041310"/>
                  <a:gd name="connsiteX10" fmla="*/ 583226 w 596977"/>
                  <a:gd name="connsiteY10" fmla="*/ 33590 h 1041310"/>
                  <a:gd name="connsiteX11" fmla="*/ 578275 w 596977"/>
                  <a:gd name="connsiteY11" fmla="*/ 30608 h 1041310"/>
                  <a:gd name="connsiteX12" fmla="*/ 579288 w 596977"/>
                  <a:gd name="connsiteY12" fmla="*/ 27907 h 1041310"/>
                  <a:gd name="connsiteX13" fmla="*/ 580075 w 596977"/>
                  <a:gd name="connsiteY13" fmla="*/ 25487 h 1041310"/>
                  <a:gd name="connsiteX14" fmla="*/ 581651 w 596977"/>
                  <a:gd name="connsiteY14" fmla="*/ 2136 h 1041310"/>
                  <a:gd name="connsiteX15" fmla="*/ 559706 w 596977"/>
                  <a:gd name="connsiteY15" fmla="*/ 10238 h 1041310"/>
                  <a:gd name="connsiteX16" fmla="*/ 540406 w 596977"/>
                  <a:gd name="connsiteY16" fmla="*/ 35672 h 1041310"/>
                  <a:gd name="connsiteX17" fmla="*/ 523525 w 596977"/>
                  <a:gd name="connsiteY17" fmla="*/ 35166 h 1041310"/>
                  <a:gd name="connsiteX18" fmla="*/ 510021 w 596977"/>
                  <a:gd name="connsiteY18" fmla="*/ 34153 h 1041310"/>
                  <a:gd name="connsiteX19" fmla="*/ 492184 w 596977"/>
                  <a:gd name="connsiteY19" fmla="*/ 24699 h 1041310"/>
                  <a:gd name="connsiteX20" fmla="*/ 485937 w 596977"/>
                  <a:gd name="connsiteY20" fmla="*/ 40624 h 1041310"/>
                  <a:gd name="connsiteX21" fmla="*/ 467144 w 596977"/>
                  <a:gd name="connsiteY21" fmla="*/ 50077 h 1041310"/>
                  <a:gd name="connsiteX22" fmla="*/ 462305 w 596977"/>
                  <a:gd name="connsiteY22" fmla="*/ 57054 h 1041310"/>
                  <a:gd name="connsiteX23" fmla="*/ 450713 w 596977"/>
                  <a:gd name="connsiteY23" fmla="*/ 68027 h 1041310"/>
                  <a:gd name="connsiteX24" fmla="*/ 432370 w 596977"/>
                  <a:gd name="connsiteY24" fmla="*/ 99424 h 1041310"/>
                  <a:gd name="connsiteX25" fmla="*/ 418865 w 596977"/>
                  <a:gd name="connsiteY25" fmla="*/ 105895 h 1041310"/>
                  <a:gd name="connsiteX26" fmla="*/ 405361 w 596977"/>
                  <a:gd name="connsiteY26" fmla="*/ 123339 h 1041310"/>
                  <a:gd name="connsiteX27" fmla="*/ 402491 w 596977"/>
                  <a:gd name="connsiteY27" fmla="*/ 132285 h 1041310"/>
                  <a:gd name="connsiteX28" fmla="*/ 392813 w 596977"/>
                  <a:gd name="connsiteY28" fmla="*/ 137744 h 1041310"/>
                  <a:gd name="connsiteX29" fmla="*/ 376889 w 596977"/>
                  <a:gd name="connsiteY29" fmla="*/ 157212 h 1041310"/>
                  <a:gd name="connsiteX30" fmla="*/ 372894 w 596977"/>
                  <a:gd name="connsiteY30" fmla="*/ 163740 h 1041310"/>
                  <a:gd name="connsiteX31" fmla="*/ 364847 w 596977"/>
                  <a:gd name="connsiteY31" fmla="*/ 176231 h 1041310"/>
                  <a:gd name="connsiteX32" fmla="*/ 369349 w 596977"/>
                  <a:gd name="connsiteY32" fmla="*/ 187148 h 1041310"/>
                  <a:gd name="connsiteX33" fmla="*/ 369686 w 596977"/>
                  <a:gd name="connsiteY33" fmla="*/ 217533 h 1041310"/>
                  <a:gd name="connsiteX34" fmla="*/ 354719 w 596977"/>
                  <a:gd name="connsiteY34" fmla="*/ 205548 h 1041310"/>
                  <a:gd name="connsiteX35" fmla="*/ 350836 w 596977"/>
                  <a:gd name="connsiteY35" fmla="*/ 239421 h 1041310"/>
                  <a:gd name="connsiteX36" fmla="*/ 332999 w 596977"/>
                  <a:gd name="connsiteY36" fmla="*/ 255402 h 1041310"/>
                  <a:gd name="connsiteX37" fmla="*/ 304077 w 596977"/>
                  <a:gd name="connsiteY37" fmla="*/ 258890 h 1041310"/>
                  <a:gd name="connsiteX38" fmla="*/ 285733 w 596977"/>
                  <a:gd name="connsiteY38" fmla="*/ 261873 h 1041310"/>
                  <a:gd name="connsiteX39" fmla="*/ 273185 w 596977"/>
                  <a:gd name="connsiteY39" fmla="*/ 246399 h 1041310"/>
                  <a:gd name="connsiteX40" fmla="*/ 248202 w 596977"/>
                  <a:gd name="connsiteY40" fmla="*/ 228843 h 1041310"/>
                  <a:gd name="connsiteX41" fmla="*/ 246176 w 596977"/>
                  <a:gd name="connsiteY41" fmla="*/ 227886 h 1041310"/>
                  <a:gd name="connsiteX42" fmla="*/ 242631 w 596977"/>
                  <a:gd name="connsiteY42" fmla="*/ 227999 h 1041310"/>
                  <a:gd name="connsiteX43" fmla="*/ 232840 w 596977"/>
                  <a:gd name="connsiteY43" fmla="*/ 238183 h 1041310"/>
                  <a:gd name="connsiteX44" fmla="*/ 224062 w 596977"/>
                  <a:gd name="connsiteY44" fmla="*/ 240716 h 1041310"/>
                  <a:gd name="connsiteX45" fmla="*/ 222431 w 596977"/>
                  <a:gd name="connsiteY45" fmla="*/ 242010 h 1041310"/>
                  <a:gd name="connsiteX46" fmla="*/ 208026 w 596977"/>
                  <a:gd name="connsiteY46" fmla="*/ 255458 h 1041310"/>
                  <a:gd name="connsiteX47" fmla="*/ 204256 w 596977"/>
                  <a:gd name="connsiteY47" fmla="*/ 264855 h 1041310"/>
                  <a:gd name="connsiteX48" fmla="*/ 203299 w 596977"/>
                  <a:gd name="connsiteY48" fmla="*/ 272395 h 1041310"/>
                  <a:gd name="connsiteX49" fmla="*/ 196716 w 596977"/>
                  <a:gd name="connsiteY49" fmla="*/ 284943 h 1041310"/>
                  <a:gd name="connsiteX50" fmla="*/ 197335 w 596977"/>
                  <a:gd name="connsiteY50" fmla="*/ 298729 h 1041310"/>
                  <a:gd name="connsiteX51" fmla="*/ 199867 w 596977"/>
                  <a:gd name="connsiteY51" fmla="*/ 307844 h 1041310"/>
                  <a:gd name="connsiteX52" fmla="*/ 200205 w 596977"/>
                  <a:gd name="connsiteY52" fmla="*/ 313809 h 1041310"/>
                  <a:gd name="connsiteX53" fmla="*/ 201161 w 596977"/>
                  <a:gd name="connsiteY53" fmla="*/ 323206 h 1041310"/>
                  <a:gd name="connsiteX54" fmla="*/ 193115 w 596977"/>
                  <a:gd name="connsiteY54" fmla="*/ 328495 h 1041310"/>
                  <a:gd name="connsiteX55" fmla="*/ 197335 w 596977"/>
                  <a:gd name="connsiteY55" fmla="*/ 338905 h 1041310"/>
                  <a:gd name="connsiteX56" fmla="*/ 198179 w 596977"/>
                  <a:gd name="connsiteY56" fmla="*/ 341887 h 1041310"/>
                  <a:gd name="connsiteX57" fmla="*/ 209770 w 596977"/>
                  <a:gd name="connsiteY57" fmla="*/ 348920 h 1041310"/>
                  <a:gd name="connsiteX58" fmla="*/ 222318 w 596977"/>
                  <a:gd name="connsiteY58" fmla="*/ 358486 h 1041310"/>
                  <a:gd name="connsiteX59" fmla="*/ 233910 w 596977"/>
                  <a:gd name="connsiteY59" fmla="*/ 362988 h 1041310"/>
                  <a:gd name="connsiteX60" fmla="*/ 252534 w 596977"/>
                  <a:gd name="connsiteY60" fmla="*/ 370021 h 1041310"/>
                  <a:gd name="connsiteX61" fmla="*/ 271159 w 596977"/>
                  <a:gd name="connsiteY61" fmla="*/ 391628 h 1041310"/>
                  <a:gd name="connsiteX62" fmla="*/ 289278 w 596977"/>
                  <a:gd name="connsiteY62" fmla="*/ 395173 h 1041310"/>
                  <a:gd name="connsiteX63" fmla="*/ 306890 w 596977"/>
                  <a:gd name="connsiteY63" fmla="*/ 406258 h 1041310"/>
                  <a:gd name="connsiteX64" fmla="*/ 316456 w 596977"/>
                  <a:gd name="connsiteY64" fmla="*/ 414305 h 1041310"/>
                  <a:gd name="connsiteX65" fmla="*/ 330523 w 596977"/>
                  <a:gd name="connsiteY65" fmla="*/ 414811 h 1041310"/>
                  <a:gd name="connsiteX66" fmla="*/ 338569 w 596977"/>
                  <a:gd name="connsiteY66" fmla="*/ 444465 h 1041310"/>
                  <a:gd name="connsiteX67" fmla="*/ 337557 w 596977"/>
                  <a:gd name="connsiteY67" fmla="*/ 467591 h 1041310"/>
                  <a:gd name="connsiteX68" fmla="*/ 319944 w 596977"/>
                  <a:gd name="connsiteY68" fmla="*/ 491731 h 1041310"/>
                  <a:gd name="connsiteX69" fmla="*/ 327485 w 596977"/>
                  <a:gd name="connsiteY69" fmla="*/ 539503 h 1041310"/>
                  <a:gd name="connsiteX70" fmla="*/ 322477 w 596977"/>
                  <a:gd name="connsiteY70" fmla="*/ 561617 h 1041310"/>
                  <a:gd name="connsiteX71" fmla="*/ 307397 w 596977"/>
                  <a:gd name="connsiteY71" fmla="*/ 568650 h 1041310"/>
                  <a:gd name="connsiteX72" fmla="*/ 284776 w 596977"/>
                  <a:gd name="connsiteY72" fmla="*/ 566118 h 1041310"/>
                  <a:gd name="connsiteX73" fmla="*/ 265645 w 596977"/>
                  <a:gd name="connsiteY73" fmla="*/ 570169 h 1041310"/>
                  <a:gd name="connsiteX74" fmla="*/ 246514 w 596977"/>
                  <a:gd name="connsiteY74" fmla="*/ 567637 h 1041310"/>
                  <a:gd name="connsiteX75" fmla="*/ 231940 w 596977"/>
                  <a:gd name="connsiteY75" fmla="*/ 569157 h 1041310"/>
                  <a:gd name="connsiteX76" fmla="*/ 241506 w 596977"/>
                  <a:gd name="connsiteY76" fmla="*/ 589301 h 1041310"/>
                  <a:gd name="connsiteX77" fmla="*/ 247020 w 596977"/>
                  <a:gd name="connsiteY77" fmla="*/ 605394 h 1041310"/>
                  <a:gd name="connsiteX78" fmla="*/ 229914 w 596977"/>
                  <a:gd name="connsiteY78" fmla="*/ 607419 h 1041310"/>
                  <a:gd name="connsiteX79" fmla="*/ 215341 w 596977"/>
                  <a:gd name="connsiteY79" fmla="*/ 610458 h 1041310"/>
                  <a:gd name="connsiteX80" fmla="*/ 197729 w 596977"/>
                  <a:gd name="connsiteY80" fmla="*/ 611471 h 1041310"/>
                  <a:gd name="connsiteX81" fmla="*/ 183662 w 596977"/>
                  <a:gd name="connsiteY81" fmla="*/ 615466 h 1041310"/>
                  <a:gd name="connsiteX82" fmla="*/ 165037 w 596977"/>
                  <a:gd name="connsiteY82" fmla="*/ 597347 h 1041310"/>
                  <a:gd name="connsiteX83" fmla="*/ 136396 w 596977"/>
                  <a:gd name="connsiteY83" fmla="*/ 586769 h 1041310"/>
                  <a:gd name="connsiteX84" fmla="*/ 117771 w 596977"/>
                  <a:gd name="connsiteY84" fmla="*/ 594309 h 1041310"/>
                  <a:gd name="connsiteX85" fmla="*/ 121316 w 596977"/>
                  <a:gd name="connsiteY85" fmla="*/ 621993 h 1041310"/>
                  <a:gd name="connsiteX86" fmla="*/ 115295 w 596977"/>
                  <a:gd name="connsiteY86" fmla="*/ 631559 h 1041310"/>
                  <a:gd name="connsiteX87" fmla="*/ 108768 w 596977"/>
                  <a:gd name="connsiteY87" fmla="*/ 642644 h 1041310"/>
                  <a:gd name="connsiteX88" fmla="*/ 96220 w 596977"/>
                  <a:gd name="connsiteY88" fmla="*/ 655698 h 1041310"/>
                  <a:gd name="connsiteX89" fmla="*/ 111300 w 596977"/>
                  <a:gd name="connsiteY89" fmla="*/ 663745 h 1041310"/>
                  <a:gd name="connsiteX90" fmla="*/ 119346 w 596977"/>
                  <a:gd name="connsiteY90" fmla="*/ 671791 h 1041310"/>
                  <a:gd name="connsiteX91" fmla="*/ 123848 w 596977"/>
                  <a:gd name="connsiteY91" fmla="*/ 678825 h 1041310"/>
                  <a:gd name="connsiteX92" fmla="*/ 129362 w 596977"/>
                  <a:gd name="connsiteY92" fmla="*/ 692385 h 1041310"/>
                  <a:gd name="connsiteX93" fmla="*/ 123848 w 596977"/>
                  <a:gd name="connsiteY93" fmla="*/ 698406 h 1041310"/>
                  <a:gd name="connsiteX94" fmla="*/ 114789 w 596977"/>
                  <a:gd name="connsiteY94" fmla="*/ 704427 h 1041310"/>
                  <a:gd name="connsiteX95" fmla="*/ 117827 w 596977"/>
                  <a:gd name="connsiteY95" fmla="*/ 709941 h 1041310"/>
                  <a:gd name="connsiteX96" fmla="*/ 115801 w 596977"/>
                  <a:gd name="connsiteY96" fmla="*/ 719507 h 1041310"/>
                  <a:gd name="connsiteX97" fmla="*/ 104210 w 596977"/>
                  <a:gd name="connsiteY97" fmla="*/ 740158 h 1041310"/>
                  <a:gd name="connsiteX98" fmla="*/ 104716 w 596977"/>
                  <a:gd name="connsiteY98" fmla="*/ 751749 h 1041310"/>
                  <a:gd name="connsiteX99" fmla="*/ 105223 w 596977"/>
                  <a:gd name="connsiteY99" fmla="*/ 762327 h 1041310"/>
                  <a:gd name="connsiteX100" fmla="*/ 113269 w 596977"/>
                  <a:gd name="connsiteY100" fmla="*/ 777914 h 1041310"/>
                  <a:gd name="connsiteX101" fmla="*/ 111244 w 596977"/>
                  <a:gd name="connsiteY101" fmla="*/ 791475 h 1041310"/>
                  <a:gd name="connsiteX102" fmla="*/ 101172 w 596977"/>
                  <a:gd name="connsiteY102" fmla="*/ 787986 h 1041310"/>
                  <a:gd name="connsiteX103" fmla="*/ 92619 w 596977"/>
                  <a:gd name="connsiteY103" fmla="*/ 784948 h 1041310"/>
                  <a:gd name="connsiteX104" fmla="*/ 73037 w 596977"/>
                  <a:gd name="connsiteY104" fmla="*/ 788943 h 1041310"/>
                  <a:gd name="connsiteX105" fmla="*/ 59476 w 596977"/>
                  <a:gd name="connsiteY105" fmla="*/ 784441 h 1041310"/>
                  <a:gd name="connsiteX106" fmla="*/ 45916 w 596977"/>
                  <a:gd name="connsiteY106" fmla="*/ 785960 h 1041310"/>
                  <a:gd name="connsiteX107" fmla="*/ 32355 w 596977"/>
                  <a:gd name="connsiteY107" fmla="*/ 806555 h 1041310"/>
                  <a:gd name="connsiteX108" fmla="*/ 22283 w 596977"/>
                  <a:gd name="connsiteY108" fmla="*/ 813588 h 1041310"/>
                  <a:gd name="connsiteX109" fmla="*/ 36350 w 596977"/>
                  <a:gd name="connsiteY109" fmla="*/ 825180 h 1041310"/>
                  <a:gd name="connsiteX110" fmla="*/ 44396 w 596977"/>
                  <a:gd name="connsiteY110" fmla="*/ 830694 h 1041310"/>
                  <a:gd name="connsiteX111" fmla="*/ 37869 w 596977"/>
                  <a:gd name="connsiteY111" fmla="*/ 836715 h 1041310"/>
                  <a:gd name="connsiteX112" fmla="*/ 35337 w 596977"/>
                  <a:gd name="connsiteY112" fmla="*/ 859841 h 1041310"/>
                  <a:gd name="connsiteX113" fmla="*/ 20763 w 596977"/>
                  <a:gd name="connsiteY113" fmla="*/ 872896 h 1041310"/>
                  <a:gd name="connsiteX114" fmla="*/ 169 w 596977"/>
                  <a:gd name="connsiteY114" fmla="*/ 869351 h 1041310"/>
                  <a:gd name="connsiteX115" fmla="*/ 0 w 596977"/>
                  <a:gd name="connsiteY115" fmla="*/ 869238 h 1041310"/>
                  <a:gd name="connsiteX116" fmla="*/ 4558 w 596977"/>
                  <a:gd name="connsiteY116" fmla="*/ 886907 h 1041310"/>
                  <a:gd name="connsiteX117" fmla="*/ 14630 w 596977"/>
                  <a:gd name="connsiteY117" fmla="*/ 896754 h 1041310"/>
                  <a:gd name="connsiteX118" fmla="*/ 24083 w 596977"/>
                  <a:gd name="connsiteY118" fmla="*/ 893040 h 1041310"/>
                  <a:gd name="connsiteX119" fmla="*/ 31060 w 596977"/>
                  <a:gd name="connsiteY119" fmla="*/ 891408 h 1041310"/>
                  <a:gd name="connsiteX120" fmla="*/ 37250 w 596977"/>
                  <a:gd name="connsiteY120" fmla="*/ 885669 h 1041310"/>
                  <a:gd name="connsiteX121" fmla="*/ 45071 w 596977"/>
                  <a:gd name="connsiteY121" fmla="*/ 881111 h 1041310"/>
                  <a:gd name="connsiteX122" fmla="*/ 53737 w 596977"/>
                  <a:gd name="connsiteY122" fmla="*/ 881505 h 1041310"/>
                  <a:gd name="connsiteX123" fmla="*/ 58688 w 596977"/>
                  <a:gd name="connsiteY123" fmla="*/ 883587 h 1041310"/>
                  <a:gd name="connsiteX124" fmla="*/ 61164 w 596977"/>
                  <a:gd name="connsiteY124" fmla="*/ 894728 h 1041310"/>
                  <a:gd name="connsiteX125" fmla="*/ 70617 w 596977"/>
                  <a:gd name="connsiteY125" fmla="*/ 901762 h 1041310"/>
                  <a:gd name="connsiteX126" fmla="*/ 82546 w 596977"/>
                  <a:gd name="connsiteY126" fmla="*/ 904237 h 1041310"/>
                  <a:gd name="connsiteX127" fmla="*/ 93237 w 596977"/>
                  <a:gd name="connsiteY127" fmla="*/ 910033 h 1041310"/>
                  <a:gd name="connsiteX128" fmla="*/ 101903 w 596977"/>
                  <a:gd name="connsiteY128" fmla="*/ 909189 h 1041310"/>
                  <a:gd name="connsiteX129" fmla="*/ 115520 w 596977"/>
                  <a:gd name="connsiteY129" fmla="*/ 905475 h 1041310"/>
                  <a:gd name="connsiteX130" fmla="*/ 127899 w 596977"/>
                  <a:gd name="connsiteY130" fmla="*/ 900130 h 1041310"/>
                  <a:gd name="connsiteX131" fmla="*/ 139828 w 596977"/>
                  <a:gd name="connsiteY131" fmla="*/ 900130 h 1041310"/>
                  <a:gd name="connsiteX132" fmla="*/ 148493 w 596977"/>
                  <a:gd name="connsiteY132" fmla="*/ 899736 h 1041310"/>
                  <a:gd name="connsiteX133" fmla="*/ 157553 w 596977"/>
                  <a:gd name="connsiteY133" fmla="*/ 904688 h 1041310"/>
                  <a:gd name="connsiteX134" fmla="*/ 161661 w 596977"/>
                  <a:gd name="connsiteY134" fmla="*/ 918305 h 1041310"/>
                  <a:gd name="connsiteX135" fmla="*/ 158341 w 596977"/>
                  <a:gd name="connsiteY135" fmla="*/ 929840 h 1041310"/>
                  <a:gd name="connsiteX136" fmla="*/ 162898 w 596977"/>
                  <a:gd name="connsiteY136" fmla="*/ 935579 h 1041310"/>
                  <a:gd name="connsiteX137" fmla="*/ 174827 w 596977"/>
                  <a:gd name="connsiteY137" fmla="*/ 938449 h 1041310"/>
                  <a:gd name="connsiteX138" fmla="*/ 181017 w 596977"/>
                  <a:gd name="connsiteY138" fmla="*/ 934735 h 1041310"/>
                  <a:gd name="connsiteX139" fmla="*/ 190920 w 596977"/>
                  <a:gd name="connsiteY139" fmla="*/ 926070 h 1041310"/>
                  <a:gd name="connsiteX140" fmla="*/ 196266 w 596977"/>
                  <a:gd name="connsiteY140" fmla="*/ 928940 h 1041310"/>
                  <a:gd name="connsiteX141" fmla="*/ 202455 w 596977"/>
                  <a:gd name="connsiteY141" fmla="*/ 940868 h 1041310"/>
                  <a:gd name="connsiteX142" fmla="*/ 215622 w 596977"/>
                  <a:gd name="connsiteY142" fmla="*/ 943738 h 1041310"/>
                  <a:gd name="connsiteX143" fmla="*/ 229633 w 596977"/>
                  <a:gd name="connsiteY143" fmla="*/ 951560 h 1041310"/>
                  <a:gd name="connsiteX144" fmla="*/ 239086 w 596977"/>
                  <a:gd name="connsiteY144" fmla="*/ 967596 h 1041310"/>
                  <a:gd name="connsiteX145" fmla="*/ 249383 w 596977"/>
                  <a:gd name="connsiteY145" fmla="*/ 972548 h 1041310"/>
                  <a:gd name="connsiteX146" fmla="*/ 255573 w 596977"/>
                  <a:gd name="connsiteY146" fmla="*/ 973392 h 1041310"/>
                  <a:gd name="connsiteX147" fmla="*/ 263394 w 596977"/>
                  <a:gd name="connsiteY147" fmla="*/ 968046 h 1041310"/>
                  <a:gd name="connsiteX148" fmla="*/ 274929 w 596977"/>
                  <a:gd name="connsiteY148" fmla="*/ 962251 h 1041310"/>
                  <a:gd name="connsiteX149" fmla="*/ 288096 w 596977"/>
                  <a:gd name="connsiteY149" fmla="*/ 962251 h 1041310"/>
                  <a:gd name="connsiteX150" fmla="*/ 297550 w 596977"/>
                  <a:gd name="connsiteY150" fmla="*/ 961013 h 1041310"/>
                  <a:gd name="connsiteX151" fmla="*/ 309085 w 596977"/>
                  <a:gd name="connsiteY151" fmla="*/ 963488 h 1041310"/>
                  <a:gd name="connsiteX152" fmla="*/ 310829 w 596977"/>
                  <a:gd name="connsiteY152" fmla="*/ 970466 h 1041310"/>
                  <a:gd name="connsiteX153" fmla="*/ 323883 w 596977"/>
                  <a:gd name="connsiteY153" fmla="*/ 979019 h 1041310"/>
                  <a:gd name="connsiteX154" fmla="*/ 348416 w 596977"/>
                  <a:gd name="connsiteY154" fmla="*/ 994943 h 1041310"/>
                  <a:gd name="connsiteX155" fmla="*/ 366816 w 596977"/>
                  <a:gd name="connsiteY155" fmla="*/ 1005409 h 1041310"/>
                  <a:gd name="connsiteX156" fmla="*/ 385554 w 596977"/>
                  <a:gd name="connsiteY156" fmla="*/ 1019138 h 1041310"/>
                  <a:gd name="connsiteX157" fmla="*/ 393825 w 596977"/>
                  <a:gd name="connsiteY157" fmla="*/ 1032868 h 1041310"/>
                  <a:gd name="connsiteX158" fmla="*/ 400296 w 596977"/>
                  <a:gd name="connsiteY158" fmla="*/ 1040127 h 1041310"/>
                  <a:gd name="connsiteX159" fmla="*/ 414758 w 596977"/>
                  <a:gd name="connsiteY159" fmla="*/ 1040464 h 1041310"/>
                  <a:gd name="connsiteX160" fmla="*/ 421960 w 596977"/>
                  <a:gd name="connsiteY160" fmla="*/ 1039395 h 1041310"/>
                  <a:gd name="connsiteX161" fmla="*/ 431132 w 596977"/>
                  <a:gd name="connsiteY161" fmla="*/ 1036469 h 1041310"/>
                  <a:gd name="connsiteX162" fmla="*/ 430625 w 596977"/>
                  <a:gd name="connsiteY162" fmla="*/ 1025159 h 1041310"/>
                  <a:gd name="connsiteX163" fmla="*/ 428881 w 596977"/>
                  <a:gd name="connsiteY163" fmla="*/ 1006365 h 1041310"/>
                  <a:gd name="connsiteX164" fmla="*/ 423648 w 596977"/>
                  <a:gd name="connsiteY164" fmla="*/ 995337 h 1041310"/>
                  <a:gd name="connsiteX165" fmla="*/ 428262 w 596977"/>
                  <a:gd name="connsiteY165" fmla="*/ 979131 h 1041310"/>
                  <a:gd name="connsiteX166" fmla="*/ 422185 w 596977"/>
                  <a:gd name="connsiteY166" fmla="*/ 971028 h 1041310"/>
                  <a:gd name="connsiteX167" fmla="*/ 414926 w 596977"/>
                  <a:gd name="connsiteY167" fmla="*/ 950772 h 1041310"/>
                  <a:gd name="connsiteX168" fmla="*/ 421848 w 596977"/>
                  <a:gd name="connsiteY168" fmla="*/ 940081 h 1041310"/>
                  <a:gd name="connsiteX169" fmla="*/ 428768 w 596977"/>
                  <a:gd name="connsiteY169" fmla="*/ 931078 h 1041310"/>
                  <a:gd name="connsiteX170" fmla="*/ 435127 w 596977"/>
                  <a:gd name="connsiteY170" fmla="*/ 919205 h 1041310"/>
                  <a:gd name="connsiteX171" fmla="*/ 462023 w 596977"/>
                  <a:gd name="connsiteY171" fmla="*/ 925845 h 1041310"/>
                  <a:gd name="connsiteX172" fmla="*/ 476203 w 596977"/>
                  <a:gd name="connsiteY172" fmla="*/ 927870 h 1041310"/>
                  <a:gd name="connsiteX173" fmla="*/ 486613 w 596977"/>
                  <a:gd name="connsiteY173" fmla="*/ 923538 h 1041310"/>
                  <a:gd name="connsiteX174" fmla="*/ 490945 w 596977"/>
                  <a:gd name="connsiteY174" fmla="*/ 918305 h 1041310"/>
                  <a:gd name="connsiteX175" fmla="*/ 484868 w 596977"/>
                  <a:gd name="connsiteY175" fmla="*/ 899792 h 1041310"/>
                  <a:gd name="connsiteX176" fmla="*/ 472714 w 596977"/>
                  <a:gd name="connsiteY176" fmla="*/ 883024 h 1041310"/>
                  <a:gd name="connsiteX177" fmla="*/ 464330 w 596977"/>
                  <a:gd name="connsiteY177" fmla="*/ 884206 h 1041310"/>
                  <a:gd name="connsiteX178" fmla="*/ 455946 w 596977"/>
                  <a:gd name="connsiteY178" fmla="*/ 887413 h 1041310"/>
                  <a:gd name="connsiteX179" fmla="*/ 451332 w 596977"/>
                  <a:gd name="connsiteY179" fmla="*/ 883924 h 1041310"/>
                  <a:gd name="connsiteX180" fmla="*/ 447281 w 596977"/>
                  <a:gd name="connsiteY180" fmla="*/ 873515 h 1041310"/>
                  <a:gd name="connsiteX181" fmla="*/ 446718 w 596977"/>
                  <a:gd name="connsiteY181" fmla="*/ 860179 h 1041310"/>
                  <a:gd name="connsiteX182" fmla="*/ 432257 w 596977"/>
                  <a:gd name="connsiteY182" fmla="*/ 854665 h 1041310"/>
                  <a:gd name="connsiteX183" fmla="*/ 414307 w 596977"/>
                  <a:gd name="connsiteY183" fmla="*/ 847406 h 1041310"/>
                  <a:gd name="connsiteX184" fmla="*/ 419540 w 596977"/>
                  <a:gd name="connsiteY184" fmla="*/ 841048 h 1041310"/>
                  <a:gd name="connsiteX185" fmla="*/ 430850 w 596977"/>
                  <a:gd name="connsiteY185" fmla="*/ 836434 h 1041310"/>
                  <a:gd name="connsiteX186" fmla="*/ 460392 w 596977"/>
                  <a:gd name="connsiteY186" fmla="*/ 837278 h 1041310"/>
                  <a:gd name="connsiteX187" fmla="*/ 477160 w 596977"/>
                  <a:gd name="connsiteY187" fmla="*/ 842173 h 1041310"/>
                  <a:gd name="connsiteX188" fmla="*/ 495953 w 596977"/>
                  <a:gd name="connsiteY188" fmla="*/ 848813 h 1041310"/>
                  <a:gd name="connsiteX189" fmla="*/ 515029 w 596977"/>
                  <a:gd name="connsiteY189" fmla="*/ 847969 h 1041310"/>
                  <a:gd name="connsiteX190" fmla="*/ 524313 w 596977"/>
                  <a:gd name="connsiteY190" fmla="*/ 843636 h 1041310"/>
                  <a:gd name="connsiteX191" fmla="*/ 532978 w 596977"/>
                  <a:gd name="connsiteY191" fmla="*/ 841610 h 1041310"/>
                  <a:gd name="connsiteX192" fmla="*/ 536748 w 596977"/>
                  <a:gd name="connsiteY192" fmla="*/ 851739 h 1041310"/>
                  <a:gd name="connsiteX193" fmla="*/ 548621 w 596977"/>
                  <a:gd name="connsiteY193" fmla="*/ 856353 h 1041310"/>
                  <a:gd name="connsiteX194" fmla="*/ 561057 w 596977"/>
                  <a:gd name="connsiteY194" fmla="*/ 848250 h 1041310"/>
                  <a:gd name="connsiteX195" fmla="*/ 569722 w 596977"/>
                  <a:gd name="connsiteY195" fmla="*/ 845943 h 1041310"/>
                  <a:gd name="connsiteX196" fmla="*/ 572198 w 596977"/>
                  <a:gd name="connsiteY196" fmla="*/ 843636 h 1041310"/>
                  <a:gd name="connsiteX197" fmla="*/ 572198 w 596977"/>
                  <a:gd name="connsiteY197" fmla="*/ 843636 h 1041310"/>
                  <a:gd name="connsiteX198" fmla="*/ 574561 w 596977"/>
                  <a:gd name="connsiteY198" fmla="*/ 840654 h 1041310"/>
                  <a:gd name="connsiteX199" fmla="*/ 574898 w 596977"/>
                  <a:gd name="connsiteY199" fmla="*/ 840203 h 1041310"/>
                  <a:gd name="connsiteX200" fmla="*/ 577149 w 596977"/>
                  <a:gd name="connsiteY200" fmla="*/ 836546 h 1041310"/>
                  <a:gd name="connsiteX201" fmla="*/ 578106 w 596977"/>
                  <a:gd name="connsiteY201" fmla="*/ 834689 h 1041310"/>
                  <a:gd name="connsiteX202" fmla="*/ 582157 w 596977"/>
                  <a:gd name="connsiteY202" fmla="*/ 821972 h 1041310"/>
                  <a:gd name="connsiteX203" fmla="*/ 579288 w 596977"/>
                  <a:gd name="connsiteY203" fmla="*/ 803179 h 1041310"/>
                  <a:gd name="connsiteX204" fmla="*/ 570622 w 596977"/>
                  <a:gd name="connsiteY204" fmla="*/ 790181 h 1041310"/>
                  <a:gd name="connsiteX205" fmla="*/ 559312 w 596977"/>
                  <a:gd name="connsiteY205" fmla="*/ 778027 h 1041310"/>
                  <a:gd name="connsiteX206" fmla="*/ 550028 w 596977"/>
                  <a:gd name="connsiteY206" fmla="*/ 762665 h 1041310"/>
                  <a:gd name="connsiteX207" fmla="*/ 537593 w 596977"/>
                  <a:gd name="connsiteY207" fmla="*/ 748767 h 1041310"/>
                  <a:gd name="connsiteX208" fmla="*/ 539337 w 596977"/>
                  <a:gd name="connsiteY208" fmla="*/ 736050 h 1041310"/>
                  <a:gd name="connsiteX209" fmla="*/ 534723 w 596977"/>
                  <a:gd name="connsiteY209" fmla="*/ 727947 h 1041310"/>
                  <a:gd name="connsiteX210" fmla="*/ 539055 w 596977"/>
                  <a:gd name="connsiteY210" fmla="*/ 719845 h 1041310"/>
                  <a:gd name="connsiteX211" fmla="*/ 529490 w 596977"/>
                  <a:gd name="connsiteY211" fmla="*/ 712023 h 1041310"/>
                  <a:gd name="connsiteX212" fmla="*/ 521387 w 596977"/>
                  <a:gd name="connsiteY212" fmla="*/ 701895 h 1041310"/>
                  <a:gd name="connsiteX213" fmla="*/ 524594 w 596977"/>
                  <a:gd name="connsiteY213" fmla="*/ 691766 h 1041310"/>
                  <a:gd name="connsiteX214" fmla="*/ 511878 w 596977"/>
                  <a:gd name="connsiteY214" fmla="*/ 675280 h 1041310"/>
                  <a:gd name="connsiteX215" fmla="*/ 512103 w 596977"/>
                  <a:gd name="connsiteY215" fmla="*/ 670553 h 1041310"/>
                  <a:gd name="connsiteX216" fmla="*/ 512384 w 596977"/>
                  <a:gd name="connsiteY216" fmla="*/ 668302 h 1041310"/>
                  <a:gd name="connsiteX217" fmla="*/ 513059 w 596977"/>
                  <a:gd name="connsiteY217" fmla="*/ 665151 h 1041310"/>
                  <a:gd name="connsiteX218" fmla="*/ 515085 w 596977"/>
                  <a:gd name="connsiteY218" fmla="*/ 657330 h 1041310"/>
                  <a:gd name="connsiteX219" fmla="*/ 514972 w 596977"/>
                  <a:gd name="connsiteY219" fmla="*/ 657274 h 1041310"/>
                  <a:gd name="connsiteX220" fmla="*/ 503212 w 596977"/>
                  <a:gd name="connsiteY220" fmla="*/ 653278 h 1041310"/>
                  <a:gd name="connsiteX221" fmla="*/ 500342 w 596977"/>
                  <a:gd name="connsiteY221" fmla="*/ 637354 h 1041310"/>
                  <a:gd name="connsiteX222" fmla="*/ 511371 w 596977"/>
                  <a:gd name="connsiteY222" fmla="*/ 580017 h 1041310"/>
                  <a:gd name="connsiteX223" fmla="*/ 523244 w 596977"/>
                  <a:gd name="connsiteY223" fmla="*/ 554864 h 1041310"/>
                  <a:gd name="connsiteX224" fmla="*/ 535961 w 596977"/>
                  <a:gd name="connsiteY224" fmla="*/ 536915 h 1041310"/>
                  <a:gd name="connsiteX225" fmla="*/ 535848 w 596977"/>
                  <a:gd name="connsiteY225" fmla="*/ 527743 h 1041310"/>
                  <a:gd name="connsiteX226" fmla="*/ 533541 w 596977"/>
                  <a:gd name="connsiteY226" fmla="*/ 512944 h 1041310"/>
                  <a:gd name="connsiteX227" fmla="*/ 531684 w 596977"/>
                  <a:gd name="connsiteY227" fmla="*/ 495838 h 1041310"/>
                  <a:gd name="connsiteX228" fmla="*/ 526620 w 596977"/>
                  <a:gd name="connsiteY228" fmla="*/ 481996 h 1041310"/>
                  <a:gd name="connsiteX229" fmla="*/ 520149 w 596977"/>
                  <a:gd name="connsiteY229" fmla="*/ 451499 h 1041310"/>
                  <a:gd name="connsiteX230" fmla="*/ 519811 w 596977"/>
                  <a:gd name="connsiteY230" fmla="*/ 414136 h 1041310"/>
                  <a:gd name="connsiteX231" fmla="*/ 521612 w 596977"/>
                  <a:gd name="connsiteY231" fmla="*/ 399562 h 1041310"/>
                  <a:gd name="connsiteX232" fmla="*/ 517504 w 596977"/>
                  <a:gd name="connsiteY232" fmla="*/ 386058 h 1041310"/>
                  <a:gd name="connsiteX233" fmla="*/ 512778 w 596977"/>
                  <a:gd name="connsiteY233" fmla="*/ 373172 h 1041310"/>
                  <a:gd name="connsiteX234" fmla="*/ 514409 w 596977"/>
                  <a:gd name="connsiteY234" fmla="*/ 366983 h 1041310"/>
                  <a:gd name="connsiteX235" fmla="*/ 512778 w 596977"/>
                  <a:gd name="connsiteY235" fmla="*/ 351903 h 1041310"/>
                  <a:gd name="connsiteX236" fmla="*/ 514072 w 596977"/>
                  <a:gd name="connsiteY236" fmla="*/ 340086 h 1041310"/>
                  <a:gd name="connsiteX237" fmla="*/ 526282 w 596977"/>
                  <a:gd name="connsiteY237" fmla="*/ 326469 h 1041310"/>
                  <a:gd name="connsiteX238" fmla="*/ 540462 w 596977"/>
                  <a:gd name="connsiteY238" fmla="*/ 305537 h 1041310"/>
                  <a:gd name="connsiteX239" fmla="*/ 540293 w 596977"/>
                  <a:gd name="connsiteY239" fmla="*/ 298110 h 1041310"/>
                  <a:gd name="connsiteX240" fmla="*/ 535567 w 596977"/>
                  <a:gd name="connsiteY240" fmla="*/ 287587 h 1041310"/>
                  <a:gd name="connsiteX241" fmla="*/ 541025 w 596977"/>
                  <a:gd name="connsiteY241" fmla="*/ 283198 h 1041310"/>
                  <a:gd name="connsiteX242" fmla="*/ 551322 w 596977"/>
                  <a:gd name="connsiteY242" fmla="*/ 269188 h 1041310"/>
                  <a:gd name="connsiteX243" fmla="*/ 547158 w 596977"/>
                  <a:gd name="connsiteY243" fmla="*/ 253151 h 1041310"/>
                  <a:gd name="connsiteX244" fmla="*/ 527633 w 596977"/>
                  <a:gd name="connsiteY244" fmla="*/ 222653 h 1041310"/>
                  <a:gd name="connsiteX245" fmla="*/ 519755 w 596977"/>
                  <a:gd name="connsiteY245" fmla="*/ 210555 h 1041310"/>
                  <a:gd name="connsiteX246" fmla="*/ 520937 w 596977"/>
                  <a:gd name="connsiteY246" fmla="*/ 190130 h 1041310"/>
                  <a:gd name="connsiteX247" fmla="*/ 530615 w 596977"/>
                  <a:gd name="connsiteY247" fmla="*/ 172293 h 1041310"/>
                  <a:gd name="connsiteX248" fmla="*/ 547383 w 596977"/>
                  <a:gd name="connsiteY248" fmla="*/ 161377 h 1041310"/>
                  <a:gd name="connsiteX249" fmla="*/ 556442 w 596977"/>
                  <a:gd name="connsiteY249" fmla="*/ 148097 h 1041310"/>
                  <a:gd name="connsiteX250" fmla="*/ 559593 w 596977"/>
                  <a:gd name="connsiteY250" fmla="*/ 130260 h 1041310"/>
                  <a:gd name="connsiteX251" fmla="*/ 569441 w 596977"/>
                  <a:gd name="connsiteY251" fmla="*/ 101732 h 1041310"/>
                  <a:gd name="connsiteX252" fmla="*/ 577318 w 596977"/>
                  <a:gd name="connsiteY252" fmla="*/ 83107 h 1041310"/>
                  <a:gd name="connsiteX253" fmla="*/ 579906 w 596977"/>
                  <a:gd name="connsiteY253" fmla="*/ 73766 h 1041310"/>
                  <a:gd name="connsiteX254" fmla="*/ 586040 w 596977"/>
                  <a:gd name="connsiteY254" fmla="*/ 58517 h 1041310"/>
                  <a:gd name="connsiteX255" fmla="*/ 590992 w 596977"/>
                  <a:gd name="connsiteY255" fmla="*/ 44225 h 1041310"/>
                  <a:gd name="connsiteX256" fmla="*/ 596562 w 596977"/>
                  <a:gd name="connsiteY256" fmla="*/ 38429 h 1041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596977" h="1041310">
                    <a:moveTo>
                      <a:pt x="596562" y="38429"/>
                    </a:moveTo>
                    <a:cubicBezTo>
                      <a:pt x="596168" y="37866"/>
                      <a:pt x="595718" y="37247"/>
                      <a:pt x="595268" y="36572"/>
                    </a:cubicBezTo>
                    <a:cubicBezTo>
                      <a:pt x="595268" y="36572"/>
                      <a:pt x="595268" y="36572"/>
                      <a:pt x="595268" y="36572"/>
                    </a:cubicBezTo>
                    <a:cubicBezTo>
                      <a:pt x="594930" y="36122"/>
                      <a:pt x="594593" y="35616"/>
                      <a:pt x="594255" y="35222"/>
                    </a:cubicBezTo>
                    <a:cubicBezTo>
                      <a:pt x="594199" y="35109"/>
                      <a:pt x="594086" y="34997"/>
                      <a:pt x="594030" y="34940"/>
                    </a:cubicBezTo>
                    <a:cubicBezTo>
                      <a:pt x="593692" y="34547"/>
                      <a:pt x="593411" y="34153"/>
                      <a:pt x="593073" y="33871"/>
                    </a:cubicBezTo>
                    <a:cubicBezTo>
                      <a:pt x="593017" y="33815"/>
                      <a:pt x="593017" y="33815"/>
                      <a:pt x="592961" y="33759"/>
                    </a:cubicBezTo>
                    <a:cubicBezTo>
                      <a:pt x="592623" y="33421"/>
                      <a:pt x="592286" y="33196"/>
                      <a:pt x="591948" y="33083"/>
                    </a:cubicBezTo>
                    <a:cubicBezTo>
                      <a:pt x="591892" y="33027"/>
                      <a:pt x="591779" y="33027"/>
                      <a:pt x="591723" y="32971"/>
                    </a:cubicBezTo>
                    <a:cubicBezTo>
                      <a:pt x="591385" y="32859"/>
                      <a:pt x="591048" y="32802"/>
                      <a:pt x="590710" y="32971"/>
                    </a:cubicBezTo>
                    <a:cubicBezTo>
                      <a:pt x="588741" y="33759"/>
                      <a:pt x="585984" y="33759"/>
                      <a:pt x="583226" y="33590"/>
                    </a:cubicBezTo>
                    <a:cubicBezTo>
                      <a:pt x="580469" y="33365"/>
                      <a:pt x="577487" y="32577"/>
                      <a:pt x="578275" y="30608"/>
                    </a:cubicBezTo>
                    <a:cubicBezTo>
                      <a:pt x="578612" y="29820"/>
                      <a:pt x="578950" y="28807"/>
                      <a:pt x="579288" y="27907"/>
                    </a:cubicBezTo>
                    <a:cubicBezTo>
                      <a:pt x="579738" y="26613"/>
                      <a:pt x="580075" y="25487"/>
                      <a:pt x="580075" y="25487"/>
                    </a:cubicBezTo>
                    <a:cubicBezTo>
                      <a:pt x="575236" y="23968"/>
                      <a:pt x="579231" y="9113"/>
                      <a:pt x="581651" y="2136"/>
                    </a:cubicBezTo>
                    <a:cubicBezTo>
                      <a:pt x="584070" y="-4842"/>
                      <a:pt x="570341" y="7256"/>
                      <a:pt x="559706" y="10238"/>
                    </a:cubicBezTo>
                    <a:cubicBezTo>
                      <a:pt x="549071" y="13221"/>
                      <a:pt x="548115" y="18229"/>
                      <a:pt x="540406" y="35672"/>
                    </a:cubicBezTo>
                    <a:cubicBezTo>
                      <a:pt x="532697" y="53115"/>
                      <a:pt x="527352" y="41636"/>
                      <a:pt x="523525" y="35166"/>
                    </a:cubicBezTo>
                    <a:cubicBezTo>
                      <a:pt x="519643" y="28695"/>
                      <a:pt x="518686" y="30158"/>
                      <a:pt x="510021" y="34153"/>
                    </a:cubicBezTo>
                    <a:cubicBezTo>
                      <a:pt x="501355" y="38148"/>
                      <a:pt x="507601" y="32183"/>
                      <a:pt x="492184" y="24699"/>
                    </a:cubicBezTo>
                    <a:cubicBezTo>
                      <a:pt x="476766" y="17216"/>
                      <a:pt x="483968" y="31170"/>
                      <a:pt x="485937" y="40624"/>
                    </a:cubicBezTo>
                    <a:cubicBezTo>
                      <a:pt x="487851" y="50077"/>
                      <a:pt x="478229" y="50583"/>
                      <a:pt x="467144" y="50077"/>
                    </a:cubicBezTo>
                    <a:cubicBezTo>
                      <a:pt x="456059" y="49570"/>
                      <a:pt x="459885" y="53059"/>
                      <a:pt x="462305" y="57054"/>
                    </a:cubicBezTo>
                    <a:cubicBezTo>
                      <a:pt x="464724" y="61049"/>
                      <a:pt x="457972" y="62512"/>
                      <a:pt x="450713" y="68027"/>
                    </a:cubicBezTo>
                    <a:cubicBezTo>
                      <a:pt x="443511" y="73485"/>
                      <a:pt x="434789" y="87946"/>
                      <a:pt x="432370" y="99424"/>
                    </a:cubicBezTo>
                    <a:cubicBezTo>
                      <a:pt x="429950" y="110903"/>
                      <a:pt x="424661" y="101900"/>
                      <a:pt x="418865" y="105895"/>
                    </a:cubicBezTo>
                    <a:cubicBezTo>
                      <a:pt x="413070" y="109891"/>
                      <a:pt x="403447" y="120356"/>
                      <a:pt x="405361" y="123339"/>
                    </a:cubicBezTo>
                    <a:cubicBezTo>
                      <a:pt x="407274" y="126321"/>
                      <a:pt x="405361" y="132792"/>
                      <a:pt x="402491" y="132285"/>
                    </a:cubicBezTo>
                    <a:cubicBezTo>
                      <a:pt x="399621" y="131779"/>
                      <a:pt x="398608" y="133805"/>
                      <a:pt x="392813" y="137744"/>
                    </a:cubicBezTo>
                    <a:cubicBezTo>
                      <a:pt x="387017" y="141739"/>
                      <a:pt x="390393" y="139263"/>
                      <a:pt x="376889" y="157212"/>
                    </a:cubicBezTo>
                    <a:cubicBezTo>
                      <a:pt x="375200" y="159463"/>
                      <a:pt x="373906" y="161602"/>
                      <a:pt x="372894" y="163740"/>
                    </a:cubicBezTo>
                    <a:cubicBezTo>
                      <a:pt x="370924" y="167791"/>
                      <a:pt x="365353" y="172405"/>
                      <a:pt x="364847" y="176231"/>
                    </a:cubicBezTo>
                    <a:cubicBezTo>
                      <a:pt x="364341" y="180058"/>
                      <a:pt x="368898" y="183153"/>
                      <a:pt x="369349" y="187148"/>
                    </a:cubicBezTo>
                    <a:cubicBezTo>
                      <a:pt x="370868" y="199470"/>
                      <a:pt x="378745" y="195644"/>
                      <a:pt x="369686" y="217533"/>
                    </a:cubicBezTo>
                    <a:cubicBezTo>
                      <a:pt x="365353" y="227999"/>
                      <a:pt x="360514" y="209036"/>
                      <a:pt x="354719" y="205548"/>
                    </a:cubicBezTo>
                    <a:cubicBezTo>
                      <a:pt x="348923" y="202059"/>
                      <a:pt x="349879" y="224510"/>
                      <a:pt x="350836" y="239421"/>
                    </a:cubicBezTo>
                    <a:cubicBezTo>
                      <a:pt x="351793" y="254389"/>
                      <a:pt x="341664" y="256865"/>
                      <a:pt x="332999" y="255402"/>
                    </a:cubicBezTo>
                    <a:cubicBezTo>
                      <a:pt x="324334" y="253882"/>
                      <a:pt x="316118" y="259903"/>
                      <a:pt x="304077" y="258890"/>
                    </a:cubicBezTo>
                    <a:cubicBezTo>
                      <a:pt x="292035" y="257877"/>
                      <a:pt x="290572" y="259397"/>
                      <a:pt x="285733" y="261873"/>
                    </a:cubicBezTo>
                    <a:cubicBezTo>
                      <a:pt x="280894" y="264348"/>
                      <a:pt x="275605" y="258384"/>
                      <a:pt x="273185" y="246399"/>
                    </a:cubicBezTo>
                    <a:cubicBezTo>
                      <a:pt x="270935" y="235201"/>
                      <a:pt x="258499" y="233513"/>
                      <a:pt x="248202" y="228843"/>
                    </a:cubicBezTo>
                    <a:cubicBezTo>
                      <a:pt x="247526" y="228505"/>
                      <a:pt x="246851" y="228168"/>
                      <a:pt x="246176" y="227886"/>
                    </a:cubicBezTo>
                    <a:cubicBezTo>
                      <a:pt x="244882" y="227324"/>
                      <a:pt x="243757" y="227492"/>
                      <a:pt x="242631" y="227999"/>
                    </a:cubicBezTo>
                    <a:cubicBezTo>
                      <a:pt x="238749" y="229912"/>
                      <a:pt x="236048" y="237171"/>
                      <a:pt x="232840" y="238183"/>
                    </a:cubicBezTo>
                    <a:cubicBezTo>
                      <a:pt x="228789" y="239421"/>
                      <a:pt x="225919" y="239140"/>
                      <a:pt x="224062" y="240716"/>
                    </a:cubicBezTo>
                    <a:cubicBezTo>
                      <a:pt x="223725" y="240997"/>
                      <a:pt x="223162" y="241447"/>
                      <a:pt x="222431" y="242010"/>
                    </a:cubicBezTo>
                    <a:cubicBezTo>
                      <a:pt x="218886" y="244823"/>
                      <a:pt x="211177" y="251013"/>
                      <a:pt x="208026" y="255458"/>
                    </a:cubicBezTo>
                    <a:cubicBezTo>
                      <a:pt x="204256" y="260803"/>
                      <a:pt x="204256" y="261704"/>
                      <a:pt x="204256" y="264855"/>
                    </a:cubicBezTo>
                    <a:cubicBezTo>
                      <a:pt x="204256" y="268006"/>
                      <a:pt x="203918" y="269863"/>
                      <a:pt x="203299" y="272395"/>
                    </a:cubicBezTo>
                    <a:cubicBezTo>
                      <a:pt x="202680" y="274927"/>
                      <a:pt x="197054" y="280216"/>
                      <a:pt x="196716" y="284943"/>
                    </a:cubicBezTo>
                    <a:cubicBezTo>
                      <a:pt x="196378" y="289669"/>
                      <a:pt x="194859" y="294340"/>
                      <a:pt x="197335" y="298729"/>
                    </a:cubicBezTo>
                    <a:cubicBezTo>
                      <a:pt x="199867" y="303118"/>
                      <a:pt x="200767" y="304974"/>
                      <a:pt x="199867" y="307844"/>
                    </a:cubicBezTo>
                    <a:cubicBezTo>
                      <a:pt x="198910" y="310658"/>
                      <a:pt x="198010" y="312233"/>
                      <a:pt x="200205" y="313809"/>
                    </a:cubicBezTo>
                    <a:cubicBezTo>
                      <a:pt x="202399" y="315384"/>
                      <a:pt x="204256" y="321011"/>
                      <a:pt x="201161" y="323206"/>
                    </a:cubicBezTo>
                    <a:cubicBezTo>
                      <a:pt x="199248" y="324556"/>
                      <a:pt x="196097" y="326526"/>
                      <a:pt x="193115" y="328495"/>
                    </a:cubicBezTo>
                    <a:cubicBezTo>
                      <a:pt x="195140" y="332040"/>
                      <a:pt x="196491" y="336035"/>
                      <a:pt x="197335" y="338905"/>
                    </a:cubicBezTo>
                    <a:cubicBezTo>
                      <a:pt x="197729" y="340142"/>
                      <a:pt x="198010" y="341268"/>
                      <a:pt x="198179" y="341887"/>
                    </a:cubicBezTo>
                    <a:cubicBezTo>
                      <a:pt x="199192" y="345882"/>
                      <a:pt x="203693" y="348414"/>
                      <a:pt x="209770" y="348920"/>
                    </a:cubicBezTo>
                    <a:cubicBezTo>
                      <a:pt x="215791" y="349427"/>
                      <a:pt x="220855" y="355448"/>
                      <a:pt x="222318" y="358486"/>
                    </a:cubicBezTo>
                    <a:cubicBezTo>
                      <a:pt x="223838" y="361525"/>
                      <a:pt x="227326" y="360512"/>
                      <a:pt x="233910" y="362988"/>
                    </a:cubicBezTo>
                    <a:cubicBezTo>
                      <a:pt x="240437" y="365520"/>
                      <a:pt x="248483" y="366983"/>
                      <a:pt x="252534" y="370021"/>
                    </a:cubicBezTo>
                    <a:cubicBezTo>
                      <a:pt x="256530" y="373060"/>
                      <a:pt x="267614" y="387127"/>
                      <a:pt x="271159" y="391628"/>
                    </a:cubicBezTo>
                    <a:cubicBezTo>
                      <a:pt x="274704" y="396130"/>
                      <a:pt x="284214" y="393654"/>
                      <a:pt x="289278" y="395173"/>
                    </a:cubicBezTo>
                    <a:cubicBezTo>
                      <a:pt x="294286" y="396693"/>
                      <a:pt x="303345" y="404233"/>
                      <a:pt x="306890" y="406258"/>
                    </a:cubicBezTo>
                    <a:cubicBezTo>
                      <a:pt x="310379" y="408284"/>
                      <a:pt x="313924" y="412279"/>
                      <a:pt x="316456" y="414305"/>
                    </a:cubicBezTo>
                    <a:cubicBezTo>
                      <a:pt x="318988" y="416331"/>
                      <a:pt x="325009" y="412786"/>
                      <a:pt x="330523" y="414811"/>
                    </a:cubicBezTo>
                    <a:cubicBezTo>
                      <a:pt x="336038" y="416837"/>
                      <a:pt x="338063" y="439963"/>
                      <a:pt x="338569" y="444465"/>
                    </a:cubicBezTo>
                    <a:cubicBezTo>
                      <a:pt x="339076" y="448966"/>
                      <a:pt x="339076" y="462584"/>
                      <a:pt x="337557" y="467591"/>
                    </a:cubicBezTo>
                    <a:cubicBezTo>
                      <a:pt x="336038" y="472599"/>
                      <a:pt x="323996" y="485710"/>
                      <a:pt x="319944" y="491731"/>
                    </a:cubicBezTo>
                    <a:cubicBezTo>
                      <a:pt x="315893" y="497752"/>
                      <a:pt x="323940" y="530950"/>
                      <a:pt x="327485" y="539503"/>
                    </a:cubicBezTo>
                    <a:cubicBezTo>
                      <a:pt x="330973" y="548056"/>
                      <a:pt x="325965" y="557115"/>
                      <a:pt x="322477" y="561617"/>
                    </a:cubicBezTo>
                    <a:cubicBezTo>
                      <a:pt x="318988" y="566118"/>
                      <a:pt x="314937" y="567131"/>
                      <a:pt x="307397" y="568650"/>
                    </a:cubicBezTo>
                    <a:cubicBezTo>
                      <a:pt x="299857" y="570169"/>
                      <a:pt x="293329" y="567131"/>
                      <a:pt x="284776" y="566118"/>
                    </a:cubicBezTo>
                    <a:cubicBezTo>
                      <a:pt x="276224" y="565105"/>
                      <a:pt x="271216" y="566118"/>
                      <a:pt x="265645" y="570169"/>
                    </a:cubicBezTo>
                    <a:cubicBezTo>
                      <a:pt x="260131" y="574165"/>
                      <a:pt x="254054" y="569157"/>
                      <a:pt x="246514" y="567637"/>
                    </a:cubicBezTo>
                    <a:cubicBezTo>
                      <a:pt x="238974" y="566118"/>
                      <a:pt x="236948" y="563642"/>
                      <a:pt x="231940" y="569157"/>
                    </a:cubicBezTo>
                    <a:cubicBezTo>
                      <a:pt x="226932" y="574671"/>
                      <a:pt x="238467" y="583224"/>
                      <a:pt x="241506" y="589301"/>
                    </a:cubicBezTo>
                    <a:cubicBezTo>
                      <a:pt x="244544" y="595322"/>
                      <a:pt x="248539" y="601849"/>
                      <a:pt x="247020" y="605394"/>
                    </a:cubicBezTo>
                    <a:cubicBezTo>
                      <a:pt x="245501" y="608939"/>
                      <a:pt x="235429" y="608939"/>
                      <a:pt x="229914" y="607419"/>
                    </a:cubicBezTo>
                    <a:cubicBezTo>
                      <a:pt x="224400" y="605900"/>
                      <a:pt x="219336" y="609445"/>
                      <a:pt x="215341" y="610458"/>
                    </a:cubicBezTo>
                    <a:cubicBezTo>
                      <a:pt x="211289" y="611471"/>
                      <a:pt x="204762" y="613497"/>
                      <a:pt x="197729" y="611471"/>
                    </a:cubicBezTo>
                    <a:cubicBezTo>
                      <a:pt x="190695" y="609445"/>
                      <a:pt x="188670" y="613497"/>
                      <a:pt x="183662" y="615466"/>
                    </a:cubicBezTo>
                    <a:cubicBezTo>
                      <a:pt x="178654" y="617492"/>
                      <a:pt x="172576" y="601399"/>
                      <a:pt x="165037" y="597347"/>
                    </a:cubicBezTo>
                    <a:cubicBezTo>
                      <a:pt x="157496" y="593352"/>
                      <a:pt x="143429" y="587275"/>
                      <a:pt x="136396" y="586769"/>
                    </a:cubicBezTo>
                    <a:cubicBezTo>
                      <a:pt x="129362" y="586262"/>
                      <a:pt x="124354" y="589301"/>
                      <a:pt x="117771" y="594309"/>
                    </a:cubicBezTo>
                    <a:cubicBezTo>
                      <a:pt x="111244" y="599317"/>
                      <a:pt x="120809" y="616422"/>
                      <a:pt x="121316" y="621993"/>
                    </a:cubicBezTo>
                    <a:cubicBezTo>
                      <a:pt x="121822" y="627507"/>
                      <a:pt x="115295" y="631559"/>
                      <a:pt x="115295" y="631559"/>
                    </a:cubicBezTo>
                    <a:cubicBezTo>
                      <a:pt x="115295" y="631559"/>
                      <a:pt x="109781" y="639605"/>
                      <a:pt x="108768" y="642644"/>
                    </a:cubicBezTo>
                    <a:cubicBezTo>
                      <a:pt x="107755" y="645682"/>
                      <a:pt x="102240" y="650184"/>
                      <a:pt x="96220" y="655698"/>
                    </a:cubicBezTo>
                    <a:cubicBezTo>
                      <a:pt x="90199" y="661212"/>
                      <a:pt x="106798" y="663238"/>
                      <a:pt x="111300" y="663745"/>
                    </a:cubicBezTo>
                    <a:cubicBezTo>
                      <a:pt x="115801" y="664251"/>
                      <a:pt x="117321" y="668246"/>
                      <a:pt x="119346" y="671791"/>
                    </a:cubicBezTo>
                    <a:cubicBezTo>
                      <a:pt x="121372" y="675336"/>
                      <a:pt x="121372" y="675842"/>
                      <a:pt x="123848" y="678825"/>
                    </a:cubicBezTo>
                    <a:cubicBezTo>
                      <a:pt x="126380" y="681863"/>
                      <a:pt x="127843" y="688390"/>
                      <a:pt x="129362" y="692385"/>
                    </a:cubicBezTo>
                    <a:cubicBezTo>
                      <a:pt x="130881" y="696380"/>
                      <a:pt x="129362" y="695874"/>
                      <a:pt x="123848" y="698406"/>
                    </a:cubicBezTo>
                    <a:cubicBezTo>
                      <a:pt x="118333" y="700938"/>
                      <a:pt x="118333" y="700938"/>
                      <a:pt x="114789" y="704427"/>
                    </a:cubicBezTo>
                    <a:cubicBezTo>
                      <a:pt x="111244" y="707916"/>
                      <a:pt x="115295" y="707465"/>
                      <a:pt x="117827" y="709941"/>
                    </a:cubicBezTo>
                    <a:cubicBezTo>
                      <a:pt x="120359" y="712473"/>
                      <a:pt x="118840" y="715456"/>
                      <a:pt x="115801" y="719507"/>
                    </a:cubicBezTo>
                    <a:cubicBezTo>
                      <a:pt x="112763" y="723558"/>
                      <a:pt x="105223" y="735093"/>
                      <a:pt x="104210" y="740158"/>
                    </a:cubicBezTo>
                    <a:cubicBezTo>
                      <a:pt x="103197" y="745166"/>
                      <a:pt x="102691" y="745672"/>
                      <a:pt x="104716" y="751749"/>
                    </a:cubicBezTo>
                    <a:cubicBezTo>
                      <a:pt x="106742" y="757770"/>
                      <a:pt x="105223" y="758276"/>
                      <a:pt x="105223" y="762327"/>
                    </a:cubicBezTo>
                    <a:cubicBezTo>
                      <a:pt x="105223" y="766322"/>
                      <a:pt x="110737" y="773412"/>
                      <a:pt x="113269" y="777914"/>
                    </a:cubicBezTo>
                    <a:cubicBezTo>
                      <a:pt x="115801" y="782415"/>
                      <a:pt x="113776" y="785960"/>
                      <a:pt x="111244" y="791475"/>
                    </a:cubicBezTo>
                    <a:cubicBezTo>
                      <a:pt x="108711" y="796989"/>
                      <a:pt x="104210" y="791981"/>
                      <a:pt x="101172" y="787986"/>
                    </a:cubicBezTo>
                    <a:cubicBezTo>
                      <a:pt x="98133" y="783935"/>
                      <a:pt x="98133" y="784948"/>
                      <a:pt x="92619" y="784948"/>
                    </a:cubicBezTo>
                    <a:cubicBezTo>
                      <a:pt x="87104" y="784948"/>
                      <a:pt x="80071" y="788943"/>
                      <a:pt x="73037" y="788943"/>
                    </a:cubicBezTo>
                    <a:cubicBezTo>
                      <a:pt x="66004" y="788943"/>
                      <a:pt x="62965" y="785398"/>
                      <a:pt x="59476" y="784441"/>
                    </a:cubicBezTo>
                    <a:cubicBezTo>
                      <a:pt x="55931" y="783428"/>
                      <a:pt x="53455" y="782922"/>
                      <a:pt x="45916" y="785960"/>
                    </a:cubicBezTo>
                    <a:cubicBezTo>
                      <a:pt x="38375" y="788999"/>
                      <a:pt x="33367" y="803066"/>
                      <a:pt x="32355" y="806555"/>
                    </a:cubicBezTo>
                    <a:cubicBezTo>
                      <a:pt x="31342" y="810100"/>
                      <a:pt x="27853" y="809087"/>
                      <a:pt x="22283" y="813588"/>
                    </a:cubicBezTo>
                    <a:cubicBezTo>
                      <a:pt x="16768" y="818090"/>
                      <a:pt x="30836" y="823660"/>
                      <a:pt x="36350" y="825180"/>
                    </a:cubicBezTo>
                    <a:cubicBezTo>
                      <a:pt x="41864" y="826699"/>
                      <a:pt x="40851" y="826193"/>
                      <a:pt x="44396" y="830694"/>
                    </a:cubicBezTo>
                    <a:cubicBezTo>
                      <a:pt x="47941" y="835196"/>
                      <a:pt x="39388" y="832720"/>
                      <a:pt x="37869" y="836715"/>
                    </a:cubicBezTo>
                    <a:cubicBezTo>
                      <a:pt x="36350" y="840710"/>
                      <a:pt x="36350" y="850276"/>
                      <a:pt x="35337" y="859841"/>
                    </a:cubicBezTo>
                    <a:cubicBezTo>
                      <a:pt x="34324" y="869407"/>
                      <a:pt x="26277" y="870420"/>
                      <a:pt x="20763" y="872896"/>
                    </a:cubicBezTo>
                    <a:cubicBezTo>
                      <a:pt x="15249" y="875428"/>
                      <a:pt x="4670" y="871883"/>
                      <a:pt x="169" y="869351"/>
                    </a:cubicBezTo>
                    <a:cubicBezTo>
                      <a:pt x="113" y="869295"/>
                      <a:pt x="56" y="869295"/>
                      <a:pt x="0" y="869238"/>
                    </a:cubicBezTo>
                    <a:cubicBezTo>
                      <a:pt x="1576" y="875371"/>
                      <a:pt x="3545" y="882855"/>
                      <a:pt x="4558" y="886907"/>
                    </a:cubicBezTo>
                    <a:cubicBezTo>
                      <a:pt x="6471" y="894447"/>
                      <a:pt x="12154" y="896754"/>
                      <a:pt x="14630" y="896754"/>
                    </a:cubicBezTo>
                    <a:cubicBezTo>
                      <a:pt x="17106" y="896754"/>
                      <a:pt x="20820" y="893884"/>
                      <a:pt x="24083" y="893040"/>
                    </a:cubicBezTo>
                    <a:cubicBezTo>
                      <a:pt x="27403" y="892196"/>
                      <a:pt x="28585" y="891408"/>
                      <a:pt x="31060" y="891408"/>
                    </a:cubicBezTo>
                    <a:cubicBezTo>
                      <a:pt x="33536" y="891408"/>
                      <a:pt x="33142" y="888932"/>
                      <a:pt x="37250" y="885669"/>
                    </a:cubicBezTo>
                    <a:cubicBezTo>
                      <a:pt x="41358" y="882349"/>
                      <a:pt x="40570" y="881561"/>
                      <a:pt x="45071" y="881111"/>
                    </a:cubicBezTo>
                    <a:cubicBezTo>
                      <a:pt x="49573" y="880717"/>
                      <a:pt x="49573" y="881955"/>
                      <a:pt x="53737" y="881505"/>
                    </a:cubicBezTo>
                    <a:cubicBezTo>
                      <a:pt x="57845" y="881111"/>
                      <a:pt x="57451" y="881505"/>
                      <a:pt x="58688" y="883587"/>
                    </a:cubicBezTo>
                    <a:cubicBezTo>
                      <a:pt x="59926" y="885669"/>
                      <a:pt x="58294" y="889776"/>
                      <a:pt x="61164" y="894728"/>
                    </a:cubicBezTo>
                    <a:cubicBezTo>
                      <a:pt x="64034" y="899680"/>
                      <a:pt x="66116" y="900074"/>
                      <a:pt x="70617" y="901762"/>
                    </a:cubicBezTo>
                    <a:cubicBezTo>
                      <a:pt x="75175" y="903393"/>
                      <a:pt x="76807" y="904237"/>
                      <a:pt x="82546" y="904237"/>
                    </a:cubicBezTo>
                    <a:cubicBezTo>
                      <a:pt x="88286" y="904237"/>
                      <a:pt x="91212" y="908795"/>
                      <a:pt x="93237" y="910033"/>
                    </a:cubicBezTo>
                    <a:cubicBezTo>
                      <a:pt x="95319" y="911271"/>
                      <a:pt x="98583" y="909189"/>
                      <a:pt x="101903" y="909189"/>
                    </a:cubicBezTo>
                    <a:cubicBezTo>
                      <a:pt x="105223" y="909189"/>
                      <a:pt x="115520" y="905475"/>
                      <a:pt x="115520" y="905475"/>
                    </a:cubicBezTo>
                    <a:cubicBezTo>
                      <a:pt x="115520" y="905475"/>
                      <a:pt x="121709" y="902606"/>
                      <a:pt x="127899" y="900130"/>
                    </a:cubicBezTo>
                    <a:cubicBezTo>
                      <a:pt x="134089" y="897654"/>
                      <a:pt x="132457" y="899736"/>
                      <a:pt x="139828" y="900130"/>
                    </a:cubicBezTo>
                    <a:cubicBezTo>
                      <a:pt x="147255" y="900524"/>
                      <a:pt x="143148" y="900524"/>
                      <a:pt x="148493" y="899736"/>
                    </a:cubicBezTo>
                    <a:cubicBezTo>
                      <a:pt x="153839" y="898892"/>
                      <a:pt x="156315" y="902212"/>
                      <a:pt x="157553" y="904688"/>
                    </a:cubicBezTo>
                    <a:cubicBezTo>
                      <a:pt x="158791" y="907164"/>
                      <a:pt x="160873" y="912115"/>
                      <a:pt x="161661" y="918305"/>
                    </a:cubicBezTo>
                    <a:cubicBezTo>
                      <a:pt x="162504" y="924494"/>
                      <a:pt x="160816" y="925338"/>
                      <a:pt x="158341" y="929840"/>
                    </a:cubicBezTo>
                    <a:cubicBezTo>
                      <a:pt x="155865" y="934341"/>
                      <a:pt x="158734" y="932316"/>
                      <a:pt x="162898" y="935579"/>
                    </a:cubicBezTo>
                    <a:cubicBezTo>
                      <a:pt x="167006" y="938899"/>
                      <a:pt x="170326" y="938899"/>
                      <a:pt x="174827" y="938449"/>
                    </a:cubicBezTo>
                    <a:cubicBezTo>
                      <a:pt x="179385" y="938055"/>
                      <a:pt x="178147" y="938055"/>
                      <a:pt x="181017" y="934735"/>
                    </a:cubicBezTo>
                    <a:cubicBezTo>
                      <a:pt x="183886" y="931415"/>
                      <a:pt x="188838" y="927308"/>
                      <a:pt x="190920" y="926070"/>
                    </a:cubicBezTo>
                    <a:cubicBezTo>
                      <a:pt x="193002" y="924832"/>
                      <a:pt x="194634" y="925676"/>
                      <a:pt x="196266" y="928940"/>
                    </a:cubicBezTo>
                    <a:cubicBezTo>
                      <a:pt x="197897" y="932259"/>
                      <a:pt x="199980" y="936367"/>
                      <a:pt x="202455" y="940868"/>
                    </a:cubicBezTo>
                    <a:cubicBezTo>
                      <a:pt x="204931" y="945426"/>
                      <a:pt x="209883" y="943738"/>
                      <a:pt x="215622" y="943738"/>
                    </a:cubicBezTo>
                    <a:cubicBezTo>
                      <a:pt x="221418" y="943738"/>
                      <a:pt x="225919" y="946608"/>
                      <a:pt x="229633" y="951560"/>
                    </a:cubicBezTo>
                    <a:cubicBezTo>
                      <a:pt x="233347" y="956511"/>
                      <a:pt x="235429" y="964726"/>
                      <a:pt x="239086" y="967596"/>
                    </a:cubicBezTo>
                    <a:cubicBezTo>
                      <a:pt x="242800" y="970466"/>
                      <a:pt x="245670" y="968834"/>
                      <a:pt x="249383" y="972548"/>
                    </a:cubicBezTo>
                    <a:cubicBezTo>
                      <a:pt x="253097" y="976262"/>
                      <a:pt x="253885" y="975868"/>
                      <a:pt x="255573" y="973392"/>
                    </a:cubicBezTo>
                    <a:cubicBezTo>
                      <a:pt x="257205" y="970916"/>
                      <a:pt x="259287" y="970072"/>
                      <a:pt x="263394" y="968046"/>
                    </a:cubicBezTo>
                    <a:cubicBezTo>
                      <a:pt x="267502" y="965964"/>
                      <a:pt x="270372" y="963939"/>
                      <a:pt x="274929" y="962251"/>
                    </a:cubicBezTo>
                    <a:cubicBezTo>
                      <a:pt x="279487" y="960619"/>
                      <a:pt x="282751" y="961857"/>
                      <a:pt x="288096" y="962251"/>
                    </a:cubicBezTo>
                    <a:cubicBezTo>
                      <a:pt x="293442" y="962644"/>
                      <a:pt x="292654" y="961407"/>
                      <a:pt x="297550" y="961013"/>
                    </a:cubicBezTo>
                    <a:cubicBezTo>
                      <a:pt x="302501" y="960619"/>
                      <a:pt x="306215" y="961857"/>
                      <a:pt x="309085" y="963488"/>
                    </a:cubicBezTo>
                    <a:cubicBezTo>
                      <a:pt x="311504" y="964895"/>
                      <a:pt x="312348" y="968215"/>
                      <a:pt x="310829" y="970466"/>
                    </a:cubicBezTo>
                    <a:cubicBezTo>
                      <a:pt x="316287" y="972379"/>
                      <a:pt x="319832" y="976205"/>
                      <a:pt x="323883" y="979019"/>
                    </a:cubicBezTo>
                    <a:cubicBezTo>
                      <a:pt x="329623" y="983014"/>
                      <a:pt x="340483" y="990216"/>
                      <a:pt x="348416" y="994943"/>
                    </a:cubicBezTo>
                    <a:cubicBezTo>
                      <a:pt x="356351" y="999669"/>
                      <a:pt x="362090" y="1003271"/>
                      <a:pt x="366816" y="1005409"/>
                    </a:cubicBezTo>
                    <a:cubicBezTo>
                      <a:pt x="371487" y="1007603"/>
                      <a:pt x="382684" y="1015875"/>
                      <a:pt x="385554" y="1019138"/>
                    </a:cubicBezTo>
                    <a:cubicBezTo>
                      <a:pt x="388424" y="1022402"/>
                      <a:pt x="393825" y="1030336"/>
                      <a:pt x="393825" y="1032868"/>
                    </a:cubicBezTo>
                    <a:cubicBezTo>
                      <a:pt x="393825" y="1035400"/>
                      <a:pt x="394163" y="1037595"/>
                      <a:pt x="400296" y="1040127"/>
                    </a:cubicBezTo>
                    <a:cubicBezTo>
                      <a:pt x="404629" y="1041927"/>
                      <a:pt x="409299" y="1041365"/>
                      <a:pt x="414758" y="1040464"/>
                    </a:cubicBezTo>
                    <a:cubicBezTo>
                      <a:pt x="417008" y="1040127"/>
                      <a:pt x="419372" y="1039677"/>
                      <a:pt x="421960" y="1039395"/>
                    </a:cubicBezTo>
                    <a:cubicBezTo>
                      <a:pt x="427249" y="1038720"/>
                      <a:pt x="429950" y="1037313"/>
                      <a:pt x="431132" y="1036469"/>
                    </a:cubicBezTo>
                    <a:cubicBezTo>
                      <a:pt x="430794" y="1032193"/>
                      <a:pt x="430513" y="1027579"/>
                      <a:pt x="430625" y="1025159"/>
                    </a:cubicBezTo>
                    <a:cubicBezTo>
                      <a:pt x="430907" y="1019926"/>
                      <a:pt x="431469" y="1008391"/>
                      <a:pt x="428881" y="1006365"/>
                    </a:cubicBezTo>
                    <a:cubicBezTo>
                      <a:pt x="426293" y="1004340"/>
                      <a:pt x="421341" y="1000570"/>
                      <a:pt x="423648" y="995337"/>
                    </a:cubicBezTo>
                    <a:cubicBezTo>
                      <a:pt x="425955" y="990104"/>
                      <a:pt x="429444" y="981438"/>
                      <a:pt x="428262" y="979131"/>
                    </a:cubicBezTo>
                    <a:cubicBezTo>
                      <a:pt x="427080" y="976824"/>
                      <a:pt x="424773" y="973898"/>
                      <a:pt x="422185" y="971028"/>
                    </a:cubicBezTo>
                    <a:cubicBezTo>
                      <a:pt x="419597" y="968159"/>
                      <a:pt x="412057" y="957974"/>
                      <a:pt x="414926" y="950772"/>
                    </a:cubicBezTo>
                    <a:cubicBezTo>
                      <a:pt x="417796" y="943513"/>
                      <a:pt x="418415" y="942669"/>
                      <a:pt x="421848" y="940081"/>
                    </a:cubicBezTo>
                    <a:cubicBezTo>
                      <a:pt x="425336" y="937492"/>
                      <a:pt x="428487" y="935185"/>
                      <a:pt x="428768" y="931078"/>
                    </a:cubicBezTo>
                    <a:cubicBezTo>
                      <a:pt x="429050" y="927026"/>
                      <a:pt x="427024" y="917461"/>
                      <a:pt x="435127" y="919205"/>
                    </a:cubicBezTo>
                    <a:cubicBezTo>
                      <a:pt x="443230" y="920949"/>
                      <a:pt x="457128" y="924100"/>
                      <a:pt x="462023" y="925845"/>
                    </a:cubicBezTo>
                    <a:cubicBezTo>
                      <a:pt x="466919" y="927589"/>
                      <a:pt x="472152" y="930740"/>
                      <a:pt x="476203" y="927870"/>
                    </a:cubicBezTo>
                    <a:cubicBezTo>
                      <a:pt x="480255" y="925001"/>
                      <a:pt x="484587" y="923538"/>
                      <a:pt x="486613" y="923538"/>
                    </a:cubicBezTo>
                    <a:cubicBezTo>
                      <a:pt x="488639" y="923538"/>
                      <a:pt x="491846" y="922694"/>
                      <a:pt x="490945" y="918305"/>
                    </a:cubicBezTo>
                    <a:cubicBezTo>
                      <a:pt x="490102" y="913972"/>
                      <a:pt x="487176" y="903562"/>
                      <a:pt x="484868" y="899792"/>
                    </a:cubicBezTo>
                    <a:cubicBezTo>
                      <a:pt x="482561" y="896022"/>
                      <a:pt x="476766" y="883868"/>
                      <a:pt x="472714" y="883024"/>
                    </a:cubicBezTo>
                    <a:cubicBezTo>
                      <a:pt x="468663" y="882180"/>
                      <a:pt x="466075" y="882743"/>
                      <a:pt x="464330" y="884206"/>
                    </a:cubicBezTo>
                    <a:cubicBezTo>
                      <a:pt x="462586" y="885669"/>
                      <a:pt x="457409" y="888257"/>
                      <a:pt x="455946" y="887413"/>
                    </a:cubicBezTo>
                    <a:cubicBezTo>
                      <a:pt x="454483" y="886569"/>
                      <a:pt x="452739" y="885669"/>
                      <a:pt x="451332" y="883924"/>
                    </a:cubicBezTo>
                    <a:cubicBezTo>
                      <a:pt x="449869" y="882180"/>
                      <a:pt x="446099" y="879310"/>
                      <a:pt x="447281" y="873515"/>
                    </a:cubicBezTo>
                    <a:cubicBezTo>
                      <a:pt x="448463" y="867719"/>
                      <a:pt x="449307" y="862486"/>
                      <a:pt x="446718" y="860179"/>
                    </a:cubicBezTo>
                    <a:cubicBezTo>
                      <a:pt x="444130" y="857872"/>
                      <a:pt x="438053" y="855846"/>
                      <a:pt x="432257" y="854665"/>
                    </a:cubicBezTo>
                    <a:cubicBezTo>
                      <a:pt x="426462" y="853483"/>
                      <a:pt x="411100" y="850895"/>
                      <a:pt x="414307" y="847406"/>
                    </a:cubicBezTo>
                    <a:cubicBezTo>
                      <a:pt x="417515" y="843917"/>
                      <a:pt x="417177" y="843073"/>
                      <a:pt x="419540" y="841048"/>
                    </a:cubicBezTo>
                    <a:cubicBezTo>
                      <a:pt x="421848" y="839022"/>
                      <a:pt x="427362" y="836715"/>
                      <a:pt x="430850" y="836434"/>
                    </a:cubicBezTo>
                    <a:cubicBezTo>
                      <a:pt x="434339" y="836152"/>
                      <a:pt x="457465" y="836996"/>
                      <a:pt x="460392" y="837278"/>
                    </a:cubicBezTo>
                    <a:cubicBezTo>
                      <a:pt x="463261" y="837559"/>
                      <a:pt x="470239" y="839022"/>
                      <a:pt x="477160" y="842173"/>
                    </a:cubicBezTo>
                    <a:cubicBezTo>
                      <a:pt x="484081" y="845380"/>
                      <a:pt x="490214" y="849094"/>
                      <a:pt x="495953" y="848813"/>
                    </a:cubicBezTo>
                    <a:cubicBezTo>
                      <a:pt x="501749" y="848531"/>
                      <a:pt x="507826" y="849657"/>
                      <a:pt x="515029" y="847969"/>
                    </a:cubicBezTo>
                    <a:cubicBezTo>
                      <a:pt x="522287" y="846224"/>
                      <a:pt x="522850" y="844761"/>
                      <a:pt x="524313" y="843636"/>
                    </a:cubicBezTo>
                    <a:cubicBezTo>
                      <a:pt x="525776" y="842454"/>
                      <a:pt x="530390" y="837840"/>
                      <a:pt x="532978" y="841610"/>
                    </a:cubicBezTo>
                    <a:cubicBezTo>
                      <a:pt x="535567" y="845380"/>
                      <a:pt x="533541" y="848869"/>
                      <a:pt x="536748" y="851739"/>
                    </a:cubicBezTo>
                    <a:cubicBezTo>
                      <a:pt x="539956" y="854608"/>
                      <a:pt x="545132" y="857816"/>
                      <a:pt x="548621" y="856353"/>
                    </a:cubicBezTo>
                    <a:cubicBezTo>
                      <a:pt x="552110" y="854890"/>
                      <a:pt x="557287" y="849094"/>
                      <a:pt x="561057" y="848250"/>
                    </a:cubicBezTo>
                    <a:cubicBezTo>
                      <a:pt x="564826" y="847406"/>
                      <a:pt x="567415" y="847406"/>
                      <a:pt x="569722" y="845943"/>
                    </a:cubicBezTo>
                    <a:cubicBezTo>
                      <a:pt x="570397" y="845493"/>
                      <a:pt x="571297" y="844649"/>
                      <a:pt x="572198" y="843636"/>
                    </a:cubicBezTo>
                    <a:cubicBezTo>
                      <a:pt x="572198" y="843636"/>
                      <a:pt x="572198" y="843636"/>
                      <a:pt x="572198" y="843636"/>
                    </a:cubicBezTo>
                    <a:cubicBezTo>
                      <a:pt x="572985" y="842792"/>
                      <a:pt x="573773" y="841723"/>
                      <a:pt x="574561" y="840654"/>
                    </a:cubicBezTo>
                    <a:cubicBezTo>
                      <a:pt x="574673" y="840485"/>
                      <a:pt x="574786" y="840372"/>
                      <a:pt x="574898" y="840203"/>
                    </a:cubicBezTo>
                    <a:cubicBezTo>
                      <a:pt x="575686" y="839022"/>
                      <a:pt x="576474" y="837784"/>
                      <a:pt x="577149" y="836546"/>
                    </a:cubicBezTo>
                    <a:cubicBezTo>
                      <a:pt x="577487" y="835927"/>
                      <a:pt x="577881" y="835308"/>
                      <a:pt x="578106" y="834689"/>
                    </a:cubicBezTo>
                    <a:cubicBezTo>
                      <a:pt x="580132" y="830075"/>
                      <a:pt x="582157" y="823660"/>
                      <a:pt x="582157" y="821972"/>
                    </a:cubicBezTo>
                    <a:cubicBezTo>
                      <a:pt x="582157" y="820228"/>
                      <a:pt x="581876" y="808355"/>
                      <a:pt x="579288" y="803179"/>
                    </a:cubicBezTo>
                    <a:cubicBezTo>
                      <a:pt x="576699" y="797946"/>
                      <a:pt x="574392" y="793613"/>
                      <a:pt x="570622" y="790181"/>
                    </a:cubicBezTo>
                    <a:cubicBezTo>
                      <a:pt x="566852" y="786692"/>
                      <a:pt x="562238" y="784666"/>
                      <a:pt x="559312" y="778027"/>
                    </a:cubicBezTo>
                    <a:cubicBezTo>
                      <a:pt x="556442" y="771387"/>
                      <a:pt x="554979" y="766154"/>
                      <a:pt x="550028" y="762665"/>
                    </a:cubicBezTo>
                    <a:cubicBezTo>
                      <a:pt x="545132" y="759176"/>
                      <a:pt x="535004" y="755744"/>
                      <a:pt x="537593" y="748767"/>
                    </a:cubicBezTo>
                    <a:cubicBezTo>
                      <a:pt x="540181" y="741846"/>
                      <a:pt x="541925" y="738638"/>
                      <a:pt x="539337" y="736050"/>
                    </a:cubicBezTo>
                    <a:cubicBezTo>
                      <a:pt x="536748" y="733462"/>
                      <a:pt x="532078" y="731154"/>
                      <a:pt x="534723" y="727947"/>
                    </a:cubicBezTo>
                    <a:cubicBezTo>
                      <a:pt x="537311" y="724740"/>
                      <a:pt x="540518" y="723052"/>
                      <a:pt x="539055" y="719845"/>
                    </a:cubicBezTo>
                    <a:cubicBezTo>
                      <a:pt x="537593" y="716637"/>
                      <a:pt x="534441" y="714612"/>
                      <a:pt x="529490" y="712023"/>
                    </a:cubicBezTo>
                    <a:cubicBezTo>
                      <a:pt x="524594" y="709435"/>
                      <a:pt x="518799" y="707409"/>
                      <a:pt x="521387" y="701895"/>
                    </a:cubicBezTo>
                    <a:cubicBezTo>
                      <a:pt x="523975" y="696380"/>
                      <a:pt x="526620" y="695255"/>
                      <a:pt x="524594" y="691766"/>
                    </a:cubicBezTo>
                    <a:cubicBezTo>
                      <a:pt x="522568" y="688278"/>
                      <a:pt x="511540" y="677587"/>
                      <a:pt x="511878" y="675280"/>
                    </a:cubicBezTo>
                    <a:cubicBezTo>
                      <a:pt x="512046" y="673986"/>
                      <a:pt x="511990" y="672466"/>
                      <a:pt x="512103" y="670553"/>
                    </a:cubicBezTo>
                    <a:cubicBezTo>
                      <a:pt x="512159" y="669878"/>
                      <a:pt x="512215" y="669146"/>
                      <a:pt x="512384" y="668302"/>
                    </a:cubicBezTo>
                    <a:cubicBezTo>
                      <a:pt x="512553" y="667346"/>
                      <a:pt x="512721" y="666333"/>
                      <a:pt x="513059" y="665151"/>
                    </a:cubicBezTo>
                    <a:cubicBezTo>
                      <a:pt x="514522" y="659918"/>
                      <a:pt x="516829" y="658230"/>
                      <a:pt x="515085" y="657330"/>
                    </a:cubicBezTo>
                    <a:cubicBezTo>
                      <a:pt x="515085" y="657330"/>
                      <a:pt x="515029" y="657330"/>
                      <a:pt x="514972" y="657274"/>
                    </a:cubicBezTo>
                    <a:cubicBezTo>
                      <a:pt x="513059" y="656429"/>
                      <a:pt x="504056" y="655529"/>
                      <a:pt x="503212" y="653278"/>
                    </a:cubicBezTo>
                    <a:cubicBezTo>
                      <a:pt x="502368" y="650971"/>
                      <a:pt x="499723" y="642587"/>
                      <a:pt x="500342" y="637354"/>
                    </a:cubicBezTo>
                    <a:cubicBezTo>
                      <a:pt x="500905" y="632121"/>
                      <a:pt x="505857" y="591608"/>
                      <a:pt x="511371" y="580017"/>
                    </a:cubicBezTo>
                    <a:cubicBezTo>
                      <a:pt x="516885" y="568425"/>
                      <a:pt x="518292" y="562911"/>
                      <a:pt x="523244" y="554864"/>
                    </a:cubicBezTo>
                    <a:cubicBezTo>
                      <a:pt x="528139" y="546762"/>
                      <a:pt x="534835" y="540403"/>
                      <a:pt x="535961" y="536915"/>
                    </a:cubicBezTo>
                    <a:cubicBezTo>
                      <a:pt x="537142" y="533426"/>
                      <a:pt x="536805" y="533313"/>
                      <a:pt x="535848" y="527743"/>
                    </a:cubicBezTo>
                    <a:cubicBezTo>
                      <a:pt x="534948" y="522172"/>
                      <a:pt x="533091" y="518064"/>
                      <a:pt x="533541" y="512944"/>
                    </a:cubicBezTo>
                    <a:cubicBezTo>
                      <a:pt x="533991" y="507880"/>
                      <a:pt x="534441" y="500002"/>
                      <a:pt x="531684" y="495838"/>
                    </a:cubicBezTo>
                    <a:cubicBezTo>
                      <a:pt x="528927" y="491674"/>
                      <a:pt x="526620" y="481996"/>
                      <a:pt x="526620" y="481996"/>
                    </a:cubicBezTo>
                    <a:cubicBezTo>
                      <a:pt x="526620" y="481996"/>
                      <a:pt x="520599" y="457519"/>
                      <a:pt x="520149" y="451499"/>
                    </a:cubicBezTo>
                    <a:cubicBezTo>
                      <a:pt x="519699" y="445478"/>
                      <a:pt x="518742" y="420213"/>
                      <a:pt x="519811" y="414136"/>
                    </a:cubicBezTo>
                    <a:cubicBezTo>
                      <a:pt x="520880" y="408059"/>
                      <a:pt x="522625" y="403107"/>
                      <a:pt x="521612" y="399562"/>
                    </a:cubicBezTo>
                    <a:cubicBezTo>
                      <a:pt x="520543" y="396017"/>
                      <a:pt x="518742" y="388590"/>
                      <a:pt x="517504" y="386058"/>
                    </a:cubicBezTo>
                    <a:cubicBezTo>
                      <a:pt x="516210" y="383526"/>
                      <a:pt x="511878" y="374804"/>
                      <a:pt x="512778" y="373172"/>
                    </a:cubicBezTo>
                    <a:cubicBezTo>
                      <a:pt x="513678" y="371541"/>
                      <a:pt x="514409" y="369740"/>
                      <a:pt x="514409" y="366983"/>
                    </a:cubicBezTo>
                    <a:cubicBezTo>
                      <a:pt x="514409" y="364226"/>
                      <a:pt x="513115" y="354266"/>
                      <a:pt x="512778" y="351903"/>
                    </a:cubicBezTo>
                    <a:cubicBezTo>
                      <a:pt x="512440" y="349539"/>
                      <a:pt x="511484" y="343012"/>
                      <a:pt x="514072" y="340086"/>
                    </a:cubicBezTo>
                    <a:cubicBezTo>
                      <a:pt x="516604" y="337160"/>
                      <a:pt x="523188" y="330802"/>
                      <a:pt x="526282" y="326469"/>
                    </a:cubicBezTo>
                    <a:cubicBezTo>
                      <a:pt x="529377" y="322080"/>
                      <a:pt x="539562" y="307901"/>
                      <a:pt x="540462" y="305537"/>
                    </a:cubicBezTo>
                    <a:cubicBezTo>
                      <a:pt x="541362" y="303174"/>
                      <a:pt x="542263" y="299910"/>
                      <a:pt x="540293" y="298110"/>
                    </a:cubicBezTo>
                    <a:cubicBezTo>
                      <a:pt x="538268" y="296309"/>
                      <a:pt x="533203" y="290851"/>
                      <a:pt x="535567" y="287587"/>
                    </a:cubicBezTo>
                    <a:cubicBezTo>
                      <a:pt x="537930" y="284324"/>
                      <a:pt x="539562" y="283930"/>
                      <a:pt x="541025" y="283198"/>
                    </a:cubicBezTo>
                    <a:cubicBezTo>
                      <a:pt x="542488" y="282467"/>
                      <a:pt x="551097" y="278472"/>
                      <a:pt x="551322" y="269188"/>
                    </a:cubicBezTo>
                    <a:cubicBezTo>
                      <a:pt x="551547" y="259903"/>
                      <a:pt x="548734" y="256302"/>
                      <a:pt x="547158" y="253151"/>
                    </a:cubicBezTo>
                    <a:cubicBezTo>
                      <a:pt x="545583" y="250000"/>
                      <a:pt x="530390" y="225410"/>
                      <a:pt x="527633" y="222653"/>
                    </a:cubicBezTo>
                    <a:cubicBezTo>
                      <a:pt x="524876" y="219896"/>
                      <a:pt x="520712" y="216126"/>
                      <a:pt x="519755" y="210555"/>
                    </a:cubicBezTo>
                    <a:cubicBezTo>
                      <a:pt x="518799" y="204985"/>
                      <a:pt x="519361" y="193731"/>
                      <a:pt x="520937" y="190130"/>
                    </a:cubicBezTo>
                    <a:cubicBezTo>
                      <a:pt x="522512" y="186585"/>
                      <a:pt x="528646" y="173868"/>
                      <a:pt x="530615" y="172293"/>
                    </a:cubicBezTo>
                    <a:cubicBezTo>
                      <a:pt x="532585" y="170717"/>
                      <a:pt x="543838" y="164584"/>
                      <a:pt x="547383" y="161377"/>
                    </a:cubicBezTo>
                    <a:cubicBezTo>
                      <a:pt x="550928" y="158225"/>
                      <a:pt x="555261" y="152655"/>
                      <a:pt x="556442" y="148097"/>
                    </a:cubicBezTo>
                    <a:cubicBezTo>
                      <a:pt x="557624" y="143539"/>
                      <a:pt x="559031" y="134649"/>
                      <a:pt x="559593" y="130260"/>
                    </a:cubicBezTo>
                    <a:cubicBezTo>
                      <a:pt x="560156" y="125871"/>
                      <a:pt x="567865" y="104714"/>
                      <a:pt x="569441" y="101732"/>
                    </a:cubicBezTo>
                    <a:cubicBezTo>
                      <a:pt x="571016" y="98749"/>
                      <a:pt x="576530" y="88058"/>
                      <a:pt x="577318" y="83107"/>
                    </a:cubicBezTo>
                    <a:cubicBezTo>
                      <a:pt x="578106" y="78155"/>
                      <a:pt x="578894" y="75960"/>
                      <a:pt x="579906" y="73766"/>
                    </a:cubicBezTo>
                    <a:cubicBezTo>
                      <a:pt x="580919" y="71572"/>
                      <a:pt x="585421" y="61499"/>
                      <a:pt x="586040" y="58517"/>
                    </a:cubicBezTo>
                    <a:cubicBezTo>
                      <a:pt x="586659" y="55535"/>
                      <a:pt x="587615" y="45463"/>
                      <a:pt x="590992" y="44225"/>
                    </a:cubicBezTo>
                    <a:cubicBezTo>
                      <a:pt x="594199" y="42987"/>
                      <a:pt x="598306" y="40792"/>
                      <a:pt x="596562" y="38429"/>
                    </a:cubicBezTo>
                    <a:close/>
                  </a:path>
                </a:pathLst>
              </a:custGeom>
              <a:solidFill>
                <a:srgbClr val="216FB7">
                  <a:alpha val="55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9" name="任意多边形: 形状 688">
                <a:extLst>
                  <a:ext uri="{FF2B5EF4-FFF2-40B4-BE49-F238E27FC236}">
                    <a16:creationId xmlns:a16="http://schemas.microsoft.com/office/drawing/2014/main" id="{AF519031-2517-C53C-84CC-D13EF8BA46F6}"/>
                  </a:ext>
                </a:extLst>
              </p:cNvPr>
              <p:cNvSpPr/>
              <p:nvPr/>
            </p:nvSpPr>
            <p:spPr>
              <a:xfrm>
                <a:off x="7513329" y="3086258"/>
                <a:ext cx="608182" cy="601711"/>
              </a:xfrm>
              <a:custGeom>
                <a:avLst/>
                <a:gdLst>
                  <a:gd name="connsiteX0" fmla="*/ 653927 w 655559"/>
                  <a:gd name="connsiteY0" fmla="*/ 320495 h 648584"/>
                  <a:gd name="connsiteX1" fmla="*/ 653927 w 655559"/>
                  <a:gd name="connsiteY1" fmla="*/ 320608 h 648584"/>
                  <a:gd name="connsiteX2" fmla="*/ 655165 w 655559"/>
                  <a:gd name="connsiteY2" fmla="*/ 324265 h 648584"/>
                  <a:gd name="connsiteX3" fmla="*/ 648919 w 655559"/>
                  <a:gd name="connsiteY3" fmla="*/ 330173 h 648584"/>
                  <a:gd name="connsiteX4" fmla="*/ 644981 w 655559"/>
                  <a:gd name="connsiteY4" fmla="*/ 330680 h 648584"/>
                  <a:gd name="connsiteX5" fmla="*/ 637891 w 655559"/>
                  <a:gd name="connsiteY5" fmla="*/ 339401 h 648584"/>
                  <a:gd name="connsiteX6" fmla="*/ 634627 w 655559"/>
                  <a:gd name="connsiteY6" fmla="*/ 343903 h 648584"/>
                  <a:gd name="connsiteX7" fmla="*/ 624949 w 655559"/>
                  <a:gd name="connsiteY7" fmla="*/ 349136 h 648584"/>
                  <a:gd name="connsiteX8" fmla="*/ 612288 w 655559"/>
                  <a:gd name="connsiteY8" fmla="*/ 356282 h 648584"/>
                  <a:gd name="connsiteX9" fmla="*/ 600922 w 655559"/>
                  <a:gd name="connsiteY9" fmla="*/ 362809 h 648584"/>
                  <a:gd name="connsiteX10" fmla="*/ 600641 w 655559"/>
                  <a:gd name="connsiteY10" fmla="*/ 363091 h 648584"/>
                  <a:gd name="connsiteX11" fmla="*/ 599740 w 655559"/>
                  <a:gd name="connsiteY11" fmla="*/ 364835 h 648584"/>
                  <a:gd name="connsiteX12" fmla="*/ 598277 w 655559"/>
                  <a:gd name="connsiteY12" fmla="*/ 369280 h 648584"/>
                  <a:gd name="connsiteX13" fmla="*/ 593888 w 655559"/>
                  <a:gd name="connsiteY13" fmla="*/ 375526 h 648584"/>
                  <a:gd name="connsiteX14" fmla="*/ 593776 w 655559"/>
                  <a:gd name="connsiteY14" fmla="*/ 375582 h 648584"/>
                  <a:gd name="connsiteX15" fmla="*/ 587811 w 655559"/>
                  <a:gd name="connsiteY15" fmla="*/ 378114 h 648584"/>
                  <a:gd name="connsiteX16" fmla="*/ 573631 w 655559"/>
                  <a:gd name="connsiteY16" fmla="*/ 386949 h 648584"/>
                  <a:gd name="connsiteX17" fmla="*/ 569243 w 655559"/>
                  <a:gd name="connsiteY17" fmla="*/ 396570 h 648584"/>
                  <a:gd name="connsiteX18" fmla="*/ 565979 w 655559"/>
                  <a:gd name="connsiteY18" fmla="*/ 401747 h 648584"/>
                  <a:gd name="connsiteX19" fmla="*/ 559677 w 655559"/>
                  <a:gd name="connsiteY19" fmla="*/ 407261 h 648584"/>
                  <a:gd name="connsiteX20" fmla="*/ 550393 w 655559"/>
                  <a:gd name="connsiteY20" fmla="*/ 418515 h 648584"/>
                  <a:gd name="connsiteX21" fmla="*/ 543809 w 655559"/>
                  <a:gd name="connsiteY21" fmla="*/ 425493 h 648584"/>
                  <a:gd name="connsiteX22" fmla="*/ 542515 w 655559"/>
                  <a:gd name="connsiteY22" fmla="*/ 427462 h 648584"/>
                  <a:gd name="connsiteX23" fmla="*/ 541446 w 655559"/>
                  <a:gd name="connsiteY23" fmla="*/ 433764 h 648584"/>
                  <a:gd name="connsiteX24" fmla="*/ 540602 w 655559"/>
                  <a:gd name="connsiteY24" fmla="*/ 439447 h 648584"/>
                  <a:gd name="connsiteX25" fmla="*/ 532555 w 655559"/>
                  <a:gd name="connsiteY25" fmla="*/ 448901 h 648584"/>
                  <a:gd name="connsiteX26" fmla="*/ 530192 w 655559"/>
                  <a:gd name="connsiteY26" fmla="*/ 453064 h 648584"/>
                  <a:gd name="connsiteX27" fmla="*/ 527885 w 655559"/>
                  <a:gd name="connsiteY27" fmla="*/ 460998 h 648584"/>
                  <a:gd name="connsiteX28" fmla="*/ 518319 w 655559"/>
                  <a:gd name="connsiteY28" fmla="*/ 472252 h 648584"/>
                  <a:gd name="connsiteX29" fmla="*/ 513368 w 655559"/>
                  <a:gd name="connsiteY29" fmla="*/ 472646 h 648584"/>
                  <a:gd name="connsiteX30" fmla="*/ 505659 w 655559"/>
                  <a:gd name="connsiteY30" fmla="*/ 465387 h 648584"/>
                  <a:gd name="connsiteX31" fmla="*/ 500876 w 655559"/>
                  <a:gd name="connsiteY31" fmla="*/ 468032 h 648584"/>
                  <a:gd name="connsiteX32" fmla="*/ 490804 w 655559"/>
                  <a:gd name="connsiteY32" fmla="*/ 476360 h 648584"/>
                  <a:gd name="connsiteX33" fmla="*/ 483883 w 655559"/>
                  <a:gd name="connsiteY33" fmla="*/ 471577 h 648584"/>
                  <a:gd name="connsiteX34" fmla="*/ 480957 w 655559"/>
                  <a:gd name="connsiteY34" fmla="*/ 470451 h 648584"/>
                  <a:gd name="connsiteX35" fmla="*/ 474430 w 655559"/>
                  <a:gd name="connsiteY35" fmla="*/ 478948 h 648584"/>
                  <a:gd name="connsiteX36" fmla="*/ 468578 w 655559"/>
                  <a:gd name="connsiteY36" fmla="*/ 488458 h 648584"/>
                  <a:gd name="connsiteX37" fmla="*/ 461206 w 655559"/>
                  <a:gd name="connsiteY37" fmla="*/ 492059 h 648584"/>
                  <a:gd name="connsiteX38" fmla="*/ 440331 w 655559"/>
                  <a:gd name="connsiteY38" fmla="*/ 488851 h 648584"/>
                  <a:gd name="connsiteX39" fmla="*/ 439543 w 655559"/>
                  <a:gd name="connsiteY39" fmla="*/ 495998 h 648584"/>
                  <a:gd name="connsiteX40" fmla="*/ 438586 w 655559"/>
                  <a:gd name="connsiteY40" fmla="*/ 502975 h 648584"/>
                  <a:gd name="connsiteX41" fmla="*/ 432903 w 655559"/>
                  <a:gd name="connsiteY41" fmla="*/ 505845 h 648584"/>
                  <a:gd name="connsiteX42" fmla="*/ 414503 w 655559"/>
                  <a:gd name="connsiteY42" fmla="*/ 506520 h 648584"/>
                  <a:gd name="connsiteX43" fmla="*/ 406401 w 655559"/>
                  <a:gd name="connsiteY43" fmla="*/ 513328 h 648584"/>
                  <a:gd name="connsiteX44" fmla="*/ 398242 w 655559"/>
                  <a:gd name="connsiteY44" fmla="*/ 520193 h 648584"/>
                  <a:gd name="connsiteX45" fmla="*/ 391771 w 655559"/>
                  <a:gd name="connsiteY45" fmla="*/ 524132 h 648584"/>
                  <a:gd name="connsiteX46" fmla="*/ 388057 w 655559"/>
                  <a:gd name="connsiteY46" fmla="*/ 528408 h 648584"/>
                  <a:gd name="connsiteX47" fmla="*/ 383499 w 655559"/>
                  <a:gd name="connsiteY47" fmla="*/ 534260 h 648584"/>
                  <a:gd name="connsiteX48" fmla="*/ 378435 w 655559"/>
                  <a:gd name="connsiteY48" fmla="*/ 533360 h 648584"/>
                  <a:gd name="connsiteX49" fmla="*/ 376353 w 655559"/>
                  <a:gd name="connsiteY49" fmla="*/ 540056 h 648584"/>
                  <a:gd name="connsiteX50" fmla="*/ 367913 w 655559"/>
                  <a:gd name="connsiteY50" fmla="*/ 543826 h 648584"/>
                  <a:gd name="connsiteX51" fmla="*/ 348444 w 655559"/>
                  <a:gd name="connsiteY51" fmla="*/ 558287 h 648584"/>
                  <a:gd name="connsiteX52" fmla="*/ 349344 w 655559"/>
                  <a:gd name="connsiteY52" fmla="*/ 568022 h 648584"/>
                  <a:gd name="connsiteX53" fmla="*/ 343042 w 655559"/>
                  <a:gd name="connsiteY53" fmla="*/ 571960 h 648584"/>
                  <a:gd name="connsiteX54" fmla="*/ 337528 w 655559"/>
                  <a:gd name="connsiteY54" fmla="*/ 579613 h 648584"/>
                  <a:gd name="connsiteX55" fmla="*/ 340228 w 655559"/>
                  <a:gd name="connsiteY55" fmla="*/ 583721 h 648584"/>
                  <a:gd name="connsiteX56" fmla="*/ 339385 w 655559"/>
                  <a:gd name="connsiteY56" fmla="*/ 586590 h 648584"/>
                  <a:gd name="connsiteX57" fmla="*/ 335840 w 655559"/>
                  <a:gd name="connsiteY57" fmla="*/ 589291 h 648584"/>
                  <a:gd name="connsiteX58" fmla="*/ 327343 w 655559"/>
                  <a:gd name="connsiteY58" fmla="*/ 594918 h 648584"/>
                  <a:gd name="connsiteX59" fmla="*/ 324304 w 655559"/>
                  <a:gd name="connsiteY59" fmla="*/ 597281 h 648584"/>
                  <a:gd name="connsiteX60" fmla="*/ 321941 w 655559"/>
                  <a:gd name="connsiteY60" fmla="*/ 603415 h 648584"/>
                  <a:gd name="connsiteX61" fmla="*/ 323629 w 655559"/>
                  <a:gd name="connsiteY61" fmla="*/ 608760 h 648584"/>
                  <a:gd name="connsiteX62" fmla="*/ 317383 w 655559"/>
                  <a:gd name="connsiteY62" fmla="*/ 610111 h 648584"/>
                  <a:gd name="connsiteX63" fmla="*/ 308324 w 655559"/>
                  <a:gd name="connsiteY63" fmla="*/ 601220 h 648584"/>
                  <a:gd name="connsiteX64" fmla="*/ 305623 w 655559"/>
                  <a:gd name="connsiteY64" fmla="*/ 604315 h 648584"/>
                  <a:gd name="connsiteX65" fmla="*/ 299659 w 655559"/>
                  <a:gd name="connsiteY65" fmla="*/ 606341 h 648584"/>
                  <a:gd name="connsiteX66" fmla="*/ 292344 w 655559"/>
                  <a:gd name="connsiteY66" fmla="*/ 610448 h 648584"/>
                  <a:gd name="connsiteX67" fmla="*/ 301066 w 655559"/>
                  <a:gd name="connsiteY67" fmla="*/ 615512 h 648584"/>
                  <a:gd name="connsiteX68" fmla="*/ 306355 w 655559"/>
                  <a:gd name="connsiteY68" fmla="*/ 620858 h 648584"/>
                  <a:gd name="connsiteX69" fmla="*/ 294651 w 655559"/>
                  <a:gd name="connsiteY69" fmla="*/ 624797 h 648584"/>
                  <a:gd name="connsiteX70" fmla="*/ 288349 w 655559"/>
                  <a:gd name="connsiteY70" fmla="*/ 630761 h 648584"/>
                  <a:gd name="connsiteX71" fmla="*/ 277207 w 655559"/>
                  <a:gd name="connsiteY71" fmla="*/ 633237 h 648584"/>
                  <a:gd name="connsiteX72" fmla="*/ 268711 w 655559"/>
                  <a:gd name="connsiteY72" fmla="*/ 637232 h 648584"/>
                  <a:gd name="connsiteX73" fmla="*/ 262465 w 655559"/>
                  <a:gd name="connsiteY73" fmla="*/ 639202 h 648584"/>
                  <a:gd name="connsiteX74" fmla="*/ 258020 w 655559"/>
                  <a:gd name="connsiteY74" fmla="*/ 646066 h 648584"/>
                  <a:gd name="connsiteX75" fmla="*/ 251324 w 655559"/>
                  <a:gd name="connsiteY75" fmla="*/ 647755 h 648584"/>
                  <a:gd name="connsiteX76" fmla="*/ 250198 w 655559"/>
                  <a:gd name="connsiteY76" fmla="*/ 641340 h 648584"/>
                  <a:gd name="connsiteX77" fmla="*/ 249129 w 655559"/>
                  <a:gd name="connsiteY77" fmla="*/ 635657 h 648584"/>
                  <a:gd name="connsiteX78" fmla="*/ 249579 w 655559"/>
                  <a:gd name="connsiteY78" fmla="*/ 630480 h 648584"/>
                  <a:gd name="connsiteX79" fmla="*/ 247047 w 655559"/>
                  <a:gd name="connsiteY79" fmla="*/ 628004 h 648584"/>
                  <a:gd name="connsiteX80" fmla="*/ 244571 w 655559"/>
                  <a:gd name="connsiteY80" fmla="*/ 624347 h 648584"/>
                  <a:gd name="connsiteX81" fmla="*/ 251549 w 655559"/>
                  <a:gd name="connsiteY81" fmla="*/ 621027 h 648584"/>
                  <a:gd name="connsiteX82" fmla="*/ 257626 w 655559"/>
                  <a:gd name="connsiteY82" fmla="*/ 620577 h 648584"/>
                  <a:gd name="connsiteX83" fmla="*/ 266347 w 655559"/>
                  <a:gd name="connsiteY83" fmla="*/ 615681 h 648584"/>
                  <a:gd name="connsiteX84" fmla="*/ 265898 w 655559"/>
                  <a:gd name="connsiteY84" fmla="*/ 609154 h 648584"/>
                  <a:gd name="connsiteX85" fmla="*/ 269667 w 655559"/>
                  <a:gd name="connsiteY85" fmla="*/ 604034 h 648584"/>
                  <a:gd name="connsiteX86" fmla="*/ 275351 w 655559"/>
                  <a:gd name="connsiteY86" fmla="*/ 606059 h 648584"/>
                  <a:gd name="connsiteX87" fmla="*/ 278220 w 655559"/>
                  <a:gd name="connsiteY87" fmla="*/ 606847 h 648584"/>
                  <a:gd name="connsiteX88" fmla="*/ 289024 w 655559"/>
                  <a:gd name="connsiteY88" fmla="*/ 601276 h 648584"/>
                  <a:gd name="connsiteX89" fmla="*/ 295551 w 655559"/>
                  <a:gd name="connsiteY89" fmla="*/ 589685 h 648584"/>
                  <a:gd name="connsiteX90" fmla="*/ 291444 w 655559"/>
                  <a:gd name="connsiteY90" fmla="*/ 584790 h 648584"/>
                  <a:gd name="connsiteX91" fmla="*/ 287054 w 655559"/>
                  <a:gd name="connsiteY91" fmla="*/ 583721 h 648584"/>
                  <a:gd name="connsiteX92" fmla="*/ 291444 w 655559"/>
                  <a:gd name="connsiteY92" fmla="*/ 578037 h 648584"/>
                  <a:gd name="connsiteX93" fmla="*/ 291781 w 655559"/>
                  <a:gd name="connsiteY93" fmla="*/ 576406 h 648584"/>
                  <a:gd name="connsiteX94" fmla="*/ 287674 w 655559"/>
                  <a:gd name="connsiteY94" fmla="*/ 573930 h 648584"/>
                  <a:gd name="connsiteX95" fmla="*/ 292738 w 655559"/>
                  <a:gd name="connsiteY95" fmla="*/ 571510 h 648584"/>
                  <a:gd name="connsiteX96" fmla="*/ 298702 w 655559"/>
                  <a:gd name="connsiteY96" fmla="*/ 568866 h 648584"/>
                  <a:gd name="connsiteX97" fmla="*/ 300559 w 655559"/>
                  <a:gd name="connsiteY97" fmla="*/ 560594 h 648584"/>
                  <a:gd name="connsiteX98" fmla="*/ 310293 w 655559"/>
                  <a:gd name="connsiteY98" fmla="*/ 558287 h 648584"/>
                  <a:gd name="connsiteX99" fmla="*/ 318002 w 655559"/>
                  <a:gd name="connsiteY99" fmla="*/ 553842 h 648584"/>
                  <a:gd name="connsiteX100" fmla="*/ 317271 w 655559"/>
                  <a:gd name="connsiteY100" fmla="*/ 550747 h 648584"/>
                  <a:gd name="connsiteX101" fmla="*/ 304442 w 655559"/>
                  <a:gd name="connsiteY101" fmla="*/ 555530 h 648584"/>
                  <a:gd name="connsiteX102" fmla="*/ 298027 w 655559"/>
                  <a:gd name="connsiteY102" fmla="*/ 554742 h 648584"/>
                  <a:gd name="connsiteX103" fmla="*/ 294538 w 655559"/>
                  <a:gd name="connsiteY103" fmla="*/ 558287 h 648584"/>
                  <a:gd name="connsiteX104" fmla="*/ 287561 w 655559"/>
                  <a:gd name="connsiteY104" fmla="*/ 561945 h 648584"/>
                  <a:gd name="connsiteX105" fmla="*/ 278727 w 655559"/>
                  <a:gd name="connsiteY105" fmla="*/ 561832 h 648584"/>
                  <a:gd name="connsiteX106" fmla="*/ 274844 w 655559"/>
                  <a:gd name="connsiteY106" fmla="*/ 559356 h 648584"/>
                  <a:gd name="connsiteX107" fmla="*/ 267304 w 655559"/>
                  <a:gd name="connsiteY107" fmla="*/ 562057 h 648584"/>
                  <a:gd name="connsiteX108" fmla="*/ 261283 w 655559"/>
                  <a:gd name="connsiteY108" fmla="*/ 560594 h 648584"/>
                  <a:gd name="connsiteX109" fmla="*/ 263365 w 655559"/>
                  <a:gd name="connsiteY109" fmla="*/ 554461 h 648584"/>
                  <a:gd name="connsiteX110" fmla="*/ 260214 w 655559"/>
                  <a:gd name="connsiteY110" fmla="*/ 554742 h 648584"/>
                  <a:gd name="connsiteX111" fmla="*/ 255938 w 655559"/>
                  <a:gd name="connsiteY111" fmla="*/ 561663 h 648584"/>
                  <a:gd name="connsiteX112" fmla="*/ 253181 w 655559"/>
                  <a:gd name="connsiteY112" fmla="*/ 555642 h 648584"/>
                  <a:gd name="connsiteX113" fmla="*/ 260383 w 655559"/>
                  <a:gd name="connsiteY113" fmla="*/ 549340 h 648584"/>
                  <a:gd name="connsiteX114" fmla="*/ 271187 w 655559"/>
                  <a:gd name="connsiteY114" fmla="*/ 550072 h 648584"/>
                  <a:gd name="connsiteX115" fmla="*/ 271243 w 655559"/>
                  <a:gd name="connsiteY115" fmla="*/ 545964 h 648584"/>
                  <a:gd name="connsiteX116" fmla="*/ 270343 w 655559"/>
                  <a:gd name="connsiteY116" fmla="*/ 543826 h 648584"/>
                  <a:gd name="connsiteX117" fmla="*/ 261396 w 655559"/>
                  <a:gd name="connsiteY117" fmla="*/ 542982 h 648584"/>
                  <a:gd name="connsiteX118" fmla="*/ 254137 w 655559"/>
                  <a:gd name="connsiteY118" fmla="*/ 545458 h 648584"/>
                  <a:gd name="connsiteX119" fmla="*/ 251043 w 655559"/>
                  <a:gd name="connsiteY119" fmla="*/ 543432 h 648584"/>
                  <a:gd name="connsiteX120" fmla="*/ 255938 w 655559"/>
                  <a:gd name="connsiteY120" fmla="*/ 533473 h 648584"/>
                  <a:gd name="connsiteX121" fmla="*/ 262465 w 655559"/>
                  <a:gd name="connsiteY121" fmla="*/ 530659 h 648584"/>
                  <a:gd name="connsiteX122" fmla="*/ 272200 w 655559"/>
                  <a:gd name="connsiteY122" fmla="*/ 525032 h 648584"/>
                  <a:gd name="connsiteX123" fmla="*/ 277095 w 655559"/>
                  <a:gd name="connsiteY123" fmla="*/ 526551 h 648584"/>
                  <a:gd name="connsiteX124" fmla="*/ 271187 w 655559"/>
                  <a:gd name="connsiteY124" fmla="*/ 515804 h 648584"/>
                  <a:gd name="connsiteX125" fmla="*/ 269105 w 655559"/>
                  <a:gd name="connsiteY125" fmla="*/ 502862 h 648584"/>
                  <a:gd name="connsiteX126" fmla="*/ 281372 w 655559"/>
                  <a:gd name="connsiteY126" fmla="*/ 492002 h 648584"/>
                  <a:gd name="connsiteX127" fmla="*/ 288067 w 655559"/>
                  <a:gd name="connsiteY127" fmla="*/ 487220 h 648584"/>
                  <a:gd name="connsiteX128" fmla="*/ 292456 w 655559"/>
                  <a:gd name="connsiteY128" fmla="*/ 485644 h 648584"/>
                  <a:gd name="connsiteX129" fmla="*/ 299940 w 655559"/>
                  <a:gd name="connsiteY129" fmla="*/ 478160 h 648584"/>
                  <a:gd name="connsiteX130" fmla="*/ 299546 w 655559"/>
                  <a:gd name="connsiteY130" fmla="*/ 472083 h 648584"/>
                  <a:gd name="connsiteX131" fmla="*/ 303148 w 655559"/>
                  <a:gd name="connsiteY131" fmla="*/ 468201 h 648584"/>
                  <a:gd name="connsiteX132" fmla="*/ 307424 w 655559"/>
                  <a:gd name="connsiteY132" fmla="*/ 461505 h 648584"/>
                  <a:gd name="connsiteX133" fmla="*/ 311194 w 655559"/>
                  <a:gd name="connsiteY133" fmla="*/ 456947 h 648584"/>
                  <a:gd name="connsiteX134" fmla="*/ 312375 w 655559"/>
                  <a:gd name="connsiteY134" fmla="*/ 450870 h 648584"/>
                  <a:gd name="connsiteX135" fmla="*/ 316371 w 655559"/>
                  <a:gd name="connsiteY135" fmla="*/ 446087 h 648584"/>
                  <a:gd name="connsiteX136" fmla="*/ 320140 w 655559"/>
                  <a:gd name="connsiteY136" fmla="*/ 441698 h 648584"/>
                  <a:gd name="connsiteX137" fmla="*/ 320140 w 655559"/>
                  <a:gd name="connsiteY137" fmla="*/ 433033 h 648584"/>
                  <a:gd name="connsiteX138" fmla="*/ 326105 w 655559"/>
                  <a:gd name="connsiteY138" fmla="*/ 421891 h 648584"/>
                  <a:gd name="connsiteX139" fmla="*/ 332801 w 655559"/>
                  <a:gd name="connsiteY139" fmla="*/ 409737 h 648584"/>
                  <a:gd name="connsiteX140" fmla="*/ 329144 w 655559"/>
                  <a:gd name="connsiteY140" fmla="*/ 399271 h 648584"/>
                  <a:gd name="connsiteX141" fmla="*/ 320816 w 655559"/>
                  <a:gd name="connsiteY141" fmla="*/ 390043 h 648584"/>
                  <a:gd name="connsiteX142" fmla="*/ 319071 w 655559"/>
                  <a:gd name="connsiteY142" fmla="*/ 381659 h 648584"/>
                  <a:gd name="connsiteX143" fmla="*/ 316033 w 655559"/>
                  <a:gd name="connsiteY143" fmla="*/ 380478 h 648584"/>
                  <a:gd name="connsiteX144" fmla="*/ 311700 w 655559"/>
                  <a:gd name="connsiteY144" fmla="*/ 379971 h 648584"/>
                  <a:gd name="connsiteX145" fmla="*/ 300953 w 655559"/>
                  <a:gd name="connsiteY145" fmla="*/ 370799 h 648584"/>
                  <a:gd name="connsiteX146" fmla="*/ 299490 w 655559"/>
                  <a:gd name="connsiteY146" fmla="*/ 359939 h 648584"/>
                  <a:gd name="connsiteX147" fmla="*/ 291444 w 655559"/>
                  <a:gd name="connsiteY147" fmla="*/ 344409 h 648584"/>
                  <a:gd name="connsiteX148" fmla="*/ 285198 w 655559"/>
                  <a:gd name="connsiteY148" fmla="*/ 337657 h 648584"/>
                  <a:gd name="connsiteX149" fmla="*/ 284916 w 655559"/>
                  <a:gd name="connsiteY149" fmla="*/ 344522 h 648584"/>
                  <a:gd name="connsiteX150" fmla="*/ 278839 w 655559"/>
                  <a:gd name="connsiteY150" fmla="*/ 339964 h 648584"/>
                  <a:gd name="connsiteX151" fmla="*/ 275463 w 655559"/>
                  <a:gd name="connsiteY151" fmla="*/ 345141 h 648584"/>
                  <a:gd name="connsiteX152" fmla="*/ 278614 w 655559"/>
                  <a:gd name="connsiteY152" fmla="*/ 352287 h 648584"/>
                  <a:gd name="connsiteX153" fmla="*/ 273888 w 655559"/>
                  <a:gd name="connsiteY153" fmla="*/ 359039 h 648584"/>
                  <a:gd name="connsiteX154" fmla="*/ 269611 w 655559"/>
                  <a:gd name="connsiteY154" fmla="*/ 362753 h 648584"/>
                  <a:gd name="connsiteX155" fmla="*/ 266741 w 655559"/>
                  <a:gd name="connsiteY155" fmla="*/ 358758 h 648584"/>
                  <a:gd name="connsiteX156" fmla="*/ 264322 w 655559"/>
                  <a:gd name="connsiteY156" fmla="*/ 360221 h 648584"/>
                  <a:gd name="connsiteX157" fmla="*/ 258582 w 655559"/>
                  <a:gd name="connsiteY157" fmla="*/ 360896 h 648584"/>
                  <a:gd name="connsiteX158" fmla="*/ 253687 w 655559"/>
                  <a:gd name="connsiteY158" fmla="*/ 362415 h 648584"/>
                  <a:gd name="connsiteX159" fmla="*/ 245247 w 655559"/>
                  <a:gd name="connsiteY159" fmla="*/ 362415 h 648584"/>
                  <a:gd name="connsiteX160" fmla="*/ 235343 w 655559"/>
                  <a:gd name="connsiteY160" fmla="*/ 356563 h 648584"/>
                  <a:gd name="connsiteX161" fmla="*/ 233036 w 655559"/>
                  <a:gd name="connsiteY161" fmla="*/ 359939 h 648584"/>
                  <a:gd name="connsiteX162" fmla="*/ 229773 w 655559"/>
                  <a:gd name="connsiteY162" fmla="*/ 361965 h 648584"/>
                  <a:gd name="connsiteX163" fmla="*/ 225384 w 655559"/>
                  <a:gd name="connsiteY163" fmla="*/ 359827 h 648584"/>
                  <a:gd name="connsiteX164" fmla="*/ 222739 w 655559"/>
                  <a:gd name="connsiteY164" fmla="*/ 360615 h 648584"/>
                  <a:gd name="connsiteX165" fmla="*/ 219869 w 655559"/>
                  <a:gd name="connsiteY165" fmla="*/ 365285 h 648584"/>
                  <a:gd name="connsiteX166" fmla="*/ 214018 w 655559"/>
                  <a:gd name="connsiteY166" fmla="*/ 371137 h 648584"/>
                  <a:gd name="connsiteX167" fmla="*/ 209235 w 655559"/>
                  <a:gd name="connsiteY167" fmla="*/ 375638 h 648584"/>
                  <a:gd name="connsiteX168" fmla="*/ 202820 w 655559"/>
                  <a:gd name="connsiteY168" fmla="*/ 380928 h 648584"/>
                  <a:gd name="connsiteX169" fmla="*/ 196462 w 655559"/>
                  <a:gd name="connsiteY169" fmla="*/ 385711 h 648584"/>
                  <a:gd name="connsiteX170" fmla="*/ 204789 w 655559"/>
                  <a:gd name="connsiteY170" fmla="*/ 391000 h 648584"/>
                  <a:gd name="connsiteX171" fmla="*/ 204508 w 655559"/>
                  <a:gd name="connsiteY171" fmla="*/ 394376 h 648584"/>
                  <a:gd name="connsiteX172" fmla="*/ 195955 w 655559"/>
                  <a:gd name="connsiteY172" fmla="*/ 398877 h 648584"/>
                  <a:gd name="connsiteX173" fmla="*/ 190497 w 655559"/>
                  <a:gd name="connsiteY173" fmla="*/ 406192 h 648584"/>
                  <a:gd name="connsiteX174" fmla="*/ 185039 w 655559"/>
                  <a:gd name="connsiteY174" fmla="*/ 414351 h 648584"/>
                  <a:gd name="connsiteX175" fmla="*/ 175811 w 655559"/>
                  <a:gd name="connsiteY175" fmla="*/ 426505 h 648584"/>
                  <a:gd name="connsiteX176" fmla="*/ 172041 w 655559"/>
                  <a:gd name="connsiteY176" fmla="*/ 433708 h 648584"/>
                  <a:gd name="connsiteX177" fmla="*/ 168158 w 655559"/>
                  <a:gd name="connsiteY177" fmla="*/ 439391 h 648584"/>
                  <a:gd name="connsiteX178" fmla="*/ 173448 w 655559"/>
                  <a:gd name="connsiteY178" fmla="*/ 441079 h 648584"/>
                  <a:gd name="connsiteX179" fmla="*/ 172154 w 655559"/>
                  <a:gd name="connsiteY179" fmla="*/ 443442 h 648584"/>
                  <a:gd name="connsiteX180" fmla="*/ 166696 w 655559"/>
                  <a:gd name="connsiteY180" fmla="*/ 449294 h 648584"/>
                  <a:gd name="connsiteX181" fmla="*/ 165007 w 655559"/>
                  <a:gd name="connsiteY181" fmla="*/ 458973 h 648584"/>
                  <a:gd name="connsiteX182" fmla="*/ 153641 w 655559"/>
                  <a:gd name="connsiteY182" fmla="*/ 466288 h 648584"/>
                  <a:gd name="connsiteX183" fmla="*/ 143231 w 655559"/>
                  <a:gd name="connsiteY183" fmla="*/ 470845 h 648584"/>
                  <a:gd name="connsiteX184" fmla="*/ 128826 w 655559"/>
                  <a:gd name="connsiteY184" fmla="*/ 484237 h 648584"/>
                  <a:gd name="connsiteX185" fmla="*/ 118811 w 655559"/>
                  <a:gd name="connsiteY185" fmla="*/ 488514 h 648584"/>
                  <a:gd name="connsiteX186" fmla="*/ 113634 w 655559"/>
                  <a:gd name="connsiteY186" fmla="*/ 494197 h 648584"/>
                  <a:gd name="connsiteX187" fmla="*/ 109695 w 655559"/>
                  <a:gd name="connsiteY187" fmla="*/ 499880 h 648584"/>
                  <a:gd name="connsiteX188" fmla="*/ 106150 w 655559"/>
                  <a:gd name="connsiteY188" fmla="*/ 502243 h 648584"/>
                  <a:gd name="connsiteX189" fmla="*/ 100861 w 655559"/>
                  <a:gd name="connsiteY189" fmla="*/ 495097 h 648584"/>
                  <a:gd name="connsiteX190" fmla="*/ 93321 w 655559"/>
                  <a:gd name="connsiteY190" fmla="*/ 477710 h 648584"/>
                  <a:gd name="connsiteX191" fmla="*/ 79535 w 655559"/>
                  <a:gd name="connsiteY191" fmla="*/ 458804 h 648584"/>
                  <a:gd name="connsiteX192" fmla="*/ 73514 w 655559"/>
                  <a:gd name="connsiteY192" fmla="*/ 436127 h 648584"/>
                  <a:gd name="connsiteX193" fmla="*/ 41498 w 655559"/>
                  <a:gd name="connsiteY193" fmla="*/ 428531 h 648584"/>
                  <a:gd name="connsiteX194" fmla="*/ 26530 w 655559"/>
                  <a:gd name="connsiteY194" fmla="*/ 418009 h 648584"/>
                  <a:gd name="connsiteX195" fmla="*/ 12744 w 655559"/>
                  <a:gd name="connsiteY195" fmla="*/ 414464 h 648584"/>
                  <a:gd name="connsiteX196" fmla="*/ 2785 w 655559"/>
                  <a:gd name="connsiteY196" fmla="*/ 403548 h 648584"/>
                  <a:gd name="connsiteX197" fmla="*/ 4923 w 655559"/>
                  <a:gd name="connsiteY197" fmla="*/ 383797 h 648584"/>
                  <a:gd name="connsiteX198" fmla="*/ 9818 w 655559"/>
                  <a:gd name="connsiteY198" fmla="*/ 378621 h 648584"/>
                  <a:gd name="connsiteX199" fmla="*/ 8580 w 655559"/>
                  <a:gd name="connsiteY199" fmla="*/ 367817 h 648584"/>
                  <a:gd name="connsiteX200" fmla="*/ 17133 w 655559"/>
                  <a:gd name="connsiteY200" fmla="*/ 363147 h 648584"/>
                  <a:gd name="connsiteX201" fmla="*/ 28781 w 655559"/>
                  <a:gd name="connsiteY201" fmla="*/ 344578 h 648584"/>
                  <a:gd name="connsiteX202" fmla="*/ 29512 w 655559"/>
                  <a:gd name="connsiteY202" fmla="*/ 343115 h 648584"/>
                  <a:gd name="connsiteX203" fmla="*/ 31875 w 655559"/>
                  <a:gd name="connsiteY203" fmla="*/ 333099 h 648584"/>
                  <a:gd name="connsiteX204" fmla="*/ 35364 w 655559"/>
                  <a:gd name="connsiteY204" fmla="*/ 327641 h 648584"/>
                  <a:gd name="connsiteX205" fmla="*/ 42735 w 655559"/>
                  <a:gd name="connsiteY205" fmla="*/ 309129 h 648584"/>
                  <a:gd name="connsiteX206" fmla="*/ 37446 w 655559"/>
                  <a:gd name="connsiteY206" fmla="*/ 292361 h 648584"/>
                  <a:gd name="connsiteX207" fmla="*/ 35533 w 655559"/>
                  <a:gd name="connsiteY207" fmla="*/ 283920 h 648584"/>
                  <a:gd name="connsiteX208" fmla="*/ 35983 w 655559"/>
                  <a:gd name="connsiteY208" fmla="*/ 273961 h 648584"/>
                  <a:gd name="connsiteX209" fmla="*/ 37165 w 655559"/>
                  <a:gd name="connsiteY209" fmla="*/ 262820 h 648584"/>
                  <a:gd name="connsiteX210" fmla="*/ 36433 w 655559"/>
                  <a:gd name="connsiteY210" fmla="*/ 252860 h 648584"/>
                  <a:gd name="connsiteX211" fmla="*/ 38402 w 655559"/>
                  <a:gd name="connsiteY211" fmla="*/ 239524 h 648584"/>
                  <a:gd name="connsiteX212" fmla="*/ 33563 w 655559"/>
                  <a:gd name="connsiteY212" fmla="*/ 225232 h 648584"/>
                  <a:gd name="connsiteX213" fmla="*/ 27543 w 655559"/>
                  <a:gd name="connsiteY213" fmla="*/ 215497 h 648584"/>
                  <a:gd name="connsiteX214" fmla="*/ 35308 w 655559"/>
                  <a:gd name="connsiteY214" fmla="*/ 204806 h 648584"/>
                  <a:gd name="connsiteX215" fmla="*/ 43298 w 655559"/>
                  <a:gd name="connsiteY215" fmla="*/ 197435 h 648584"/>
                  <a:gd name="connsiteX216" fmla="*/ 46955 w 655559"/>
                  <a:gd name="connsiteY216" fmla="*/ 191921 h 648584"/>
                  <a:gd name="connsiteX217" fmla="*/ 49769 w 655559"/>
                  <a:gd name="connsiteY217" fmla="*/ 195916 h 648584"/>
                  <a:gd name="connsiteX218" fmla="*/ 53876 w 655559"/>
                  <a:gd name="connsiteY218" fmla="*/ 200642 h 648584"/>
                  <a:gd name="connsiteX219" fmla="*/ 62598 w 655559"/>
                  <a:gd name="connsiteY219" fmla="*/ 206888 h 648584"/>
                  <a:gd name="connsiteX220" fmla="*/ 74865 w 655559"/>
                  <a:gd name="connsiteY220" fmla="*/ 210264 h 648584"/>
                  <a:gd name="connsiteX221" fmla="*/ 80886 w 655559"/>
                  <a:gd name="connsiteY221" fmla="*/ 223431 h 648584"/>
                  <a:gd name="connsiteX222" fmla="*/ 89607 w 655559"/>
                  <a:gd name="connsiteY222" fmla="*/ 240762 h 648584"/>
                  <a:gd name="connsiteX223" fmla="*/ 98891 w 655559"/>
                  <a:gd name="connsiteY223" fmla="*/ 255111 h 648584"/>
                  <a:gd name="connsiteX224" fmla="*/ 100917 w 655559"/>
                  <a:gd name="connsiteY224" fmla="*/ 267434 h 648584"/>
                  <a:gd name="connsiteX225" fmla="*/ 107613 w 655559"/>
                  <a:gd name="connsiteY225" fmla="*/ 271429 h 648584"/>
                  <a:gd name="connsiteX226" fmla="*/ 112002 w 655559"/>
                  <a:gd name="connsiteY226" fmla="*/ 261469 h 648584"/>
                  <a:gd name="connsiteX227" fmla="*/ 119261 w 655559"/>
                  <a:gd name="connsiteY227" fmla="*/ 248640 h 648584"/>
                  <a:gd name="connsiteX228" fmla="*/ 130908 w 655559"/>
                  <a:gd name="connsiteY228" fmla="*/ 235304 h 648584"/>
                  <a:gd name="connsiteX229" fmla="*/ 138111 w 655559"/>
                  <a:gd name="connsiteY229" fmla="*/ 227933 h 648584"/>
                  <a:gd name="connsiteX230" fmla="*/ 139630 w 655559"/>
                  <a:gd name="connsiteY230" fmla="*/ 221574 h 648584"/>
                  <a:gd name="connsiteX231" fmla="*/ 143175 w 655559"/>
                  <a:gd name="connsiteY231" fmla="*/ 212684 h 648584"/>
                  <a:gd name="connsiteX232" fmla="*/ 155442 w 655559"/>
                  <a:gd name="connsiteY232" fmla="*/ 202668 h 648584"/>
                  <a:gd name="connsiteX233" fmla="*/ 164163 w 655559"/>
                  <a:gd name="connsiteY233" fmla="*/ 198673 h 648584"/>
                  <a:gd name="connsiteX234" fmla="*/ 177837 w 655559"/>
                  <a:gd name="connsiteY234" fmla="*/ 190795 h 648584"/>
                  <a:gd name="connsiteX235" fmla="*/ 186108 w 655559"/>
                  <a:gd name="connsiteY235" fmla="*/ 190683 h 648584"/>
                  <a:gd name="connsiteX236" fmla="*/ 193029 w 655559"/>
                  <a:gd name="connsiteY236" fmla="*/ 189783 h 648584"/>
                  <a:gd name="connsiteX237" fmla="*/ 202314 w 655559"/>
                  <a:gd name="connsiteY237" fmla="*/ 181905 h 648584"/>
                  <a:gd name="connsiteX238" fmla="*/ 208785 w 655559"/>
                  <a:gd name="connsiteY238" fmla="*/ 171551 h 648584"/>
                  <a:gd name="connsiteX239" fmla="*/ 218969 w 655559"/>
                  <a:gd name="connsiteY239" fmla="*/ 160298 h 648584"/>
                  <a:gd name="connsiteX240" fmla="*/ 228535 w 655559"/>
                  <a:gd name="connsiteY240" fmla="*/ 156640 h 648584"/>
                  <a:gd name="connsiteX241" fmla="*/ 238438 w 655559"/>
                  <a:gd name="connsiteY241" fmla="*/ 155571 h 648584"/>
                  <a:gd name="connsiteX242" fmla="*/ 244571 w 655559"/>
                  <a:gd name="connsiteY242" fmla="*/ 158835 h 648584"/>
                  <a:gd name="connsiteX243" fmla="*/ 249636 w 655559"/>
                  <a:gd name="connsiteY243" fmla="*/ 159397 h 648584"/>
                  <a:gd name="connsiteX244" fmla="*/ 255094 w 655559"/>
                  <a:gd name="connsiteY244" fmla="*/ 152701 h 648584"/>
                  <a:gd name="connsiteX245" fmla="*/ 262353 w 655559"/>
                  <a:gd name="connsiteY245" fmla="*/ 140266 h 648584"/>
                  <a:gd name="connsiteX246" fmla="*/ 272650 w 655559"/>
                  <a:gd name="connsiteY246" fmla="*/ 124905 h 648584"/>
                  <a:gd name="connsiteX247" fmla="*/ 288180 w 655559"/>
                  <a:gd name="connsiteY247" fmla="*/ 121360 h 648584"/>
                  <a:gd name="connsiteX248" fmla="*/ 303485 w 655559"/>
                  <a:gd name="connsiteY248" fmla="*/ 121360 h 648584"/>
                  <a:gd name="connsiteX249" fmla="*/ 309956 w 655559"/>
                  <a:gd name="connsiteY249" fmla="*/ 116127 h 648584"/>
                  <a:gd name="connsiteX250" fmla="*/ 304667 w 655559"/>
                  <a:gd name="connsiteY250" fmla="*/ 105210 h 648584"/>
                  <a:gd name="connsiteX251" fmla="*/ 312207 w 655559"/>
                  <a:gd name="connsiteY251" fmla="*/ 100371 h 648584"/>
                  <a:gd name="connsiteX252" fmla="*/ 327399 w 655559"/>
                  <a:gd name="connsiteY252" fmla="*/ 101553 h 648584"/>
                  <a:gd name="connsiteX253" fmla="*/ 343155 w 655559"/>
                  <a:gd name="connsiteY253" fmla="*/ 107461 h 648584"/>
                  <a:gd name="connsiteX254" fmla="*/ 354915 w 655559"/>
                  <a:gd name="connsiteY254" fmla="*/ 105210 h 648584"/>
                  <a:gd name="connsiteX255" fmla="*/ 365606 w 655559"/>
                  <a:gd name="connsiteY255" fmla="*/ 100484 h 648584"/>
                  <a:gd name="connsiteX256" fmla="*/ 375734 w 655559"/>
                  <a:gd name="connsiteY256" fmla="*/ 96939 h 648584"/>
                  <a:gd name="connsiteX257" fmla="*/ 379392 w 655559"/>
                  <a:gd name="connsiteY257" fmla="*/ 91593 h 648584"/>
                  <a:gd name="connsiteX258" fmla="*/ 381361 w 655559"/>
                  <a:gd name="connsiteY258" fmla="*/ 80058 h 648584"/>
                  <a:gd name="connsiteX259" fmla="*/ 388226 w 655559"/>
                  <a:gd name="connsiteY259" fmla="*/ 66554 h 648584"/>
                  <a:gd name="connsiteX260" fmla="*/ 396272 w 655559"/>
                  <a:gd name="connsiteY260" fmla="*/ 62615 h 648584"/>
                  <a:gd name="connsiteX261" fmla="*/ 408426 w 655559"/>
                  <a:gd name="connsiteY261" fmla="*/ 67848 h 648584"/>
                  <a:gd name="connsiteX262" fmla="*/ 413209 w 655559"/>
                  <a:gd name="connsiteY262" fmla="*/ 64191 h 648584"/>
                  <a:gd name="connsiteX263" fmla="*/ 415235 w 655559"/>
                  <a:gd name="connsiteY263" fmla="*/ 60083 h 648584"/>
                  <a:gd name="connsiteX264" fmla="*/ 416417 w 655559"/>
                  <a:gd name="connsiteY264" fmla="*/ 47648 h 648584"/>
                  <a:gd name="connsiteX265" fmla="*/ 418499 w 655559"/>
                  <a:gd name="connsiteY265" fmla="*/ 29473 h 648584"/>
                  <a:gd name="connsiteX266" fmla="*/ 418555 w 655559"/>
                  <a:gd name="connsiteY266" fmla="*/ 18557 h 648584"/>
                  <a:gd name="connsiteX267" fmla="*/ 419005 w 655559"/>
                  <a:gd name="connsiteY267" fmla="*/ 6234 h 648584"/>
                  <a:gd name="connsiteX268" fmla="*/ 421706 w 655559"/>
                  <a:gd name="connsiteY268" fmla="*/ 1169 h 648584"/>
                  <a:gd name="connsiteX269" fmla="*/ 431440 w 655559"/>
                  <a:gd name="connsiteY269" fmla="*/ 3870 h 648584"/>
                  <a:gd name="connsiteX270" fmla="*/ 442357 w 655559"/>
                  <a:gd name="connsiteY270" fmla="*/ 16925 h 648584"/>
                  <a:gd name="connsiteX271" fmla="*/ 456761 w 655559"/>
                  <a:gd name="connsiteY271" fmla="*/ 21989 h 648584"/>
                  <a:gd name="connsiteX272" fmla="*/ 466271 w 655559"/>
                  <a:gd name="connsiteY272" fmla="*/ 24690 h 648584"/>
                  <a:gd name="connsiteX273" fmla="*/ 477187 w 655559"/>
                  <a:gd name="connsiteY273" fmla="*/ 32399 h 648584"/>
                  <a:gd name="connsiteX274" fmla="*/ 488722 w 655559"/>
                  <a:gd name="connsiteY274" fmla="*/ 46691 h 648584"/>
                  <a:gd name="connsiteX275" fmla="*/ 487597 w 655559"/>
                  <a:gd name="connsiteY275" fmla="*/ 57663 h 648584"/>
                  <a:gd name="connsiteX276" fmla="*/ 490129 w 655559"/>
                  <a:gd name="connsiteY276" fmla="*/ 65654 h 648584"/>
                  <a:gd name="connsiteX277" fmla="*/ 497050 w 655559"/>
                  <a:gd name="connsiteY277" fmla="*/ 74319 h 648584"/>
                  <a:gd name="connsiteX278" fmla="*/ 514324 w 655559"/>
                  <a:gd name="connsiteY278" fmla="*/ 51755 h 648584"/>
                  <a:gd name="connsiteX279" fmla="*/ 530417 w 655559"/>
                  <a:gd name="connsiteY279" fmla="*/ 41064 h 648584"/>
                  <a:gd name="connsiteX280" fmla="*/ 537901 w 655559"/>
                  <a:gd name="connsiteY280" fmla="*/ 73756 h 648584"/>
                  <a:gd name="connsiteX281" fmla="*/ 547129 w 655559"/>
                  <a:gd name="connsiteY281" fmla="*/ 78820 h 648584"/>
                  <a:gd name="connsiteX282" fmla="*/ 556638 w 655559"/>
                  <a:gd name="connsiteY282" fmla="*/ 93619 h 648584"/>
                  <a:gd name="connsiteX283" fmla="*/ 562997 w 655559"/>
                  <a:gd name="connsiteY283" fmla="*/ 105210 h 648584"/>
                  <a:gd name="connsiteX284" fmla="*/ 573575 w 655559"/>
                  <a:gd name="connsiteY284" fmla="*/ 126593 h 648584"/>
                  <a:gd name="connsiteX285" fmla="*/ 587136 w 655559"/>
                  <a:gd name="connsiteY285" fmla="*/ 142292 h 648584"/>
                  <a:gd name="connsiteX286" fmla="*/ 597208 w 655559"/>
                  <a:gd name="connsiteY286" fmla="*/ 149100 h 648584"/>
                  <a:gd name="connsiteX287" fmla="*/ 601203 w 655559"/>
                  <a:gd name="connsiteY287" fmla="*/ 157428 h 648584"/>
                  <a:gd name="connsiteX288" fmla="*/ 594001 w 655559"/>
                  <a:gd name="connsiteY288" fmla="*/ 177628 h 648584"/>
                  <a:gd name="connsiteX289" fmla="*/ 599515 w 655559"/>
                  <a:gd name="connsiteY289" fmla="*/ 206438 h 648584"/>
                  <a:gd name="connsiteX290" fmla="*/ 613639 w 655559"/>
                  <a:gd name="connsiteY290" fmla="*/ 219492 h 648584"/>
                  <a:gd name="connsiteX291" fmla="*/ 623148 w 655559"/>
                  <a:gd name="connsiteY291" fmla="*/ 239130 h 648584"/>
                  <a:gd name="connsiteX292" fmla="*/ 635190 w 655559"/>
                  <a:gd name="connsiteY292" fmla="*/ 255673 h 648584"/>
                  <a:gd name="connsiteX293" fmla="*/ 647906 w 655559"/>
                  <a:gd name="connsiteY293" fmla="*/ 268784 h 648584"/>
                  <a:gd name="connsiteX294" fmla="*/ 648469 w 655559"/>
                  <a:gd name="connsiteY294" fmla="*/ 288365 h 648584"/>
                  <a:gd name="connsiteX295" fmla="*/ 640085 w 655559"/>
                  <a:gd name="connsiteY295" fmla="*/ 308847 h 648584"/>
                  <a:gd name="connsiteX296" fmla="*/ 649032 w 655559"/>
                  <a:gd name="connsiteY296" fmla="*/ 311267 h 648584"/>
                  <a:gd name="connsiteX297" fmla="*/ 651001 w 655559"/>
                  <a:gd name="connsiteY297" fmla="*/ 312224 h 648584"/>
                  <a:gd name="connsiteX298" fmla="*/ 655559 w 655559"/>
                  <a:gd name="connsiteY298" fmla="*/ 315431 h 648584"/>
                  <a:gd name="connsiteX299" fmla="*/ 655053 w 655559"/>
                  <a:gd name="connsiteY299" fmla="*/ 316219 h 648584"/>
                  <a:gd name="connsiteX300" fmla="*/ 653590 w 655559"/>
                  <a:gd name="connsiteY300" fmla="*/ 320214 h 648584"/>
                  <a:gd name="connsiteX301" fmla="*/ 653590 w 655559"/>
                  <a:gd name="connsiteY301" fmla="*/ 320326 h 648584"/>
                  <a:gd name="connsiteX302" fmla="*/ 653927 w 655559"/>
                  <a:gd name="connsiteY302" fmla="*/ 320495 h 648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</a:cxnLst>
                <a:rect l="l" t="t" r="r" b="b"/>
                <a:pathLst>
                  <a:path w="655559" h="648584">
                    <a:moveTo>
                      <a:pt x="653927" y="320495"/>
                    </a:moveTo>
                    <a:cubicBezTo>
                      <a:pt x="653927" y="320551"/>
                      <a:pt x="653927" y="320551"/>
                      <a:pt x="653927" y="320608"/>
                    </a:cubicBezTo>
                    <a:cubicBezTo>
                      <a:pt x="654659" y="321733"/>
                      <a:pt x="655165" y="322915"/>
                      <a:pt x="655165" y="324265"/>
                    </a:cubicBezTo>
                    <a:cubicBezTo>
                      <a:pt x="654828" y="328598"/>
                      <a:pt x="651114" y="329554"/>
                      <a:pt x="648919" y="330173"/>
                    </a:cubicBezTo>
                    <a:cubicBezTo>
                      <a:pt x="647456" y="330511"/>
                      <a:pt x="646050" y="330623"/>
                      <a:pt x="644981" y="330680"/>
                    </a:cubicBezTo>
                    <a:cubicBezTo>
                      <a:pt x="643518" y="332818"/>
                      <a:pt x="640479" y="337376"/>
                      <a:pt x="637891" y="339401"/>
                    </a:cubicBezTo>
                    <a:cubicBezTo>
                      <a:pt x="637440" y="339458"/>
                      <a:pt x="636596" y="341652"/>
                      <a:pt x="634627" y="343903"/>
                    </a:cubicBezTo>
                    <a:cubicBezTo>
                      <a:pt x="632714" y="346210"/>
                      <a:pt x="629732" y="348629"/>
                      <a:pt x="624949" y="349136"/>
                    </a:cubicBezTo>
                    <a:cubicBezTo>
                      <a:pt x="618140" y="349980"/>
                      <a:pt x="614370" y="354594"/>
                      <a:pt x="612288" y="356282"/>
                    </a:cubicBezTo>
                    <a:cubicBezTo>
                      <a:pt x="610262" y="357801"/>
                      <a:pt x="604129" y="361628"/>
                      <a:pt x="600922" y="362809"/>
                    </a:cubicBezTo>
                    <a:lnTo>
                      <a:pt x="600641" y="363091"/>
                    </a:lnTo>
                    <a:cubicBezTo>
                      <a:pt x="600359" y="363484"/>
                      <a:pt x="600078" y="364160"/>
                      <a:pt x="599740" y="364835"/>
                    </a:cubicBezTo>
                    <a:cubicBezTo>
                      <a:pt x="599178" y="366410"/>
                      <a:pt x="598615" y="368155"/>
                      <a:pt x="598277" y="369280"/>
                    </a:cubicBezTo>
                    <a:cubicBezTo>
                      <a:pt x="597433" y="371643"/>
                      <a:pt x="595351" y="373950"/>
                      <a:pt x="593888" y="375526"/>
                    </a:cubicBezTo>
                    <a:cubicBezTo>
                      <a:pt x="593832" y="375526"/>
                      <a:pt x="593832" y="375526"/>
                      <a:pt x="593776" y="375582"/>
                    </a:cubicBezTo>
                    <a:cubicBezTo>
                      <a:pt x="592200" y="376257"/>
                      <a:pt x="590906" y="377608"/>
                      <a:pt x="587811" y="378114"/>
                    </a:cubicBezTo>
                    <a:cubicBezTo>
                      <a:pt x="583422" y="378958"/>
                      <a:pt x="575770" y="385823"/>
                      <a:pt x="573631" y="386949"/>
                    </a:cubicBezTo>
                    <a:cubicBezTo>
                      <a:pt x="571381" y="388018"/>
                      <a:pt x="570030" y="394095"/>
                      <a:pt x="569243" y="396570"/>
                    </a:cubicBezTo>
                    <a:cubicBezTo>
                      <a:pt x="568398" y="398990"/>
                      <a:pt x="567329" y="400115"/>
                      <a:pt x="565979" y="401747"/>
                    </a:cubicBezTo>
                    <a:cubicBezTo>
                      <a:pt x="564629" y="403379"/>
                      <a:pt x="561309" y="405855"/>
                      <a:pt x="559677" y="407261"/>
                    </a:cubicBezTo>
                    <a:cubicBezTo>
                      <a:pt x="558045" y="408612"/>
                      <a:pt x="554725" y="415758"/>
                      <a:pt x="550393" y="418515"/>
                    </a:cubicBezTo>
                    <a:cubicBezTo>
                      <a:pt x="547242" y="420485"/>
                      <a:pt x="545159" y="423411"/>
                      <a:pt x="543809" y="425493"/>
                    </a:cubicBezTo>
                    <a:cubicBezTo>
                      <a:pt x="543303" y="426280"/>
                      <a:pt x="542853" y="427012"/>
                      <a:pt x="542515" y="427462"/>
                    </a:cubicBezTo>
                    <a:cubicBezTo>
                      <a:pt x="541333" y="429150"/>
                      <a:pt x="540883" y="432132"/>
                      <a:pt x="541446" y="433764"/>
                    </a:cubicBezTo>
                    <a:cubicBezTo>
                      <a:pt x="542008" y="435452"/>
                      <a:pt x="541277" y="438660"/>
                      <a:pt x="540602" y="439447"/>
                    </a:cubicBezTo>
                    <a:cubicBezTo>
                      <a:pt x="539926" y="440235"/>
                      <a:pt x="534356" y="446762"/>
                      <a:pt x="532555" y="448901"/>
                    </a:cubicBezTo>
                    <a:cubicBezTo>
                      <a:pt x="530473" y="451320"/>
                      <a:pt x="531092" y="450982"/>
                      <a:pt x="530192" y="453064"/>
                    </a:cubicBezTo>
                    <a:cubicBezTo>
                      <a:pt x="529292" y="455203"/>
                      <a:pt x="529123" y="457791"/>
                      <a:pt x="527885" y="460998"/>
                    </a:cubicBezTo>
                    <a:cubicBezTo>
                      <a:pt x="527041" y="463249"/>
                      <a:pt x="522540" y="469495"/>
                      <a:pt x="518319" y="472252"/>
                    </a:cubicBezTo>
                    <a:cubicBezTo>
                      <a:pt x="516575" y="473434"/>
                      <a:pt x="514605" y="472365"/>
                      <a:pt x="513368" y="472646"/>
                    </a:cubicBezTo>
                    <a:cubicBezTo>
                      <a:pt x="510554" y="473434"/>
                      <a:pt x="507122" y="466625"/>
                      <a:pt x="505659" y="465387"/>
                    </a:cubicBezTo>
                    <a:cubicBezTo>
                      <a:pt x="504309" y="464262"/>
                      <a:pt x="502508" y="466175"/>
                      <a:pt x="500876" y="468032"/>
                    </a:cubicBezTo>
                    <a:cubicBezTo>
                      <a:pt x="495699" y="473940"/>
                      <a:pt x="493955" y="476979"/>
                      <a:pt x="490804" y="476360"/>
                    </a:cubicBezTo>
                    <a:cubicBezTo>
                      <a:pt x="487597" y="475628"/>
                      <a:pt x="485233" y="471914"/>
                      <a:pt x="483883" y="471577"/>
                    </a:cubicBezTo>
                    <a:cubicBezTo>
                      <a:pt x="482533" y="471239"/>
                      <a:pt x="483939" y="470733"/>
                      <a:pt x="480957" y="470451"/>
                    </a:cubicBezTo>
                    <a:cubicBezTo>
                      <a:pt x="477862" y="470114"/>
                      <a:pt x="475443" y="476416"/>
                      <a:pt x="474430" y="478948"/>
                    </a:cubicBezTo>
                    <a:cubicBezTo>
                      <a:pt x="473361" y="481593"/>
                      <a:pt x="470772" y="485306"/>
                      <a:pt x="468578" y="488458"/>
                    </a:cubicBezTo>
                    <a:cubicBezTo>
                      <a:pt x="466439" y="491609"/>
                      <a:pt x="462838" y="490539"/>
                      <a:pt x="461206" y="492059"/>
                    </a:cubicBezTo>
                    <a:cubicBezTo>
                      <a:pt x="459518" y="493634"/>
                      <a:pt x="447814" y="481593"/>
                      <a:pt x="440331" y="488851"/>
                    </a:cubicBezTo>
                    <a:cubicBezTo>
                      <a:pt x="436448" y="492621"/>
                      <a:pt x="437686" y="492340"/>
                      <a:pt x="439543" y="495998"/>
                    </a:cubicBezTo>
                    <a:cubicBezTo>
                      <a:pt x="439712" y="496335"/>
                      <a:pt x="440049" y="500893"/>
                      <a:pt x="438586" y="502975"/>
                    </a:cubicBezTo>
                    <a:cubicBezTo>
                      <a:pt x="435942" y="506463"/>
                      <a:pt x="434085" y="505788"/>
                      <a:pt x="432903" y="505845"/>
                    </a:cubicBezTo>
                    <a:cubicBezTo>
                      <a:pt x="430034" y="506013"/>
                      <a:pt x="422493" y="501062"/>
                      <a:pt x="414503" y="506520"/>
                    </a:cubicBezTo>
                    <a:cubicBezTo>
                      <a:pt x="411465" y="508602"/>
                      <a:pt x="409045" y="512034"/>
                      <a:pt x="406401" y="513328"/>
                    </a:cubicBezTo>
                    <a:cubicBezTo>
                      <a:pt x="403756" y="514622"/>
                      <a:pt x="400324" y="518843"/>
                      <a:pt x="398242" y="520193"/>
                    </a:cubicBezTo>
                    <a:cubicBezTo>
                      <a:pt x="396103" y="521656"/>
                      <a:pt x="393346" y="522613"/>
                      <a:pt x="391771" y="524132"/>
                    </a:cubicBezTo>
                    <a:cubicBezTo>
                      <a:pt x="390252" y="525651"/>
                      <a:pt x="388957" y="526664"/>
                      <a:pt x="388057" y="528408"/>
                    </a:cubicBezTo>
                    <a:cubicBezTo>
                      <a:pt x="387157" y="530153"/>
                      <a:pt x="384062" y="532122"/>
                      <a:pt x="383499" y="534260"/>
                    </a:cubicBezTo>
                    <a:cubicBezTo>
                      <a:pt x="382937" y="536399"/>
                      <a:pt x="380180" y="531953"/>
                      <a:pt x="378435" y="533360"/>
                    </a:cubicBezTo>
                    <a:cubicBezTo>
                      <a:pt x="376803" y="534711"/>
                      <a:pt x="377535" y="537918"/>
                      <a:pt x="376353" y="540056"/>
                    </a:cubicBezTo>
                    <a:cubicBezTo>
                      <a:pt x="375115" y="542194"/>
                      <a:pt x="372808" y="544445"/>
                      <a:pt x="367913" y="543826"/>
                    </a:cubicBezTo>
                    <a:cubicBezTo>
                      <a:pt x="363074" y="543263"/>
                      <a:pt x="350301" y="556487"/>
                      <a:pt x="348444" y="558287"/>
                    </a:cubicBezTo>
                    <a:cubicBezTo>
                      <a:pt x="346587" y="560200"/>
                      <a:pt x="350751" y="564702"/>
                      <a:pt x="349344" y="568022"/>
                    </a:cubicBezTo>
                    <a:cubicBezTo>
                      <a:pt x="347937" y="571341"/>
                      <a:pt x="344449" y="570554"/>
                      <a:pt x="343042" y="571960"/>
                    </a:cubicBezTo>
                    <a:cubicBezTo>
                      <a:pt x="341692" y="573311"/>
                      <a:pt x="336177" y="577419"/>
                      <a:pt x="337528" y="579613"/>
                    </a:cubicBezTo>
                    <a:lnTo>
                      <a:pt x="340228" y="583721"/>
                    </a:lnTo>
                    <a:lnTo>
                      <a:pt x="339385" y="586590"/>
                    </a:lnTo>
                    <a:cubicBezTo>
                      <a:pt x="338878" y="588503"/>
                      <a:pt x="336571" y="588841"/>
                      <a:pt x="335840" y="589291"/>
                    </a:cubicBezTo>
                    <a:cubicBezTo>
                      <a:pt x="333026" y="590979"/>
                      <a:pt x="335164" y="590023"/>
                      <a:pt x="327343" y="594918"/>
                    </a:cubicBezTo>
                    <a:cubicBezTo>
                      <a:pt x="324924" y="596494"/>
                      <a:pt x="326049" y="597169"/>
                      <a:pt x="324304" y="597281"/>
                    </a:cubicBezTo>
                    <a:cubicBezTo>
                      <a:pt x="322616" y="597394"/>
                      <a:pt x="320591" y="601276"/>
                      <a:pt x="321941" y="603415"/>
                    </a:cubicBezTo>
                    <a:cubicBezTo>
                      <a:pt x="323292" y="605553"/>
                      <a:pt x="322279" y="605553"/>
                      <a:pt x="323629" y="608760"/>
                    </a:cubicBezTo>
                    <a:cubicBezTo>
                      <a:pt x="324980" y="611967"/>
                      <a:pt x="321997" y="612305"/>
                      <a:pt x="317383" y="610111"/>
                    </a:cubicBezTo>
                    <a:cubicBezTo>
                      <a:pt x="312826" y="607972"/>
                      <a:pt x="311419" y="603471"/>
                      <a:pt x="308324" y="601220"/>
                    </a:cubicBezTo>
                    <a:cubicBezTo>
                      <a:pt x="305286" y="598913"/>
                      <a:pt x="306017" y="601895"/>
                      <a:pt x="305623" y="604315"/>
                    </a:cubicBezTo>
                    <a:cubicBezTo>
                      <a:pt x="305173" y="606791"/>
                      <a:pt x="301741" y="606341"/>
                      <a:pt x="299659" y="606341"/>
                    </a:cubicBezTo>
                    <a:cubicBezTo>
                      <a:pt x="297521" y="606341"/>
                      <a:pt x="294595" y="607522"/>
                      <a:pt x="292344" y="610448"/>
                    </a:cubicBezTo>
                    <a:cubicBezTo>
                      <a:pt x="290037" y="613318"/>
                      <a:pt x="299040" y="615006"/>
                      <a:pt x="301066" y="615512"/>
                    </a:cubicBezTo>
                    <a:cubicBezTo>
                      <a:pt x="303035" y="615963"/>
                      <a:pt x="304836" y="617144"/>
                      <a:pt x="306355" y="620858"/>
                    </a:cubicBezTo>
                    <a:cubicBezTo>
                      <a:pt x="307930" y="624515"/>
                      <a:pt x="299659" y="624797"/>
                      <a:pt x="294651" y="624797"/>
                    </a:cubicBezTo>
                    <a:cubicBezTo>
                      <a:pt x="289643" y="624797"/>
                      <a:pt x="290205" y="627723"/>
                      <a:pt x="288349" y="630761"/>
                    </a:cubicBezTo>
                    <a:cubicBezTo>
                      <a:pt x="286604" y="633856"/>
                      <a:pt x="281090" y="633406"/>
                      <a:pt x="277207" y="633237"/>
                    </a:cubicBezTo>
                    <a:cubicBezTo>
                      <a:pt x="273437" y="633068"/>
                      <a:pt x="270680" y="635769"/>
                      <a:pt x="268711" y="637232"/>
                    </a:cubicBezTo>
                    <a:cubicBezTo>
                      <a:pt x="266741" y="638526"/>
                      <a:pt x="265954" y="639202"/>
                      <a:pt x="262465" y="639202"/>
                    </a:cubicBezTo>
                    <a:cubicBezTo>
                      <a:pt x="258920" y="639202"/>
                      <a:pt x="258470" y="642747"/>
                      <a:pt x="258020" y="646066"/>
                    </a:cubicBezTo>
                    <a:cubicBezTo>
                      <a:pt x="257570" y="649386"/>
                      <a:pt x="253181" y="648824"/>
                      <a:pt x="251324" y="647755"/>
                    </a:cubicBezTo>
                    <a:cubicBezTo>
                      <a:pt x="249467" y="646629"/>
                      <a:pt x="250198" y="642690"/>
                      <a:pt x="250198" y="641340"/>
                    </a:cubicBezTo>
                    <a:cubicBezTo>
                      <a:pt x="250198" y="639989"/>
                      <a:pt x="250536" y="637457"/>
                      <a:pt x="249129" y="635657"/>
                    </a:cubicBezTo>
                    <a:cubicBezTo>
                      <a:pt x="247779" y="633800"/>
                      <a:pt x="248792" y="632449"/>
                      <a:pt x="249579" y="630480"/>
                    </a:cubicBezTo>
                    <a:cubicBezTo>
                      <a:pt x="250367" y="628454"/>
                      <a:pt x="249017" y="628454"/>
                      <a:pt x="247047" y="628004"/>
                    </a:cubicBezTo>
                    <a:cubicBezTo>
                      <a:pt x="245022" y="627554"/>
                      <a:pt x="245190" y="627892"/>
                      <a:pt x="244571" y="624347"/>
                    </a:cubicBezTo>
                    <a:cubicBezTo>
                      <a:pt x="244009" y="620858"/>
                      <a:pt x="248848" y="621027"/>
                      <a:pt x="251549" y="621027"/>
                    </a:cubicBezTo>
                    <a:cubicBezTo>
                      <a:pt x="254306" y="621027"/>
                      <a:pt x="255544" y="621027"/>
                      <a:pt x="257626" y="620577"/>
                    </a:cubicBezTo>
                    <a:cubicBezTo>
                      <a:pt x="259764" y="620127"/>
                      <a:pt x="265166" y="617369"/>
                      <a:pt x="266347" y="615681"/>
                    </a:cubicBezTo>
                    <a:cubicBezTo>
                      <a:pt x="267586" y="613993"/>
                      <a:pt x="267135" y="611686"/>
                      <a:pt x="265898" y="609154"/>
                    </a:cubicBezTo>
                    <a:cubicBezTo>
                      <a:pt x="264716" y="606509"/>
                      <a:pt x="267135" y="605159"/>
                      <a:pt x="269667" y="604034"/>
                    </a:cubicBezTo>
                    <a:cubicBezTo>
                      <a:pt x="272312" y="602964"/>
                      <a:pt x="273775" y="605271"/>
                      <a:pt x="275351" y="606059"/>
                    </a:cubicBezTo>
                    <a:cubicBezTo>
                      <a:pt x="276870" y="606847"/>
                      <a:pt x="275913" y="606509"/>
                      <a:pt x="278220" y="606847"/>
                    </a:cubicBezTo>
                    <a:cubicBezTo>
                      <a:pt x="280527" y="607128"/>
                      <a:pt x="285198" y="604371"/>
                      <a:pt x="289024" y="601276"/>
                    </a:cubicBezTo>
                    <a:cubicBezTo>
                      <a:pt x="292794" y="598238"/>
                      <a:pt x="293750" y="593230"/>
                      <a:pt x="295551" y="589685"/>
                    </a:cubicBezTo>
                    <a:cubicBezTo>
                      <a:pt x="297408" y="586140"/>
                      <a:pt x="293582" y="584790"/>
                      <a:pt x="291444" y="584790"/>
                    </a:cubicBezTo>
                    <a:cubicBezTo>
                      <a:pt x="289362" y="584790"/>
                      <a:pt x="288236" y="585352"/>
                      <a:pt x="287054" y="583721"/>
                    </a:cubicBezTo>
                    <a:cubicBezTo>
                      <a:pt x="285817" y="582032"/>
                      <a:pt x="288686" y="579613"/>
                      <a:pt x="291444" y="578037"/>
                    </a:cubicBezTo>
                    <a:cubicBezTo>
                      <a:pt x="294201" y="576518"/>
                      <a:pt x="291781" y="576406"/>
                      <a:pt x="291781" y="576406"/>
                    </a:cubicBezTo>
                    <a:cubicBezTo>
                      <a:pt x="291781" y="576406"/>
                      <a:pt x="290262" y="576068"/>
                      <a:pt x="287674" y="573930"/>
                    </a:cubicBezTo>
                    <a:cubicBezTo>
                      <a:pt x="285141" y="571848"/>
                      <a:pt x="289362" y="571848"/>
                      <a:pt x="292738" y="571510"/>
                    </a:cubicBezTo>
                    <a:cubicBezTo>
                      <a:pt x="296058" y="571173"/>
                      <a:pt x="296507" y="570723"/>
                      <a:pt x="298702" y="568866"/>
                    </a:cubicBezTo>
                    <a:cubicBezTo>
                      <a:pt x="300784" y="567009"/>
                      <a:pt x="300052" y="563351"/>
                      <a:pt x="300559" y="560594"/>
                    </a:cubicBezTo>
                    <a:cubicBezTo>
                      <a:pt x="301009" y="557837"/>
                      <a:pt x="308268" y="558175"/>
                      <a:pt x="310293" y="558287"/>
                    </a:cubicBezTo>
                    <a:cubicBezTo>
                      <a:pt x="312263" y="558400"/>
                      <a:pt x="315808" y="554742"/>
                      <a:pt x="318002" y="553842"/>
                    </a:cubicBezTo>
                    <a:cubicBezTo>
                      <a:pt x="320309" y="552942"/>
                      <a:pt x="319859" y="550635"/>
                      <a:pt x="317271" y="550747"/>
                    </a:cubicBezTo>
                    <a:cubicBezTo>
                      <a:pt x="314626" y="550916"/>
                      <a:pt x="308999" y="554742"/>
                      <a:pt x="304442" y="555530"/>
                    </a:cubicBezTo>
                    <a:cubicBezTo>
                      <a:pt x="299884" y="556318"/>
                      <a:pt x="300672" y="556318"/>
                      <a:pt x="298027" y="554742"/>
                    </a:cubicBezTo>
                    <a:cubicBezTo>
                      <a:pt x="295495" y="553223"/>
                      <a:pt x="295157" y="556880"/>
                      <a:pt x="294538" y="558287"/>
                    </a:cubicBezTo>
                    <a:cubicBezTo>
                      <a:pt x="293976" y="559638"/>
                      <a:pt x="290768" y="561044"/>
                      <a:pt x="287561" y="561945"/>
                    </a:cubicBezTo>
                    <a:cubicBezTo>
                      <a:pt x="284354" y="562845"/>
                      <a:pt x="281484" y="562507"/>
                      <a:pt x="278727" y="561832"/>
                    </a:cubicBezTo>
                    <a:cubicBezTo>
                      <a:pt x="278164" y="561663"/>
                      <a:pt x="277095" y="559131"/>
                      <a:pt x="274844" y="559356"/>
                    </a:cubicBezTo>
                    <a:cubicBezTo>
                      <a:pt x="272593" y="559469"/>
                      <a:pt x="269892" y="561438"/>
                      <a:pt x="267304" y="562057"/>
                    </a:cubicBezTo>
                    <a:cubicBezTo>
                      <a:pt x="264435" y="562620"/>
                      <a:pt x="261846" y="561776"/>
                      <a:pt x="261283" y="560594"/>
                    </a:cubicBezTo>
                    <a:cubicBezTo>
                      <a:pt x="261227" y="560482"/>
                      <a:pt x="263590" y="556149"/>
                      <a:pt x="263365" y="554461"/>
                    </a:cubicBezTo>
                    <a:cubicBezTo>
                      <a:pt x="263253" y="553335"/>
                      <a:pt x="260664" y="554573"/>
                      <a:pt x="260214" y="554742"/>
                    </a:cubicBezTo>
                    <a:cubicBezTo>
                      <a:pt x="259258" y="555136"/>
                      <a:pt x="256951" y="562113"/>
                      <a:pt x="255938" y="561663"/>
                    </a:cubicBezTo>
                    <a:cubicBezTo>
                      <a:pt x="254419" y="560875"/>
                      <a:pt x="253293" y="556824"/>
                      <a:pt x="253181" y="555642"/>
                    </a:cubicBezTo>
                    <a:cubicBezTo>
                      <a:pt x="252899" y="553673"/>
                      <a:pt x="259145" y="550353"/>
                      <a:pt x="260383" y="549340"/>
                    </a:cubicBezTo>
                    <a:cubicBezTo>
                      <a:pt x="262409" y="547652"/>
                      <a:pt x="271299" y="550691"/>
                      <a:pt x="271187" y="550072"/>
                    </a:cubicBezTo>
                    <a:cubicBezTo>
                      <a:pt x="270624" y="547934"/>
                      <a:pt x="270737" y="547033"/>
                      <a:pt x="271243" y="545964"/>
                    </a:cubicBezTo>
                    <a:cubicBezTo>
                      <a:pt x="272031" y="544389"/>
                      <a:pt x="271580" y="543939"/>
                      <a:pt x="270343" y="543826"/>
                    </a:cubicBezTo>
                    <a:cubicBezTo>
                      <a:pt x="268655" y="543657"/>
                      <a:pt x="267867" y="541913"/>
                      <a:pt x="261396" y="542982"/>
                    </a:cubicBezTo>
                    <a:cubicBezTo>
                      <a:pt x="257739" y="543488"/>
                      <a:pt x="256838" y="545458"/>
                      <a:pt x="254137" y="545458"/>
                    </a:cubicBezTo>
                    <a:cubicBezTo>
                      <a:pt x="251830" y="545402"/>
                      <a:pt x="251099" y="544276"/>
                      <a:pt x="251043" y="543432"/>
                    </a:cubicBezTo>
                    <a:cubicBezTo>
                      <a:pt x="250930" y="541857"/>
                      <a:pt x="252955" y="536567"/>
                      <a:pt x="255938" y="533473"/>
                    </a:cubicBezTo>
                    <a:cubicBezTo>
                      <a:pt x="257795" y="531728"/>
                      <a:pt x="259539" y="532235"/>
                      <a:pt x="262465" y="530659"/>
                    </a:cubicBezTo>
                    <a:cubicBezTo>
                      <a:pt x="264603" y="529477"/>
                      <a:pt x="268880" y="525764"/>
                      <a:pt x="272200" y="525032"/>
                    </a:cubicBezTo>
                    <a:cubicBezTo>
                      <a:pt x="274844" y="524526"/>
                      <a:pt x="276926" y="527058"/>
                      <a:pt x="277095" y="526551"/>
                    </a:cubicBezTo>
                    <a:cubicBezTo>
                      <a:pt x="278445" y="522950"/>
                      <a:pt x="274056" y="519687"/>
                      <a:pt x="271187" y="515804"/>
                    </a:cubicBezTo>
                    <a:cubicBezTo>
                      <a:pt x="268317" y="512034"/>
                      <a:pt x="267698" y="507645"/>
                      <a:pt x="269105" y="502862"/>
                    </a:cubicBezTo>
                    <a:cubicBezTo>
                      <a:pt x="270399" y="498079"/>
                      <a:pt x="278839" y="493128"/>
                      <a:pt x="281372" y="492002"/>
                    </a:cubicBezTo>
                    <a:cubicBezTo>
                      <a:pt x="283791" y="490821"/>
                      <a:pt x="286267" y="488908"/>
                      <a:pt x="288067" y="487220"/>
                    </a:cubicBezTo>
                    <a:cubicBezTo>
                      <a:pt x="289756" y="485475"/>
                      <a:pt x="290768" y="486038"/>
                      <a:pt x="292456" y="485644"/>
                    </a:cubicBezTo>
                    <a:cubicBezTo>
                      <a:pt x="294144" y="485250"/>
                      <a:pt x="298533" y="480298"/>
                      <a:pt x="299940" y="478160"/>
                    </a:cubicBezTo>
                    <a:cubicBezTo>
                      <a:pt x="301234" y="476078"/>
                      <a:pt x="299940" y="474953"/>
                      <a:pt x="299546" y="472083"/>
                    </a:cubicBezTo>
                    <a:cubicBezTo>
                      <a:pt x="299152" y="469214"/>
                      <a:pt x="303148" y="468201"/>
                      <a:pt x="303148" y="468201"/>
                    </a:cubicBezTo>
                    <a:cubicBezTo>
                      <a:pt x="303148" y="468201"/>
                      <a:pt x="305454" y="465162"/>
                      <a:pt x="307424" y="461505"/>
                    </a:cubicBezTo>
                    <a:cubicBezTo>
                      <a:pt x="309337" y="457903"/>
                      <a:pt x="309899" y="457903"/>
                      <a:pt x="311194" y="456947"/>
                    </a:cubicBezTo>
                    <a:cubicBezTo>
                      <a:pt x="312488" y="456047"/>
                      <a:pt x="312713" y="453908"/>
                      <a:pt x="312375" y="450870"/>
                    </a:cubicBezTo>
                    <a:cubicBezTo>
                      <a:pt x="311981" y="447775"/>
                      <a:pt x="315189" y="447381"/>
                      <a:pt x="316371" y="446087"/>
                    </a:cubicBezTo>
                    <a:cubicBezTo>
                      <a:pt x="317496" y="444737"/>
                      <a:pt x="319465" y="444511"/>
                      <a:pt x="320140" y="441698"/>
                    </a:cubicBezTo>
                    <a:cubicBezTo>
                      <a:pt x="320928" y="438828"/>
                      <a:pt x="321716" y="435733"/>
                      <a:pt x="320140" y="433033"/>
                    </a:cubicBezTo>
                    <a:cubicBezTo>
                      <a:pt x="318621" y="430332"/>
                      <a:pt x="323685" y="425661"/>
                      <a:pt x="326105" y="421891"/>
                    </a:cubicBezTo>
                    <a:cubicBezTo>
                      <a:pt x="328524" y="418178"/>
                      <a:pt x="331338" y="414914"/>
                      <a:pt x="332801" y="409737"/>
                    </a:cubicBezTo>
                    <a:cubicBezTo>
                      <a:pt x="334264" y="404561"/>
                      <a:pt x="331113" y="401016"/>
                      <a:pt x="329144" y="399271"/>
                    </a:cubicBezTo>
                    <a:cubicBezTo>
                      <a:pt x="327174" y="397583"/>
                      <a:pt x="323573" y="394489"/>
                      <a:pt x="320816" y="390043"/>
                    </a:cubicBezTo>
                    <a:cubicBezTo>
                      <a:pt x="318002" y="385542"/>
                      <a:pt x="319240" y="383235"/>
                      <a:pt x="319071" y="381659"/>
                    </a:cubicBezTo>
                    <a:cubicBezTo>
                      <a:pt x="319015" y="380084"/>
                      <a:pt x="317215" y="379690"/>
                      <a:pt x="316033" y="380478"/>
                    </a:cubicBezTo>
                    <a:cubicBezTo>
                      <a:pt x="314851" y="381265"/>
                      <a:pt x="314064" y="380759"/>
                      <a:pt x="311700" y="379971"/>
                    </a:cubicBezTo>
                    <a:cubicBezTo>
                      <a:pt x="309281" y="379183"/>
                      <a:pt x="303035" y="374288"/>
                      <a:pt x="300953" y="370799"/>
                    </a:cubicBezTo>
                    <a:cubicBezTo>
                      <a:pt x="298871" y="367423"/>
                      <a:pt x="300052" y="367086"/>
                      <a:pt x="299490" y="359939"/>
                    </a:cubicBezTo>
                    <a:cubicBezTo>
                      <a:pt x="298983" y="352793"/>
                      <a:pt x="293019" y="346435"/>
                      <a:pt x="291444" y="344409"/>
                    </a:cubicBezTo>
                    <a:cubicBezTo>
                      <a:pt x="289868" y="342440"/>
                      <a:pt x="286660" y="338557"/>
                      <a:pt x="285198" y="337657"/>
                    </a:cubicBezTo>
                    <a:cubicBezTo>
                      <a:pt x="283735" y="336757"/>
                      <a:pt x="284804" y="342327"/>
                      <a:pt x="284916" y="344522"/>
                    </a:cubicBezTo>
                    <a:cubicBezTo>
                      <a:pt x="285029" y="346829"/>
                      <a:pt x="280865" y="341371"/>
                      <a:pt x="278839" y="339964"/>
                    </a:cubicBezTo>
                    <a:cubicBezTo>
                      <a:pt x="276870" y="338445"/>
                      <a:pt x="275576" y="342215"/>
                      <a:pt x="275463" y="345141"/>
                    </a:cubicBezTo>
                    <a:cubicBezTo>
                      <a:pt x="275351" y="348010"/>
                      <a:pt x="277433" y="349699"/>
                      <a:pt x="278614" y="352287"/>
                    </a:cubicBezTo>
                    <a:cubicBezTo>
                      <a:pt x="279796" y="354763"/>
                      <a:pt x="275857" y="357745"/>
                      <a:pt x="273888" y="359039"/>
                    </a:cubicBezTo>
                    <a:cubicBezTo>
                      <a:pt x="271862" y="360333"/>
                      <a:pt x="271468" y="361290"/>
                      <a:pt x="269611" y="362753"/>
                    </a:cubicBezTo>
                    <a:cubicBezTo>
                      <a:pt x="267754" y="364216"/>
                      <a:pt x="267754" y="360446"/>
                      <a:pt x="266741" y="358758"/>
                    </a:cubicBezTo>
                    <a:cubicBezTo>
                      <a:pt x="265672" y="357070"/>
                      <a:pt x="264772" y="358364"/>
                      <a:pt x="264322" y="360221"/>
                    </a:cubicBezTo>
                    <a:cubicBezTo>
                      <a:pt x="263928" y="362134"/>
                      <a:pt x="261565" y="361684"/>
                      <a:pt x="258582" y="360896"/>
                    </a:cubicBezTo>
                    <a:cubicBezTo>
                      <a:pt x="255488" y="360108"/>
                      <a:pt x="254869" y="361571"/>
                      <a:pt x="253687" y="362415"/>
                    </a:cubicBezTo>
                    <a:cubicBezTo>
                      <a:pt x="252506" y="363203"/>
                      <a:pt x="248398" y="362697"/>
                      <a:pt x="245247" y="362415"/>
                    </a:cubicBezTo>
                    <a:cubicBezTo>
                      <a:pt x="242096" y="362134"/>
                      <a:pt x="238382" y="358701"/>
                      <a:pt x="235343" y="356563"/>
                    </a:cubicBezTo>
                    <a:cubicBezTo>
                      <a:pt x="232249" y="354425"/>
                      <a:pt x="234049" y="357633"/>
                      <a:pt x="233036" y="359939"/>
                    </a:cubicBezTo>
                    <a:cubicBezTo>
                      <a:pt x="232136" y="362359"/>
                      <a:pt x="230955" y="362246"/>
                      <a:pt x="229773" y="361965"/>
                    </a:cubicBezTo>
                    <a:cubicBezTo>
                      <a:pt x="228591" y="361628"/>
                      <a:pt x="227016" y="361515"/>
                      <a:pt x="225384" y="359827"/>
                    </a:cubicBezTo>
                    <a:cubicBezTo>
                      <a:pt x="223808" y="358139"/>
                      <a:pt x="223527" y="359433"/>
                      <a:pt x="222739" y="360615"/>
                    </a:cubicBezTo>
                    <a:cubicBezTo>
                      <a:pt x="221951" y="361853"/>
                      <a:pt x="220263" y="363935"/>
                      <a:pt x="219869" y="365285"/>
                    </a:cubicBezTo>
                    <a:cubicBezTo>
                      <a:pt x="219476" y="366579"/>
                      <a:pt x="215987" y="369786"/>
                      <a:pt x="214018" y="371137"/>
                    </a:cubicBezTo>
                    <a:cubicBezTo>
                      <a:pt x="212048" y="372431"/>
                      <a:pt x="210867" y="374063"/>
                      <a:pt x="209235" y="375638"/>
                    </a:cubicBezTo>
                    <a:cubicBezTo>
                      <a:pt x="207659" y="377214"/>
                      <a:pt x="206365" y="378339"/>
                      <a:pt x="202820" y="380928"/>
                    </a:cubicBezTo>
                    <a:cubicBezTo>
                      <a:pt x="199219" y="383572"/>
                      <a:pt x="197250" y="384135"/>
                      <a:pt x="196462" y="385711"/>
                    </a:cubicBezTo>
                    <a:cubicBezTo>
                      <a:pt x="195674" y="387286"/>
                      <a:pt x="202820" y="390381"/>
                      <a:pt x="204789" y="391000"/>
                    </a:cubicBezTo>
                    <a:cubicBezTo>
                      <a:pt x="206759" y="391675"/>
                      <a:pt x="205690" y="393363"/>
                      <a:pt x="204508" y="394376"/>
                    </a:cubicBezTo>
                    <a:cubicBezTo>
                      <a:pt x="203326" y="395501"/>
                      <a:pt x="198825" y="396908"/>
                      <a:pt x="195955" y="398877"/>
                    </a:cubicBezTo>
                    <a:cubicBezTo>
                      <a:pt x="193029" y="400903"/>
                      <a:pt x="191960" y="404054"/>
                      <a:pt x="190497" y="406192"/>
                    </a:cubicBezTo>
                    <a:cubicBezTo>
                      <a:pt x="189034" y="408274"/>
                      <a:pt x="187234" y="411876"/>
                      <a:pt x="185039" y="414351"/>
                    </a:cubicBezTo>
                    <a:cubicBezTo>
                      <a:pt x="182957" y="416884"/>
                      <a:pt x="177668" y="424536"/>
                      <a:pt x="175811" y="426505"/>
                    </a:cubicBezTo>
                    <a:cubicBezTo>
                      <a:pt x="173954" y="428531"/>
                      <a:pt x="173166" y="431288"/>
                      <a:pt x="172041" y="433708"/>
                    </a:cubicBezTo>
                    <a:cubicBezTo>
                      <a:pt x="170803" y="436071"/>
                      <a:pt x="169621" y="437253"/>
                      <a:pt x="168158" y="439391"/>
                    </a:cubicBezTo>
                    <a:cubicBezTo>
                      <a:pt x="166696" y="441473"/>
                      <a:pt x="172041" y="440967"/>
                      <a:pt x="173448" y="441079"/>
                    </a:cubicBezTo>
                    <a:cubicBezTo>
                      <a:pt x="174911" y="441192"/>
                      <a:pt x="173166" y="442655"/>
                      <a:pt x="172154" y="443442"/>
                    </a:cubicBezTo>
                    <a:cubicBezTo>
                      <a:pt x="171084" y="444230"/>
                      <a:pt x="168158" y="447719"/>
                      <a:pt x="166696" y="449294"/>
                    </a:cubicBezTo>
                    <a:cubicBezTo>
                      <a:pt x="165233" y="450926"/>
                      <a:pt x="165401" y="455371"/>
                      <a:pt x="165007" y="458973"/>
                    </a:cubicBezTo>
                    <a:cubicBezTo>
                      <a:pt x="164614" y="462574"/>
                      <a:pt x="157355" y="465331"/>
                      <a:pt x="153641" y="466288"/>
                    </a:cubicBezTo>
                    <a:cubicBezTo>
                      <a:pt x="149984" y="467188"/>
                      <a:pt x="144132" y="470339"/>
                      <a:pt x="143231" y="470845"/>
                    </a:cubicBezTo>
                    <a:cubicBezTo>
                      <a:pt x="142331" y="471352"/>
                      <a:pt x="130008" y="482943"/>
                      <a:pt x="128826" y="484237"/>
                    </a:cubicBezTo>
                    <a:cubicBezTo>
                      <a:pt x="127645" y="485531"/>
                      <a:pt x="123143" y="486882"/>
                      <a:pt x="118811" y="488514"/>
                    </a:cubicBezTo>
                    <a:cubicBezTo>
                      <a:pt x="114422" y="490089"/>
                      <a:pt x="114309" y="492959"/>
                      <a:pt x="113634" y="494197"/>
                    </a:cubicBezTo>
                    <a:cubicBezTo>
                      <a:pt x="112959" y="495378"/>
                      <a:pt x="111665" y="497967"/>
                      <a:pt x="109695" y="499880"/>
                    </a:cubicBezTo>
                    <a:cubicBezTo>
                      <a:pt x="108907" y="500555"/>
                      <a:pt x="107613" y="501456"/>
                      <a:pt x="106150" y="502243"/>
                    </a:cubicBezTo>
                    <a:cubicBezTo>
                      <a:pt x="104237" y="503425"/>
                      <a:pt x="102943" y="496504"/>
                      <a:pt x="100861" y="495097"/>
                    </a:cubicBezTo>
                    <a:cubicBezTo>
                      <a:pt x="94446" y="490990"/>
                      <a:pt x="96360" y="484631"/>
                      <a:pt x="93321" y="477710"/>
                    </a:cubicBezTo>
                    <a:cubicBezTo>
                      <a:pt x="90676" y="471802"/>
                      <a:pt x="83755" y="466456"/>
                      <a:pt x="79535" y="458804"/>
                    </a:cubicBezTo>
                    <a:cubicBezTo>
                      <a:pt x="74809" y="450082"/>
                      <a:pt x="74584" y="440685"/>
                      <a:pt x="73514" y="436127"/>
                    </a:cubicBezTo>
                    <a:cubicBezTo>
                      <a:pt x="71489" y="427631"/>
                      <a:pt x="55058" y="438097"/>
                      <a:pt x="41498" y="428531"/>
                    </a:cubicBezTo>
                    <a:cubicBezTo>
                      <a:pt x="36658" y="425155"/>
                      <a:pt x="31481" y="420541"/>
                      <a:pt x="26530" y="418009"/>
                    </a:cubicBezTo>
                    <a:cubicBezTo>
                      <a:pt x="20790" y="415083"/>
                      <a:pt x="16458" y="417109"/>
                      <a:pt x="12744" y="414464"/>
                    </a:cubicBezTo>
                    <a:cubicBezTo>
                      <a:pt x="9593" y="412213"/>
                      <a:pt x="5992" y="411369"/>
                      <a:pt x="2785" y="403548"/>
                    </a:cubicBezTo>
                    <a:cubicBezTo>
                      <a:pt x="-3236" y="388412"/>
                      <a:pt x="1940" y="391844"/>
                      <a:pt x="4923" y="383797"/>
                    </a:cubicBezTo>
                    <a:cubicBezTo>
                      <a:pt x="5823" y="381434"/>
                      <a:pt x="7680" y="383741"/>
                      <a:pt x="9818" y="378621"/>
                    </a:cubicBezTo>
                    <a:cubicBezTo>
                      <a:pt x="10943" y="375976"/>
                      <a:pt x="7399" y="371137"/>
                      <a:pt x="8580" y="367817"/>
                    </a:cubicBezTo>
                    <a:cubicBezTo>
                      <a:pt x="10043" y="364160"/>
                      <a:pt x="15276" y="366579"/>
                      <a:pt x="17133" y="363147"/>
                    </a:cubicBezTo>
                    <a:cubicBezTo>
                      <a:pt x="21466" y="355607"/>
                      <a:pt x="28049" y="345141"/>
                      <a:pt x="28781" y="344578"/>
                    </a:cubicBezTo>
                    <a:cubicBezTo>
                      <a:pt x="29175" y="344241"/>
                      <a:pt x="29343" y="343734"/>
                      <a:pt x="29512" y="343115"/>
                    </a:cubicBezTo>
                    <a:cubicBezTo>
                      <a:pt x="30075" y="340752"/>
                      <a:pt x="29400" y="336588"/>
                      <a:pt x="31875" y="333099"/>
                    </a:cubicBezTo>
                    <a:cubicBezTo>
                      <a:pt x="33057" y="331411"/>
                      <a:pt x="34239" y="329385"/>
                      <a:pt x="35364" y="327641"/>
                    </a:cubicBezTo>
                    <a:cubicBezTo>
                      <a:pt x="39247" y="321564"/>
                      <a:pt x="41610" y="315656"/>
                      <a:pt x="42735" y="309129"/>
                    </a:cubicBezTo>
                    <a:cubicBezTo>
                      <a:pt x="43973" y="302602"/>
                      <a:pt x="39584" y="296299"/>
                      <a:pt x="37446" y="292361"/>
                    </a:cubicBezTo>
                    <a:cubicBezTo>
                      <a:pt x="35308" y="288478"/>
                      <a:pt x="35533" y="285608"/>
                      <a:pt x="35533" y="283920"/>
                    </a:cubicBezTo>
                    <a:cubicBezTo>
                      <a:pt x="35533" y="282232"/>
                      <a:pt x="36264" y="279081"/>
                      <a:pt x="35983" y="273961"/>
                    </a:cubicBezTo>
                    <a:cubicBezTo>
                      <a:pt x="35702" y="268840"/>
                      <a:pt x="36433" y="264733"/>
                      <a:pt x="37165" y="262820"/>
                    </a:cubicBezTo>
                    <a:cubicBezTo>
                      <a:pt x="37953" y="260850"/>
                      <a:pt x="36996" y="256011"/>
                      <a:pt x="36433" y="252860"/>
                    </a:cubicBezTo>
                    <a:cubicBezTo>
                      <a:pt x="35983" y="249709"/>
                      <a:pt x="37671" y="244588"/>
                      <a:pt x="38402" y="239524"/>
                    </a:cubicBezTo>
                    <a:cubicBezTo>
                      <a:pt x="39134" y="234404"/>
                      <a:pt x="35702" y="228833"/>
                      <a:pt x="33563" y="225232"/>
                    </a:cubicBezTo>
                    <a:cubicBezTo>
                      <a:pt x="31425" y="221574"/>
                      <a:pt x="29456" y="221574"/>
                      <a:pt x="27543" y="215497"/>
                    </a:cubicBezTo>
                    <a:cubicBezTo>
                      <a:pt x="25573" y="209477"/>
                      <a:pt x="33451" y="206157"/>
                      <a:pt x="35308" y="204806"/>
                    </a:cubicBezTo>
                    <a:cubicBezTo>
                      <a:pt x="37221" y="203456"/>
                      <a:pt x="41553" y="198954"/>
                      <a:pt x="43298" y="197435"/>
                    </a:cubicBezTo>
                    <a:cubicBezTo>
                      <a:pt x="45042" y="195803"/>
                      <a:pt x="45211" y="192540"/>
                      <a:pt x="46955" y="191921"/>
                    </a:cubicBezTo>
                    <a:cubicBezTo>
                      <a:pt x="48700" y="191358"/>
                      <a:pt x="49319" y="194847"/>
                      <a:pt x="49769" y="195916"/>
                    </a:cubicBezTo>
                    <a:cubicBezTo>
                      <a:pt x="50219" y="196985"/>
                      <a:pt x="51401" y="198279"/>
                      <a:pt x="53876" y="200642"/>
                    </a:cubicBezTo>
                    <a:cubicBezTo>
                      <a:pt x="56352" y="203006"/>
                      <a:pt x="60010" y="205425"/>
                      <a:pt x="62598" y="206888"/>
                    </a:cubicBezTo>
                    <a:cubicBezTo>
                      <a:pt x="65074" y="208407"/>
                      <a:pt x="69913" y="208407"/>
                      <a:pt x="74865" y="210264"/>
                    </a:cubicBezTo>
                    <a:cubicBezTo>
                      <a:pt x="79704" y="212234"/>
                      <a:pt x="79423" y="216623"/>
                      <a:pt x="80886" y="223431"/>
                    </a:cubicBezTo>
                    <a:cubicBezTo>
                      <a:pt x="82405" y="230240"/>
                      <a:pt x="87807" y="238230"/>
                      <a:pt x="89607" y="240762"/>
                    </a:cubicBezTo>
                    <a:cubicBezTo>
                      <a:pt x="91352" y="243238"/>
                      <a:pt x="96810" y="251115"/>
                      <a:pt x="98891" y="255111"/>
                    </a:cubicBezTo>
                    <a:cubicBezTo>
                      <a:pt x="100917" y="259106"/>
                      <a:pt x="99961" y="262257"/>
                      <a:pt x="100917" y="267434"/>
                    </a:cubicBezTo>
                    <a:cubicBezTo>
                      <a:pt x="101986" y="272610"/>
                      <a:pt x="105813" y="272498"/>
                      <a:pt x="107613" y="271429"/>
                    </a:cubicBezTo>
                    <a:cubicBezTo>
                      <a:pt x="109358" y="270360"/>
                      <a:pt x="110820" y="265070"/>
                      <a:pt x="112002" y="261469"/>
                    </a:cubicBezTo>
                    <a:cubicBezTo>
                      <a:pt x="113184" y="257924"/>
                      <a:pt x="116166" y="253197"/>
                      <a:pt x="119261" y="248640"/>
                    </a:cubicBezTo>
                    <a:cubicBezTo>
                      <a:pt x="122356" y="244082"/>
                      <a:pt x="129558" y="236486"/>
                      <a:pt x="130908" y="235304"/>
                    </a:cubicBezTo>
                    <a:cubicBezTo>
                      <a:pt x="132203" y="234122"/>
                      <a:pt x="136929" y="230015"/>
                      <a:pt x="138111" y="227933"/>
                    </a:cubicBezTo>
                    <a:cubicBezTo>
                      <a:pt x="139293" y="225907"/>
                      <a:pt x="139180" y="224388"/>
                      <a:pt x="139630" y="221574"/>
                    </a:cubicBezTo>
                    <a:cubicBezTo>
                      <a:pt x="140024" y="218761"/>
                      <a:pt x="140474" y="216848"/>
                      <a:pt x="143175" y="212684"/>
                    </a:cubicBezTo>
                    <a:cubicBezTo>
                      <a:pt x="145820" y="208576"/>
                      <a:pt x="152009" y="204412"/>
                      <a:pt x="155442" y="202668"/>
                    </a:cubicBezTo>
                    <a:cubicBezTo>
                      <a:pt x="158762" y="200924"/>
                      <a:pt x="161575" y="199855"/>
                      <a:pt x="164163" y="198673"/>
                    </a:cubicBezTo>
                    <a:cubicBezTo>
                      <a:pt x="166639" y="197491"/>
                      <a:pt x="173279" y="192427"/>
                      <a:pt x="177837" y="190795"/>
                    </a:cubicBezTo>
                    <a:cubicBezTo>
                      <a:pt x="182395" y="189164"/>
                      <a:pt x="183745" y="190345"/>
                      <a:pt x="186108" y="190683"/>
                    </a:cubicBezTo>
                    <a:cubicBezTo>
                      <a:pt x="188472" y="190964"/>
                      <a:pt x="190554" y="190795"/>
                      <a:pt x="193029" y="189783"/>
                    </a:cubicBezTo>
                    <a:cubicBezTo>
                      <a:pt x="195505" y="188713"/>
                      <a:pt x="200795" y="184268"/>
                      <a:pt x="202314" y="181905"/>
                    </a:cubicBezTo>
                    <a:cubicBezTo>
                      <a:pt x="203777" y="179542"/>
                      <a:pt x="206196" y="175434"/>
                      <a:pt x="208785" y="171551"/>
                    </a:cubicBezTo>
                    <a:cubicBezTo>
                      <a:pt x="211485" y="167669"/>
                      <a:pt x="215030" y="163449"/>
                      <a:pt x="218969" y="160298"/>
                    </a:cubicBezTo>
                    <a:cubicBezTo>
                      <a:pt x="222908" y="157203"/>
                      <a:pt x="226453" y="157034"/>
                      <a:pt x="228535" y="156640"/>
                    </a:cubicBezTo>
                    <a:cubicBezTo>
                      <a:pt x="230561" y="156190"/>
                      <a:pt x="235906" y="155571"/>
                      <a:pt x="238438" y="155571"/>
                    </a:cubicBezTo>
                    <a:cubicBezTo>
                      <a:pt x="240914" y="155571"/>
                      <a:pt x="242208" y="155684"/>
                      <a:pt x="244571" y="158835"/>
                    </a:cubicBezTo>
                    <a:cubicBezTo>
                      <a:pt x="246935" y="161929"/>
                      <a:pt x="249636" y="159397"/>
                      <a:pt x="249636" y="159397"/>
                    </a:cubicBezTo>
                    <a:cubicBezTo>
                      <a:pt x="249636" y="159397"/>
                      <a:pt x="252562" y="155402"/>
                      <a:pt x="255094" y="152701"/>
                    </a:cubicBezTo>
                    <a:cubicBezTo>
                      <a:pt x="257626" y="150001"/>
                      <a:pt x="259651" y="146343"/>
                      <a:pt x="262353" y="140266"/>
                    </a:cubicBezTo>
                    <a:cubicBezTo>
                      <a:pt x="264997" y="134189"/>
                      <a:pt x="268261" y="128731"/>
                      <a:pt x="272650" y="124905"/>
                    </a:cubicBezTo>
                    <a:cubicBezTo>
                      <a:pt x="277095" y="121022"/>
                      <a:pt x="285198" y="121360"/>
                      <a:pt x="288180" y="121360"/>
                    </a:cubicBezTo>
                    <a:cubicBezTo>
                      <a:pt x="291106" y="121360"/>
                      <a:pt x="299490" y="121472"/>
                      <a:pt x="303485" y="121360"/>
                    </a:cubicBezTo>
                    <a:cubicBezTo>
                      <a:pt x="307480" y="121191"/>
                      <a:pt x="309224" y="118546"/>
                      <a:pt x="309956" y="116127"/>
                    </a:cubicBezTo>
                    <a:cubicBezTo>
                      <a:pt x="310744" y="113763"/>
                      <a:pt x="308211" y="109487"/>
                      <a:pt x="304667" y="105210"/>
                    </a:cubicBezTo>
                    <a:cubicBezTo>
                      <a:pt x="301122" y="100934"/>
                      <a:pt x="309224" y="100765"/>
                      <a:pt x="312207" y="100371"/>
                    </a:cubicBezTo>
                    <a:cubicBezTo>
                      <a:pt x="315133" y="99921"/>
                      <a:pt x="321379" y="99921"/>
                      <a:pt x="327399" y="101553"/>
                    </a:cubicBezTo>
                    <a:cubicBezTo>
                      <a:pt x="333476" y="103185"/>
                      <a:pt x="338934" y="106111"/>
                      <a:pt x="343155" y="107461"/>
                    </a:cubicBezTo>
                    <a:cubicBezTo>
                      <a:pt x="347431" y="108755"/>
                      <a:pt x="351426" y="107011"/>
                      <a:pt x="354915" y="105210"/>
                    </a:cubicBezTo>
                    <a:cubicBezTo>
                      <a:pt x="358460" y="103466"/>
                      <a:pt x="362004" y="101834"/>
                      <a:pt x="365606" y="100484"/>
                    </a:cubicBezTo>
                    <a:cubicBezTo>
                      <a:pt x="369151" y="99133"/>
                      <a:pt x="373990" y="98121"/>
                      <a:pt x="375734" y="96939"/>
                    </a:cubicBezTo>
                    <a:cubicBezTo>
                      <a:pt x="377478" y="95701"/>
                      <a:pt x="379110" y="93563"/>
                      <a:pt x="379392" y="91593"/>
                    </a:cubicBezTo>
                    <a:cubicBezTo>
                      <a:pt x="379729" y="89680"/>
                      <a:pt x="379954" y="85685"/>
                      <a:pt x="381361" y="80058"/>
                    </a:cubicBezTo>
                    <a:cubicBezTo>
                      <a:pt x="382655" y="74431"/>
                      <a:pt x="386031" y="68861"/>
                      <a:pt x="388226" y="66554"/>
                    </a:cubicBezTo>
                    <a:cubicBezTo>
                      <a:pt x="390533" y="64303"/>
                      <a:pt x="393065" y="62615"/>
                      <a:pt x="396272" y="62615"/>
                    </a:cubicBezTo>
                    <a:cubicBezTo>
                      <a:pt x="399536" y="62615"/>
                      <a:pt x="404431" y="65710"/>
                      <a:pt x="408426" y="67848"/>
                    </a:cubicBezTo>
                    <a:cubicBezTo>
                      <a:pt x="412365" y="69930"/>
                      <a:pt x="413209" y="65316"/>
                      <a:pt x="413209" y="64191"/>
                    </a:cubicBezTo>
                    <a:cubicBezTo>
                      <a:pt x="413209" y="63009"/>
                      <a:pt x="413434" y="61884"/>
                      <a:pt x="415235" y="60083"/>
                    </a:cubicBezTo>
                    <a:cubicBezTo>
                      <a:pt x="417092" y="58170"/>
                      <a:pt x="416135" y="50405"/>
                      <a:pt x="416417" y="47648"/>
                    </a:cubicBezTo>
                    <a:cubicBezTo>
                      <a:pt x="416585" y="44890"/>
                      <a:pt x="418273" y="32455"/>
                      <a:pt x="418499" y="29473"/>
                    </a:cubicBezTo>
                    <a:cubicBezTo>
                      <a:pt x="418555" y="28122"/>
                      <a:pt x="418555" y="23396"/>
                      <a:pt x="418555" y="18557"/>
                    </a:cubicBezTo>
                    <a:cubicBezTo>
                      <a:pt x="418555" y="13042"/>
                      <a:pt x="418611" y="7359"/>
                      <a:pt x="419005" y="6234"/>
                    </a:cubicBezTo>
                    <a:cubicBezTo>
                      <a:pt x="419736" y="4095"/>
                      <a:pt x="420355" y="1845"/>
                      <a:pt x="421706" y="1169"/>
                    </a:cubicBezTo>
                    <a:cubicBezTo>
                      <a:pt x="424575" y="-350"/>
                      <a:pt x="429752" y="-1194"/>
                      <a:pt x="431440" y="3870"/>
                    </a:cubicBezTo>
                    <a:cubicBezTo>
                      <a:pt x="433185" y="8935"/>
                      <a:pt x="435773" y="13380"/>
                      <a:pt x="442357" y="16925"/>
                    </a:cubicBezTo>
                    <a:cubicBezTo>
                      <a:pt x="448940" y="20526"/>
                      <a:pt x="454454" y="18782"/>
                      <a:pt x="456761" y="21989"/>
                    </a:cubicBezTo>
                    <a:cubicBezTo>
                      <a:pt x="459068" y="25253"/>
                      <a:pt x="460475" y="25871"/>
                      <a:pt x="466271" y="24690"/>
                    </a:cubicBezTo>
                    <a:cubicBezTo>
                      <a:pt x="472010" y="23508"/>
                      <a:pt x="473192" y="26209"/>
                      <a:pt x="477187" y="32399"/>
                    </a:cubicBezTo>
                    <a:cubicBezTo>
                      <a:pt x="481238" y="38644"/>
                      <a:pt x="491592" y="41908"/>
                      <a:pt x="488722" y="46691"/>
                    </a:cubicBezTo>
                    <a:cubicBezTo>
                      <a:pt x="485852" y="51418"/>
                      <a:pt x="481519" y="55581"/>
                      <a:pt x="487597" y="57663"/>
                    </a:cubicBezTo>
                    <a:cubicBezTo>
                      <a:pt x="493617" y="59689"/>
                      <a:pt x="492436" y="60927"/>
                      <a:pt x="490129" y="65654"/>
                    </a:cubicBezTo>
                    <a:cubicBezTo>
                      <a:pt x="487821" y="70436"/>
                      <a:pt x="493617" y="74544"/>
                      <a:pt x="497050" y="74319"/>
                    </a:cubicBezTo>
                    <a:cubicBezTo>
                      <a:pt x="500426" y="73981"/>
                      <a:pt x="509710" y="62165"/>
                      <a:pt x="514324" y="51755"/>
                    </a:cubicBezTo>
                    <a:cubicBezTo>
                      <a:pt x="518882" y="41345"/>
                      <a:pt x="528673" y="22945"/>
                      <a:pt x="530417" y="41064"/>
                    </a:cubicBezTo>
                    <a:cubicBezTo>
                      <a:pt x="532105" y="59126"/>
                      <a:pt x="534131" y="73756"/>
                      <a:pt x="537901" y="73756"/>
                    </a:cubicBezTo>
                    <a:cubicBezTo>
                      <a:pt x="541615" y="73756"/>
                      <a:pt x="544822" y="67792"/>
                      <a:pt x="547129" y="78820"/>
                    </a:cubicBezTo>
                    <a:cubicBezTo>
                      <a:pt x="549436" y="89737"/>
                      <a:pt x="553712" y="93338"/>
                      <a:pt x="556638" y="93619"/>
                    </a:cubicBezTo>
                    <a:cubicBezTo>
                      <a:pt x="559508" y="93957"/>
                      <a:pt x="561534" y="97502"/>
                      <a:pt x="562997" y="105210"/>
                    </a:cubicBezTo>
                    <a:cubicBezTo>
                      <a:pt x="564460" y="112919"/>
                      <a:pt x="575038" y="119165"/>
                      <a:pt x="573575" y="126593"/>
                    </a:cubicBezTo>
                    <a:cubicBezTo>
                      <a:pt x="572112" y="133964"/>
                      <a:pt x="583366" y="132220"/>
                      <a:pt x="587136" y="142292"/>
                    </a:cubicBezTo>
                    <a:cubicBezTo>
                      <a:pt x="590850" y="152364"/>
                      <a:pt x="592031" y="148819"/>
                      <a:pt x="597208" y="149100"/>
                    </a:cubicBezTo>
                    <a:cubicBezTo>
                      <a:pt x="602385" y="149438"/>
                      <a:pt x="604411" y="149100"/>
                      <a:pt x="601203" y="157428"/>
                    </a:cubicBezTo>
                    <a:cubicBezTo>
                      <a:pt x="598052" y="165756"/>
                      <a:pt x="593719" y="170201"/>
                      <a:pt x="594001" y="177628"/>
                    </a:cubicBezTo>
                    <a:cubicBezTo>
                      <a:pt x="594339" y="185000"/>
                      <a:pt x="595464" y="201655"/>
                      <a:pt x="599515" y="206438"/>
                    </a:cubicBezTo>
                    <a:cubicBezTo>
                      <a:pt x="603566" y="211165"/>
                      <a:pt x="610769" y="207901"/>
                      <a:pt x="613639" y="219492"/>
                    </a:cubicBezTo>
                    <a:cubicBezTo>
                      <a:pt x="616452" y="231084"/>
                      <a:pt x="620785" y="233166"/>
                      <a:pt x="623148" y="239130"/>
                    </a:cubicBezTo>
                    <a:cubicBezTo>
                      <a:pt x="625455" y="245039"/>
                      <a:pt x="630013" y="250665"/>
                      <a:pt x="635190" y="255673"/>
                    </a:cubicBezTo>
                    <a:cubicBezTo>
                      <a:pt x="640367" y="260794"/>
                      <a:pt x="645262" y="261976"/>
                      <a:pt x="647906" y="268784"/>
                    </a:cubicBezTo>
                    <a:cubicBezTo>
                      <a:pt x="650438" y="275592"/>
                      <a:pt x="651620" y="280657"/>
                      <a:pt x="648469" y="288365"/>
                    </a:cubicBezTo>
                    <a:cubicBezTo>
                      <a:pt x="645262" y="296074"/>
                      <a:pt x="638059" y="304740"/>
                      <a:pt x="640085" y="308847"/>
                    </a:cubicBezTo>
                    <a:cubicBezTo>
                      <a:pt x="641661" y="312055"/>
                      <a:pt x="646218" y="310142"/>
                      <a:pt x="649032" y="311267"/>
                    </a:cubicBezTo>
                    <a:cubicBezTo>
                      <a:pt x="649032" y="311267"/>
                      <a:pt x="649876" y="311661"/>
                      <a:pt x="651001" y="312224"/>
                    </a:cubicBezTo>
                    <a:cubicBezTo>
                      <a:pt x="652577" y="313068"/>
                      <a:pt x="654546" y="314249"/>
                      <a:pt x="655559" y="315431"/>
                    </a:cubicBezTo>
                    <a:cubicBezTo>
                      <a:pt x="655390" y="315712"/>
                      <a:pt x="655165" y="315937"/>
                      <a:pt x="655053" y="316219"/>
                    </a:cubicBezTo>
                    <a:cubicBezTo>
                      <a:pt x="654208" y="317569"/>
                      <a:pt x="653590" y="319370"/>
                      <a:pt x="653590" y="320214"/>
                    </a:cubicBezTo>
                    <a:cubicBezTo>
                      <a:pt x="653590" y="320270"/>
                      <a:pt x="653590" y="320270"/>
                      <a:pt x="653590" y="320326"/>
                    </a:cubicBezTo>
                    <a:cubicBezTo>
                      <a:pt x="653927" y="320439"/>
                      <a:pt x="653927" y="320495"/>
                      <a:pt x="653927" y="320495"/>
                    </a:cubicBezTo>
                    <a:close/>
                  </a:path>
                </a:pathLst>
              </a:custGeom>
              <a:solidFill>
                <a:srgbClr val="216FB7">
                  <a:alpha val="55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0" name="任意多边形: 形状 689">
                <a:extLst>
                  <a:ext uri="{FF2B5EF4-FFF2-40B4-BE49-F238E27FC236}">
                    <a16:creationId xmlns:a16="http://schemas.microsoft.com/office/drawing/2014/main" id="{EC961335-0D85-9986-2F5D-142CE0763158}"/>
                  </a:ext>
                </a:extLst>
              </p:cNvPr>
              <p:cNvSpPr/>
              <p:nvPr/>
            </p:nvSpPr>
            <p:spPr>
              <a:xfrm>
                <a:off x="7846413" y="4522241"/>
                <a:ext cx="74926" cy="38052"/>
              </a:xfrm>
              <a:custGeom>
                <a:avLst/>
                <a:gdLst>
                  <a:gd name="connsiteX0" fmla="*/ 76684 w 80762"/>
                  <a:gd name="connsiteY0" fmla="*/ 37687 h 41016"/>
                  <a:gd name="connsiteX1" fmla="*/ 77922 w 80762"/>
                  <a:gd name="connsiteY1" fmla="*/ 28572 h 41016"/>
                  <a:gd name="connsiteX2" fmla="*/ 65149 w 80762"/>
                  <a:gd name="connsiteY2" fmla="*/ 25758 h 41016"/>
                  <a:gd name="connsiteX3" fmla="*/ 51419 w 80762"/>
                  <a:gd name="connsiteY3" fmla="*/ 19794 h 41016"/>
                  <a:gd name="connsiteX4" fmla="*/ 44329 w 80762"/>
                  <a:gd name="connsiteY4" fmla="*/ 16024 h 41016"/>
                  <a:gd name="connsiteX5" fmla="*/ 37858 w 80762"/>
                  <a:gd name="connsiteY5" fmla="*/ 11973 h 41016"/>
                  <a:gd name="connsiteX6" fmla="*/ 27786 w 80762"/>
                  <a:gd name="connsiteY6" fmla="*/ 8259 h 41016"/>
                  <a:gd name="connsiteX7" fmla="*/ 17996 w 80762"/>
                  <a:gd name="connsiteY7" fmla="*/ 269 h 41016"/>
                  <a:gd name="connsiteX8" fmla="*/ 8205 w 80762"/>
                  <a:gd name="connsiteY8" fmla="*/ 1788 h 41016"/>
                  <a:gd name="connsiteX9" fmla="*/ 271 w 80762"/>
                  <a:gd name="connsiteY9" fmla="*/ 9159 h 41016"/>
                  <a:gd name="connsiteX10" fmla="*/ 3309 w 80762"/>
                  <a:gd name="connsiteY10" fmla="*/ 14673 h 41016"/>
                  <a:gd name="connsiteX11" fmla="*/ 6348 w 80762"/>
                  <a:gd name="connsiteY11" fmla="*/ 14673 h 41016"/>
                  <a:gd name="connsiteX12" fmla="*/ 9386 w 80762"/>
                  <a:gd name="connsiteY12" fmla="*/ 13773 h 41016"/>
                  <a:gd name="connsiteX13" fmla="*/ 19515 w 80762"/>
                  <a:gd name="connsiteY13" fmla="*/ 24577 h 41016"/>
                  <a:gd name="connsiteX14" fmla="*/ 40278 w 80762"/>
                  <a:gd name="connsiteY14" fmla="*/ 31048 h 41016"/>
                  <a:gd name="connsiteX15" fmla="*/ 59522 w 80762"/>
                  <a:gd name="connsiteY15" fmla="*/ 39038 h 41016"/>
                  <a:gd name="connsiteX16" fmla="*/ 72070 w 80762"/>
                  <a:gd name="connsiteY16" fmla="*/ 40557 h 41016"/>
                  <a:gd name="connsiteX17" fmla="*/ 76684 w 80762"/>
                  <a:gd name="connsiteY17" fmla="*/ 37687 h 41016"/>
                  <a:gd name="connsiteX18" fmla="*/ 76684 w 80762"/>
                  <a:gd name="connsiteY18" fmla="*/ 37687 h 4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762" h="41016">
                    <a:moveTo>
                      <a:pt x="76684" y="37687"/>
                    </a:moveTo>
                    <a:cubicBezTo>
                      <a:pt x="80116" y="34536"/>
                      <a:pt x="83211" y="29247"/>
                      <a:pt x="77922" y="28572"/>
                    </a:cubicBezTo>
                    <a:cubicBezTo>
                      <a:pt x="72632" y="27953"/>
                      <a:pt x="68244" y="27334"/>
                      <a:pt x="65149" y="25758"/>
                    </a:cubicBezTo>
                    <a:cubicBezTo>
                      <a:pt x="62054" y="24183"/>
                      <a:pt x="55471" y="19794"/>
                      <a:pt x="51419" y="19794"/>
                    </a:cubicBezTo>
                    <a:cubicBezTo>
                      <a:pt x="47368" y="19794"/>
                      <a:pt x="45848" y="18443"/>
                      <a:pt x="44329" y="16024"/>
                    </a:cubicBezTo>
                    <a:cubicBezTo>
                      <a:pt x="42810" y="13548"/>
                      <a:pt x="42416" y="11973"/>
                      <a:pt x="37858" y="11973"/>
                    </a:cubicBezTo>
                    <a:cubicBezTo>
                      <a:pt x="33301" y="11973"/>
                      <a:pt x="30206" y="12591"/>
                      <a:pt x="27786" y="8259"/>
                    </a:cubicBezTo>
                    <a:cubicBezTo>
                      <a:pt x="25367" y="3982"/>
                      <a:pt x="21653" y="-1251"/>
                      <a:pt x="17996" y="269"/>
                    </a:cubicBezTo>
                    <a:cubicBezTo>
                      <a:pt x="14338" y="1788"/>
                      <a:pt x="12481" y="550"/>
                      <a:pt x="8205" y="1788"/>
                    </a:cubicBezTo>
                    <a:cubicBezTo>
                      <a:pt x="3928" y="3026"/>
                      <a:pt x="-1248" y="5783"/>
                      <a:pt x="271" y="9159"/>
                    </a:cubicBezTo>
                    <a:cubicBezTo>
                      <a:pt x="1790" y="12535"/>
                      <a:pt x="1171" y="12873"/>
                      <a:pt x="3309" y="14673"/>
                    </a:cubicBezTo>
                    <a:cubicBezTo>
                      <a:pt x="5448" y="16530"/>
                      <a:pt x="6967" y="17768"/>
                      <a:pt x="6348" y="14673"/>
                    </a:cubicBezTo>
                    <a:cubicBezTo>
                      <a:pt x="5729" y="11579"/>
                      <a:pt x="8317" y="9328"/>
                      <a:pt x="9386" y="13773"/>
                    </a:cubicBezTo>
                    <a:cubicBezTo>
                      <a:pt x="10062" y="16530"/>
                      <a:pt x="14619" y="22776"/>
                      <a:pt x="19515" y="24577"/>
                    </a:cubicBezTo>
                    <a:cubicBezTo>
                      <a:pt x="24410" y="26434"/>
                      <a:pt x="34482" y="27671"/>
                      <a:pt x="40278" y="31048"/>
                    </a:cubicBezTo>
                    <a:cubicBezTo>
                      <a:pt x="46074" y="34424"/>
                      <a:pt x="54345" y="37800"/>
                      <a:pt x="59522" y="39038"/>
                    </a:cubicBezTo>
                    <a:cubicBezTo>
                      <a:pt x="64699" y="40276"/>
                      <a:pt x="68694" y="41795"/>
                      <a:pt x="72070" y="40557"/>
                    </a:cubicBezTo>
                    <a:cubicBezTo>
                      <a:pt x="75502" y="39375"/>
                      <a:pt x="73251" y="40782"/>
                      <a:pt x="76684" y="37687"/>
                    </a:cubicBezTo>
                    <a:lnTo>
                      <a:pt x="76684" y="37687"/>
                    </a:lnTo>
                    <a:close/>
                  </a:path>
                </a:pathLst>
              </a:custGeom>
              <a:solidFill>
                <a:srgbClr val="216FB7">
                  <a:alpha val="81000"/>
                </a:srgb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1" name="任意多边形: 形状 690">
                <a:extLst>
                  <a:ext uri="{FF2B5EF4-FFF2-40B4-BE49-F238E27FC236}">
                    <a16:creationId xmlns:a16="http://schemas.microsoft.com/office/drawing/2014/main" id="{DC6C647C-088B-2186-112C-CA4A8DB5089C}"/>
                  </a:ext>
                </a:extLst>
              </p:cNvPr>
              <p:cNvSpPr/>
              <p:nvPr/>
            </p:nvSpPr>
            <p:spPr>
              <a:xfrm>
                <a:off x="7339726" y="3536408"/>
                <a:ext cx="119182" cy="208349"/>
              </a:xfrm>
              <a:custGeom>
                <a:avLst/>
                <a:gdLst>
                  <a:gd name="connsiteX0" fmla="*/ 117677 w 128466"/>
                  <a:gd name="connsiteY0" fmla="*/ 134566 h 224579"/>
                  <a:gd name="connsiteX1" fmla="*/ 127412 w 128466"/>
                  <a:gd name="connsiteY1" fmla="*/ 130346 h 224579"/>
                  <a:gd name="connsiteX2" fmla="*/ 128087 w 128466"/>
                  <a:gd name="connsiteY2" fmla="*/ 126069 h 224579"/>
                  <a:gd name="connsiteX3" fmla="*/ 123755 w 128466"/>
                  <a:gd name="connsiteY3" fmla="*/ 123425 h 224579"/>
                  <a:gd name="connsiteX4" fmla="*/ 116833 w 128466"/>
                  <a:gd name="connsiteY4" fmla="*/ 121849 h 224579"/>
                  <a:gd name="connsiteX5" fmla="*/ 112444 w 128466"/>
                  <a:gd name="connsiteY5" fmla="*/ 120668 h 224579"/>
                  <a:gd name="connsiteX6" fmla="*/ 108112 w 128466"/>
                  <a:gd name="connsiteY6" fmla="*/ 112902 h 224579"/>
                  <a:gd name="connsiteX7" fmla="*/ 112838 w 128466"/>
                  <a:gd name="connsiteY7" fmla="*/ 93208 h 224579"/>
                  <a:gd name="connsiteX8" fmla="*/ 110475 w 128466"/>
                  <a:gd name="connsiteY8" fmla="*/ 86962 h 224579"/>
                  <a:gd name="connsiteX9" fmla="*/ 103554 w 128466"/>
                  <a:gd name="connsiteY9" fmla="*/ 84262 h 224579"/>
                  <a:gd name="connsiteX10" fmla="*/ 94326 w 128466"/>
                  <a:gd name="connsiteY10" fmla="*/ 90339 h 224579"/>
                  <a:gd name="connsiteX11" fmla="*/ 87517 w 128466"/>
                  <a:gd name="connsiteY11" fmla="*/ 88819 h 224579"/>
                  <a:gd name="connsiteX12" fmla="*/ 85436 w 128466"/>
                  <a:gd name="connsiteY12" fmla="*/ 77566 h 224579"/>
                  <a:gd name="connsiteX13" fmla="*/ 78402 w 128466"/>
                  <a:gd name="connsiteY13" fmla="*/ 70982 h 224579"/>
                  <a:gd name="connsiteX14" fmla="*/ 73788 w 128466"/>
                  <a:gd name="connsiteY14" fmla="*/ 61754 h 224579"/>
                  <a:gd name="connsiteX15" fmla="*/ 70130 w 128466"/>
                  <a:gd name="connsiteY15" fmla="*/ 44367 h 224579"/>
                  <a:gd name="connsiteX16" fmla="*/ 74857 w 128466"/>
                  <a:gd name="connsiteY16" fmla="*/ 37896 h 224579"/>
                  <a:gd name="connsiteX17" fmla="*/ 90162 w 128466"/>
                  <a:gd name="connsiteY17" fmla="*/ 36039 h 224579"/>
                  <a:gd name="connsiteX18" fmla="*/ 87292 w 128466"/>
                  <a:gd name="connsiteY18" fmla="*/ 27993 h 224579"/>
                  <a:gd name="connsiteX19" fmla="*/ 85210 w 128466"/>
                  <a:gd name="connsiteY19" fmla="*/ 22366 h 224579"/>
                  <a:gd name="connsiteX20" fmla="*/ 77501 w 128466"/>
                  <a:gd name="connsiteY20" fmla="*/ 17302 h 224579"/>
                  <a:gd name="connsiteX21" fmla="*/ 70693 w 128466"/>
                  <a:gd name="connsiteY21" fmla="*/ 10999 h 224579"/>
                  <a:gd name="connsiteX22" fmla="*/ 66923 w 128466"/>
                  <a:gd name="connsiteY22" fmla="*/ 3178 h 224579"/>
                  <a:gd name="connsiteX23" fmla="*/ 57582 w 128466"/>
                  <a:gd name="connsiteY23" fmla="*/ 83 h 224579"/>
                  <a:gd name="connsiteX24" fmla="*/ 53531 w 128466"/>
                  <a:gd name="connsiteY24" fmla="*/ 1940 h 224579"/>
                  <a:gd name="connsiteX25" fmla="*/ 56513 w 128466"/>
                  <a:gd name="connsiteY25" fmla="*/ 6554 h 224579"/>
                  <a:gd name="connsiteX26" fmla="*/ 56851 w 128466"/>
                  <a:gd name="connsiteY26" fmla="*/ 7961 h 224579"/>
                  <a:gd name="connsiteX27" fmla="*/ 56963 w 128466"/>
                  <a:gd name="connsiteY27" fmla="*/ 8411 h 224579"/>
                  <a:gd name="connsiteX28" fmla="*/ 53587 w 128466"/>
                  <a:gd name="connsiteY28" fmla="*/ 14432 h 224579"/>
                  <a:gd name="connsiteX29" fmla="*/ 53362 w 128466"/>
                  <a:gd name="connsiteY29" fmla="*/ 14657 h 224579"/>
                  <a:gd name="connsiteX30" fmla="*/ 50492 w 128466"/>
                  <a:gd name="connsiteY30" fmla="*/ 16964 h 224579"/>
                  <a:gd name="connsiteX31" fmla="*/ 49536 w 128466"/>
                  <a:gd name="connsiteY31" fmla="*/ 17808 h 224579"/>
                  <a:gd name="connsiteX32" fmla="*/ 38845 w 128466"/>
                  <a:gd name="connsiteY32" fmla="*/ 25404 h 224579"/>
                  <a:gd name="connsiteX33" fmla="*/ 38732 w 128466"/>
                  <a:gd name="connsiteY33" fmla="*/ 34239 h 224579"/>
                  <a:gd name="connsiteX34" fmla="*/ 36482 w 128466"/>
                  <a:gd name="connsiteY34" fmla="*/ 42398 h 224579"/>
                  <a:gd name="connsiteX35" fmla="*/ 34681 w 128466"/>
                  <a:gd name="connsiteY35" fmla="*/ 49319 h 224579"/>
                  <a:gd name="connsiteX36" fmla="*/ 40083 w 128466"/>
                  <a:gd name="connsiteY36" fmla="*/ 56690 h 224579"/>
                  <a:gd name="connsiteX37" fmla="*/ 40083 w 128466"/>
                  <a:gd name="connsiteY37" fmla="*/ 61754 h 224579"/>
                  <a:gd name="connsiteX38" fmla="*/ 38507 w 128466"/>
                  <a:gd name="connsiteY38" fmla="*/ 69013 h 224579"/>
                  <a:gd name="connsiteX39" fmla="*/ 38395 w 128466"/>
                  <a:gd name="connsiteY39" fmla="*/ 85218 h 224579"/>
                  <a:gd name="connsiteX40" fmla="*/ 32880 w 128466"/>
                  <a:gd name="connsiteY40" fmla="*/ 86906 h 224579"/>
                  <a:gd name="connsiteX41" fmla="*/ 26241 w 128466"/>
                  <a:gd name="connsiteY41" fmla="*/ 84768 h 224579"/>
                  <a:gd name="connsiteX42" fmla="*/ 20501 w 128466"/>
                  <a:gd name="connsiteY42" fmla="*/ 84937 h 224579"/>
                  <a:gd name="connsiteX43" fmla="*/ 20501 w 128466"/>
                  <a:gd name="connsiteY43" fmla="*/ 84937 h 224579"/>
                  <a:gd name="connsiteX44" fmla="*/ 18700 w 128466"/>
                  <a:gd name="connsiteY44" fmla="*/ 76440 h 224579"/>
                  <a:gd name="connsiteX45" fmla="*/ 12849 w 128466"/>
                  <a:gd name="connsiteY45" fmla="*/ 72783 h 224579"/>
                  <a:gd name="connsiteX46" fmla="*/ 4352 w 128466"/>
                  <a:gd name="connsiteY46" fmla="*/ 91070 h 224579"/>
                  <a:gd name="connsiteX47" fmla="*/ 4296 w 128466"/>
                  <a:gd name="connsiteY47" fmla="*/ 91126 h 224579"/>
                  <a:gd name="connsiteX48" fmla="*/ 6209 w 128466"/>
                  <a:gd name="connsiteY48" fmla="*/ 107050 h 224579"/>
                  <a:gd name="connsiteX49" fmla="*/ 10373 w 128466"/>
                  <a:gd name="connsiteY49" fmla="*/ 118360 h 224579"/>
                  <a:gd name="connsiteX50" fmla="*/ 13580 w 128466"/>
                  <a:gd name="connsiteY50" fmla="*/ 130008 h 224579"/>
                  <a:gd name="connsiteX51" fmla="*/ 13580 w 128466"/>
                  <a:gd name="connsiteY51" fmla="*/ 149927 h 224579"/>
                  <a:gd name="connsiteX52" fmla="*/ 12286 w 128466"/>
                  <a:gd name="connsiteY52" fmla="*/ 163882 h 224579"/>
                  <a:gd name="connsiteX53" fmla="*/ 75 w 128466"/>
                  <a:gd name="connsiteY53" fmla="*/ 180144 h 224579"/>
                  <a:gd name="connsiteX54" fmla="*/ 4577 w 128466"/>
                  <a:gd name="connsiteY54" fmla="*/ 203720 h 224579"/>
                  <a:gd name="connsiteX55" fmla="*/ 16787 w 128466"/>
                  <a:gd name="connsiteY55" fmla="*/ 208391 h 224579"/>
                  <a:gd name="connsiteX56" fmla="*/ 25790 w 128466"/>
                  <a:gd name="connsiteY56" fmla="*/ 211035 h 224579"/>
                  <a:gd name="connsiteX57" fmla="*/ 34456 w 128466"/>
                  <a:gd name="connsiteY57" fmla="*/ 214355 h 224579"/>
                  <a:gd name="connsiteX58" fmla="*/ 44753 w 128466"/>
                  <a:gd name="connsiteY58" fmla="*/ 220320 h 224579"/>
                  <a:gd name="connsiteX59" fmla="*/ 56007 w 128466"/>
                  <a:gd name="connsiteY59" fmla="*/ 219307 h 224579"/>
                  <a:gd name="connsiteX60" fmla="*/ 66304 w 128466"/>
                  <a:gd name="connsiteY60" fmla="*/ 222627 h 224579"/>
                  <a:gd name="connsiteX61" fmla="*/ 84985 w 128466"/>
                  <a:gd name="connsiteY61" fmla="*/ 216493 h 224579"/>
                  <a:gd name="connsiteX62" fmla="*/ 87348 w 128466"/>
                  <a:gd name="connsiteY62" fmla="*/ 215762 h 224579"/>
                  <a:gd name="connsiteX63" fmla="*/ 87574 w 128466"/>
                  <a:gd name="connsiteY63" fmla="*/ 215255 h 224579"/>
                  <a:gd name="connsiteX64" fmla="*/ 87742 w 128466"/>
                  <a:gd name="connsiteY64" fmla="*/ 212723 h 224579"/>
                  <a:gd name="connsiteX65" fmla="*/ 87742 w 128466"/>
                  <a:gd name="connsiteY65" fmla="*/ 212386 h 224579"/>
                  <a:gd name="connsiteX66" fmla="*/ 88587 w 128466"/>
                  <a:gd name="connsiteY66" fmla="*/ 205183 h 224579"/>
                  <a:gd name="connsiteX67" fmla="*/ 90050 w 128466"/>
                  <a:gd name="connsiteY67" fmla="*/ 192860 h 224579"/>
                  <a:gd name="connsiteX68" fmla="*/ 90499 w 128466"/>
                  <a:gd name="connsiteY68" fmla="*/ 189934 h 224579"/>
                  <a:gd name="connsiteX69" fmla="*/ 98434 w 128466"/>
                  <a:gd name="connsiteY69" fmla="*/ 176655 h 224579"/>
                  <a:gd name="connsiteX70" fmla="*/ 103723 w 128466"/>
                  <a:gd name="connsiteY70" fmla="*/ 165176 h 224579"/>
                  <a:gd name="connsiteX71" fmla="*/ 102710 w 128466"/>
                  <a:gd name="connsiteY71" fmla="*/ 152516 h 224579"/>
                  <a:gd name="connsiteX72" fmla="*/ 103779 w 128466"/>
                  <a:gd name="connsiteY72" fmla="*/ 147283 h 224579"/>
                  <a:gd name="connsiteX73" fmla="*/ 106311 w 128466"/>
                  <a:gd name="connsiteY73" fmla="*/ 143963 h 224579"/>
                  <a:gd name="connsiteX74" fmla="*/ 110306 w 128466"/>
                  <a:gd name="connsiteY74" fmla="*/ 139968 h 224579"/>
                  <a:gd name="connsiteX75" fmla="*/ 111713 w 128466"/>
                  <a:gd name="connsiteY75" fmla="*/ 138392 h 224579"/>
                  <a:gd name="connsiteX76" fmla="*/ 117677 w 128466"/>
                  <a:gd name="connsiteY76" fmla="*/ 134566 h 224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28466" h="224579">
                    <a:moveTo>
                      <a:pt x="117677" y="134566"/>
                    </a:moveTo>
                    <a:cubicBezTo>
                      <a:pt x="119534" y="134116"/>
                      <a:pt x="126287" y="131752"/>
                      <a:pt x="127412" y="130346"/>
                    </a:cubicBezTo>
                    <a:cubicBezTo>
                      <a:pt x="128537" y="128883"/>
                      <a:pt x="128763" y="127195"/>
                      <a:pt x="128087" y="126069"/>
                    </a:cubicBezTo>
                    <a:cubicBezTo>
                      <a:pt x="127300" y="124606"/>
                      <a:pt x="125274" y="123875"/>
                      <a:pt x="123755" y="123425"/>
                    </a:cubicBezTo>
                    <a:cubicBezTo>
                      <a:pt x="121841" y="122862"/>
                      <a:pt x="119759" y="122524"/>
                      <a:pt x="116833" y="121849"/>
                    </a:cubicBezTo>
                    <a:cubicBezTo>
                      <a:pt x="115708" y="121568"/>
                      <a:pt x="113570" y="121230"/>
                      <a:pt x="112444" y="120668"/>
                    </a:cubicBezTo>
                    <a:cubicBezTo>
                      <a:pt x="108449" y="118811"/>
                      <a:pt x="107999" y="116672"/>
                      <a:pt x="108112" y="112902"/>
                    </a:cubicBezTo>
                    <a:cubicBezTo>
                      <a:pt x="108224" y="109020"/>
                      <a:pt x="111994" y="97203"/>
                      <a:pt x="112838" y="93208"/>
                    </a:cubicBezTo>
                    <a:cubicBezTo>
                      <a:pt x="113682" y="89213"/>
                      <a:pt x="111544" y="87919"/>
                      <a:pt x="110475" y="86962"/>
                    </a:cubicBezTo>
                    <a:cubicBezTo>
                      <a:pt x="109406" y="86006"/>
                      <a:pt x="106593" y="84824"/>
                      <a:pt x="103554" y="84262"/>
                    </a:cubicBezTo>
                    <a:cubicBezTo>
                      <a:pt x="100516" y="83643"/>
                      <a:pt x="97421" y="87131"/>
                      <a:pt x="94326" y="90339"/>
                    </a:cubicBezTo>
                    <a:cubicBezTo>
                      <a:pt x="91231" y="93546"/>
                      <a:pt x="89036" y="91858"/>
                      <a:pt x="87517" y="88819"/>
                    </a:cubicBezTo>
                    <a:cubicBezTo>
                      <a:pt x="85998" y="85837"/>
                      <a:pt x="85885" y="80323"/>
                      <a:pt x="85436" y="77566"/>
                    </a:cubicBezTo>
                    <a:cubicBezTo>
                      <a:pt x="84985" y="74808"/>
                      <a:pt x="81778" y="73627"/>
                      <a:pt x="78402" y="70982"/>
                    </a:cubicBezTo>
                    <a:cubicBezTo>
                      <a:pt x="75082" y="68337"/>
                      <a:pt x="74969" y="65018"/>
                      <a:pt x="73788" y="61754"/>
                    </a:cubicBezTo>
                    <a:cubicBezTo>
                      <a:pt x="72662" y="58547"/>
                      <a:pt x="70805" y="48418"/>
                      <a:pt x="70130" y="44367"/>
                    </a:cubicBezTo>
                    <a:cubicBezTo>
                      <a:pt x="69455" y="40316"/>
                      <a:pt x="72437" y="38515"/>
                      <a:pt x="74857" y="37896"/>
                    </a:cubicBezTo>
                    <a:cubicBezTo>
                      <a:pt x="77276" y="37333"/>
                      <a:pt x="82903" y="36658"/>
                      <a:pt x="90162" y="36039"/>
                    </a:cubicBezTo>
                    <a:cubicBezTo>
                      <a:pt x="97421" y="35476"/>
                      <a:pt x="89599" y="29624"/>
                      <a:pt x="87292" y="27993"/>
                    </a:cubicBezTo>
                    <a:cubicBezTo>
                      <a:pt x="84985" y="26361"/>
                      <a:pt x="86617" y="24898"/>
                      <a:pt x="85210" y="22366"/>
                    </a:cubicBezTo>
                    <a:cubicBezTo>
                      <a:pt x="83803" y="19834"/>
                      <a:pt x="81272" y="19046"/>
                      <a:pt x="77501" y="17302"/>
                    </a:cubicBezTo>
                    <a:cubicBezTo>
                      <a:pt x="73731" y="15557"/>
                      <a:pt x="72437" y="13757"/>
                      <a:pt x="70693" y="10999"/>
                    </a:cubicBezTo>
                    <a:cubicBezTo>
                      <a:pt x="68949" y="8242"/>
                      <a:pt x="68499" y="5373"/>
                      <a:pt x="66923" y="3178"/>
                    </a:cubicBezTo>
                    <a:cubicBezTo>
                      <a:pt x="65291" y="984"/>
                      <a:pt x="58989" y="308"/>
                      <a:pt x="57582" y="83"/>
                    </a:cubicBezTo>
                    <a:cubicBezTo>
                      <a:pt x="56176" y="-142"/>
                      <a:pt x="51955" y="-29"/>
                      <a:pt x="53531" y="1940"/>
                    </a:cubicBezTo>
                    <a:cubicBezTo>
                      <a:pt x="54825" y="3516"/>
                      <a:pt x="55838" y="4360"/>
                      <a:pt x="56513" y="6554"/>
                    </a:cubicBezTo>
                    <a:cubicBezTo>
                      <a:pt x="56682" y="7004"/>
                      <a:pt x="56795" y="7455"/>
                      <a:pt x="56851" y="7961"/>
                    </a:cubicBezTo>
                    <a:cubicBezTo>
                      <a:pt x="56907" y="8130"/>
                      <a:pt x="56907" y="8242"/>
                      <a:pt x="56963" y="8411"/>
                    </a:cubicBezTo>
                    <a:cubicBezTo>
                      <a:pt x="57413" y="10831"/>
                      <a:pt x="55782" y="12575"/>
                      <a:pt x="53587" y="14432"/>
                    </a:cubicBezTo>
                    <a:cubicBezTo>
                      <a:pt x="53475" y="14488"/>
                      <a:pt x="53419" y="14601"/>
                      <a:pt x="53362" y="14657"/>
                    </a:cubicBezTo>
                    <a:cubicBezTo>
                      <a:pt x="52349" y="15501"/>
                      <a:pt x="51393" y="16233"/>
                      <a:pt x="50492" y="16964"/>
                    </a:cubicBezTo>
                    <a:cubicBezTo>
                      <a:pt x="50155" y="17245"/>
                      <a:pt x="49817" y="17527"/>
                      <a:pt x="49536" y="17808"/>
                    </a:cubicBezTo>
                    <a:cubicBezTo>
                      <a:pt x="45822" y="21072"/>
                      <a:pt x="38845" y="25404"/>
                      <a:pt x="38845" y="25404"/>
                    </a:cubicBezTo>
                    <a:cubicBezTo>
                      <a:pt x="38845" y="25404"/>
                      <a:pt x="38845" y="30694"/>
                      <a:pt x="38732" y="34239"/>
                    </a:cubicBezTo>
                    <a:cubicBezTo>
                      <a:pt x="38620" y="37727"/>
                      <a:pt x="37382" y="40147"/>
                      <a:pt x="36482" y="42398"/>
                    </a:cubicBezTo>
                    <a:cubicBezTo>
                      <a:pt x="35581" y="44648"/>
                      <a:pt x="34906" y="46224"/>
                      <a:pt x="34681" y="49319"/>
                    </a:cubicBezTo>
                    <a:cubicBezTo>
                      <a:pt x="34456" y="52357"/>
                      <a:pt x="38845" y="55564"/>
                      <a:pt x="40083" y="56690"/>
                    </a:cubicBezTo>
                    <a:cubicBezTo>
                      <a:pt x="41321" y="57815"/>
                      <a:pt x="40645" y="60403"/>
                      <a:pt x="40083" y="61754"/>
                    </a:cubicBezTo>
                    <a:cubicBezTo>
                      <a:pt x="39520" y="63104"/>
                      <a:pt x="38957" y="66368"/>
                      <a:pt x="38507" y="69013"/>
                    </a:cubicBezTo>
                    <a:cubicBezTo>
                      <a:pt x="38057" y="71601"/>
                      <a:pt x="38732" y="81448"/>
                      <a:pt x="38395" y="85218"/>
                    </a:cubicBezTo>
                    <a:cubicBezTo>
                      <a:pt x="38057" y="88932"/>
                      <a:pt x="34231" y="87356"/>
                      <a:pt x="32880" y="86906"/>
                    </a:cubicBezTo>
                    <a:cubicBezTo>
                      <a:pt x="31530" y="86456"/>
                      <a:pt x="28941" y="85106"/>
                      <a:pt x="26241" y="84768"/>
                    </a:cubicBezTo>
                    <a:cubicBezTo>
                      <a:pt x="22808" y="84318"/>
                      <a:pt x="21176" y="84599"/>
                      <a:pt x="20501" y="84937"/>
                    </a:cubicBezTo>
                    <a:cubicBezTo>
                      <a:pt x="20163" y="85781"/>
                      <a:pt x="19657" y="85331"/>
                      <a:pt x="20501" y="84937"/>
                    </a:cubicBezTo>
                    <a:cubicBezTo>
                      <a:pt x="20839" y="84093"/>
                      <a:pt x="20951" y="81786"/>
                      <a:pt x="18700" y="76440"/>
                    </a:cubicBezTo>
                    <a:cubicBezTo>
                      <a:pt x="17575" y="73852"/>
                      <a:pt x="13805" y="72951"/>
                      <a:pt x="12849" y="72783"/>
                    </a:cubicBezTo>
                    <a:cubicBezTo>
                      <a:pt x="10091" y="78522"/>
                      <a:pt x="7841" y="88144"/>
                      <a:pt x="4352" y="91070"/>
                    </a:cubicBezTo>
                    <a:cubicBezTo>
                      <a:pt x="4352" y="91070"/>
                      <a:pt x="4296" y="91126"/>
                      <a:pt x="4296" y="91126"/>
                    </a:cubicBezTo>
                    <a:cubicBezTo>
                      <a:pt x="4296" y="91126"/>
                      <a:pt x="3677" y="102099"/>
                      <a:pt x="6209" y="107050"/>
                    </a:cubicBezTo>
                    <a:cubicBezTo>
                      <a:pt x="8797" y="112002"/>
                      <a:pt x="11048" y="114028"/>
                      <a:pt x="10373" y="118360"/>
                    </a:cubicBezTo>
                    <a:cubicBezTo>
                      <a:pt x="9754" y="122693"/>
                      <a:pt x="12624" y="123031"/>
                      <a:pt x="13580" y="130008"/>
                    </a:cubicBezTo>
                    <a:cubicBezTo>
                      <a:pt x="14537" y="136985"/>
                      <a:pt x="9698" y="145595"/>
                      <a:pt x="13580" y="149927"/>
                    </a:cubicBezTo>
                    <a:cubicBezTo>
                      <a:pt x="17463" y="154260"/>
                      <a:pt x="20332" y="159887"/>
                      <a:pt x="12286" y="163882"/>
                    </a:cubicBezTo>
                    <a:cubicBezTo>
                      <a:pt x="4240" y="167877"/>
                      <a:pt x="413" y="170184"/>
                      <a:pt x="75" y="180144"/>
                    </a:cubicBezTo>
                    <a:cubicBezTo>
                      <a:pt x="-262" y="190103"/>
                      <a:pt x="413" y="201413"/>
                      <a:pt x="4577" y="203720"/>
                    </a:cubicBezTo>
                    <a:cubicBezTo>
                      <a:pt x="8741" y="206027"/>
                      <a:pt x="15493" y="203045"/>
                      <a:pt x="16787" y="208391"/>
                    </a:cubicBezTo>
                    <a:cubicBezTo>
                      <a:pt x="18082" y="213680"/>
                      <a:pt x="21289" y="214017"/>
                      <a:pt x="25790" y="211035"/>
                    </a:cubicBezTo>
                    <a:cubicBezTo>
                      <a:pt x="30292" y="208053"/>
                      <a:pt x="31586" y="207378"/>
                      <a:pt x="34456" y="214355"/>
                    </a:cubicBezTo>
                    <a:cubicBezTo>
                      <a:pt x="37326" y="221332"/>
                      <a:pt x="40533" y="224315"/>
                      <a:pt x="44753" y="220320"/>
                    </a:cubicBezTo>
                    <a:cubicBezTo>
                      <a:pt x="48917" y="216325"/>
                      <a:pt x="55050" y="214017"/>
                      <a:pt x="56007" y="219307"/>
                    </a:cubicBezTo>
                    <a:cubicBezTo>
                      <a:pt x="56963" y="224596"/>
                      <a:pt x="60508" y="226284"/>
                      <a:pt x="66304" y="222627"/>
                    </a:cubicBezTo>
                    <a:cubicBezTo>
                      <a:pt x="72100" y="218969"/>
                      <a:pt x="83635" y="218632"/>
                      <a:pt x="84985" y="216493"/>
                    </a:cubicBezTo>
                    <a:cubicBezTo>
                      <a:pt x="84985" y="216493"/>
                      <a:pt x="86730" y="216268"/>
                      <a:pt x="87348" y="215762"/>
                    </a:cubicBezTo>
                    <a:cubicBezTo>
                      <a:pt x="87461" y="215649"/>
                      <a:pt x="87517" y="215480"/>
                      <a:pt x="87574" y="215255"/>
                    </a:cubicBezTo>
                    <a:cubicBezTo>
                      <a:pt x="87461" y="214355"/>
                      <a:pt x="87517" y="213511"/>
                      <a:pt x="87742" y="212723"/>
                    </a:cubicBezTo>
                    <a:cubicBezTo>
                      <a:pt x="87742" y="212611"/>
                      <a:pt x="87742" y="212498"/>
                      <a:pt x="87742" y="212386"/>
                    </a:cubicBezTo>
                    <a:cubicBezTo>
                      <a:pt x="87742" y="211485"/>
                      <a:pt x="88305" y="207096"/>
                      <a:pt x="88587" y="205183"/>
                    </a:cubicBezTo>
                    <a:cubicBezTo>
                      <a:pt x="88868" y="203383"/>
                      <a:pt x="88755" y="199106"/>
                      <a:pt x="90050" y="192860"/>
                    </a:cubicBezTo>
                    <a:cubicBezTo>
                      <a:pt x="90162" y="191791"/>
                      <a:pt x="90331" y="190778"/>
                      <a:pt x="90499" y="189934"/>
                    </a:cubicBezTo>
                    <a:cubicBezTo>
                      <a:pt x="91175" y="186446"/>
                      <a:pt x="95789" y="180481"/>
                      <a:pt x="98434" y="176655"/>
                    </a:cubicBezTo>
                    <a:cubicBezTo>
                      <a:pt x="100853" y="173166"/>
                      <a:pt x="102710" y="168721"/>
                      <a:pt x="103723" y="165176"/>
                    </a:cubicBezTo>
                    <a:cubicBezTo>
                      <a:pt x="104398" y="161068"/>
                      <a:pt x="103385" y="156511"/>
                      <a:pt x="102710" y="152516"/>
                    </a:cubicBezTo>
                    <a:cubicBezTo>
                      <a:pt x="102316" y="150265"/>
                      <a:pt x="102935" y="148633"/>
                      <a:pt x="103779" y="147283"/>
                    </a:cubicBezTo>
                    <a:cubicBezTo>
                      <a:pt x="104567" y="145763"/>
                      <a:pt x="105692" y="144638"/>
                      <a:pt x="106311" y="143963"/>
                    </a:cubicBezTo>
                    <a:cubicBezTo>
                      <a:pt x="107155" y="143119"/>
                      <a:pt x="108562" y="141768"/>
                      <a:pt x="110306" y="139968"/>
                    </a:cubicBezTo>
                    <a:cubicBezTo>
                      <a:pt x="110756" y="139461"/>
                      <a:pt x="111206" y="138955"/>
                      <a:pt x="111713" y="138392"/>
                    </a:cubicBezTo>
                    <a:cubicBezTo>
                      <a:pt x="113795" y="135973"/>
                      <a:pt x="115820" y="135072"/>
                      <a:pt x="117677" y="134566"/>
                    </a:cubicBezTo>
                    <a:close/>
                  </a:path>
                </a:pathLst>
              </a:custGeom>
              <a:solidFill>
                <a:srgbClr val="82ABD2"/>
              </a:solidFill>
              <a:ln w="6350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589" name="矩形: 圆角 1588">
            <a:extLst>
              <a:ext uri="{FF2B5EF4-FFF2-40B4-BE49-F238E27FC236}">
                <a16:creationId xmlns:a16="http://schemas.microsoft.com/office/drawing/2014/main" id="{99EEEC14-BC04-172A-00CC-4963E48E1C15}"/>
              </a:ext>
            </a:extLst>
          </p:cNvPr>
          <p:cNvSpPr/>
          <p:nvPr/>
        </p:nvSpPr>
        <p:spPr>
          <a:xfrm>
            <a:off x="3840955" y="5661056"/>
            <a:ext cx="1997389" cy="850531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590" name="矩形: 圆角 1589">
            <a:extLst>
              <a:ext uri="{FF2B5EF4-FFF2-40B4-BE49-F238E27FC236}">
                <a16:creationId xmlns:a16="http://schemas.microsoft.com/office/drawing/2014/main" id="{F3E477F9-C442-4958-9743-FB07053890A4}"/>
              </a:ext>
            </a:extLst>
          </p:cNvPr>
          <p:cNvSpPr/>
          <p:nvPr/>
        </p:nvSpPr>
        <p:spPr>
          <a:xfrm>
            <a:off x="579993" y="2688939"/>
            <a:ext cx="2232213" cy="948034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591" name="矩形: 圆角 1590">
            <a:extLst>
              <a:ext uri="{FF2B5EF4-FFF2-40B4-BE49-F238E27FC236}">
                <a16:creationId xmlns:a16="http://schemas.microsoft.com/office/drawing/2014/main" id="{2E157F2A-A4B4-4076-0291-8FB7DB1EE2BD}"/>
              </a:ext>
            </a:extLst>
          </p:cNvPr>
          <p:cNvSpPr/>
          <p:nvPr/>
        </p:nvSpPr>
        <p:spPr>
          <a:xfrm>
            <a:off x="9260776" y="1696540"/>
            <a:ext cx="2437877" cy="346993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592" name="矩形: 圆角 1591">
            <a:extLst>
              <a:ext uri="{FF2B5EF4-FFF2-40B4-BE49-F238E27FC236}">
                <a16:creationId xmlns:a16="http://schemas.microsoft.com/office/drawing/2014/main" id="{6203E127-6BCE-E0B5-B30B-621E82B7D419}"/>
              </a:ext>
            </a:extLst>
          </p:cNvPr>
          <p:cNvSpPr/>
          <p:nvPr/>
        </p:nvSpPr>
        <p:spPr>
          <a:xfrm>
            <a:off x="9235368" y="5008641"/>
            <a:ext cx="2526978" cy="312778"/>
          </a:xfrm>
          <a:prstGeom prst="roundRect">
            <a:avLst>
              <a:gd name="adj" fmla="val 20289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594" name="矩形: 圆角 1593">
            <a:extLst>
              <a:ext uri="{FF2B5EF4-FFF2-40B4-BE49-F238E27FC236}">
                <a16:creationId xmlns:a16="http://schemas.microsoft.com/office/drawing/2014/main" id="{EECE339E-4320-9E97-1AC1-C90D1348CFAB}"/>
              </a:ext>
            </a:extLst>
          </p:cNvPr>
          <p:cNvSpPr/>
          <p:nvPr/>
        </p:nvSpPr>
        <p:spPr>
          <a:xfrm>
            <a:off x="584491" y="4501005"/>
            <a:ext cx="2241415" cy="941595"/>
          </a:xfrm>
          <a:prstGeom prst="roundRect">
            <a:avLst>
              <a:gd name="adj" fmla="val 5474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grpSp>
        <p:nvGrpSpPr>
          <p:cNvPr id="1599" name="组合 1598">
            <a:extLst>
              <a:ext uri="{FF2B5EF4-FFF2-40B4-BE49-F238E27FC236}">
                <a16:creationId xmlns:a16="http://schemas.microsoft.com/office/drawing/2014/main" id="{CBF971C9-1874-C033-FAAD-AA0AD87085B6}"/>
              </a:ext>
            </a:extLst>
          </p:cNvPr>
          <p:cNvGrpSpPr/>
          <p:nvPr/>
        </p:nvGrpSpPr>
        <p:grpSpPr>
          <a:xfrm>
            <a:off x="3084385" y="1171437"/>
            <a:ext cx="5120044" cy="5202042"/>
            <a:chOff x="3246671" y="1145496"/>
            <a:chExt cx="5120044" cy="5202042"/>
          </a:xfrm>
          <a:solidFill>
            <a:schemeClr val="bg1">
              <a:lumMod val="95000"/>
              <a:alpha val="60000"/>
            </a:schemeClr>
          </a:solidFill>
        </p:grpSpPr>
        <p:sp>
          <p:nvSpPr>
            <p:cNvPr id="1596" name="矩形: 圆角 1595">
              <a:extLst>
                <a:ext uri="{FF2B5EF4-FFF2-40B4-BE49-F238E27FC236}">
                  <a16:creationId xmlns:a16="http://schemas.microsoft.com/office/drawing/2014/main" id="{3E0B6594-0676-A864-6E84-74EAA113F021}"/>
                </a:ext>
              </a:extLst>
            </p:cNvPr>
            <p:cNvSpPr/>
            <p:nvPr/>
          </p:nvSpPr>
          <p:spPr>
            <a:xfrm>
              <a:off x="6411364" y="5510272"/>
              <a:ext cx="1955351" cy="837266"/>
            </a:xfrm>
            <a:prstGeom prst="roundRect">
              <a:avLst>
                <a:gd name="adj" fmla="val 9630"/>
              </a:avLst>
            </a:pr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zh-CN" altLang="en-US" b="1" dirty="0">
                <a:solidFill>
                  <a:srgbClr val="0171B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80604020202020204" pitchFamily="34" charset="0"/>
              </a:endParaRPr>
            </a:p>
          </p:txBody>
        </p:sp>
        <p:sp>
          <p:nvSpPr>
            <p:cNvPr id="1597" name="矩形: 圆角 1596">
              <a:extLst>
                <a:ext uri="{FF2B5EF4-FFF2-40B4-BE49-F238E27FC236}">
                  <a16:creationId xmlns:a16="http://schemas.microsoft.com/office/drawing/2014/main" id="{D8A299BE-571C-AAD7-B4F8-94A307C82981}"/>
                </a:ext>
              </a:extLst>
            </p:cNvPr>
            <p:cNvSpPr/>
            <p:nvPr/>
          </p:nvSpPr>
          <p:spPr>
            <a:xfrm>
              <a:off x="3246671" y="1145496"/>
              <a:ext cx="1242752" cy="634850"/>
            </a:xfrm>
            <a:prstGeom prst="roundRect">
              <a:avLst>
                <a:gd name="adj" fmla="val 19632"/>
              </a:avLst>
            </a:pr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zh-CN" altLang="en-US" b="1" dirty="0">
                <a:solidFill>
                  <a:srgbClr val="0171B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80604020202020204" pitchFamily="34" charset="0"/>
              </a:endParaRPr>
            </a:p>
          </p:txBody>
        </p:sp>
      </p:grpSp>
      <p:sp>
        <p:nvSpPr>
          <p:cNvPr id="1546" name="矩形: 圆角 1545">
            <a:extLst>
              <a:ext uri="{FF2B5EF4-FFF2-40B4-BE49-F238E27FC236}">
                <a16:creationId xmlns:a16="http://schemas.microsoft.com/office/drawing/2014/main" id="{EED67D86-7D1C-D241-69FC-28224ECE8A42}"/>
              </a:ext>
            </a:extLst>
          </p:cNvPr>
          <p:cNvSpPr/>
          <p:nvPr/>
        </p:nvSpPr>
        <p:spPr>
          <a:xfrm>
            <a:off x="569373" y="1211676"/>
            <a:ext cx="2235994" cy="625342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grpSp>
        <p:nvGrpSpPr>
          <p:cNvPr id="426" name="组合 425">
            <a:extLst>
              <a:ext uri="{FF2B5EF4-FFF2-40B4-BE49-F238E27FC236}">
                <a16:creationId xmlns:a16="http://schemas.microsoft.com/office/drawing/2014/main" id="{F427D30A-375F-5E62-A821-58815471F2CE}"/>
              </a:ext>
            </a:extLst>
          </p:cNvPr>
          <p:cNvGrpSpPr/>
          <p:nvPr/>
        </p:nvGrpSpPr>
        <p:grpSpPr>
          <a:xfrm>
            <a:off x="7473793" y="4804589"/>
            <a:ext cx="512932" cy="778373"/>
            <a:chOff x="7569468" y="4837793"/>
            <a:chExt cx="838262" cy="1272061"/>
          </a:xfrm>
        </p:grpSpPr>
        <p:grpSp>
          <p:nvGrpSpPr>
            <p:cNvPr id="425" name="组合 424">
              <a:extLst>
                <a:ext uri="{FF2B5EF4-FFF2-40B4-BE49-F238E27FC236}">
                  <a16:creationId xmlns:a16="http://schemas.microsoft.com/office/drawing/2014/main" id="{CA733EE2-9DD4-109B-F570-4555A43C981D}"/>
                </a:ext>
              </a:extLst>
            </p:cNvPr>
            <p:cNvGrpSpPr/>
            <p:nvPr/>
          </p:nvGrpSpPr>
          <p:grpSpPr>
            <a:xfrm>
              <a:off x="7570238" y="4837793"/>
              <a:ext cx="830258" cy="311932"/>
              <a:chOff x="7570238" y="4837793"/>
              <a:chExt cx="830258" cy="311932"/>
            </a:xfrm>
            <a:solidFill>
              <a:schemeClr val="bg1">
                <a:lumMod val="95000"/>
              </a:schemeClr>
            </a:solidFill>
          </p:grpSpPr>
          <p:sp>
            <p:nvSpPr>
              <p:cNvPr id="353" name="任意多边形: 形状 352">
                <a:extLst>
                  <a:ext uri="{FF2B5EF4-FFF2-40B4-BE49-F238E27FC236}">
                    <a16:creationId xmlns:a16="http://schemas.microsoft.com/office/drawing/2014/main" id="{B9C26898-DDA7-8663-20B5-5F764A7833D2}"/>
                  </a:ext>
                </a:extLst>
              </p:cNvPr>
              <p:cNvSpPr/>
              <p:nvPr/>
            </p:nvSpPr>
            <p:spPr>
              <a:xfrm>
                <a:off x="7584096" y="4860095"/>
                <a:ext cx="16152" cy="13619"/>
              </a:xfrm>
              <a:custGeom>
                <a:avLst/>
                <a:gdLst>
                  <a:gd name="connsiteX0" fmla="*/ 6601 w 18869"/>
                  <a:gd name="connsiteY0" fmla="*/ 8271 h 15909"/>
                  <a:gd name="connsiteX1" fmla="*/ 187 w 18869"/>
                  <a:gd name="connsiteY1" fmla="*/ 13504 h 15909"/>
                  <a:gd name="connsiteX2" fmla="*/ 9359 w 18869"/>
                  <a:gd name="connsiteY2" fmla="*/ 13786 h 15909"/>
                  <a:gd name="connsiteX3" fmla="*/ 16392 w 18869"/>
                  <a:gd name="connsiteY3" fmla="*/ 5514 h 15909"/>
                  <a:gd name="connsiteX4" fmla="*/ 17911 w 18869"/>
                  <a:gd name="connsiteY4" fmla="*/ 0 h 15909"/>
                  <a:gd name="connsiteX5" fmla="*/ 14254 w 18869"/>
                  <a:gd name="connsiteY5" fmla="*/ 4276 h 15909"/>
                  <a:gd name="connsiteX6" fmla="*/ 6601 w 18869"/>
                  <a:gd name="connsiteY6" fmla="*/ 8271 h 15909"/>
                  <a:gd name="connsiteX7" fmla="*/ 6601 w 18869"/>
                  <a:gd name="connsiteY7" fmla="*/ 8271 h 15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" h="15909">
                    <a:moveTo>
                      <a:pt x="6601" y="8271"/>
                    </a:moveTo>
                    <a:cubicBezTo>
                      <a:pt x="4182" y="8890"/>
                      <a:pt x="-1051" y="11366"/>
                      <a:pt x="187" y="13504"/>
                    </a:cubicBezTo>
                    <a:cubicBezTo>
                      <a:pt x="1425" y="15643"/>
                      <a:pt x="5364" y="17500"/>
                      <a:pt x="9359" y="13786"/>
                    </a:cubicBezTo>
                    <a:cubicBezTo>
                      <a:pt x="13354" y="10072"/>
                      <a:pt x="14535" y="7034"/>
                      <a:pt x="16392" y="5514"/>
                    </a:cubicBezTo>
                    <a:cubicBezTo>
                      <a:pt x="18193" y="3995"/>
                      <a:pt x="20050" y="0"/>
                      <a:pt x="17911" y="0"/>
                    </a:cubicBezTo>
                    <a:cubicBezTo>
                      <a:pt x="15773" y="0"/>
                      <a:pt x="15492" y="2138"/>
                      <a:pt x="14254" y="4276"/>
                    </a:cubicBezTo>
                    <a:cubicBezTo>
                      <a:pt x="13016" y="6414"/>
                      <a:pt x="9021" y="7652"/>
                      <a:pt x="6601" y="8271"/>
                    </a:cubicBezTo>
                    <a:lnTo>
                      <a:pt x="6601" y="827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4" name="任意多边形: 形状 353">
                <a:extLst>
                  <a:ext uri="{FF2B5EF4-FFF2-40B4-BE49-F238E27FC236}">
                    <a16:creationId xmlns:a16="http://schemas.microsoft.com/office/drawing/2014/main" id="{62CCD9E5-F07B-DAF3-F411-6E0A49BD8157}"/>
                  </a:ext>
                </a:extLst>
              </p:cNvPr>
              <p:cNvSpPr/>
              <p:nvPr/>
            </p:nvSpPr>
            <p:spPr>
              <a:xfrm>
                <a:off x="7729474" y="5040590"/>
                <a:ext cx="124621" cy="109135"/>
              </a:xfrm>
              <a:custGeom>
                <a:avLst/>
                <a:gdLst>
                  <a:gd name="connsiteX0" fmla="*/ 19758 w 145580"/>
                  <a:gd name="connsiteY0" fmla="*/ 40502 h 127490"/>
                  <a:gd name="connsiteX1" fmla="*/ 9517 w 145580"/>
                  <a:gd name="connsiteY1" fmla="*/ 49167 h 127490"/>
                  <a:gd name="connsiteX2" fmla="*/ 1640 w 145580"/>
                  <a:gd name="connsiteY2" fmla="*/ 54963 h 127490"/>
                  <a:gd name="connsiteX3" fmla="*/ 1302 w 145580"/>
                  <a:gd name="connsiteY3" fmla="*/ 59521 h 127490"/>
                  <a:gd name="connsiteX4" fmla="*/ 1921 w 145580"/>
                  <a:gd name="connsiteY4" fmla="*/ 62953 h 127490"/>
                  <a:gd name="connsiteX5" fmla="*/ 964 w 145580"/>
                  <a:gd name="connsiteY5" fmla="*/ 68299 h 127490"/>
                  <a:gd name="connsiteX6" fmla="*/ 515 w 145580"/>
                  <a:gd name="connsiteY6" fmla="*/ 72857 h 127490"/>
                  <a:gd name="connsiteX7" fmla="*/ 683 w 145580"/>
                  <a:gd name="connsiteY7" fmla="*/ 81635 h 127490"/>
                  <a:gd name="connsiteX8" fmla="*/ 1302 w 145580"/>
                  <a:gd name="connsiteY8" fmla="*/ 88555 h 127490"/>
                  <a:gd name="connsiteX9" fmla="*/ 5072 w 145580"/>
                  <a:gd name="connsiteY9" fmla="*/ 98459 h 127490"/>
                  <a:gd name="connsiteX10" fmla="*/ 6310 w 145580"/>
                  <a:gd name="connsiteY10" fmla="*/ 108531 h 127490"/>
                  <a:gd name="connsiteX11" fmla="*/ 19533 w 145580"/>
                  <a:gd name="connsiteY11" fmla="*/ 113876 h 127490"/>
                  <a:gd name="connsiteX12" fmla="*/ 25217 w 145580"/>
                  <a:gd name="connsiteY12" fmla="*/ 116690 h 127490"/>
                  <a:gd name="connsiteX13" fmla="*/ 30900 w 145580"/>
                  <a:gd name="connsiteY13" fmla="*/ 119672 h 127490"/>
                  <a:gd name="connsiteX14" fmla="*/ 35176 w 145580"/>
                  <a:gd name="connsiteY14" fmla="*/ 123274 h 127490"/>
                  <a:gd name="connsiteX15" fmla="*/ 49075 w 145580"/>
                  <a:gd name="connsiteY15" fmla="*/ 124061 h 127490"/>
                  <a:gd name="connsiteX16" fmla="*/ 53970 w 145580"/>
                  <a:gd name="connsiteY16" fmla="*/ 127044 h 127490"/>
                  <a:gd name="connsiteX17" fmla="*/ 58246 w 145580"/>
                  <a:gd name="connsiteY17" fmla="*/ 126706 h 127490"/>
                  <a:gd name="connsiteX18" fmla="*/ 61566 w 145580"/>
                  <a:gd name="connsiteY18" fmla="*/ 126875 h 127490"/>
                  <a:gd name="connsiteX19" fmla="*/ 65505 w 145580"/>
                  <a:gd name="connsiteY19" fmla="*/ 125468 h 127490"/>
                  <a:gd name="connsiteX20" fmla="*/ 66743 w 145580"/>
                  <a:gd name="connsiteY20" fmla="*/ 123892 h 127490"/>
                  <a:gd name="connsiteX21" fmla="*/ 67080 w 145580"/>
                  <a:gd name="connsiteY21" fmla="*/ 121248 h 127490"/>
                  <a:gd name="connsiteX22" fmla="*/ 69275 w 145580"/>
                  <a:gd name="connsiteY22" fmla="*/ 117478 h 127490"/>
                  <a:gd name="connsiteX23" fmla="*/ 72088 w 145580"/>
                  <a:gd name="connsiteY23" fmla="*/ 115902 h 127490"/>
                  <a:gd name="connsiteX24" fmla="*/ 78559 w 145580"/>
                  <a:gd name="connsiteY24" fmla="*/ 113989 h 127490"/>
                  <a:gd name="connsiteX25" fmla="*/ 81879 w 145580"/>
                  <a:gd name="connsiteY25" fmla="*/ 113370 h 127490"/>
                  <a:gd name="connsiteX26" fmla="*/ 83117 w 145580"/>
                  <a:gd name="connsiteY26" fmla="*/ 115565 h 127490"/>
                  <a:gd name="connsiteX27" fmla="*/ 86718 w 145580"/>
                  <a:gd name="connsiteY27" fmla="*/ 113033 h 127490"/>
                  <a:gd name="connsiteX28" fmla="*/ 88632 w 145580"/>
                  <a:gd name="connsiteY28" fmla="*/ 109713 h 127490"/>
                  <a:gd name="connsiteX29" fmla="*/ 93358 w 145580"/>
                  <a:gd name="connsiteY29" fmla="*/ 102341 h 127490"/>
                  <a:gd name="connsiteX30" fmla="*/ 97803 w 145580"/>
                  <a:gd name="connsiteY30" fmla="*/ 99528 h 127490"/>
                  <a:gd name="connsiteX31" fmla="*/ 104612 w 145580"/>
                  <a:gd name="connsiteY31" fmla="*/ 96996 h 127490"/>
                  <a:gd name="connsiteX32" fmla="*/ 107425 w 145580"/>
                  <a:gd name="connsiteY32" fmla="*/ 96996 h 127490"/>
                  <a:gd name="connsiteX33" fmla="*/ 113108 w 145580"/>
                  <a:gd name="connsiteY33" fmla="*/ 91819 h 127490"/>
                  <a:gd name="connsiteX34" fmla="*/ 116597 w 145580"/>
                  <a:gd name="connsiteY34" fmla="*/ 86643 h 127490"/>
                  <a:gd name="connsiteX35" fmla="*/ 115190 w 145580"/>
                  <a:gd name="connsiteY35" fmla="*/ 85404 h 127490"/>
                  <a:gd name="connsiteX36" fmla="*/ 112658 w 145580"/>
                  <a:gd name="connsiteY36" fmla="*/ 86361 h 127490"/>
                  <a:gd name="connsiteX37" fmla="*/ 113896 w 145580"/>
                  <a:gd name="connsiteY37" fmla="*/ 81972 h 127490"/>
                  <a:gd name="connsiteX38" fmla="*/ 116259 w 145580"/>
                  <a:gd name="connsiteY38" fmla="*/ 76289 h 127490"/>
                  <a:gd name="connsiteX39" fmla="*/ 117216 w 145580"/>
                  <a:gd name="connsiteY39" fmla="*/ 72350 h 127490"/>
                  <a:gd name="connsiteX40" fmla="*/ 118623 w 145580"/>
                  <a:gd name="connsiteY40" fmla="*/ 68243 h 127490"/>
                  <a:gd name="connsiteX41" fmla="*/ 123068 w 145580"/>
                  <a:gd name="connsiteY41" fmla="*/ 57720 h 127490"/>
                  <a:gd name="connsiteX42" fmla="*/ 125769 w 145580"/>
                  <a:gd name="connsiteY42" fmla="*/ 53332 h 127490"/>
                  <a:gd name="connsiteX43" fmla="*/ 126725 w 145580"/>
                  <a:gd name="connsiteY43" fmla="*/ 48942 h 127490"/>
                  <a:gd name="connsiteX44" fmla="*/ 133534 w 145580"/>
                  <a:gd name="connsiteY44" fmla="*/ 42359 h 127490"/>
                  <a:gd name="connsiteX45" fmla="*/ 132408 w 145580"/>
                  <a:gd name="connsiteY45" fmla="*/ 37632 h 127490"/>
                  <a:gd name="connsiteX46" fmla="*/ 132746 w 145580"/>
                  <a:gd name="connsiteY46" fmla="*/ 35100 h 127490"/>
                  <a:gd name="connsiteX47" fmla="*/ 137473 w 145580"/>
                  <a:gd name="connsiteY47" fmla="*/ 33187 h 127490"/>
                  <a:gd name="connsiteX48" fmla="*/ 135897 w 145580"/>
                  <a:gd name="connsiteY48" fmla="*/ 38533 h 127490"/>
                  <a:gd name="connsiteX49" fmla="*/ 137642 w 145580"/>
                  <a:gd name="connsiteY49" fmla="*/ 41065 h 127490"/>
                  <a:gd name="connsiteX50" fmla="*/ 138879 w 145580"/>
                  <a:gd name="connsiteY50" fmla="*/ 38870 h 127490"/>
                  <a:gd name="connsiteX51" fmla="*/ 142650 w 145580"/>
                  <a:gd name="connsiteY51" fmla="*/ 33862 h 127490"/>
                  <a:gd name="connsiteX52" fmla="*/ 145350 w 145580"/>
                  <a:gd name="connsiteY52" fmla="*/ 30092 h 127490"/>
                  <a:gd name="connsiteX53" fmla="*/ 142481 w 145580"/>
                  <a:gd name="connsiteY53" fmla="*/ 17207 h 127490"/>
                  <a:gd name="connsiteX54" fmla="*/ 136966 w 145580"/>
                  <a:gd name="connsiteY54" fmla="*/ 8429 h 127490"/>
                  <a:gd name="connsiteX55" fmla="*/ 126388 w 145580"/>
                  <a:gd name="connsiteY55" fmla="*/ 4209 h 127490"/>
                  <a:gd name="connsiteX56" fmla="*/ 123236 w 145580"/>
                  <a:gd name="connsiteY56" fmla="*/ 889 h 127490"/>
                  <a:gd name="connsiteX57" fmla="*/ 118510 w 145580"/>
                  <a:gd name="connsiteY57" fmla="*/ 8091 h 127490"/>
                  <a:gd name="connsiteX58" fmla="*/ 116147 w 145580"/>
                  <a:gd name="connsiteY58" fmla="*/ 10736 h 127490"/>
                  <a:gd name="connsiteX59" fmla="*/ 111083 w 145580"/>
                  <a:gd name="connsiteY59" fmla="*/ 5728 h 127490"/>
                  <a:gd name="connsiteX60" fmla="*/ 105737 w 145580"/>
                  <a:gd name="connsiteY60" fmla="*/ 4603 h 127490"/>
                  <a:gd name="connsiteX61" fmla="*/ 97072 w 145580"/>
                  <a:gd name="connsiteY61" fmla="*/ 4771 h 127490"/>
                  <a:gd name="connsiteX62" fmla="*/ 91051 w 145580"/>
                  <a:gd name="connsiteY62" fmla="*/ 5728 h 127490"/>
                  <a:gd name="connsiteX63" fmla="*/ 89926 w 145580"/>
                  <a:gd name="connsiteY63" fmla="*/ 8710 h 127490"/>
                  <a:gd name="connsiteX64" fmla="*/ 86774 w 145580"/>
                  <a:gd name="connsiteY64" fmla="*/ 11861 h 127490"/>
                  <a:gd name="connsiteX65" fmla="*/ 81710 w 145580"/>
                  <a:gd name="connsiteY65" fmla="*/ 12649 h 127490"/>
                  <a:gd name="connsiteX66" fmla="*/ 77265 w 145580"/>
                  <a:gd name="connsiteY66" fmla="*/ 11692 h 127490"/>
                  <a:gd name="connsiteX67" fmla="*/ 74283 w 145580"/>
                  <a:gd name="connsiteY67" fmla="*/ 13437 h 127490"/>
                  <a:gd name="connsiteX68" fmla="*/ 69837 w 145580"/>
                  <a:gd name="connsiteY68" fmla="*/ 10905 h 127490"/>
                  <a:gd name="connsiteX69" fmla="*/ 65111 w 145580"/>
                  <a:gd name="connsiteY69" fmla="*/ 8992 h 127490"/>
                  <a:gd name="connsiteX70" fmla="*/ 60722 w 145580"/>
                  <a:gd name="connsiteY70" fmla="*/ 9611 h 127490"/>
                  <a:gd name="connsiteX71" fmla="*/ 55039 w 145580"/>
                  <a:gd name="connsiteY71" fmla="*/ 17150 h 127490"/>
                  <a:gd name="connsiteX72" fmla="*/ 54420 w 145580"/>
                  <a:gd name="connsiteY72" fmla="*/ 20752 h 127490"/>
                  <a:gd name="connsiteX73" fmla="*/ 49075 w 145580"/>
                  <a:gd name="connsiteY73" fmla="*/ 20414 h 127490"/>
                  <a:gd name="connsiteX74" fmla="*/ 44629 w 145580"/>
                  <a:gd name="connsiteY74" fmla="*/ 17432 h 127490"/>
                  <a:gd name="connsiteX75" fmla="*/ 36132 w 145580"/>
                  <a:gd name="connsiteY75" fmla="*/ 19626 h 127490"/>
                  <a:gd name="connsiteX76" fmla="*/ 33432 w 145580"/>
                  <a:gd name="connsiteY76" fmla="*/ 25141 h 127490"/>
                  <a:gd name="connsiteX77" fmla="*/ 34838 w 145580"/>
                  <a:gd name="connsiteY77" fmla="*/ 27054 h 127490"/>
                  <a:gd name="connsiteX78" fmla="*/ 38327 w 145580"/>
                  <a:gd name="connsiteY78" fmla="*/ 26266 h 127490"/>
                  <a:gd name="connsiteX79" fmla="*/ 36751 w 145580"/>
                  <a:gd name="connsiteY79" fmla="*/ 29417 h 127490"/>
                  <a:gd name="connsiteX80" fmla="*/ 33432 w 145580"/>
                  <a:gd name="connsiteY80" fmla="*/ 31780 h 127490"/>
                  <a:gd name="connsiteX81" fmla="*/ 27130 w 145580"/>
                  <a:gd name="connsiteY81" fmla="*/ 34931 h 127490"/>
                  <a:gd name="connsiteX82" fmla="*/ 19758 w 145580"/>
                  <a:gd name="connsiteY82" fmla="*/ 40502 h 127490"/>
                  <a:gd name="connsiteX83" fmla="*/ 19758 w 145580"/>
                  <a:gd name="connsiteY83" fmla="*/ 40502 h 12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45580" h="127490">
                    <a:moveTo>
                      <a:pt x="19758" y="40502"/>
                    </a:moveTo>
                    <a:cubicBezTo>
                      <a:pt x="19758" y="40502"/>
                      <a:pt x="13625" y="46973"/>
                      <a:pt x="9517" y="49167"/>
                    </a:cubicBezTo>
                    <a:cubicBezTo>
                      <a:pt x="5410" y="51362"/>
                      <a:pt x="1921" y="53106"/>
                      <a:pt x="1640" y="54963"/>
                    </a:cubicBezTo>
                    <a:cubicBezTo>
                      <a:pt x="1302" y="56876"/>
                      <a:pt x="1809" y="57945"/>
                      <a:pt x="1302" y="59521"/>
                    </a:cubicBezTo>
                    <a:cubicBezTo>
                      <a:pt x="852" y="61096"/>
                      <a:pt x="1471" y="61547"/>
                      <a:pt x="1921" y="62953"/>
                    </a:cubicBezTo>
                    <a:cubicBezTo>
                      <a:pt x="2371" y="64360"/>
                      <a:pt x="1921" y="66723"/>
                      <a:pt x="964" y="68299"/>
                    </a:cubicBezTo>
                    <a:cubicBezTo>
                      <a:pt x="8" y="69874"/>
                      <a:pt x="-161" y="70943"/>
                      <a:pt x="515" y="72857"/>
                    </a:cubicBezTo>
                    <a:cubicBezTo>
                      <a:pt x="1133" y="74770"/>
                      <a:pt x="1302" y="78202"/>
                      <a:pt x="683" y="81635"/>
                    </a:cubicBezTo>
                    <a:cubicBezTo>
                      <a:pt x="64" y="85067"/>
                      <a:pt x="-723" y="85686"/>
                      <a:pt x="1302" y="88555"/>
                    </a:cubicBezTo>
                    <a:cubicBezTo>
                      <a:pt x="3328" y="91369"/>
                      <a:pt x="5241" y="91988"/>
                      <a:pt x="5072" y="98459"/>
                    </a:cubicBezTo>
                    <a:cubicBezTo>
                      <a:pt x="4904" y="104930"/>
                      <a:pt x="3947" y="108025"/>
                      <a:pt x="6310" y="108531"/>
                    </a:cubicBezTo>
                    <a:cubicBezTo>
                      <a:pt x="8673" y="108981"/>
                      <a:pt x="17508" y="111513"/>
                      <a:pt x="19533" y="113876"/>
                    </a:cubicBezTo>
                    <a:cubicBezTo>
                      <a:pt x="21615" y="116240"/>
                      <a:pt x="22684" y="116859"/>
                      <a:pt x="25217" y="116690"/>
                    </a:cubicBezTo>
                    <a:cubicBezTo>
                      <a:pt x="27748" y="116521"/>
                      <a:pt x="29324" y="116859"/>
                      <a:pt x="30900" y="119672"/>
                    </a:cubicBezTo>
                    <a:cubicBezTo>
                      <a:pt x="32475" y="122486"/>
                      <a:pt x="33263" y="123780"/>
                      <a:pt x="35176" y="123274"/>
                    </a:cubicBezTo>
                    <a:cubicBezTo>
                      <a:pt x="37089" y="122823"/>
                      <a:pt x="46880" y="120910"/>
                      <a:pt x="49075" y="124061"/>
                    </a:cubicBezTo>
                    <a:cubicBezTo>
                      <a:pt x="51269" y="127212"/>
                      <a:pt x="51437" y="127494"/>
                      <a:pt x="53970" y="127044"/>
                    </a:cubicBezTo>
                    <a:cubicBezTo>
                      <a:pt x="56502" y="126593"/>
                      <a:pt x="57459" y="125468"/>
                      <a:pt x="58246" y="126706"/>
                    </a:cubicBezTo>
                    <a:cubicBezTo>
                      <a:pt x="59034" y="127944"/>
                      <a:pt x="59990" y="127494"/>
                      <a:pt x="61566" y="126875"/>
                    </a:cubicBezTo>
                    <a:cubicBezTo>
                      <a:pt x="63142" y="126256"/>
                      <a:pt x="63592" y="125918"/>
                      <a:pt x="65505" y="125468"/>
                    </a:cubicBezTo>
                    <a:cubicBezTo>
                      <a:pt x="67418" y="125018"/>
                      <a:pt x="66743" y="123892"/>
                      <a:pt x="66743" y="123892"/>
                    </a:cubicBezTo>
                    <a:cubicBezTo>
                      <a:pt x="66743" y="123892"/>
                      <a:pt x="65786" y="122317"/>
                      <a:pt x="67080" y="121248"/>
                    </a:cubicBezTo>
                    <a:cubicBezTo>
                      <a:pt x="68318" y="120123"/>
                      <a:pt x="68993" y="118434"/>
                      <a:pt x="69275" y="117478"/>
                    </a:cubicBezTo>
                    <a:cubicBezTo>
                      <a:pt x="69613" y="116521"/>
                      <a:pt x="69725" y="116071"/>
                      <a:pt x="72088" y="115902"/>
                    </a:cubicBezTo>
                    <a:cubicBezTo>
                      <a:pt x="74452" y="115733"/>
                      <a:pt x="75859" y="116690"/>
                      <a:pt x="78559" y="113989"/>
                    </a:cubicBezTo>
                    <a:cubicBezTo>
                      <a:pt x="81260" y="111345"/>
                      <a:pt x="81879" y="111345"/>
                      <a:pt x="81879" y="113370"/>
                    </a:cubicBezTo>
                    <a:cubicBezTo>
                      <a:pt x="81879" y="115396"/>
                      <a:pt x="82048" y="116972"/>
                      <a:pt x="83117" y="115565"/>
                    </a:cubicBezTo>
                    <a:cubicBezTo>
                      <a:pt x="84243" y="114158"/>
                      <a:pt x="84861" y="113539"/>
                      <a:pt x="86718" y="113033"/>
                    </a:cubicBezTo>
                    <a:cubicBezTo>
                      <a:pt x="88632" y="112582"/>
                      <a:pt x="88463" y="111007"/>
                      <a:pt x="88632" y="109713"/>
                    </a:cubicBezTo>
                    <a:cubicBezTo>
                      <a:pt x="88800" y="108475"/>
                      <a:pt x="90826" y="102960"/>
                      <a:pt x="93358" y="102341"/>
                    </a:cubicBezTo>
                    <a:cubicBezTo>
                      <a:pt x="95890" y="101723"/>
                      <a:pt x="96172" y="101554"/>
                      <a:pt x="97803" y="99528"/>
                    </a:cubicBezTo>
                    <a:cubicBezTo>
                      <a:pt x="98534" y="98572"/>
                      <a:pt x="104161" y="93620"/>
                      <a:pt x="104612" y="96996"/>
                    </a:cubicBezTo>
                    <a:cubicBezTo>
                      <a:pt x="104781" y="98234"/>
                      <a:pt x="106188" y="98234"/>
                      <a:pt x="107425" y="96996"/>
                    </a:cubicBezTo>
                    <a:cubicBezTo>
                      <a:pt x="108663" y="95758"/>
                      <a:pt x="110914" y="93395"/>
                      <a:pt x="113108" y="91819"/>
                    </a:cubicBezTo>
                    <a:cubicBezTo>
                      <a:pt x="115303" y="90244"/>
                      <a:pt x="116090" y="89287"/>
                      <a:pt x="116597" y="86643"/>
                    </a:cubicBezTo>
                    <a:cubicBezTo>
                      <a:pt x="117103" y="83998"/>
                      <a:pt x="115809" y="83829"/>
                      <a:pt x="115190" y="85404"/>
                    </a:cubicBezTo>
                    <a:cubicBezTo>
                      <a:pt x="114572" y="86980"/>
                      <a:pt x="113165" y="87937"/>
                      <a:pt x="112658" y="86361"/>
                    </a:cubicBezTo>
                    <a:cubicBezTo>
                      <a:pt x="112208" y="84786"/>
                      <a:pt x="112827" y="83379"/>
                      <a:pt x="113896" y="81972"/>
                    </a:cubicBezTo>
                    <a:cubicBezTo>
                      <a:pt x="115021" y="80565"/>
                      <a:pt x="116259" y="78033"/>
                      <a:pt x="116259" y="76289"/>
                    </a:cubicBezTo>
                    <a:cubicBezTo>
                      <a:pt x="116259" y="74545"/>
                      <a:pt x="116259" y="73926"/>
                      <a:pt x="117216" y="72350"/>
                    </a:cubicBezTo>
                    <a:cubicBezTo>
                      <a:pt x="118173" y="70775"/>
                      <a:pt x="118623" y="70775"/>
                      <a:pt x="118623" y="68243"/>
                    </a:cubicBezTo>
                    <a:cubicBezTo>
                      <a:pt x="118623" y="65710"/>
                      <a:pt x="121492" y="59127"/>
                      <a:pt x="123068" y="57720"/>
                    </a:cubicBezTo>
                    <a:cubicBezTo>
                      <a:pt x="124643" y="56314"/>
                      <a:pt x="125937" y="54400"/>
                      <a:pt x="125769" y="53332"/>
                    </a:cubicBezTo>
                    <a:cubicBezTo>
                      <a:pt x="125600" y="52206"/>
                      <a:pt x="124643" y="49899"/>
                      <a:pt x="126725" y="48942"/>
                    </a:cubicBezTo>
                    <a:cubicBezTo>
                      <a:pt x="128751" y="47986"/>
                      <a:pt x="133365" y="44553"/>
                      <a:pt x="133534" y="42359"/>
                    </a:cubicBezTo>
                    <a:cubicBezTo>
                      <a:pt x="133702" y="40164"/>
                      <a:pt x="132915" y="38758"/>
                      <a:pt x="132408" y="37632"/>
                    </a:cubicBezTo>
                    <a:cubicBezTo>
                      <a:pt x="131958" y="36507"/>
                      <a:pt x="130833" y="35888"/>
                      <a:pt x="132746" y="35100"/>
                    </a:cubicBezTo>
                    <a:cubicBezTo>
                      <a:pt x="134659" y="34313"/>
                      <a:pt x="138260" y="31499"/>
                      <a:pt x="137473" y="33187"/>
                    </a:cubicBezTo>
                    <a:cubicBezTo>
                      <a:pt x="136685" y="34931"/>
                      <a:pt x="135278" y="37126"/>
                      <a:pt x="135897" y="38533"/>
                    </a:cubicBezTo>
                    <a:cubicBezTo>
                      <a:pt x="136516" y="39939"/>
                      <a:pt x="136516" y="41065"/>
                      <a:pt x="137642" y="41065"/>
                    </a:cubicBezTo>
                    <a:cubicBezTo>
                      <a:pt x="138767" y="41065"/>
                      <a:pt x="138598" y="40446"/>
                      <a:pt x="138879" y="38870"/>
                    </a:cubicBezTo>
                    <a:cubicBezTo>
                      <a:pt x="139217" y="37295"/>
                      <a:pt x="141243" y="35269"/>
                      <a:pt x="142650" y="33862"/>
                    </a:cubicBezTo>
                    <a:cubicBezTo>
                      <a:pt x="144056" y="32456"/>
                      <a:pt x="146307" y="31949"/>
                      <a:pt x="145350" y="30092"/>
                    </a:cubicBezTo>
                    <a:cubicBezTo>
                      <a:pt x="144394" y="28179"/>
                      <a:pt x="142987" y="20977"/>
                      <a:pt x="142481" y="17207"/>
                    </a:cubicBezTo>
                    <a:cubicBezTo>
                      <a:pt x="142031" y="13437"/>
                      <a:pt x="139329" y="8710"/>
                      <a:pt x="136966" y="8429"/>
                    </a:cubicBezTo>
                    <a:cubicBezTo>
                      <a:pt x="134603" y="8091"/>
                      <a:pt x="127007" y="7979"/>
                      <a:pt x="126388" y="4209"/>
                    </a:cubicBezTo>
                    <a:cubicBezTo>
                      <a:pt x="125769" y="439"/>
                      <a:pt x="125769" y="-1137"/>
                      <a:pt x="123236" y="889"/>
                    </a:cubicBezTo>
                    <a:cubicBezTo>
                      <a:pt x="120705" y="2915"/>
                      <a:pt x="118341" y="5109"/>
                      <a:pt x="118510" y="8091"/>
                    </a:cubicBezTo>
                    <a:cubicBezTo>
                      <a:pt x="118679" y="11074"/>
                      <a:pt x="117272" y="12311"/>
                      <a:pt x="116147" y="10736"/>
                    </a:cubicBezTo>
                    <a:cubicBezTo>
                      <a:pt x="115021" y="9160"/>
                      <a:pt x="113165" y="6628"/>
                      <a:pt x="111083" y="5728"/>
                    </a:cubicBezTo>
                    <a:cubicBezTo>
                      <a:pt x="109057" y="4771"/>
                      <a:pt x="107763" y="3533"/>
                      <a:pt x="105737" y="4603"/>
                    </a:cubicBezTo>
                    <a:cubicBezTo>
                      <a:pt x="103711" y="5728"/>
                      <a:pt x="100561" y="5559"/>
                      <a:pt x="97072" y="4771"/>
                    </a:cubicBezTo>
                    <a:cubicBezTo>
                      <a:pt x="93583" y="3984"/>
                      <a:pt x="92176" y="4434"/>
                      <a:pt x="91051" y="5728"/>
                    </a:cubicBezTo>
                    <a:cubicBezTo>
                      <a:pt x="89926" y="6966"/>
                      <a:pt x="89926" y="7754"/>
                      <a:pt x="89926" y="8710"/>
                    </a:cubicBezTo>
                    <a:cubicBezTo>
                      <a:pt x="89926" y="9667"/>
                      <a:pt x="88181" y="10905"/>
                      <a:pt x="86774" y="11861"/>
                    </a:cubicBezTo>
                    <a:cubicBezTo>
                      <a:pt x="85368" y="12818"/>
                      <a:pt x="83173" y="13774"/>
                      <a:pt x="81710" y="12649"/>
                    </a:cubicBezTo>
                    <a:cubicBezTo>
                      <a:pt x="80303" y="11523"/>
                      <a:pt x="78390" y="10454"/>
                      <a:pt x="77265" y="11692"/>
                    </a:cubicBezTo>
                    <a:cubicBezTo>
                      <a:pt x="76139" y="12930"/>
                      <a:pt x="75690" y="15012"/>
                      <a:pt x="74283" y="13437"/>
                    </a:cubicBezTo>
                    <a:cubicBezTo>
                      <a:pt x="72876" y="11861"/>
                      <a:pt x="71919" y="11242"/>
                      <a:pt x="69837" y="10905"/>
                    </a:cubicBezTo>
                    <a:cubicBezTo>
                      <a:pt x="67812" y="10567"/>
                      <a:pt x="66236" y="9948"/>
                      <a:pt x="65111" y="8992"/>
                    </a:cubicBezTo>
                    <a:cubicBezTo>
                      <a:pt x="63986" y="8035"/>
                      <a:pt x="63366" y="7866"/>
                      <a:pt x="60722" y="9611"/>
                    </a:cubicBezTo>
                    <a:cubicBezTo>
                      <a:pt x="58021" y="11355"/>
                      <a:pt x="54589" y="15125"/>
                      <a:pt x="55039" y="17150"/>
                    </a:cubicBezTo>
                    <a:cubicBezTo>
                      <a:pt x="55489" y="19176"/>
                      <a:pt x="56164" y="20301"/>
                      <a:pt x="54420" y="20752"/>
                    </a:cubicBezTo>
                    <a:cubicBezTo>
                      <a:pt x="52676" y="21202"/>
                      <a:pt x="49524" y="21877"/>
                      <a:pt x="49075" y="20414"/>
                    </a:cubicBezTo>
                    <a:cubicBezTo>
                      <a:pt x="48624" y="19007"/>
                      <a:pt x="47837" y="17601"/>
                      <a:pt x="44629" y="17432"/>
                    </a:cubicBezTo>
                    <a:cubicBezTo>
                      <a:pt x="41478" y="17263"/>
                      <a:pt x="37033" y="17770"/>
                      <a:pt x="36132" y="19626"/>
                    </a:cubicBezTo>
                    <a:cubicBezTo>
                      <a:pt x="35176" y="21539"/>
                      <a:pt x="34219" y="23227"/>
                      <a:pt x="33432" y="25141"/>
                    </a:cubicBezTo>
                    <a:cubicBezTo>
                      <a:pt x="32644" y="27054"/>
                      <a:pt x="32982" y="28123"/>
                      <a:pt x="34838" y="27054"/>
                    </a:cubicBezTo>
                    <a:cubicBezTo>
                      <a:pt x="36751" y="25928"/>
                      <a:pt x="37990" y="25309"/>
                      <a:pt x="38327" y="26266"/>
                    </a:cubicBezTo>
                    <a:cubicBezTo>
                      <a:pt x="38665" y="27223"/>
                      <a:pt x="38496" y="28629"/>
                      <a:pt x="36751" y="29417"/>
                    </a:cubicBezTo>
                    <a:cubicBezTo>
                      <a:pt x="35007" y="30205"/>
                      <a:pt x="34557" y="30036"/>
                      <a:pt x="33432" y="31780"/>
                    </a:cubicBezTo>
                    <a:cubicBezTo>
                      <a:pt x="32307" y="33525"/>
                      <a:pt x="29493" y="34425"/>
                      <a:pt x="27130" y="34931"/>
                    </a:cubicBezTo>
                    <a:cubicBezTo>
                      <a:pt x="22684" y="35888"/>
                      <a:pt x="22516" y="38589"/>
                      <a:pt x="19758" y="40502"/>
                    </a:cubicBezTo>
                    <a:lnTo>
                      <a:pt x="19758" y="40502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5" name="任意多边形: 形状 354">
                <a:extLst>
                  <a:ext uri="{FF2B5EF4-FFF2-40B4-BE49-F238E27FC236}">
                    <a16:creationId xmlns:a16="http://schemas.microsoft.com/office/drawing/2014/main" id="{0D2084B6-B725-5991-2306-88A3094A0807}"/>
                  </a:ext>
                </a:extLst>
              </p:cNvPr>
              <p:cNvSpPr/>
              <p:nvPr/>
            </p:nvSpPr>
            <p:spPr>
              <a:xfrm>
                <a:off x="8317568" y="4838612"/>
                <a:ext cx="77590" cy="101249"/>
              </a:xfrm>
              <a:custGeom>
                <a:avLst/>
                <a:gdLst>
                  <a:gd name="connsiteX0" fmla="*/ 90640 w 90639"/>
                  <a:gd name="connsiteY0" fmla="*/ 113 h 118278"/>
                  <a:gd name="connsiteX1" fmla="*/ 88276 w 90639"/>
                  <a:gd name="connsiteY1" fmla="*/ 9734 h 118278"/>
                  <a:gd name="connsiteX2" fmla="*/ 88052 w 90639"/>
                  <a:gd name="connsiteY2" fmla="*/ 20369 h 118278"/>
                  <a:gd name="connsiteX3" fmla="*/ 80680 w 90639"/>
                  <a:gd name="connsiteY3" fmla="*/ 40176 h 118278"/>
                  <a:gd name="connsiteX4" fmla="*/ 71339 w 90639"/>
                  <a:gd name="connsiteY4" fmla="*/ 60602 h 118278"/>
                  <a:gd name="connsiteX5" fmla="*/ 64700 w 90639"/>
                  <a:gd name="connsiteY5" fmla="*/ 67523 h 118278"/>
                  <a:gd name="connsiteX6" fmla="*/ 54628 w 90639"/>
                  <a:gd name="connsiteY6" fmla="*/ 84122 h 118278"/>
                  <a:gd name="connsiteX7" fmla="*/ 52884 w 90639"/>
                  <a:gd name="connsiteY7" fmla="*/ 99371 h 118278"/>
                  <a:gd name="connsiteX8" fmla="*/ 53390 w 90639"/>
                  <a:gd name="connsiteY8" fmla="*/ 114845 h 118278"/>
                  <a:gd name="connsiteX9" fmla="*/ 53108 w 90639"/>
                  <a:gd name="connsiteY9" fmla="*/ 118277 h 118278"/>
                  <a:gd name="connsiteX10" fmla="*/ 48775 w 90639"/>
                  <a:gd name="connsiteY10" fmla="*/ 115689 h 118278"/>
                  <a:gd name="connsiteX11" fmla="*/ 42361 w 90639"/>
                  <a:gd name="connsiteY11" fmla="*/ 113494 h 118278"/>
                  <a:gd name="connsiteX12" fmla="*/ 38197 w 90639"/>
                  <a:gd name="connsiteY12" fmla="*/ 98133 h 118278"/>
                  <a:gd name="connsiteX13" fmla="*/ 19629 w 90639"/>
                  <a:gd name="connsiteY13" fmla="*/ 81421 h 118278"/>
                  <a:gd name="connsiteX14" fmla="*/ 12764 w 90639"/>
                  <a:gd name="connsiteY14" fmla="*/ 71011 h 118278"/>
                  <a:gd name="connsiteX15" fmla="*/ 11188 w 90639"/>
                  <a:gd name="connsiteY15" fmla="*/ 60151 h 118278"/>
                  <a:gd name="connsiteX16" fmla="*/ 1735 w 90639"/>
                  <a:gd name="connsiteY16" fmla="*/ 46647 h 118278"/>
                  <a:gd name="connsiteX17" fmla="*/ 1229 w 90639"/>
                  <a:gd name="connsiteY17" fmla="*/ 33536 h 118278"/>
                  <a:gd name="connsiteX18" fmla="*/ 4324 w 90639"/>
                  <a:gd name="connsiteY18" fmla="*/ 26953 h 118278"/>
                  <a:gd name="connsiteX19" fmla="*/ 4717 w 90639"/>
                  <a:gd name="connsiteY19" fmla="*/ 21382 h 118278"/>
                  <a:gd name="connsiteX20" fmla="*/ 3760 w 90639"/>
                  <a:gd name="connsiteY20" fmla="*/ 10635 h 118278"/>
                  <a:gd name="connsiteX21" fmla="*/ 7305 w 90639"/>
                  <a:gd name="connsiteY21" fmla="*/ 0 h 118278"/>
                  <a:gd name="connsiteX22" fmla="*/ 90640 w 90639"/>
                  <a:gd name="connsiteY22" fmla="*/ 113 h 118278"/>
                  <a:gd name="connsiteX23" fmla="*/ 90640 w 90639"/>
                  <a:gd name="connsiteY23" fmla="*/ 113 h 11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0639" h="118278">
                    <a:moveTo>
                      <a:pt x="90640" y="113"/>
                    </a:moveTo>
                    <a:cubicBezTo>
                      <a:pt x="90527" y="1857"/>
                      <a:pt x="88951" y="7259"/>
                      <a:pt x="88276" y="9734"/>
                    </a:cubicBezTo>
                    <a:cubicBezTo>
                      <a:pt x="87545" y="12210"/>
                      <a:pt x="87995" y="17893"/>
                      <a:pt x="88052" y="20369"/>
                    </a:cubicBezTo>
                    <a:cubicBezTo>
                      <a:pt x="88164" y="22845"/>
                      <a:pt x="81412" y="38319"/>
                      <a:pt x="80680" y="40176"/>
                    </a:cubicBezTo>
                    <a:cubicBezTo>
                      <a:pt x="79949" y="42033"/>
                      <a:pt x="72915" y="57900"/>
                      <a:pt x="71339" y="60602"/>
                    </a:cubicBezTo>
                    <a:cubicBezTo>
                      <a:pt x="69764" y="63302"/>
                      <a:pt x="67626" y="65441"/>
                      <a:pt x="64700" y="67523"/>
                    </a:cubicBezTo>
                    <a:cubicBezTo>
                      <a:pt x="61774" y="69605"/>
                      <a:pt x="57441" y="78382"/>
                      <a:pt x="54628" y="84122"/>
                    </a:cubicBezTo>
                    <a:cubicBezTo>
                      <a:pt x="51814" y="89917"/>
                      <a:pt x="52771" y="96895"/>
                      <a:pt x="52884" y="99371"/>
                    </a:cubicBezTo>
                    <a:cubicBezTo>
                      <a:pt x="52996" y="101846"/>
                      <a:pt x="53277" y="113213"/>
                      <a:pt x="53390" y="114845"/>
                    </a:cubicBezTo>
                    <a:cubicBezTo>
                      <a:pt x="53503" y="116477"/>
                      <a:pt x="53783" y="118333"/>
                      <a:pt x="53108" y="118277"/>
                    </a:cubicBezTo>
                    <a:cubicBezTo>
                      <a:pt x="52377" y="118165"/>
                      <a:pt x="50295" y="117264"/>
                      <a:pt x="48775" y="115689"/>
                    </a:cubicBezTo>
                    <a:cubicBezTo>
                      <a:pt x="47200" y="114113"/>
                      <a:pt x="44331" y="114057"/>
                      <a:pt x="42361" y="113494"/>
                    </a:cubicBezTo>
                    <a:cubicBezTo>
                      <a:pt x="40391" y="112988"/>
                      <a:pt x="39548" y="106461"/>
                      <a:pt x="38197" y="98133"/>
                    </a:cubicBezTo>
                    <a:cubicBezTo>
                      <a:pt x="36847" y="89805"/>
                      <a:pt x="26156" y="85022"/>
                      <a:pt x="19629" y="81421"/>
                    </a:cubicBezTo>
                    <a:cubicBezTo>
                      <a:pt x="13101" y="77820"/>
                      <a:pt x="12989" y="73093"/>
                      <a:pt x="12764" y="71011"/>
                    </a:cubicBezTo>
                    <a:cubicBezTo>
                      <a:pt x="12539" y="68929"/>
                      <a:pt x="12370" y="65666"/>
                      <a:pt x="11188" y="60151"/>
                    </a:cubicBezTo>
                    <a:cubicBezTo>
                      <a:pt x="10062" y="54693"/>
                      <a:pt x="4436" y="49910"/>
                      <a:pt x="1735" y="46647"/>
                    </a:cubicBezTo>
                    <a:cubicBezTo>
                      <a:pt x="-966" y="43327"/>
                      <a:pt x="-9" y="36856"/>
                      <a:pt x="1229" y="33536"/>
                    </a:cubicBezTo>
                    <a:cubicBezTo>
                      <a:pt x="2466" y="30216"/>
                      <a:pt x="2973" y="28191"/>
                      <a:pt x="4324" y="26953"/>
                    </a:cubicBezTo>
                    <a:cubicBezTo>
                      <a:pt x="5674" y="25715"/>
                      <a:pt x="5055" y="22732"/>
                      <a:pt x="4717" y="21382"/>
                    </a:cubicBezTo>
                    <a:cubicBezTo>
                      <a:pt x="4380" y="20032"/>
                      <a:pt x="3873" y="13111"/>
                      <a:pt x="3760" y="10635"/>
                    </a:cubicBezTo>
                    <a:cubicBezTo>
                      <a:pt x="3648" y="8159"/>
                      <a:pt x="7305" y="0"/>
                      <a:pt x="7305" y="0"/>
                    </a:cubicBezTo>
                    <a:lnTo>
                      <a:pt x="90640" y="113"/>
                    </a:lnTo>
                    <a:lnTo>
                      <a:pt x="90640" y="11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6" name="任意多边形: 形状 355">
                <a:extLst>
                  <a:ext uri="{FF2B5EF4-FFF2-40B4-BE49-F238E27FC236}">
                    <a16:creationId xmlns:a16="http://schemas.microsoft.com/office/drawing/2014/main" id="{20723C34-B582-B05F-B815-841EC583D6CB}"/>
                  </a:ext>
                </a:extLst>
              </p:cNvPr>
              <p:cNvSpPr/>
              <p:nvPr/>
            </p:nvSpPr>
            <p:spPr>
              <a:xfrm>
                <a:off x="7708865" y="4958791"/>
                <a:ext cx="6888" cy="7967"/>
              </a:xfrm>
              <a:custGeom>
                <a:avLst/>
                <a:gdLst>
                  <a:gd name="connsiteX0" fmla="*/ 7202 w 8046"/>
                  <a:gd name="connsiteY0" fmla="*/ 3207 h 9307"/>
                  <a:gd name="connsiteX1" fmla="*/ 2194 w 8046"/>
                  <a:gd name="connsiteY1" fmla="*/ 8497 h 9307"/>
                  <a:gd name="connsiteX2" fmla="*/ 0 w 8046"/>
                  <a:gd name="connsiteY2" fmla="*/ 9172 h 9307"/>
                  <a:gd name="connsiteX3" fmla="*/ 169 w 8046"/>
                  <a:gd name="connsiteY3" fmla="*/ 9284 h 9307"/>
                  <a:gd name="connsiteX4" fmla="*/ 7315 w 8046"/>
                  <a:gd name="connsiteY4" fmla="*/ 4726 h 9307"/>
                  <a:gd name="connsiteX5" fmla="*/ 8046 w 8046"/>
                  <a:gd name="connsiteY5" fmla="*/ 0 h 9307"/>
                  <a:gd name="connsiteX6" fmla="*/ 7202 w 8046"/>
                  <a:gd name="connsiteY6" fmla="*/ 3207 h 9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46" h="9307">
                    <a:moveTo>
                      <a:pt x="7202" y="3207"/>
                    </a:moveTo>
                    <a:cubicBezTo>
                      <a:pt x="7202" y="6358"/>
                      <a:pt x="3601" y="7540"/>
                      <a:pt x="2194" y="8497"/>
                    </a:cubicBezTo>
                    <a:cubicBezTo>
                      <a:pt x="1575" y="8891"/>
                      <a:pt x="675" y="9228"/>
                      <a:pt x="0" y="9172"/>
                    </a:cubicBezTo>
                    <a:cubicBezTo>
                      <a:pt x="56" y="9172"/>
                      <a:pt x="56" y="9284"/>
                      <a:pt x="169" y="9284"/>
                    </a:cubicBezTo>
                    <a:cubicBezTo>
                      <a:pt x="2194" y="9566"/>
                      <a:pt x="6808" y="7259"/>
                      <a:pt x="7315" y="4726"/>
                    </a:cubicBezTo>
                    <a:cubicBezTo>
                      <a:pt x="7709" y="2813"/>
                      <a:pt x="7371" y="844"/>
                      <a:pt x="8046" y="0"/>
                    </a:cubicBezTo>
                    <a:cubicBezTo>
                      <a:pt x="7371" y="450"/>
                      <a:pt x="7202" y="1182"/>
                      <a:pt x="7202" y="3207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7" name="任意多边形: 形状 356">
                <a:extLst>
                  <a:ext uri="{FF2B5EF4-FFF2-40B4-BE49-F238E27FC236}">
                    <a16:creationId xmlns:a16="http://schemas.microsoft.com/office/drawing/2014/main" id="{63F5629B-306E-E2E8-D750-B4D5129E09C5}"/>
                  </a:ext>
                </a:extLst>
              </p:cNvPr>
              <p:cNvSpPr/>
              <p:nvPr/>
            </p:nvSpPr>
            <p:spPr>
              <a:xfrm>
                <a:off x="7715705" y="4958191"/>
                <a:ext cx="2745" cy="599"/>
              </a:xfrm>
              <a:custGeom>
                <a:avLst/>
                <a:gdLst>
                  <a:gd name="connsiteX0" fmla="*/ 1575 w 3207"/>
                  <a:gd name="connsiteY0" fmla="*/ 81 h 700"/>
                  <a:gd name="connsiteX1" fmla="*/ 0 w 3207"/>
                  <a:gd name="connsiteY1" fmla="*/ 700 h 700"/>
                  <a:gd name="connsiteX2" fmla="*/ 1069 w 3207"/>
                  <a:gd name="connsiteY2" fmla="*/ 306 h 700"/>
                  <a:gd name="connsiteX3" fmla="*/ 3207 w 3207"/>
                  <a:gd name="connsiteY3" fmla="*/ 250 h 700"/>
                  <a:gd name="connsiteX4" fmla="*/ 1575 w 3207"/>
                  <a:gd name="connsiteY4" fmla="*/ 81 h 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7" h="700">
                    <a:moveTo>
                      <a:pt x="1575" y="81"/>
                    </a:moveTo>
                    <a:cubicBezTo>
                      <a:pt x="788" y="250"/>
                      <a:pt x="338" y="419"/>
                      <a:pt x="0" y="700"/>
                    </a:cubicBezTo>
                    <a:cubicBezTo>
                      <a:pt x="225" y="419"/>
                      <a:pt x="563" y="306"/>
                      <a:pt x="1069" y="306"/>
                    </a:cubicBezTo>
                    <a:cubicBezTo>
                      <a:pt x="1801" y="363"/>
                      <a:pt x="2532" y="250"/>
                      <a:pt x="3207" y="250"/>
                    </a:cubicBezTo>
                    <a:cubicBezTo>
                      <a:pt x="2757" y="25"/>
                      <a:pt x="2251" y="-88"/>
                      <a:pt x="1575" y="81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8" name="任意多边形: 形状 357">
                <a:extLst>
                  <a:ext uri="{FF2B5EF4-FFF2-40B4-BE49-F238E27FC236}">
                    <a16:creationId xmlns:a16="http://schemas.microsoft.com/office/drawing/2014/main" id="{E19A612D-C140-DECB-5470-D1263467F115}"/>
                  </a:ext>
                </a:extLst>
              </p:cNvPr>
              <p:cNvSpPr/>
              <p:nvPr/>
            </p:nvSpPr>
            <p:spPr>
              <a:xfrm>
                <a:off x="7785102" y="4838372"/>
                <a:ext cx="410545" cy="196746"/>
              </a:xfrm>
              <a:custGeom>
                <a:avLst/>
                <a:gdLst>
                  <a:gd name="connsiteX0" fmla="*/ 129207 w 479593"/>
                  <a:gd name="connsiteY0" fmla="*/ 0 h 229836"/>
                  <a:gd name="connsiteX1" fmla="*/ 128870 w 479593"/>
                  <a:gd name="connsiteY1" fmla="*/ 2644 h 229836"/>
                  <a:gd name="connsiteX2" fmla="*/ 124706 w 479593"/>
                  <a:gd name="connsiteY2" fmla="*/ 5514 h 229836"/>
                  <a:gd name="connsiteX3" fmla="*/ 121498 w 479593"/>
                  <a:gd name="connsiteY3" fmla="*/ 10410 h 229836"/>
                  <a:gd name="connsiteX4" fmla="*/ 117335 w 479593"/>
                  <a:gd name="connsiteY4" fmla="*/ 16036 h 229836"/>
                  <a:gd name="connsiteX5" fmla="*/ 110920 w 479593"/>
                  <a:gd name="connsiteY5" fmla="*/ 21663 h 229836"/>
                  <a:gd name="connsiteX6" fmla="*/ 104168 w 479593"/>
                  <a:gd name="connsiteY6" fmla="*/ 34043 h 229836"/>
                  <a:gd name="connsiteX7" fmla="*/ 105293 w 479593"/>
                  <a:gd name="connsiteY7" fmla="*/ 48898 h 229836"/>
                  <a:gd name="connsiteX8" fmla="*/ 99666 w 479593"/>
                  <a:gd name="connsiteY8" fmla="*/ 65778 h 229836"/>
                  <a:gd name="connsiteX9" fmla="*/ 90439 w 479593"/>
                  <a:gd name="connsiteY9" fmla="*/ 72362 h 229836"/>
                  <a:gd name="connsiteX10" fmla="*/ 85543 w 479593"/>
                  <a:gd name="connsiteY10" fmla="*/ 77032 h 229836"/>
                  <a:gd name="connsiteX11" fmla="*/ 80479 w 479593"/>
                  <a:gd name="connsiteY11" fmla="*/ 82265 h 229836"/>
                  <a:gd name="connsiteX12" fmla="*/ 63936 w 479593"/>
                  <a:gd name="connsiteY12" fmla="*/ 90536 h 229836"/>
                  <a:gd name="connsiteX13" fmla="*/ 65061 w 479593"/>
                  <a:gd name="connsiteY13" fmla="*/ 100271 h 229836"/>
                  <a:gd name="connsiteX14" fmla="*/ 61685 w 479593"/>
                  <a:gd name="connsiteY14" fmla="*/ 108149 h 229836"/>
                  <a:gd name="connsiteX15" fmla="*/ 47562 w 479593"/>
                  <a:gd name="connsiteY15" fmla="*/ 109837 h 229836"/>
                  <a:gd name="connsiteX16" fmla="*/ 41541 w 479593"/>
                  <a:gd name="connsiteY16" fmla="*/ 110005 h 229836"/>
                  <a:gd name="connsiteX17" fmla="*/ 43454 w 479593"/>
                  <a:gd name="connsiteY17" fmla="*/ 121259 h 229836"/>
                  <a:gd name="connsiteX18" fmla="*/ 35576 w 479593"/>
                  <a:gd name="connsiteY18" fmla="*/ 126717 h 229836"/>
                  <a:gd name="connsiteX19" fmla="*/ 27304 w 479593"/>
                  <a:gd name="connsiteY19" fmla="*/ 128237 h 229836"/>
                  <a:gd name="connsiteX20" fmla="*/ 21453 w 479593"/>
                  <a:gd name="connsiteY20" fmla="*/ 130093 h 229836"/>
                  <a:gd name="connsiteX21" fmla="*/ 14476 w 479593"/>
                  <a:gd name="connsiteY21" fmla="*/ 138702 h 229836"/>
                  <a:gd name="connsiteX22" fmla="*/ 7104 w 479593"/>
                  <a:gd name="connsiteY22" fmla="*/ 142247 h 229836"/>
                  <a:gd name="connsiteX23" fmla="*/ 6711 w 479593"/>
                  <a:gd name="connsiteY23" fmla="*/ 150519 h 229836"/>
                  <a:gd name="connsiteX24" fmla="*/ 1759 w 479593"/>
                  <a:gd name="connsiteY24" fmla="*/ 152207 h 229836"/>
                  <a:gd name="connsiteX25" fmla="*/ 2321 w 479593"/>
                  <a:gd name="connsiteY25" fmla="*/ 152714 h 229836"/>
                  <a:gd name="connsiteX26" fmla="*/ 6654 w 479593"/>
                  <a:gd name="connsiteY26" fmla="*/ 151363 h 229836"/>
                  <a:gd name="connsiteX27" fmla="*/ 8005 w 479593"/>
                  <a:gd name="connsiteY27" fmla="*/ 151645 h 229836"/>
                  <a:gd name="connsiteX28" fmla="*/ 12337 w 479593"/>
                  <a:gd name="connsiteY28" fmla="*/ 153389 h 229836"/>
                  <a:gd name="connsiteX29" fmla="*/ 15713 w 479593"/>
                  <a:gd name="connsiteY29" fmla="*/ 155808 h 229836"/>
                  <a:gd name="connsiteX30" fmla="*/ 12731 w 479593"/>
                  <a:gd name="connsiteY30" fmla="*/ 160816 h 229836"/>
                  <a:gd name="connsiteX31" fmla="*/ 6767 w 479593"/>
                  <a:gd name="connsiteY31" fmla="*/ 164868 h 229836"/>
                  <a:gd name="connsiteX32" fmla="*/ 4741 w 479593"/>
                  <a:gd name="connsiteY32" fmla="*/ 169876 h 229836"/>
                  <a:gd name="connsiteX33" fmla="*/ 1477 w 479593"/>
                  <a:gd name="connsiteY33" fmla="*/ 176740 h 229836"/>
                  <a:gd name="connsiteX34" fmla="*/ 520 w 479593"/>
                  <a:gd name="connsiteY34" fmla="*/ 183999 h 229836"/>
                  <a:gd name="connsiteX35" fmla="*/ 1871 w 479593"/>
                  <a:gd name="connsiteY35" fmla="*/ 191933 h 229836"/>
                  <a:gd name="connsiteX36" fmla="*/ 4741 w 479593"/>
                  <a:gd name="connsiteY36" fmla="*/ 193171 h 229836"/>
                  <a:gd name="connsiteX37" fmla="*/ 6767 w 479593"/>
                  <a:gd name="connsiteY37" fmla="*/ 198010 h 229836"/>
                  <a:gd name="connsiteX38" fmla="*/ 7160 w 479593"/>
                  <a:gd name="connsiteY38" fmla="*/ 200430 h 229836"/>
                  <a:gd name="connsiteX39" fmla="*/ 5923 w 479593"/>
                  <a:gd name="connsiteY39" fmla="*/ 206225 h 229836"/>
                  <a:gd name="connsiteX40" fmla="*/ 7948 w 479593"/>
                  <a:gd name="connsiteY40" fmla="*/ 209883 h 229836"/>
                  <a:gd name="connsiteX41" fmla="*/ 10367 w 479593"/>
                  <a:gd name="connsiteY41" fmla="*/ 213371 h 229836"/>
                  <a:gd name="connsiteX42" fmla="*/ 15375 w 479593"/>
                  <a:gd name="connsiteY42" fmla="*/ 215510 h 229836"/>
                  <a:gd name="connsiteX43" fmla="*/ 16332 w 479593"/>
                  <a:gd name="connsiteY43" fmla="*/ 217423 h 229836"/>
                  <a:gd name="connsiteX44" fmla="*/ 11324 w 479593"/>
                  <a:gd name="connsiteY44" fmla="*/ 219561 h 229836"/>
                  <a:gd name="connsiteX45" fmla="*/ 13069 w 479593"/>
                  <a:gd name="connsiteY45" fmla="*/ 224569 h 229836"/>
                  <a:gd name="connsiteX46" fmla="*/ 15095 w 479593"/>
                  <a:gd name="connsiteY46" fmla="*/ 229802 h 229836"/>
                  <a:gd name="connsiteX47" fmla="*/ 19708 w 479593"/>
                  <a:gd name="connsiteY47" fmla="*/ 228170 h 229836"/>
                  <a:gd name="connsiteX48" fmla="*/ 24604 w 479593"/>
                  <a:gd name="connsiteY48" fmla="*/ 228339 h 229836"/>
                  <a:gd name="connsiteX49" fmla="*/ 39740 w 479593"/>
                  <a:gd name="connsiteY49" fmla="*/ 226876 h 229836"/>
                  <a:gd name="connsiteX50" fmla="*/ 47730 w 479593"/>
                  <a:gd name="connsiteY50" fmla="*/ 217985 h 229836"/>
                  <a:gd name="connsiteX51" fmla="*/ 48293 w 479593"/>
                  <a:gd name="connsiteY51" fmla="*/ 210727 h 229836"/>
                  <a:gd name="connsiteX52" fmla="*/ 43679 w 479593"/>
                  <a:gd name="connsiteY52" fmla="*/ 206675 h 229836"/>
                  <a:gd name="connsiteX53" fmla="*/ 39233 w 479593"/>
                  <a:gd name="connsiteY53" fmla="*/ 203693 h 229836"/>
                  <a:gd name="connsiteX54" fmla="*/ 37039 w 479593"/>
                  <a:gd name="connsiteY54" fmla="*/ 199529 h 229836"/>
                  <a:gd name="connsiteX55" fmla="*/ 38277 w 479593"/>
                  <a:gd name="connsiteY55" fmla="*/ 196716 h 229836"/>
                  <a:gd name="connsiteX56" fmla="*/ 38390 w 479593"/>
                  <a:gd name="connsiteY56" fmla="*/ 191877 h 229836"/>
                  <a:gd name="connsiteX57" fmla="*/ 32988 w 479593"/>
                  <a:gd name="connsiteY57" fmla="*/ 190639 h 229836"/>
                  <a:gd name="connsiteX58" fmla="*/ 29724 w 479593"/>
                  <a:gd name="connsiteY58" fmla="*/ 189570 h 229836"/>
                  <a:gd name="connsiteX59" fmla="*/ 29724 w 479593"/>
                  <a:gd name="connsiteY59" fmla="*/ 184449 h 229836"/>
                  <a:gd name="connsiteX60" fmla="*/ 29049 w 479593"/>
                  <a:gd name="connsiteY60" fmla="*/ 182030 h 229836"/>
                  <a:gd name="connsiteX61" fmla="*/ 28936 w 479593"/>
                  <a:gd name="connsiteY61" fmla="*/ 177866 h 229836"/>
                  <a:gd name="connsiteX62" fmla="*/ 35576 w 479593"/>
                  <a:gd name="connsiteY62" fmla="*/ 174377 h 229836"/>
                  <a:gd name="connsiteX63" fmla="*/ 36645 w 479593"/>
                  <a:gd name="connsiteY63" fmla="*/ 177190 h 229836"/>
                  <a:gd name="connsiteX64" fmla="*/ 34732 w 479593"/>
                  <a:gd name="connsiteY64" fmla="*/ 182874 h 229836"/>
                  <a:gd name="connsiteX65" fmla="*/ 38502 w 479593"/>
                  <a:gd name="connsiteY65" fmla="*/ 181242 h 229836"/>
                  <a:gd name="connsiteX66" fmla="*/ 44579 w 479593"/>
                  <a:gd name="connsiteY66" fmla="*/ 182030 h 229836"/>
                  <a:gd name="connsiteX67" fmla="*/ 49475 w 479593"/>
                  <a:gd name="connsiteY67" fmla="*/ 183943 h 229836"/>
                  <a:gd name="connsiteX68" fmla="*/ 47843 w 479593"/>
                  <a:gd name="connsiteY68" fmla="*/ 176684 h 229836"/>
                  <a:gd name="connsiteX69" fmla="*/ 41203 w 479593"/>
                  <a:gd name="connsiteY69" fmla="*/ 175727 h 229836"/>
                  <a:gd name="connsiteX70" fmla="*/ 41091 w 479593"/>
                  <a:gd name="connsiteY70" fmla="*/ 171789 h 229836"/>
                  <a:gd name="connsiteX71" fmla="*/ 45536 w 479593"/>
                  <a:gd name="connsiteY71" fmla="*/ 165880 h 229836"/>
                  <a:gd name="connsiteX72" fmla="*/ 43510 w 479593"/>
                  <a:gd name="connsiteY72" fmla="*/ 158622 h 229836"/>
                  <a:gd name="connsiteX73" fmla="*/ 42441 w 479593"/>
                  <a:gd name="connsiteY73" fmla="*/ 153614 h 229836"/>
                  <a:gd name="connsiteX74" fmla="*/ 43792 w 479593"/>
                  <a:gd name="connsiteY74" fmla="*/ 153783 h 229836"/>
                  <a:gd name="connsiteX75" fmla="*/ 45986 w 479593"/>
                  <a:gd name="connsiteY75" fmla="*/ 156090 h 229836"/>
                  <a:gd name="connsiteX76" fmla="*/ 46549 w 479593"/>
                  <a:gd name="connsiteY76" fmla="*/ 158397 h 229836"/>
                  <a:gd name="connsiteX77" fmla="*/ 47336 w 479593"/>
                  <a:gd name="connsiteY77" fmla="*/ 160535 h 229836"/>
                  <a:gd name="connsiteX78" fmla="*/ 48012 w 479593"/>
                  <a:gd name="connsiteY78" fmla="*/ 163348 h 229836"/>
                  <a:gd name="connsiteX79" fmla="*/ 48969 w 479593"/>
                  <a:gd name="connsiteY79" fmla="*/ 167231 h 229836"/>
                  <a:gd name="connsiteX80" fmla="*/ 59941 w 479593"/>
                  <a:gd name="connsiteY80" fmla="*/ 162223 h 229836"/>
                  <a:gd name="connsiteX81" fmla="*/ 66862 w 479593"/>
                  <a:gd name="connsiteY81" fmla="*/ 155752 h 229836"/>
                  <a:gd name="connsiteX82" fmla="*/ 79185 w 479593"/>
                  <a:gd name="connsiteY82" fmla="*/ 154514 h 229836"/>
                  <a:gd name="connsiteX83" fmla="*/ 87850 w 479593"/>
                  <a:gd name="connsiteY83" fmla="*/ 153164 h 229836"/>
                  <a:gd name="connsiteX84" fmla="*/ 92745 w 479593"/>
                  <a:gd name="connsiteY84" fmla="*/ 152094 h 229836"/>
                  <a:gd name="connsiteX85" fmla="*/ 93308 w 479593"/>
                  <a:gd name="connsiteY85" fmla="*/ 150182 h 229836"/>
                  <a:gd name="connsiteX86" fmla="*/ 96853 w 479593"/>
                  <a:gd name="connsiteY86" fmla="*/ 152488 h 229836"/>
                  <a:gd name="connsiteX87" fmla="*/ 94827 w 479593"/>
                  <a:gd name="connsiteY87" fmla="*/ 156259 h 229836"/>
                  <a:gd name="connsiteX88" fmla="*/ 97697 w 479593"/>
                  <a:gd name="connsiteY88" fmla="*/ 155696 h 229836"/>
                  <a:gd name="connsiteX89" fmla="*/ 101467 w 479593"/>
                  <a:gd name="connsiteY89" fmla="*/ 153670 h 229836"/>
                  <a:gd name="connsiteX90" fmla="*/ 103774 w 479593"/>
                  <a:gd name="connsiteY90" fmla="*/ 151363 h 229836"/>
                  <a:gd name="connsiteX91" fmla="*/ 104449 w 479593"/>
                  <a:gd name="connsiteY91" fmla="*/ 149619 h 229836"/>
                  <a:gd name="connsiteX92" fmla="*/ 110920 w 479593"/>
                  <a:gd name="connsiteY92" fmla="*/ 150688 h 229836"/>
                  <a:gd name="connsiteX93" fmla="*/ 116040 w 479593"/>
                  <a:gd name="connsiteY93" fmla="*/ 150969 h 229836"/>
                  <a:gd name="connsiteX94" fmla="*/ 118348 w 479593"/>
                  <a:gd name="connsiteY94" fmla="*/ 149900 h 229836"/>
                  <a:gd name="connsiteX95" fmla="*/ 121893 w 479593"/>
                  <a:gd name="connsiteY95" fmla="*/ 149337 h 229836"/>
                  <a:gd name="connsiteX96" fmla="*/ 125831 w 479593"/>
                  <a:gd name="connsiteY96" fmla="*/ 145005 h 229836"/>
                  <a:gd name="connsiteX97" fmla="*/ 125831 w 479593"/>
                  <a:gd name="connsiteY97" fmla="*/ 139490 h 229836"/>
                  <a:gd name="connsiteX98" fmla="*/ 125550 w 479593"/>
                  <a:gd name="connsiteY98" fmla="*/ 136958 h 229836"/>
                  <a:gd name="connsiteX99" fmla="*/ 130952 w 479593"/>
                  <a:gd name="connsiteY99" fmla="*/ 138984 h 229836"/>
                  <a:gd name="connsiteX100" fmla="*/ 133259 w 479593"/>
                  <a:gd name="connsiteY100" fmla="*/ 141291 h 229836"/>
                  <a:gd name="connsiteX101" fmla="*/ 133427 w 479593"/>
                  <a:gd name="connsiteY101" fmla="*/ 144273 h 229836"/>
                  <a:gd name="connsiteX102" fmla="*/ 130558 w 479593"/>
                  <a:gd name="connsiteY102" fmla="*/ 149788 h 229836"/>
                  <a:gd name="connsiteX103" fmla="*/ 134047 w 479593"/>
                  <a:gd name="connsiteY103" fmla="*/ 148156 h 229836"/>
                  <a:gd name="connsiteX104" fmla="*/ 138942 w 479593"/>
                  <a:gd name="connsiteY104" fmla="*/ 146243 h 229836"/>
                  <a:gd name="connsiteX105" fmla="*/ 141361 w 479593"/>
                  <a:gd name="connsiteY105" fmla="*/ 143542 h 229836"/>
                  <a:gd name="connsiteX106" fmla="*/ 137873 w 479593"/>
                  <a:gd name="connsiteY106" fmla="*/ 139884 h 229836"/>
                  <a:gd name="connsiteX107" fmla="*/ 140180 w 479593"/>
                  <a:gd name="connsiteY107" fmla="*/ 136227 h 229836"/>
                  <a:gd name="connsiteX108" fmla="*/ 145469 w 479593"/>
                  <a:gd name="connsiteY108" fmla="*/ 133695 h 229836"/>
                  <a:gd name="connsiteX109" fmla="*/ 150477 w 479593"/>
                  <a:gd name="connsiteY109" fmla="*/ 133582 h 229836"/>
                  <a:gd name="connsiteX110" fmla="*/ 153066 w 479593"/>
                  <a:gd name="connsiteY110" fmla="*/ 135720 h 229836"/>
                  <a:gd name="connsiteX111" fmla="*/ 158861 w 479593"/>
                  <a:gd name="connsiteY111" fmla="*/ 139884 h 229836"/>
                  <a:gd name="connsiteX112" fmla="*/ 165107 w 479593"/>
                  <a:gd name="connsiteY112" fmla="*/ 134876 h 229836"/>
                  <a:gd name="connsiteX113" fmla="*/ 163363 w 479593"/>
                  <a:gd name="connsiteY113" fmla="*/ 123173 h 229836"/>
                  <a:gd name="connsiteX114" fmla="*/ 164826 w 479593"/>
                  <a:gd name="connsiteY114" fmla="*/ 119684 h 229836"/>
                  <a:gd name="connsiteX115" fmla="*/ 167414 w 479593"/>
                  <a:gd name="connsiteY115" fmla="*/ 123454 h 229836"/>
                  <a:gd name="connsiteX116" fmla="*/ 168652 w 479593"/>
                  <a:gd name="connsiteY116" fmla="*/ 125761 h 229836"/>
                  <a:gd name="connsiteX117" fmla="*/ 168933 w 479593"/>
                  <a:gd name="connsiteY117" fmla="*/ 133695 h 229836"/>
                  <a:gd name="connsiteX118" fmla="*/ 175292 w 479593"/>
                  <a:gd name="connsiteY118" fmla="*/ 137071 h 229836"/>
                  <a:gd name="connsiteX119" fmla="*/ 181650 w 479593"/>
                  <a:gd name="connsiteY119" fmla="*/ 131950 h 229836"/>
                  <a:gd name="connsiteX120" fmla="*/ 188178 w 479593"/>
                  <a:gd name="connsiteY120" fmla="*/ 124804 h 229836"/>
                  <a:gd name="connsiteX121" fmla="*/ 193748 w 479593"/>
                  <a:gd name="connsiteY121" fmla="*/ 126549 h 229836"/>
                  <a:gd name="connsiteX122" fmla="*/ 199037 w 479593"/>
                  <a:gd name="connsiteY122" fmla="*/ 128012 h 229836"/>
                  <a:gd name="connsiteX123" fmla="*/ 203257 w 479593"/>
                  <a:gd name="connsiteY123" fmla="*/ 123848 h 229836"/>
                  <a:gd name="connsiteX124" fmla="*/ 202864 w 479593"/>
                  <a:gd name="connsiteY124" fmla="*/ 118727 h 229836"/>
                  <a:gd name="connsiteX125" fmla="*/ 202582 w 479593"/>
                  <a:gd name="connsiteY125" fmla="*/ 113325 h 229836"/>
                  <a:gd name="connsiteX126" fmla="*/ 204327 w 479593"/>
                  <a:gd name="connsiteY126" fmla="*/ 109274 h 229836"/>
                  <a:gd name="connsiteX127" fmla="*/ 203539 w 479593"/>
                  <a:gd name="connsiteY127" fmla="*/ 103760 h 229836"/>
                  <a:gd name="connsiteX128" fmla="*/ 203145 w 479593"/>
                  <a:gd name="connsiteY128" fmla="*/ 96332 h 229836"/>
                  <a:gd name="connsiteX129" fmla="*/ 203708 w 479593"/>
                  <a:gd name="connsiteY129" fmla="*/ 91605 h 229836"/>
                  <a:gd name="connsiteX130" fmla="*/ 204777 w 479593"/>
                  <a:gd name="connsiteY130" fmla="*/ 97683 h 229836"/>
                  <a:gd name="connsiteX131" fmla="*/ 206014 w 479593"/>
                  <a:gd name="connsiteY131" fmla="*/ 106686 h 229836"/>
                  <a:gd name="connsiteX132" fmla="*/ 208209 w 479593"/>
                  <a:gd name="connsiteY132" fmla="*/ 110850 h 229836"/>
                  <a:gd name="connsiteX133" fmla="*/ 210010 w 479593"/>
                  <a:gd name="connsiteY133" fmla="*/ 115632 h 229836"/>
                  <a:gd name="connsiteX134" fmla="*/ 210629 w 479593"/>
                  <a:gd name="connsiteY134" fmla="*/ 116139 h 229836"/>
                  <a:gd name="connsiteX135" fmla="*/ 211529 w 479593"/>
                  <a:gd name="connsiteY135" fmla="*/ 116926 h 229836"/>
                  <a:gd name="connsiteX136" fmla="*/ 212204 w 479593"/>
                  <a:gd name="connsiteY136" fmla="*/ 119346 h 229836"/>
                  <a:gd name="connsiteX137" fmla="*/ 212654 w 479593"/>
                  <a:gd name="connsiteY137" fmla="*/ 122216 h 229836"/>
                  <a:gd name="connsiteX138" fmla="*/ 214174 w 479593"/>
                  <a:gd name="connsiteY138" fmla="*/ 123229 h 229836"/>
                  <a:gd name="connsiteX139" fmla="*/ 215186 w 479593"/>
                  <a:gd name="connsiteY139" fmla="*/ 124410 h 229836"/>
                  <a:gd name="connsiteX140" fmla="*/ 215974 w 479593"/>
                  <a:gd name="connsiteY140" fmla="*/ 126098 h 229836"/>
                  <a:gd name="connsiteX141" fmla="*/ 217775 w 479593"/>
                  <a:gd name="connsiteY141" fmla="*/ 127843 h 229836"/>
                  <a:gd name="connsiteX142" fmla="*/ 220025 w 479593"/>
                  <a:gd name="connsiteY142" fmla="*/ 126661 h 229836"/>
                  <a:gd name="connsiteX143" fmla="*/ 219125 w 479593"/>
                  <a:gd name="connsiteY143" fmla="*/ 123679 h 229836"/>
                  <a:gd name="connsiteX144" fmla="*/ 216087 w 479593"/>
                  <a:gd name="connsiteY144" fmla="*/ 122779 h 229836"/>
                  <a:gd name="connsiteX145" fmla="*/ 216087 w 479593"/>
                  <a:gd name="connsiteY145" fmla="*/ 121653 h 229836"/>
                  <a:gd name="connsiteX146" fmla="*/ 216312 w 479593"/>
                  <a:gd name="connsiteY146" fmla="*/ 120415 h 229836"/>
                  <a:gd name="connsiteX147" fmla="*/ 217212 w 479593"/>
                  <a:gd name="connsiteY147" fmla="*/ 118615 h 229836"/>
                  <a:gd name="connsiteX148" fmla="*/ 217606 w 479593"/>
                  <a:gd name="connsiteY148" fmla="*/ 116870 h 229836"/>
                  <a:gd name="connsiteX149" fmla="*/ 218338 w 479593"/>
                  <a:gd name="connsiteY149" fmla="*/ 115801 h 229836"/>
                  <a:gd name="connsiteX150" fmla="*/ 219857 w 479593"/>
                  <a:gd name="connsiteY150" fmla="*/ 117546 h 229836"/>
                  <a:gd name="connsiteX151" fmla="*/ 220419 w 479593"/>
                  <a:gd name="connsiteY151" fmla="*/ 119515 h 229836"/>
                  <a:gd name="connsiteX152" fmla="*/ 221714 w 479593"/>
                  <a:gd name="connsiteY152" fmla="*/ 120415 h 229836"/>
                  <a:gd name="connsiteX153" fmla="*/ 226553 w 479593"/>
                  <a:gd name="connsiteY153" fmla="*/ 119628 h 229836"/>
                  <a:gd name="connsiteX154" fmla="*/ 226215 w 479593"/>
                  <a:gd name="connsiteY154" fmla="*/ 117377 h 229836"/>
                  <a:gd name="connsiteX155" fmla="*/ 225315 w 479593"/>
                  <a:gd name="connsiteY155" fmla="*/ 115070 h 229836"/>
                  <a:gd name="connsiteX156" fmla="*/ 224921 w 479593"/>
                  <a:gd name="connsiteY156" fmla="*/ 111187 h 229836"/>
                  <a:gd name="connsiteX157" fmla="*/ 224864 w 479593"/>
                  <a:gd name="connsiteY157" fmla="*/ 108993 h 229836"/>
                  <a:gd name="connsiteX158" fmla="*/ 230323 w 479593"/>
                  <a:gd name="connsiteY158" fmla="*/ 111300 h 229836"/>
                  <a:gd name="connsiteX159" fmla="*/ 235499 w 479593"/>
                  <a:gd name="connsiteY159" fmla="*/ 104829 h 229836"/>
                  <a:gd name="connsiteX160" fmla="*/ 236062 w 479593"/>
                  <a:gd name="connsiteY160" fmla="*/ 99483 h 229836"/>
                  <a:gd name="connsiteX161" fmla="*/ 234261 w 479593"/>
                  <a:gd name="connsiteY161" fmla="*/ 96107 h 229836"/>
                  <a:gd name="connsiteX162" fmla="*/ 233924 w 479593"/>
                  <a:gd name="connsiteY162" fmla="*/ 90930 h 229836"/>
                  <a:gd name="connsiteX163" fmla="*/ 233024 w 479593"/>
                  <a:gd name="connsiteY163" fmla="*/ 82715 h 229836"/>
                  <a:gd name="connsiteX164" fmla="*/ 234092 w 479593"/>
                  <a:gd name="connsiteY164" fmla="*/ 79508 h 229836"/>
                  <a:gd name="connsiteX165" fmla="*/ 234261 w 479593"/>
                  <a:gd name="connsiteY165" fmla="*/ 75400 h 229836"/>
                  <a:gd name="connsiteX166" fmla="*/ 235893 w 479593"/>
                  <a:gd name="connsiteY166" fmla="*/ 73600 h 229836"/>
                  <a:gd name="connsiteX167" fmla="*/ 234205 w 479593"/>
                  <a:gd name="connsiteY167" fmla="*/ 67860 h 229836"/>
                  <a:gd name="connsiteX168" fmla="*/ 231335 w 479593"/>
                  <a:gd name="connsiteY168" fmla="*/ 59757 h 229836"/>
                  <a:gd name="connsiteX169" fmla="*/ 234993 w 479593"/>
                  <a:gd name="connsiteY169" fmla="*/ 57169 h 229836"/>
                  <a:gd name="connsiteX170" fmla="*/ 238088 w 479593"/>
                  <a:gd name="connsiteY170" fmla="*/ 61896 h 229836"/>
                  <a:gd name="connsiteX171" fmla="*/ 237300 w 479593"/>
                  <a:gd name="connsiteY171" fmla="*/ 66904 h 229836"/>
                  <a:gd name="connsiteX172" fmla="*/ 240001 w 479593"/>
                  <a:gd name="connsiteY172" fmla="*/ 70955 h 229836"/>
                  <a:gd name="connsiteX173" fmla="*/ 244052 w 479593"/>
                  <a:gd name="connsiteY173" fmla="*/ 73093 h 229836"/>
                  <a:gd name="connsiteX174" fmla="*/ 247428 w 479593"/>
                  <a:gd name="connsiteY174" fmla="*/ 74837 h 229836"/>
                  <a:gd name="connsiteX175" fmla="*/ 249623 w 479593"/>
                  <a:gd name="connsiteY175" fmla="*/ 82546 h 229836"/>
                  <a:gd name="connsiteX176" fmla="*/ 255306 w 479593"/>
                  <a:gd name="connsiteY176" fmla="*/ 89017 h 229836"/>
                  <a:gd name="connsiteX177" fmla="*/ 260989 w 479593"/>
                  <a:gd name="connsiteY177" fmla="*/ 87554 h 229836"/>
                  <a:gd name="connsiteX178" fmla="*/ 258963 w 479593"/>
                  <a:gd name="connsiteY178" fmla="*/ 91493 h 229836"/>
                  <a:gd name="connsiteX179" fmla="*/ 256544 w 479593"/>
                  <a:gd name="connsiteY179" fmla="*/ 95263 h 229836"/>
                  <a:gd name="connsiteX180" fmla="*/ 261552 w 479593"/>
                  <a:gd name="connsiteY180" fmla="*/ 97289 h 229836"/>
                  <a:gd name="connsiteX181" fmla="*/ 269542 w 479593"/>
                  <a:gd name="connsiteY181" fmla="*/ 97852 h 229836"/>
                  <a:gd name="connsiteX182" fmla="*/ 280346 w 479593"/>
                  <a:gd name="connsiteY182" fmla="*/ 98133 h 229836"/>
                  <a:gd name="connsiteX183" fmla="*/ 284284 w 479593"/>
                  <a:gd name="connsiteY183" fmla="*/ 94475 h 229836"/>
                  <a:gd name="connsiteX184" fmla="*/ 277644 w 479593"/>
                  <a:gd name="connsiteY184" fmla="*/ 93237 h 229836"/>
                  <a:gd name="connsiteX185" fmla="*/ 273200 w 479593"/>
                  <a:gd name="connsiteY185" fmla="*/ 92956 h 229836"/>
                  <a:gd name="connsiteX186" fmla="*/ 275900 w 479593"/>
                  <a:gd name="connsiteY186" fmla="*/ 90536 h 229836"/>
                  <a:gd name="connsiteX187" fmla="*/ 280346 w 479593"/>
                  <a:gd name="connsiteY187" fmla="*/ 88398 h 229836"/>
                  <a:gd name="connsiteX188" fmla="*/ 279502 w 479593"/>
                  <a:gd name="connsiteY188" fmla="*/ 86823 h 229836"/>
                  <a:gd name="connsiteX189" fmla="*/ 276688 w 479593"/>
                  <a:gd name="connsiteY189" fmla="*/ 85529 h 229836"/>
                  <a:gd name="connsiteX190" fmla="*/ 276969 w 479593"/>
                  <a:gd name="connsiteY190" fmla="*/ 83278 h 229836"/>
                  <a:gd name="connsiteX191" fmla="*/ 285353 w 479593"/>
                  <a:gd name="connsiteY191" fmla="*/ 85697 h 229836"/>
                  <a:gd name="connsiteX192" fmla="*/ 288448 w 479593"/>
                  <a:gd name="connsiteY192" fmla="*/ 91605 h 229836"/>
                  <a:gd name="connsiteX193" fmla="*/ 297507 w 479593"/>
                  <a:gd name="connsiteY193" fmla="*/ 87836 h 229836"/>
                  <a:gd name="connsiteX194" fmla="*/ 296720 w 479593"/>
                  <a:gd name="connsiteY194" fmla="*/ 84460 h 229836"/>
                  <a:gd name="connsiteX195" fmla="*/ 295088 w 479593"/>
                  <a:gd name="connsiteY195" fmla="*/ 80689 h 229836"/>
                  <a:gd name="connsiteX196" fmla="*/ 294919 w 479593"/>
                  <a:gd name="connsiteY196" fmla="*/ 77595 h 229836"/>
                  <a:gd name="connsiteX197" fmla="*/ 296663 w 479593"/>
                  <a:gd name="connsiteY197" fmla="*/ 73262 h 229836"/>
                  <a:gd name="connsiteX198" fmla="*/ 303978 w 479593"/>
                  <a:gd name="connsiteY198" fmla="*/ 70167 h 229836"/>
                  <a:gd name="connsiteX199" fmla="*/ 307917 w 479593"/>
                  <a:gd name="connsiteY199" fmla="*/ 68141 h 229836"/>
                  <a:gd name="connsiteX200" fmla="*/ 304428 w 479593"/>
                  <a:gd name="connsiteY200" fmla="*/ 73825 h 229836"/>
                  <a:gd name="connsiteX201" fmla="*/ 306342 w 479593"/>
                  <a:gd name="connsiteY201" fmla="*/ 81533 h 229836"/>
                  <a:gd name="connsiteX202" fmla="*/ 312025 w 479593"/>
                  <a:gd name="connsiteY202" fmla="*/ 83559 h 229836"/>
                  <a:gd name="connsiteX203" fmla="*/ 315964 w 479593"/>
                  <a:gd name="connsiteY203" fmla="*/ 81140 h 229836"/>
                  <a:gd name="connsiteX204" fmla="*/ 316076 w 479593"/>
                  <a:gd name="connsiteY204" fmla="*/ 75625 h 229836"/>
                  <a:gd name="connsiteX205" fmla="*/ 312812 w 479593"/>
                  <a:gd name="connsiteY205" fmla="*/ 73712 h 229836"/>
                  <a:gd name="connsiteX206" fmla="*/ 312700 w 479593"/>
                  <a:gd name="connsiteY206" fmla="*/ 71686 h 229836"/>
                  <a:gd name="connsiteX207" fmla="*/ 316189 w 479593"/>
                  <a:gd name="connsiteY207" fmla="*/ 72362 h 229836"/>
                  <a:gd name="connsiteX208" fmla="*/ 321196 w 479593"/>
                  <a:gd name="connsiteY208" fmla="*/ 73600 h 229836"/>
                  <a:gd name="connsiteX209" fmla="*/ 327443 w 479593"/>
                  <a:gd name="connsiteY209" fmla="*/ 67804 h 229836"/>
                  <a:gd name="connsiteX210" fmla="*/ 331775 w 479593"/>
                  <a:gd name="connsiteY210" fmla="*/ 66341 h 229836"/>
                  <a:gd name="connsiteX211" fmla="*/ 335039 w 479593"/>
                  <a:gd name="connsiteY211" fmla="*/ 67691 h 229836"/>
                  <a:gd name="connsiteX212" fmla="*/ 339372 w 479593"/>
                  <a:gd name="connsiteY212" fmla="*/ 69154 h 229836"/>
                  <a:gd name="connsiteX213" fmla="*/ 343592 w 479593"/>
                  <a:gd name="connsiteY213" fmla="*/ 70899 h 229836"/>
                  <a:gd name="connsiteX214" fmla="*/ 343479 w 479593"/>
                  <a:gd name="connsiteY214" fmla="*/ 73993 h 229836"/>
                  <a:gd name="connsiteX215" fmla="*/ 350682 w 479593"/>
                  <a:gd name="connsiteY215" fmla="*/ 75231 h 229836"/>
                  <a:gd name="connsiteX216" fmla="*/ 354620 w 479593"/>
                  <a:gd name="connsiteY216" fmla="*/ 72925 h 229836"/>
                  <a:gd name="connsiteX217" fmla="*/ 353664 w 479593"/>
                  <a:gd name="connsiteY217" fmla="*/ 70899 h 229836"/>
                  <a:gd name="connsiteX218" fmla="*/ 351469 w 479593"/>
                  <a:gd name="connsiteY218" fmla="*/ 69436 h 229836"/>
                  <a:gd name="connsiteX219" fmla="*/ 357152 w 479593"/>
                  <a:gd name="connsiteY219" fmla="*/ 63527 h 229836"/>
                  <a:gd name="connsiteX220" fmla="*/ 360529 w 479593"/>
                  <a:gd name="connsiteY220" fmla="*/ 63133 h 229836"/>
                  <a:gd name="connsiteX221" fmla="*/ 364186 w 479593"/>
                  <a:gd name="connsiteY221" fmla="*/ 66116 h 229836"/>
                  <a:gd name="connsiteX222" fmla="*/ 366887 w 479593"/>
                  <a:gd name="connsiteY222" fmla="*/ 68423 h 229836"/>
                  <a:gd name="connsiteX223" fmla="*/ 371332 w 479593"/>
                  <a:gd name="connsiteY223" fmla="*/ 70842 h 229836"/>
                  <a:gd name="connsiteX224" fmla="*/ 384611 w 479593"/>
                  <a:gd name="connsiteY224" fmla="*/ 64765 h 229836"/>
                  <a:gd name="connsiteX225" fmla="*/ 390464 w 479593"/>
                  <a:gd name="connsiteY225" fmla="*/ 62740 h 229836"/>
                  <a:gd name="connsiteX226" fmla="*/ 399523 w 479593"/>
                  <a:gd name="connsiteY226" fmla="*/ 58013 h 229836"/>
                  <a:gd name="connsiteX227" fmla="*/ 409145 w 479593"/>
                  <a:gd name="connsiteY227" fmla="*/ 55312 h 229836"/>
                  <a:gd name="connsiteX228" fmla="*/ 413365 w 479593"/>
                  <a:gd name="connsiteY228" fmla="*/ 49123 h 229836"/>
                  <a:gd name="connsiteX229" fmla="*/ 413646 w 479593"/>
                  <a:gd name="connsiteY229" fmla="*/ 46141 h 229836"/>
                  <a:gd name="connsiteX230" fmla="*/ 413196 w 479593"/>
                  <a:gd name="connsiteY230" fmla="*/ 41695 h 229836"/>
                  <a:gd name="connsiteX231" fmla="*/ 413477 w 479593"/>
                  <a:gd name="connsiteY231" fmla="*/ 39613 h 229836"/>
                  <a:gd name="connsiteX232" fmla="*/ 415335 w 479593"/>
                  <a:gd name="connsiteY232" fmla="*/ 39332 h 229836"/>
                  <a:gd name="connsiteX233" fmla="*/ 417867 w 479593"/>
                  <a:gd name="connsiteY233" fmla="*/ 41977 h 229836"/>
                  <a:gd name="connsiteX234" fmla="*/ 420005 w 479593"/>
                  <a:gd name="connsiteY234" fmla="*/ 42370 h 229836"/>
                  <a:gd name="connsiteX235" fmla="*/ 423943 w 479593"/>
                  <a:gd name="connsiteY235" fmla="*/ 40345 h 229836"/>
                  <a:gd name="connsiteX236" fmla="*/ 428163 w 479593"/>
                  <a:gd name="connsiteY236" fmla="*/ 40063 h 229836"/>
                  <a:gd name="connsiteX237" fmla="*/ 425069 w 479593"/>
                  <a:gd name="connsiteY237" fmla="*/ 36293 h 229836"/>
                  <a:gd name="connsiteX238" fmla="*/ 424787 w 479593"/>
                  <a:gd name="connsiteY238" fmla="*/ 33086 h 229836"/>
                  <a:gd name="connsiteX239" fmla="*/ 431427 w 479593"/>
                  <a:gd name="connsiteY239" fmla="*/ 24196 h 229836"/>
                  <a:gd name="connsiteX240" fmla="*/ 433340 w 479593"/>
                  <a:gd name="connsiteY240" fmla="*/ 17331 h 229836"/>
                  <a:gd name="connsiteX241" fmla="*/ 435929 w 479593"/>
                  <a:gd name="connsiteY241" fmla="*/ 15699 h 229836"/>
                  <a:gd name="connsiteX242" fmla="*/ 442962 w 479593"/>
                  <a:gd name="connsiteY242" fmla="*/ 15980 h 229836"/>
                  <a:gd name="connsiteX243" fmla="*/ 449996 w 479593"/>
                  <a:gd name="connsiteY243" fmla="*/ 16937 h 229836"/>
                  <a:gd name="connsiteX244" fmla="*/ 455004 w 479593"/>
                  <a:gd name="connsiteY244" fmla="*/ 12885 h 229836"/>
                  <a:gd name="connsiteX245" fmla="*/ 457029 w 479593"/>
                  <a:gd name="connsiteY245" fmla="*/ 7765 h 229836"/>
                  <a:gd name="connsiteX246" fmla="*/ 459618 w 479593"/>
                  <a:gd name="connsiteY246" fmla="*/ 11422 h 229836"/>
                  <a:gd name="connsiteX247" fmla="*/ 460687 w 479593"/>
                  <a:gd name="connsiteY247" fmla="*/ 14911 h 229836"/>
                  <a:gd name="connsiteX248" fmla="*/ 462037 w 479593"/>
                  <a:gd name="connsiteY248" fmla="*/ 17218 h 229836"/>
                  <a:gd name="connsiteX249" fmla="*/ 467158 w 479593"/>
                  <a:gd name="connsiteY249" fmla="*/ 13167 h 229836"/>
                  <a:gd name="connsiteX250" fmla="*/ 469465 w 479593"/>
                  <a:gd name="connsiteY250" fmla="*/ 10466 h 229836"/>
                  <a:gd name="connsiteX251" fmla="*/ 476499 w 479593"/>
                  <a:gd name="connsiteY251" fmla="*/ 5908 h 229836"/>
                  <a:gd name="connsiteX252" fmla="*/ 479593 w 479593"/>
                  <a:gd name="connsiteY252" fmla="*/ 225 h 229836"/>
                  <a:gd name="connsiteX253" fmla="*/ 129207 w 479593"/>
                  <a:gd name="connsiteY253" fmla="*/ 0 h 22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</a:cxnLst>
                <a:rect l="l" t="t" r="r" b="b"/>
                <a:pathLst>
                  <a:path w="479593" h="229836">
                    <a:moveTo>
                      <a:pt x="129207" y="0"/>
                    </a:moveTo>
                    <a:lnTo>
                      <a:pt x="128870" y="2644"/>
                    </a:lnTo>
                    <a:cubicBezTo>
                      <a:pt x="127913" y="4108"/>
                      <a:pt x="126450" y="5120"/>
                      <a:pt x="124706" y="5514"/>
                    </a:cubicBezTo>
                    <a:cubicBezTo>
                      <a:pt x="121893" y="6077"/>
                      <a:pt x="122062" y="7934"/>
                      <a:pt x="121498" y="10410"/>
                    </a:cubicBezTo>
                    <a:cubicBezTo>
                      <a:pt x="120936" y="12829"/>
                      <a:pt x="119811" y="14911"/>
                      <a:pt x="117335" y="16036"/>
                    </a:cubicBezTo>
                    <a:cubicBezTo>
                      <a:pt x="114915" y="17162"/>
                      <a:pt x="111708" y="18287"/>
                      <a:pt x="110920" y="21663"/>
                    </a:cubicBezTo>
                    <a:cubicBezTo>
                      <a:pt x="110188" y="25040"/>
                      <a:pt x="106419" y="29935"/>
                      <a:pt x="104168" y="34043"/>
                    </a:cubicBezTo>
                    <a:cubicBezTo>
                      <a:pt x="101917" y="38150"/>
                      <a:pt x="104561" y="41526"/>
                      <a:pt x="105293" y="48898"/>
                    </a:cubicBezTo>
                    <a:cubicBezTo>
                      <a:pt x="106024" y="56212"/>
                      <a:pt x="102480" y="61671"/>
                      <a:pt x="99666" y="65778"/>
                    </a:cubicBezTo>
                    <a:cubicBezTo>
                      <a:pt x="96853" y="69886"/>
                      <a:pt x="96459" y="72137"/>
                      <a:pt x="90439" y="72362"/>
                    </a:cubicBezTo>
                    <a:cubicBezTo>
                      <a:pt x="84417" y="72531"/>
                      <a:pt x="86106" y="74050"/>
                      <a:pt x="85543" y="77032"/>
                    </a:cubicBezTo>
                    <a:cubicBezTo>
                      <a:pt x="84980" y="80014"/>
                      <a:pt x="84248" y="81140"/>
                      <a:pt x="80479" y="82265"/>
                    </a:cubicBezTo>
                    <a:cubicBezTo>
                      <a:pt x="76709" y="83390"/>
                      <a:pt x="68043" y="87723"/>
                      <a:pt x="63936" y="90536"/>
                    </a:cubicBezTo>
                    <a:cubicBezTo>
                      <a:pt x="59772" y="93350"/>
                      <a:pt x="63373" y="98020"/>
                      <a:pt x="65061" y="100271"/>
                    </a:cubicBezTo>
                    <a:cubicBezTo>
                      <a:pt x="66749" y="102522"/>
                      <a:pt x="64892" y="105560"/>
                      <a:pt x="61685" y="108149"/>
                    </a:cubicBezTo>
                    <a:cubicBezTo>
                      <a:pt x="58478" y="110793"/>
                      <a:pt x="52457" y="111356"/>
                      <a:pt x="47562" y="109837"/>
                    </a:cubicBezTo>
                    <a:cubicBezTo>
                      <a:pt x="42666" y="108317"/>
                      <a:pt x="42497" y="108711"/>
                      <a:pt x="41541" y="110005"/>
                    </a:cubicBezTo>
                    <a:cubicBezTo>
                      <a:pt x="40584" y="111300"/>
                      <a:pt x="42497" y="117152"/>
                      <a:pt x="43454" y="121259"/>
                    </a:cubicBezTo>
                    <a:cubicBezTo>
                      <a:pt x="44410" y="125367"/>
                      <a:pt x="41935" y="126886"/>
                      <a:pt x="35576" y="126717"/>
                    </a:cubicBezTo>
                    <a:cubicBezTo>
                      <a:pt x="29162" y="126549"/>
                      <a:pt x="28430" y="126717"/>
                      <a:pt x="27304" y="128237"/>
                    </a:cubicBezTo>
                    <a:cubicBezTo>
                      <a:pt x="26179" y="129756"/>
                      <a:pt x="24266" y="130093"/>
                      <a:pt x="21453" y="130093"/>
                    </a:cubicBezTo>
                    <a:cubicBezTo>
                      <a:pt x="18640" y="130093"/>
                      <a:pt x="15994" y="134595"/>
                      <a:pt x="14476" y="138702"/>
                    </a:cubicBezTo>
                    <a:cubicBezTo>
                      <a:pt x="12956" y="142810"/>
                      <a:pt x="12394" y="142473"/>
                      <a:pt x="7104" y="142247"/>
                    </a:cubicBezTo>
                    <a:cubicBezTo>
                      <a:pt x="1815" y="142079"/>
                      <a:pt x="6711" y="150519"/>
                      <a:pt x="6711" y="150519"/>
                    </a:cubicBezTo>
                    <a:cubicBezTo>
                      <a:pt x="6711" y="150519"/>
                      <a:pt x="3784" y="153614"/>
                      <a:pt x="1759" y="152207"/>
                    </a:cubicBezTo>
                    <a:cubicBezTo>
                      <a:pt x="1927" y="152376"/>
                      <a:pt x="2096" y="152601"/>
                      <a:pt x="2321" y="152714"/>
                    </a:cubicBezTo>
                    <a:cubicBezTo>
                      <a:pt x="4629" y="153670"/>
                      <a:pt x="6654" y="153108"/>
                      <a:pt x="6654" y="151363"/>
                    </a:cubicBezTo>
                    <a:cubicBezTo>
                      <a:pt x="6654" y="149619"/>
                      <a:pt x="7048" y="150013"/>
                      <a:pt x="8005" y="151645"/>
                    </a:cubicBezTo>
                    <a:cubicBezTo>
                      <a:pt x="8961" y="153276"/>
                      <a:pt x="10030" y="153389"/>
                      <a:pt x="12337" y="153389"/>
                    </a:cubicBezTo>
                    <a:cubicBezTo>
                      <a:pt x="14644" y="153389"/>
                      <a:pt x="15601" y="153389"/>
                      <a:pt x="15713" y="155808"/>
                    </a:cubicBezTo>
                    <a:cubicBezTo>
                      <a:pt x="15882" y="158228"/>
                      <a:pt x="15713" y="159860"/>
                      <a:pt x="12731" y="160816"/>
                    </a:cubicBezTo>
                    <a:cubicBezTo>
                      <a:pt x="9749" y="161773"/>
                      <a:pt x="7048" y="162561"/>
                      <a:pt x="6767" y="164868"/>
                    </a:cubicBezTo>
                    <a:cubicBezTo>
                      <a:pt x="6485" y="167175"/>
                      <a:pt x="6654" y="167962"/>
                      <a:pt x="4741" y="169876"/>
                    </a:cubicBezTo>
                    <a:cubicBezTo>
                      <a:pt x="2828" y="171789"/>
                      <a:pt x="1871" y="173927"/>
                      <a:pt x="1477" y="176740"/>
                    </a:cubicBezTo>
                    <a:cubicBezTo>
                      <a:pt x="1084" y="179554"/>
                      <a:pt x="1084" y="181861"/>
                      <a:pt x="520" y="183999"/>
                    </a:cubicBezTo>
                    <a:cubicBezTo>
                      <a:pt x="-42" y="186137"/>
                      <a:pt x="-717" y="192383"/>
                      <a:pt x="1871" y="191933"/>
                    </a:cubicBezTo>
                    <a:cubicBezTo>
                      <a:pt x="4460" y="191483"/>
                      <a:pt x="4741" y="190751"/>
                      <a:pt x="4741" y="193171"/>
                    </a:cubicBezTo>
                    <a:cubicBezTo>
                      <a:pt x="4741" y="195590"/>
                      <a:pt x="4629" y="197897"/>
                      <a:pt x="6767" y="198010"/>
                    </a:cubicBezTo>
                    <a:cubicBezTo>
                      <a:pt x="8961" y="198123"/>
                      <a:pt x="9636" y="198291"/>
                      <a:pt x="7160" y="200430"/>
                    </a:cubicBezTo>
                    <a:cubicBezTo>
                      <a:pt x="4741" y="202568"/>
                      <a:pt x="4178" y="204312"/>
                      <a:pt x="5923" y="206225"/>
                    </a:cubicBezTo>
                    <a:cubicBezTo>
                      <a:pt x="7667" y="208138"/>
                      <a:pt x="7554" y="208138"/>
                      <a:pt x="7948" y="209883"/>
                    </a:cubicBezTo>
                    <a:cubicBezTo>
                      <a:pt x="8342" y="211627"/>
                      <a:pt x="8904" y="212021"/>
                      <a:pt x="10367" y="213371"/>
                    </a:cubicBezTo>
                    <a:cubicBezTo>
                      <a:pt x="11831" y="214722"/>
                      <a:pt x="12956" y="215285"/>
                      <a:pt x="15375" y="215510"/>
                    </a:cubicBezTo>
                    <a:cubicBezTo>
                      <a:pt x="17795" y="215791"/>
                      <a:pt x="18640" y="216860"/>
                      <a:pt x="16332" y="217423"/>
                    </a:cubicBezTo>
                    <a:cubicBezTo>
                      <a:pt x="14025" y="217985"/>
                      <a:pt x="11212" y="217535"/>
                      <a:pt x="11324" y="219561"/>
                    </a:cubicBezTo>
                    <a:cubicBezTo>
                      <a:pt x="11437" y="221587"/>
                      <a:pt x="12956" y="222262"/>
                      <a:pt x="13069" y="224569"/>
                    </a:cubicBezTo>
                    <a:cubicBezTo>
                      <a:pt x="13181" y="226876"/>
                      <a:pt x="13350" y="229577"/>
                      <a:pt x="15095" y="229802"/>
                    </a:cubicBezTo>
                    <a:cubicBezTo>
                      <a:pt x="16839" y="230083"/>
                      <a:pt x="18583" y="228564"/>
                      <a:pt x="19708" y="228170"/>
                    </a:cubicBezTo>
                    <a:cubicBezTo>
                      <a:pt x="20778" y="227776"/>
                      <a:pt x="22128" y="227101"/>
                      <a:pt x="24604" y="228339"/>
                    </a:cubicBezTo>
                    <a:cubicBezTo>
                      <a:pt x="27024" y="229577"/>
                      <a:pt x="37208" y="228170"/>
                      <a:pt x="39740" y="226876"/>
                    </a:cubicBezTo>
                    <a:cubicBezTo>
                      <a:pt x="42328" y="225526"/>
                      <a:pt x="46099" y="219730"/>
                      <a:pt x="47730" y="217985"/>
                    </a:cubicBezTo>
                    <a:cubicBezTo>
                      <a:pt x="49362" y="216241"/>
                      <a:pt x="50150" y="212302"/>
                      <a:pt x="48293" y="210727"/>
                    </a:cubicBezTo>
                    <a:cubicBezTo>
                      <a:pt x="46380" y="209095"/>
                      <a:pt x="44748" y="208982"/>
                      <a:pt x="43679" y="206675"/>
                    </a:cubicBezTo>
                    <a:cubicBezTo>
                      <a:pt x="42610" y="204368"/>
                      <a:pt x="40696" y="204087"/>
                      <a:pt x="39233" y="203693"/>
                    </a:cubicBezTo>
                    <a:cubicBezTo>
                      <a:pt x="37770" y="203299"/>
                      <a:pt x="37320" y="201667"/>
                      <a:pt x="37039" y="199529"/>
                    </a:cubicBezTo>
                    <a:cubicBezTo>
                      <a:pt x="36758" y="197391"/>
                      <a:pt x="36927" y="194465"/>
                      <a:pt x="38277" y="196716"/>
                    </a:cubicBezTo>
                    <a:cubicBezTo>
                      <a:pt x="42610" y="203806"/>
                      <a:pt x="43454" y="196266"/>
                      <a:pt x="38390" y="191877"/>
                    </a:cubicBezTo>
                    <a:cubicBezTo>
                      <a:pt x="36645" y="190358"/>
                      <a:pt x="35126" y="190414"/>
                      <a:pt x="32988" y="190639"/>
                    </a:cubicBezTo>
                    <a:cubicBezTo>
                      <a:pt x="30849" y="190864"/>
                      <a:pt x="30005" y="190639"/>
                      <a:pt x="29724" y="189570"/>
                    </a:cubicBezTo>
                    <a:cubicBezTo>
                      <a:pt x="29443" y="188501"/>
                      <a:pt x="29443" y="185631"/>
                      <a:pt x="29724" y="184449"/>
                    </a:cubicBezTo>
                    <a:cubicBezTo>
                      <a:pt x="30005" y="183211"/>
                      <a:pt x="30400" y="182817"/>
                      <a:pt x="29049" y="182030"/>
                    </a:cubicBezTo>
                    <a:cubicBezTo>
                      <a:pt x="27699" y="181242"/>
                      <a:pt x="26629" y="179329"/>
                      <a:pt x="28936" y="177866"/>
                    </a:cubicBezTo>
                    <a:cubicBezTo>
                      <a:pt x="31244" y="176403"/>
                      <a:pt x="33944" y="173983"/>
                      <a:pt x="35576" y="174377"/>
                    </a:cubicBezTo>
                    <a:cubicBezTo>
                      <a:pt x="37208" y="174771"/>
                      <a:pt x="37320" y="175840"/>
                      <a:pt x="36645" y="177190"/>
                    </a:cubicBezTo>
                    <a:cubicBezTo>
                      <a:pt x="35970" y="178541"/>
                      <a:pt x="33663" y="181748"/>
                      <a:pt x="34732" y="182874"/>
                    </a:cubicBezTo>
                    <a:cubicBezTo>
                      <a:pt x="35801" y="183943"/>
                      <a:pt x="36758" y="181917"/>
                      <a:pt x="38502" y="181242"/>
                    </a:cubicBezTo>
                    <a:cubicBezTo>
                      <a:pt x="40247" y="180566"/>
                      <a:pt x="42160" y="180060"/>
                      <a:pt x="44579" y="182030"/>
                    </a:cubicBezTo>
                    <a:cubicBezTo>
                      <a:pt x="46999" y="184055"/>
                      <a:pt x="49024" y="185800"/>
                      <a:pt x="49475" y="183943"/>
                    </a:cubicBezTo>
                    <a:cubicBezTo>
                      <a:pt x="49868" y="182030"/>
                      <a:pt x="50825" y="176403"/>
                      <a:pt x="47843" y="176684"/>
                    </a:cubicBezTo>
                    <a:cubicBezTo>
                      <a:pt x="44860" y="176966"/>
                      <a:pt x="42722" y="176290"/>
                      <a:pt x="41203" y="175727"/>
                    </a:cubicBezTo>
                    <a:cubicBezTo>
                      <a:pt x="39740" y="175165"/>
                      <a:pt x="39852" y="172520"/>
                      <a:pt x="41091" y="171789"/>
                    </a:cubicBezTo>
                    <a:cubicBezTo>
                      <a:pt x="42328" y="171113"/>
                      <a:pt x="46211" y="169369"/>
                      <a:pt x="45536" y="165880"/>
                    </a:cubicBezTo>
                    <a:cubicBezTo>
                      <a:pt x="44860" y="162392"/>
                      <a:pt x="44185" y="160085"/>
                      <a:pt x="43510" y="158622"/>
                    </a:cubicBezTo>
                    <a:cubicBezTo>
                      <a:pt x="42835" y="157159"/>
                      <a:pt x="42554" y="155133"/>
                      <a:pt x="42441" y="153614"/>
                    </a:cubicBezTo>
                    <a:cubicBezTo>
                      <a:pt x="42328" y="152151"/>
                      <a:pt x="43116" y="152263"/>
                      <a:pt x="43792" y="153783"/>
                    </a:cubicBezTo>
                    <a:cubicBezTo>
                      <a:pt x="44467" y="155245"/>
                      <a:pt x="44185" y="155921"/>
                      <a:pt x="45986" y="156090"/>
                    </a:cubicBezTo>
                    <a:cubicBezTo>
                      <a:pt x="47730" y="156202"/>
                      <a:pt x="46661" y="157440"/>
                      <a:pt x="46549" y="158397"/>
                    </a:cubicBezTo>
                    <a:cubicBezTo>
                      <a:pt x="46436" y="159353"/>
                      <a:pt x="46436" y="160310"/>
                      <a:pt x="47336" y="160535"/>
                    </a:cubicBezTo>
                    <a:cubicBezTo>
                      <a:pt x="48293" y="160816"/>
                      <a:pt x="48124" y="162279"/>
                      <a:pt x="48012" y="163348"/>
                    </a:cubicBezTo>
                    <a:cubicBezTo>
                      <a:pt x="47843" y="164417"/>
                      <a:pt x="46549" y="167231"/>
                      <a:pt x="48969" y="167231"/>
                    </a:cubicBezTo>
                    <a:cubicBezTo>
                      <a:pt x="51388" y="167231"/>
                      <a:pt x="58309" y="164699"/>
                      <a:pt x="59941" y="162223"/>
                    </a:cubicBezTo>
                    <a:cubicBezTo>
                      <a:pt x="61573" y="159803"/>
                      <a:pt x="63598" y="155358"/>
                      <a:pt x="66862" y="155752"/>
                    </a:cubicBezTo>
                    <a:cubicBezTo>
                      <a:pt x="70125" y="156146"/>
                      <a:pt x="75921" y="155471"/>
                      <a:pt x="79185" y="154514"/>
                    </a:cubicBezTo>
                    <a:cubicBezTo>
                      <a:pt x="82448" y="153557"/>
                      <a:pt x="85937" y="153164"/>
                      <a:pt x="87850" y="153164"/>
                    </a:cubicBezTo>
                    <a:cubicBezTo>
                      <a:pt x="89763" y="153164"/>
                      <a:pt x="92970" y="153164"/>
                      <a:pt x="92745" y="152094"/>
                    </a:cubicBezTo>
                    <a:cubicBezTo>
                      <a:pt x="92464" y="151025"/>
                      <a:pt x="91957" y="149956"/>
                      <a:pt x="93308" y="150182"/>
                    </a:cubicBezTo>
                    <a:cubicBezTo>
                      <a:pt x="94659" y="150463"/>
                      <a:pt x="98710" y="150294"/>
                      <a:pt x="96853" y="152488"/>
                    </a:cubicBezTo>
                    <a:cubicBezTo>
                      <a:pt x="94940" y="154627"/>
                      <a:pt x="94433" y="154514"/>
                      <a:pt x="94827" y="156259"/>
                    </a:cubicBezTo>
                    <a:cubicBezTo>
                      <a:pt x="95221" y="158003"/>
                      <a:pt x="97022" y="156371"/>
                      <a:pt x="97697" y="155696"/>
                    </a:cubicBezTo>
                    <a:cubicBezTo>
                      <a:pt x="98372" y="155021"/>
                      <a:pt x="99610" y="154345"/>
                      <a:pt x="101467" y="153670"/>
                    </a:cubicBezTo>
                    <a:cubicBezTo>
                      <a:pt x="103380" y="152995"/>
                      <a:pt x="104956" y="151926"/>
                      <a:pt x="103774" y="151363"/>
                    </a:cubicBezTo>
                    <a:cubicBezTo>
                      <a:pt x="102536" y="150800"/>
                      <a:pt x="102030" y="149900"/>
                      <a:pt x="104449" y="149619"/>
                    </a:cubicBezTo>
                    <a:cubicBezTo>
                      <a:pt x="106869" y="149337"/>
                      <a:pt x="109063" y="149619"/>
                      <a:pt x="110920" y="150688"/>
                    </a:cubicBezTo>
                    <a:cubicBezTo>
                      <a:pt x="112833" y="151757"/>
                      <a:pt x="114972" y="152432"/>
                      <a:pt x="116040" y="150969"/>
                    </a:cubicBezTo>
                    <a:cubicBezTo>
                      <a:pt x="117110" y="149506"/>
                      <a:pt x="116603" y="148831"/>
                      <a:pt x="118348" y="149900"/>
                    </a:cubicBezTo>
                    <a:cubicBezTo>
                      <a:pt x="120092" y="150969"/>
                      <a:pt x="121049" y="150688"/>
                      <a:pt x="121893" y="149337"/>
                    </a:cubicBezTo>
                    <a:cubicBezTo>
                      <a:pt x="122681" y="147987"/>
                      <a:pt x="124481" y="146355"/>
                      <a:pt x="125831" y="145005"/>
                    </a:cubicBezTo>
                    <a:cubicBezTo>
                      <a:pt x="127182" y="143654"/>
                      <a:pt x="128138" y="141347"/>
                      <a:pt x="125831" y="139490"/>
                    </a:cubicBezTo>
                    <a:cubicBezTo>
                      <a:pt x="123525" y="137577"/>
                      <a:pt x="122849" y="136958"/>
                      <a:pt x="125550" y="136958"/>
                    </a:cubicBezTo>
                    <a:cubicBezTo>
                      <a:pt x="128251" y="136958"/>
                      <a:pt x="129770" y="137240"/>
                      <a:pt x="130952" y="138984"/>
                    </a:cubicBezTo>
                    <a:cubicBezTo>
                      <a:pt x="132190" y="140728"/>
                      <a:pt x="132021" y="140897"/>
                      <a:pt x="133259" y="141291"/>
                    </a:cubicBezTo>
                    <a:cubicBezTo>
                      <a:pt x="134497" y="141685"/>
                      <a:pt x="134778" y="142641"/>
                      <a:pt x="133427" y="144273"/>
                    </a:cubicBezTo>
                    <a:cubicBezTo>
                      <a:pt x="132077" y="145905"/>
                      <a:pt x="129207" y="149281"/>
                      <a:pt x="130558" y="149788"/>
                    </a:cubicBezTo>
                    <a:cubicBezTo>
                      <a:pt x="131909" y="150350"/>
                      <a:pt x="132584" y="149394"/>
                      <a:pt x="134047" y="148156"/>
                    </a:cubicBezTo>
                    <a:cubicBezTo>
                      <a:pt x="135566" y="146918"/>
                      <a:pt x="136466" y="146243"/>
                      <a:pt x="138942" y="146243"/>
                    </a:cubicBezTo>
                    <a:cubicBezTo>
                      <a:pt x="141418" y="146243"/>
                      <a:pt x="144513" y="144498"/>
                      <a:pt x="141361" y="143542"/>
                    </a:cubicBezTo>
                    <a:cubicBezTo>
                      <a:pt x="138267" y="142585"/>
                      <a:pt x="135397" y="141516"/>
                      <a:pt x="137873" y="139884"/>
                    </a:cubicBezTo>
                    <a:cubicBezTo>
                      <a:pt x="140293" y="138253"/>
                      <a:pt x="141249" y="137071"/>
                      <a:pt x="140180" y="136227"/>
                    </a:cubicBezTo>
                    <a:cubicBezTo>
                      <a:pt x="137704" y="134370"/>
                      <a:pt x="144681" y="133638"/>
                      <a:pt x="145469" y="133695"/>
                    </a:cubicBezTo>
                    <a:cubicBezTo>
                      <a:pt x="147495" y="133807"/>
                      <a:pt x="149239" y="133582"/>
                      <a:pt x="150477" y="133582"/>
                    </a:cubicBezTo>
                    <a:cubicBezTo>
                      <a:pt x="151715" y="133582"/>
                      <a:pt x="152390" y="134145"/>
                      <a:pt x="153066" y="135720"/>
                    </a:cubicBezTo>
                    <a:cubicBezTo>
                      <a:pt x="153741" y="137352"/>
                      <a:pt x="155767" y="140165"/>
                      <a:pt x="158861" y="139884"/>
                    </a:cubicBezTo>
                    <a:cubicBezTo>
                      <a:pt x="161956" y="139603"/>
                      <a:pt x="164432" y="136789"/>
                      <a:pt x="165107" y="134876"/>
                    </a:cubicBezTo>
                    <a:cubicBezTo>
                      <a:pt x="165782" y="132963"/>
                      <a:pt x="163475" y="127449"/>
                      <a:pt x="163363" y="123173"/>
                    </a:cubicBezTo>
                    <a:cubicBezTo>
                      <a:pt x="163250" y="118840"/>
                      <a:pt x="163644" y="117095"/>
                      <a:pt x="164826" y="119684"/>
                    </a:cubicBezTo>
                    <a:cubicBezTo>
                      <a:pt x="166064" y="122216"/>
                      <a:pt x="165388" y="123060"/>
                      <a:pt x="167414" y="123454"/>
                    </a:cubicBezTo>
                    <a:cubicBezTo>
                      <a:pt x="169440" y="123848"/>
                      <a:pt x="169159" y="124129"/>
                      <a:pt x="168652" y="125761"/>
                    </a:cubicBezTo>
                    <a:cubicBezTo>
                      <a:pt x="168089" y="127393"/>
                      <a:pt x="166908" y="131557"/>
                      <a:pt x="168933" y="133695"/>
                    </a:cubicBezTo>
                    <a:cubicBezTo>
                      <a:pt x="170959" y="135833"/>
                      <a:pt x="172985" y="136677"/>
                      <a:pt x="175292" y="137071"/>
                    </a:cubicBezTo>
                    <a:cubicBezTo>
                      <a:pt x="177599" y="137465"/>
                      <a:pt x="180187" y="133976"/>
                      <a:pt x="181650" y="131950"/>
                    </a:cubicBezTo>
                    <a:cubicBezTo>
                      <a:pt x="183113" y="129925"/>
                      <a:pt x="186096" y="125592"/>
                      <a:pt x="188178" y="124804"/>
                    </a:cubicBezTo>
                    <a:cubicBezTo>
                      <a:pt x="190203" y="124016"/>
                      <a:pt x="192229" y="124917"/>
                      <a:pt x="193748" y="126549"/>
                    </a:cubicBezTo>
                    <a:cubicBezTo>
                      <a:pt x="195211" y="128180"/>
                      <a:pt x="197799" y="129137"/>
                      <a:pt x="199037" y="128012"/>
                    </a:cubicBezTo>
                    <a:cubicBezTo>
                      <a:pt x="200275" y="126942"/>
                      <a:pt x="202019" y="125198"/>
                      <a:pt x="203257" y="123848"/>
                    </a:cubicBezTo>
                    <a:cubicBezTo>
                      <a:pt x="204495" y="122497"/>
                      <a:pt x="204214" y="120584"/>
                      <a:pt x="202864" y="118727"/>
                    </a:cubicBezTo>
                    <a:cubicBezTo>
                      <a:pt x="201513" y="116814"/>
                      <a:pt x="201232" y="114676"/>
                      <a:pt x="202582" y="113325"/>
                    </a:cubicBezTo>
                    <a:cubicBezTo>
                      <a:pt x="203932" y="111975"/>
                      <a:pt x="204045" y="110906"/>
                      <a:pt x="204327" y="109274"/>
                    </a:cubicBezTo>
                    <a:cubicBezTo>
                      <a:pt x="204608" y="107642"/>
                      <a:pt x="203932" y="105391"/>
                      <a:pt x="203539" y="103760"/>
                    </a:cubicBezTo>
                    <a:cubicBezTo>
                      <a:pt x="203145" y="102128"/>
                      <a:pt x="203426" y="98077"/>
                      <a:pt x="203145" y="96332"/>
                    </a:cubicBezTo>
                    <a:cubicBezTo>
                      <a:pt x="202864" y="94588"/>
                      <a:pt x="202469" y="90255"/>
                      <a:pt x="203708" y="91605"/>
                    </a:cubicBezTo>
                    <a:cubicBezTo>
                      <a:pt x="204946" y="92956"/>
                      <a:pt x="204664" y="95376"/>
                      <a:pt x="204777" y="97683"/>
                    </a:cubicBezTo>
                    <a:cubicBezTo>
                      <a:pt x="204889" y="99990"/>
                      <a:pt x="204495" y="105617"/>
                      <a:pt x="206014" y="106686"/>
                    </a:cubicBezTo>
                    <a:cubicBezTo>
                      <a:pt x="207477" y="107755"/>
                      <a:pt x="208321" y="108824"/>
                      <a:pt x="208209" y="110850"/>
                    </a:cubicBezTo>
                    <a:cubicBezTo>
                      <a:pt x="208096" y="112369"/>
                      <a:pt x="208603" y="114451"/>
                      <a:pt x="210010" y="115632"/>
                    </a:cubicBezTo>
                    <a:cubicBezTo>
                      <a:pt x="210234" y="115801"/>
                      <a:pt x="210403" y="116026"/>
                      <a:pt x="210629" y="116139"/>
                    </a:cubicBezTo>
                    <a:cubicBezTo>
                      <a:pt x="210910" y="116308"/>
                      <a:pt x="211360" y="116645"/>
                      <a:pt x="211529" y="116926"/>
                    </a:cubicBezTo>
                    <a:cubicBezTo>
                      <a:pt x="211754" y="117264"/>
                      <a:pt x="212092" y="117940"/>
                      <a:pt x="212204" y="119346"/>
                    </a:cubicBezTo>
                    <a:cubicBezTo>
                      <a:pt x="212260" y="120415"/>
                      <a:pt x="212260" y="121259"/>
                      <a:pt x="212654" y="122216"/>
                    </a:cubicBezTo>
                    <a:cubicBezTo>
                      <a:pt x="212935" y="122835"/>
                      <a:pt x="213386" y="122666"/>
                      <a:pt x="214174" y="123229"/>
                    </a:cubicBezTo>
                    <a:cubicBezTo>
                      <a:pt x="214511" y="123510"/>
                      <a:pt x="215017" y="124016"/>
                      <a:pt x="215186" y="124410"/>
                    </a:cubicBezTo>
                    <a:cubicBezTo>
                      <a:pt x="215468" y="124973"/>
                      <a:pt x="215692" y="125648"/>
                      <a:pt x="215974" y="126098"/>
                    </a:cubicBezTo>
                    <a:cubicBezTo>
                      <a:pt x="216705" y="127111"/>
                      <a:pt x="217493" y="127730"/>
                      <a:pt x="217775" y="127843"/>
                    </a:cubicBezTo>
                    <a:cubicBezTo>
                      <a:pt x="218112" y="127955"/>
                      <a:pt x="220025" y="128293"/>
                      <a:pt x="220025" y="126661"/>
                    </a:cubicBezTo>
                    <a:cubicBezTo>
                      <a:pt x="219969" y="125648"/>
                      <a:pt x="219857" y="124467"/>
                      <a:pt x="219125" y="123679"/>
                    </a:cubicBezTo>
                    <a:cubicBezTo>
                      <a:pt x="218394" y="122891"/>
                      <a:pt x="216312" y="123848"/>
                      <a:pt x="216087" y="122779"/>
                    </a:cubicBezTo>
                    <a:cubicBezTo>
                      <a:pt x="216030" y="122385"/>
                      <a:pt x="216030" y="122047"/>
                      <a:pt x="216087" y="121653"/>
                    </a:cubicBezTo>
                    <a:cubicBezTo>
                      <a:pt x="216143" y="121259"/>
                      <a:pt x="216143" y="120865"/>
                      <a:pt x="216312" y="120415"/>
                    </a:cubicBezTo>
                    <a:cubicBezTo>
                      <a:pt x="216537" y="119796"/>
                      <a:pt x="216987" y="119234"/>
                      <a:pt x="217212" y="118615"/>
                    </a:cubicBezTo>
                    <a:cubicBezTo>
                      <a:pt x="217381" y="118108"/>
                      <a:pt x="217437" y="117320"/>
                      <a:pt x="217606" y="116870"/>
                    </a:cubicBezTo>
                    <a:cubicBezTo>
                      <a:pt x="217887" y="116139"/>
                      <a:pt x="218225" y="115857"/>
                      <a:pt x="218338" y="115801"/>
                    </a:cubicBezTo>
                    <a:cubicBezTo>
                      <a:pt x="218844" y="115520"/>
                      <a:pt x="219913" y="117039"/>
                      <a:pt x="219857" y="117546"/>
                    </a:cubicBezTo>
                    <a:cubicBezTo>
                      <a:pt x="219857" y="118108"/>
                      <a:pt x="220025" y="118896"/>
                      <a:pt x="220419" y="119515"/>
                    </a:cubicBezTo>
                    <a:cubicBezTo>
                      <a:pt x="220757" y="120021"/>
                      <a:pt x="221264" y="120359"/>
                      <a:pt x="221714" y="120415"/>
                    </a:cubicBezTo>
                    <a:cubicBezTo>
                      <a:pt x="222614" y="120528"/>
                      <a:pt x="225990" y="121653"/>
                      <a:pt x="226553" y="119628"/>
                    </a:cubicBezTo>
                    <a:cubicBezTo>
                      <a:pt x="226722" y="119008"/>
                      <a:pt x="226722" y="118333"/>
                      <a:pt x="226215" y="117377"/>
                    </a:cubicBezTo>
                    <a:cubicBezTo>
                      <a:pt x="225877" y="116701"/>
                      <a:pt x="225539" y="115857"/>
                      <a:pt x="225315" y="115070"/>
                    </a:cubicBezTo>
                    <a:cubicBezTo>
                      <a:pt x="224809" y="113269"/>
                      <a:pt x="224864" y="111412"/>
                      <a:pt x="224921" y="111187"/>
                    </a:cubicBezTo>
                    <a:cubicBezTo>
                      <a:pt x="224977" y="110624"/>
                      <a:pt x="224640" y="109049"/>
                      <a:pt x="224864" y="108993"/>
                    </a:cubicBezTo>
                    <a:cubicBezTo>
                      <a:pt x="225990" y="108824"/>
                      <a:pt x="227959" y="110962"/>
                      <a:pt x="230323" y="111300"/>
                    </a:cubicBezTo>
                    <a:cubicBezTo>
                      <a:pt x="233530" y="110568"/>
                      <a:pt x="235837" y="106798"/>
                      <a:pt x="235499" y="104829"/>
                    </a:cubicBezTo>
                    <a:cubicBezTo>
                      <a:pt x="235162" y="102859"/>
                      <a:pt x="235668" y="101621"/>
                      <a:pt x="236062" y="99483"/>
                    </a:cubicBezTo>
                    <a:cubicBezTo>
                      <a:pt x="236400" y="97345"/>
                      <a:pt x="235331" y="97345"/>
                      <a:pt x="234261" y="96107"/>
                    </a:cubicBezTo>
                    <a:cubicBezTo>
                      <a:pt x="233193" y="94869"/>
                      <a:pt x="232629" y="93237"/>
                      <a:pt x="233924" y="90930"/>
                    </a:cubicBezTo>
                    <a:cubicBezTo>
                      <a:pt x="235162" y="88623"/>
                      <a:pt x="234487" y="85022"/>
                      <a:pt x="233024" y="82715"/>
                    </a:cubicBezTo>
                    <a:cubicBezTo>
                      <a:pt x="231561" y="80408"/>
                      <a:pt x="232461" y="79339"/>
                      <a:pt x="234092" y="79508"/>
                    </a:cubicBezTo>
                    <a:cubicBezTo>
                      <a:pt x="235724" y="79677"/>
                      <a:pt x="234993" y="77201"/>
                      <a:pt x="234261" y="75400"/>
                    </a:cubicBezTo>
                    <a:cubicBezTo>
                      <a:pt x="233530" y="73600"/>
                      <a:pt x="234430" y="73768"/>
                      <a:pt x="235893" y="73600"/>
                    </a:cubicBezTo>
                    <a:cubicBezTo>
                      <a:pt x="237300" y="73431"/>
                      <a:pt x="236625" y="71405"/>
                      <a:pt x="234205" y="67860"/>
                    </a:cubicBezTo>
                    <a:cubicBezTo>
                      <a:pt x="231786" y="64372"/>
                      <a:pt x="231223" y="62458"/>
                      <a:pt x="231335" y="59757"/>
                    </a:cubicBezTo>
                    <a:cubicBezTo>
                      <a:pt x="231448" y="57057"/>
                      <a:pt x="232573" y="55988"/>
                      <a:pt x="234993" y="57169"/>
                    </a:cubicBezTo>
                    <a:cubicBezTo>
                      <a:pt x="237413" y="58407"/>
                      <a:pt x="238763" y="59982"/>
                      <a:pt x="238088" y="61896"/>
                    </a:cubicBezTo>
                    <a:cubicBezTo>
                      <a:pt x="237413" y="63809"/>
                      <a:pt x="236456" y="65947"/>
                      <a:pt x="237300" y="66904"/>
                    </a:cubicBezTo>
                    <a:cubicBezTo>
                      <a:pt x="238088" y="67860"/>
                      <a:pt x="239044" y="69323"/>
                      <a:pt x="240001" y="70955"/>
                    </a:cubicBezTo>
                    <a:cubicBezTo>
                      <a:pt x="240958" y="72587"/>
                      <a:pt x="242026" y="73543"/>
                      <a:pt x="244052" y="73093"/>
                    </a:cubicBezTo>
                    <a:cubicBezTo>
                      <a:pt x="246078" y="72699"/>
                      <a:pt x="247541" y="73093"/>
                      <a:pt x="247428" y="74837"/>
                    </a:cubicBezTo>
                    <a:cubicBezTo>
                      <a:pt x="247316" y="76582"/>
                      <a:pt x="248216" y="79677"/>
                      <a:pt x="249623" y="82546"/>
                    </a:cubicBezTo>
                    <a:cubicBezTo>
                      <a:pt x="250973" y="85360"/>
                      <a:pt x="253562" y="90086"/>
                      <a:pt x="255306" y="89017"/>
                    </a:cubicBezTo>
                    <a:cubicBezTo>
                      <a:pt x="257050" y="87948"/>
                      <a:pt x="259751" y="86429"/>
                      <a:pt x="260989" y="87554"/>
                    </a:cubicBezTo>
                    <a:cubicBezTo>
                      <a:pt x="262227" y="88623"/>
                      <a:pt x="260595" y="90368"/>
                      <a:pt x="258963" y="91493"/>
                    </a:cubicBezTo>
                    <a:cubicBezTo>
                      <a:pt x="257331" y="92562"/>
                      <a:pt x="256375" y="93631"/>
                      <a:pt x="256544" y="95263"/>
                    </a:cubicBezTo>
                    <a:cubicBezTo>
                      <a:pt x="256656" y="96895"/>
                      <a:pt x="258288" y="97289"/>
                      <a:pt x="261552" y="97289"/>
                    </a:cubicBezTo>
                    <a:cubicBezTo>
                      <a:pt x="264816" y="97289"/>
                      <a:pt x="267347" y="97007"/>
                      <a:pt x="269542" y="97852"/>
                    </a:cubicBezTo>
                    <a:cubicBezTo>
                      <a:pt x="271737" y="98639"/>
                      <a:pt x="276857" y="99314"/>
                      <a:pt x="280346" y="98133"/>
                    </a:cubicBezTo>
                    <a:cubicBezTo>
                      <a:pt x="283891" y="96895"/>
                      <a:pt x="284115" y="96670"/>
                      <a:pt x="284284" y="94475"/>
                    </a:cubicBezTo>
                    <a:cubicBezTo>
                      <a:pt x="284453" y="92337"/>
                      <a:pt x="279952" y="92731"/>
                      <a:pt x="277644" y="93237"/>
                    </a:cubicBezTo>
                    <a:cubicBezTo>
                      <a:pt x="275338" y="93800"/>
                      <a:pt x="274099" y="94025"/>
                      <a:pt x="273200" y="92956"/>
                    </a:cubicBezTo>
                    <a:cubicBezTo>
                      <a:pt x="272243" y="91887"/>
                      <a:pt x="273200" y="90649"/>
                      <a:pt x="275900" y="90536"/>
                    </a:cubicBezTo>
                    <a:cubicBezTo>
                      <a:pt x="278601" y="90424"/>
                      <a:pt x="281302" y="90424"/>
                      <a:pt x="280346" y="88398"/>
                    </a:cubicBezTo>
                    <a:cubicBezTo>
                      <a:pt x="280064" y="87779"/>
                      <a:pt x="279783" y="87217"/>
                      <a:pt x="279502" y="86823"/>
                    </a:cubicBezTo>
                    <a:cubicBezTo>
                      <a:pt x="278939" y="85979"/>
                      <a:pt x="277588" y="86035"/>
                      <a:pt x="276688" y="85529"/>
                    </a:cubicBezTo>
                    <a:cubicBezTo>
                      <a:pt x="275506" y="84909"/>
                      <a:pt x="274606" y="83953"/>
                      <a:pt x="276969" y="83278"/>
                    </a:cubicBezTo>
                    <a:cubicBezTo>
                      <a:pt x="279333" y="82603"/>
                      <a:pt x="284847" y="81533"/>
                      <a:pt x="285353" y="85697"/>
                    </a:cubicBezTo>
                    <a:cubicBezTo>
                      <a:pt x="285916" y="89861"/>
                      <a:pt x="285353" y="91605"/>
                      <a:pt x="288448" y="91605"/>
                    </a:cubicBezTo>
                    <a:cubicBezTo>
                      <a:pt x="291543" y="91605"/>
                      <a:pt x="296044" y="88511"/>
                      <a:pt x="297507" y="87836"/>
                    </a:cubicBezTo>
                    <a:cubicBezTo>
                      <a:pt x="298970" y="87160"/>
                      <a:pt x="299252" y="86091"/>
                      <a:pt x="296720" y="84460"/>
                    </a:cubicBezTo>
                    <a:cubicBezTo>
                      <a:pt x="294131" y="82828"/>
                      <a:pt x="294131" y="81871"/>
                      <a:pt x="295088" y="80689"/>
                    </a:cubicBezTo>
                    <a:cubicBezTo>
                      <a:pt x="296044" y="79452"/>
                      <a:pt x="296044" y="78776"/>
                      <a:pt x="294919" y="77595"/>
                    </a:cubicBezTo>
                    <a:cubicBezTo>
                      <a:pt x="293850" y="76357"/>
                      <a:pt x="293962" y="74106"/>
                      <a:pt x="296663" y="73262"/>
                    </a:cubicBezTo>
                    <a:cubicBezTo>
                      <a:pt x="299365" y="72474"/>
                      <a:pt x="301953" y="72024"/>
                      <a:pt x="303978" y="70167"/>
                    </a:cubicBezTo>
                    <a:cubicBezTo>
                      <a:pt x="306004" y="68254"/>
                      <a:pt x="307467" y="66791"/>
                      <a:pt x="307917" y="68141"/>
                    </a:cubicBezTo>
                    <a:cubicBezTo>
                      <a:pt x="308311" y="69492"/>
                      <a:pt x="305216" y="72193"/>
                      <a:pt x="304428" y="73825"/>
                    </a:cubicBezTo>
                    <a:cubicBezTo>
                      <a:pt x="303641" y="75456"/>
                      <a:pt x="303360" y="80408"/>
                      <a:pt x="306342" y="81533"/>
                    </a:cubicBezTo>
                    <a:cubicBezTo>
                      <a:pt x="309324" y="82603"/>
                      <a:pt x="310562" y="83165"/>
                      <a:pt x="312025" y="83559"/>
                    </a:cubicBezTo>
                    <a:cubicBezTo>
                      <a:pt x="313488" y="83953"/>
                      <a:pt x="314444" y="82884"/>
                      <a:pt x="315964" y="81140"/>
                    </a:cubicBezTo>
                    <a:cubicBezTo>
                      <a:pt x="317427" y="79395"/>
                      <a:pt x="317314" y="76413"/>
                      <a:pt x="316076" y="75625"/>
                    </a:cubicBezTo>
                    <a:cubicBezTo>
                      <a:pt x="314839" y="74837"/>
                      <a:pt x="313882" y="74556"/>
                      <a:pt x="312812" y="73712"/>
                    </a:cubicBezTo>
                    <a:cubicBezTo>
                      <a:pt x="311744" y="72925"/>
                      <a:pt x="311349" y="71686"/>
                      <a:pt x="312700" y="71686"/>
                    </a:cubicBezTo>
                    <a:cubicBezTo>
                      <a:pt x="314051" y="71686"/>
                      <a:pt x="315120" y="71124"/>
                      <a:pt x="316189" y="72362"/>
                    </a:cubicBezTo>
                    <a:cubicBezTo>
                      <a:pt x="317258" y="73600"/>
                      <a:pt x="319959" y="75738"/>
                      <a:pt x="321196" y="73600"/>
                    </a:cubicBezTo>
                    <a:cubicBezTo>
                      <a:pt x="322435" y="71461"/>
                      <a:pt x="324573" y="68366"/>
                      <a:pt x="327443" y="67804"/>
                    </a:cubicBezTo>
                    <a:cubicBezTo>
                      <a:pt x="330313" y="67241"/>
                      <a:pt x="330537" y="67016"/>
                      <a:pt x="331775" y="66341"/>
                    </a:cubicBezTo>
                    <a:cubicBezTo>
                      <a:pt x="333013" y="65666"/>
                      <a:pt x="334195" y="66622"/>
                      <a:pt x="335039" y="67691"/>
                    </a:cubicBezTo>
                    <a:cubicBezTo>
                      <a:pt x="335827" y="68760"/>
                      <a:pt x="336783" y="69042"/>
                      <a:pt x="339372" y="69154"/>
                    </a:cubicBezTo>
                    <a:cubicBezTo>
                      <a:pt x="341960" y="69267"/>
                      <a:pt x="345449" y="69154"/>
                      <a:pt x="343592" y="70899"/>
                    </a:cubicBezTo>
                    <a:cubicBezTo>
                      <a:pt x="341678" y="72643"/>
                      <a:pt x="340497" y="73318"/>
                      <a:pt x="343479" y="73993"/>
                    </a:cubicBezTo>
                    <a:cubicBezTo>
                      <a:pt x="346462" y="74669"/>
                      <a:pt x="348881" y="74556"/>
                      <a:pt x="350682" y="75231"/>
                    </a:cubicBezTo>
                    <a:cubicBezTo>
                      <a:pt x="352426" y="75907"/>
                      <a:pt x="353945" y="74669"/>
                      <a:pt x="354620" y="72925"/>
                    </a:cubicBezTo>
                    <a:cubicBezTo>
                      <a:pt x="355296" y="71180"/>
                      <a:pt x="355689" y="70392"/>
                      <a:pt x="353664" y="70899"/>
                    </a:cubicBezTo>
                    <a:cubicBezTo>
                      <a:pt x="351638" y="71461"/>
                      <a:pt x="350288" y="70899"/>
                      <a:pt x="351469" y="69436"/>
                    </a:cubicBezTo>
                    <a:cubicBezTo>
                      <a:pt x="352707" y="67973"/>
                      <a:pt x="355239" y="65103"/>
                      <a:pt x="357152" y="63527"/>
                    </a:cubicBezTo>
                    <a:cubicBezTo>
                      <a:pt x="359066" y="61896"/>
                      <a:pt x="359347" y="61614"/>
                      <a:pt x="360529" y="63133"/>
                    </a:cubicBezTo>
                    <a:cubicBezTo>
                      <a:pt x="361767" y="64596"/>
                      <a:pt x="362555" y="65553"/>
                      <a:pt x="364186" y="66116"/>
                    </a:cubicBezTo>
                    <a:cubicBezTo>
                      <a:pt x="365818" y="66678"/>
                      <a:pt x="366493" y="66678"/>
                      <a:pt x="366887" y="68423"/>
                    </a:cubicBezTo>
                    <a:cubicBezTo>
                      <a:pt x="367281" y="70167"/>
                      <a:pt x="368800" y="71405"/>
                      <a:pt x="371332" y="70842"/>
                    </a:cubicBezTo>
                    <a:cubicBezTo>
                      <a:pt x="373921" y="70280"/>
                      <a:pt x="381348" y="64765"/>
                      <a:pt x="384611" y="64765"/>
                    </a:cubicBezTo>
                    <a:cubicBezTo>
                      <a:pt x="387875" y="64765"/>
                      <a:pt x="389339" y="64090"/>
                      <a:pt x="390464" y="62740"/>
                    </a:cubicBezTo>
                    <a:cubicBezTo>
                      <a:pt x="391532" y="61389"/>
                      <a:pt x="394684" y="58013"/>
                      <a:pt x="399523" y="58013"/>
                    </a:cubicBezTo>
                    <a:cubicBezTo>
                      <a:pt x="404418" y="58013"/>
                      <a:pt x="406556" y="57451"/>
                      <a:pt x="409145" y="55312"/>
                    </a:cubicBezTo>
                    <a:cubicBezTo>
                      <a:pt x="411733" y="53174"/>
                      <a:pt x="413196" y="50867"/>
                      <a:pt x="413365" y="49123"/>
                    </a:cubicBezTo>
                    <a:cubicBezTo>
                      <a:pt x="413477" y="47378"/>
                      <a:pt x="412409" y="47885"/>
                      <a:pt x="413646" y="46141"/>
                    </a:cubicBezTo>
                    <a:cubicBezTo>
                      <a:pt x="414771" y="44508"/>
                      <a:pt x="416741" y="41470"/>
                      <a:pt x="413196" y="41695"/>
                    </a:cubicBezTo>
                    <a:cubicBezTo>
                      <a:pt x="411226" y="41808"/>
                      <a:pt x="412409" y="40626"/>
                      <a:pt x="413477" y="39613"/>
                    </a:cubicBezTo>
                    <a:cubicBezTo>
                      <a:pt x="414547" y="38544"/>
                      <a:pt x="414547" y="39107"/>
                      <a:pt x="415335" y="39332"/>
                    </a:cubicBezTo>
                    <a:cubicBezTo>
                      <a:pt x="416123" y="39613"/>
                      <a:pt x="417867" y="41977"/>
                      <a:pt x="417867" y="41977"/>
                    </a:cubicBezTo>
                    <a:cubicBezTo>
                      <a:pt x="417867" y="41977"/>
                      <a:pt x="419048" y="43890"/>
                      <a:pt x="420005" y="42370"/>
                    </a:cubicBezTo>
                    <a:cubicBezTo>
                      <a:pt x="420962" y="40908"/>
                      <a:pt x="421918" y="39669"/>
                      <a:pt x="423943" y="40345"/>
                    </a:cubicBezTo>
                    <a:cubicBezTo>
                      <a:pt x="425970" y="41020"/>
                      <a:pt x="428670" y="41301"/>
                      <a:pt x="428163" y="40063"/>
                    </a:cubicBezTo>
                    <a:cubicBezTo>
                      <a:pt x="427601" y="38882"/>
                      <a:pt x="426532" y="36293"/>
                      <a:pt x="425069" y="36293"/>
                    </a:cubicBezTo>
                    <a:cubicBezTo>
                      <a:pt x="423606" y="36293"/>
                      <a:pt x="422480" y="34943"/>
                      <a:pt x="424787" y="33086"/>
                    </a:cubicBezTo>
                    <a:cubicBezTo>
                      <a:pt x="427095" y="31173"/>
                      <a:pt x="430077" y="28078"/>
                      <a:pt x="431427" y="24196"/>
                    </a:cubicBezTo>
                    <a:cubicBezTo>
                      <a:pt x="432778" y="20313"/>
                      <a:pt x="433059" y="18794"/>
                      <a:pt x="433340" y="17331"/>
                    </a:cubicBezTo>
                    <a:cubicBezTo>
                      <a:pt x="433622" y="15868"/>
                      <a:pt x="434410" y="15868"/>
                      <a:pt x="435929" y="15699"/>
                    </a:cubicBezTo>
                    <a:cubicBezTo>
                      <a:pt x="437392" y="15587"/>
                      <a:pt x="441049" y="14348"/>
                      <a:pt x="442962" y="15980"/>
                    </a:cubicBezTo>
                    <a:cubicBezTo>
                      <a:pt x="444876" y="17612"/>
                      <a:pt x="447182" y="17893"/>
                      <a:pt x="449996" y="16937"/>
                    </a:cubicBezTo>
                    <a:cubicBezTo>
                      <a:pt x="452866" y="15980"/>
                      <a:pt x="454723" y="14799"/>
                      <a:pt x="455004" y="12885"/>
                    </a:cubicBezTo>
                    <a:cubicBezTo>
                      <a:pt x="455285" y="10972"/>
                      <a:pt x="455004" y="6696"/>
                      <a:pt x="457029" y="7765"/>
                    </a:cubicBezTo>
                    <a:cubicBezTo>
                      <a:pt x="459055" y="8834"/>
                      <a:pt x="458380" y="10747"/>
                      <a:pt x="459618" y="11422"/>
                    </a:cubicBezTo>
                    <a:cubicBezTo>
                      <a:pt x="460856" y="12098"/>
                      <a:pt x="461250" y="12773"/>
                      <a:pt x="460687" y="14911"/>
                    </a:cubicBezTo>
                    <a:cubicBezTo>
                      <a:pt x="460124" y="17049"/>
                      <a:pt x="460518" y="17893"/>
                      <a:pt x="462037" y="17218"/>
                    </a:cubicBezTo>
                    <a:cubicBezTo>
                      <a:pt x="463500" y="16543"/>
                      <a:pt x="466764" y="14630"/>
                      <a:pt x="467158" y="13167"/>
                    </a:cubicBezTo>
                    <a:cubicBezTo>
                      <a:pt x="467552" y="11704"/>
                      <a:pt x="466876" y="10579"/>
                      <a:pt x="469465" y="10466"/>
                    </a:cubicBezTo>
                    <a:cubicBezTo>
                      <a:pt x="472053" y="10353"/>
                      <a:pt x="474754" y="8440"/>
                      <a:pt x="476499" y="5908"/>
                    </a:cubicBezTo>
                    <a:cubicBezTo>
                      <a:pt x="478243" y="3376"/>
                      <a:pt x="479593" y="225"/>
                      <a:pt x="479593" y="225"/>
                    </a:cubicBezTo>
                    <a:lnTo>
                      <a:pt x="129207" y="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9" name="任意多边形: 形状 358">
                <a:extLst>
                  <a:ext uri="{FF2B5EF4-FFF2-40B4-BE49-F238E27FC236}">
                    <a16:creationId xmlns:a16="http://schemas.microsoft.com/office/drawing/2014/main" id="{DE41C2DB-9F33-134B-7C13-C624C1AAAB92}"/>
                  </a:ext>
                </a:extLst>
              </p:cNvPr>
              <p:cNvSpPr/>
              <p:nvPr/>
            </p:nvSpPr>
            <p:spPr>
              <a:xfrm>
                <a:off x="7635072" y="4838130"/>
                <a:ext cx="99369" cy="192"/>
              </a:xfrm>
              <a:custGeom>
                <a:avLst/>
                <a:gdLst>
                  <a:gd name="connsiteX0" fmla="*/ 2138 w 116082"/>
                  <a:gd name="connsiteY0" fmla="*/ 0 h 224"/>
                  <a:gd name="connsiteX1" fmla="*/ 0 w 116082"/>
                  <a:gd name="connsiteY1" fmla="*/ 225 h 224"/>
                  <a:gd name="connsiteX2" fmla="*/ 116082 w 116082"/>
                  <a:gd name="connsiteY2" fmla="*/ 112 h 224"/>
                  <a:gd name="connsiteX3" fmla="*/ 2138 w 116082"/>
                  <a:gd name="connsiteY3" fmla="*/ 0 h 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" h="224">
                    <a:moveTo>
                      <a:pt x="2138" y="0"/>
                    </a:moveTo>
                    <a:cubicBezTo>
                      <a:pt x="1463" y="0"/>
                      <a:pt x="732" y="169"/>
                      <a:pt x="0" y="225"/>
                    </a:cubicBezTo>
                    <a:lnTo>
                      <a:pt x="116082" y="112"/>
                    </a:lnTo>
                    <a:lnTo>
                      <a:pt x="2138" y="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0" name="任意多边形: 形状 359">
                <a:extLst>
                  <a:ext uri="{FF2B5EF4-FFF2-40B4-BE49-F238E27FC236}">
                    <a16:creationId xmlns:a16="http://schemas.microsoft.com/office/drawing/2014/main" id="{37094F35-55C1-555A-CE35-3D9C1F1D1886}"/>
                  </a:ext>
                </a:extLst>
              </p:cNvPr>
              <p:cNvSpPr/>
              <p:nvPr/>
            </p:nvSpPr>
            <p:spPr>
              <a:xfrm>
                <a:off x="7727073" y="4946267"/>
                <a:ext cx="144" cy="144"/>
              </a:xfrm>
              <a:custGeom>
                <a:avLst/>
                <a:gdLst>
                  <a:gd name="connsiteX0" fmla="*/ 0 w 168"/>
                  <a:gd name="connsiteY0" fmla="*/ 0 h 168"/>
                  <a:gd name="connsiteX1" fmla="*/ 168 w 168"/>
                  <a:gd name="connsiteY1" fmla="*/ 169 h 168"/>
                  <a:gd name="connsiteX2" fmla="*/ 0 w 168"/>
                  <a:gd name="connsiteY2" fmla="*/ 0 h 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" h="168">
                    <a:moveTo>
                      <a:pt x="0" y="0"/>
                    </a:moveTo>
                    <a:cubicBezTo>
                      <a:pt x="56" y="56"/>
                      <a:pt x="112" y="113"/>
                      <a:pt x="168" y="169"/>
                    </a:cubicBezTo>
                    <a:cubicBezTo>
                      <a:pt x="56" y="56"/>
                      <a:pt x="56" y="56"/>
                      <a:pt x="0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1" name="任意多边形: 形状 360">
                <a:extLst>
                  <a:ext uri="{FF2B5EF4-FFF2-40B4-BE49-F238E27FC236}">
                    <a16:creationId xmlns:a16="http://schemas.microsoft.com/office/drawing/2014/main" id="{A84AC311-D1A4-2696-EC23-CE130321C1F5}"/>
                  </a:ext>
                </a:extLst>
              </p:cNvPr>
              <p:cNvSpPr/>
              <p:nvPr/>
            </p:nvSpPr>
            <p:spPr>
              <a:xfrm>
                <a:off x="7729144" y="4953300"/>
                <a:ext cx="12475" cy="9699"/>
              </a:xfrm>
              <a:custGeom>
                <a:avLst/>
                <a:gdLst>
                  <a:gd name="connsiteX0" fmla="*/ 8890 w 14573"/>
                  <a:gd name="connsiteY0" fmla="*/ 9622 h 11330"/>
                  <a:gd name="connsiteX1" fmla="*/ 5290 w 14573"/>
                  <a:gd name="connsiteY1" fmla="*/ 2870 h 11330"/>
                  <a:gd name="connsiteX2" fmla="*/ 0 w 14573"/>
                  <a:gd name="connsiteY2" fmla="*/ 0 h 11330"/>
                  <a:gd name="connsiteX3" fmla="*/ 3095 w 14573"/>
                  <a:gd name="connsiteY3" fmla="*/ 2701 h 11330"/>
                  <a:gd name="connsiteX4" fmla="*/ 7540 w 14573"/>
                  <a:gd name="connsiteY4" fmla="*/ 5796 h 11330"/>
                  <a:gd name="connsiteX5" fmla="*/ 11479 w 14573"/>
                  <a:gd name="connsiteY5" fmla="*/ 11310 h 11330"/>
                  <a:gd name="connsiteX6" fmla="*/ 14573 w 14573"/>
                  <a:gd name="connsiteY6" fmla="*/ 9791 h 11330"/>
                  <a:gd name="connsiteX7" fmla="*/ 8890 w 14573"/>
                  <a:gd name="connsiteY7" fmla="*/ 9622 h 1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73" h="11330">
                    <a:moveTo>
                      <a:pt x="8890" y="9622"/>
                    </a:moveTo>
                    <a:cubicBezTo>
                      <a:pt x="7709" y="6752"/>
                      <a:pt x="8384" y="2870"/>
                      <a:pt x="5290" y="2870"/>
                    </a:cubicBezTo>
                    <a:cubicBezTo>
                      <a:pt x="2982" y="2870"/>
                      <a:pt x="844" y="1801"/>
                      <a:pt x="0" y="0"/>
                    </a:cubicBezTo>
                    <a:cubicBezTo>
                      <a:pt x="338" y="1294"/>
                      <a:pt x="1069" y="2420"/>
                      <a:pt x="3095" y="2701"/>
                    </a:cubicBezTo>
                    <a:cubicBezTo>
                      <a:pt x="6865" y="3264"/>
                      <a:pt x="6865" y="2701"/>
                      <a:pt x="7540" y="5796"/>
                    </a:cubicBezTo>
                    <a:cubicBezTo>
                      <a:pt x="8215" y="8891"/>
                      <a:pt x="8497" y="11591"/>
                      <a:pt x="11479" y="11310"/>
                    </a:cubicBezTo>
                    <a:cubicBezTo>
                      <a:pt x="13223" y="11141"/>
                      <a:pt x="14124" y="10579"/>
                      <a:pt x="14573" y="9791"/>
                    </a:cubicBezTo>
                    <a:cubicBezTo>
                      <a:pt x="13055" y="11029"/>
                      <a:pt x="10016" y="12323"/>
                      <a:pt x="8890" y="962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2" name="任意多边形: 形状 361">
                <a:extLst>
                  <a:ext uri="{FF2B5EF4-FFF2-40B4-BE49-F238E27FC236}">
                    <a16:creationId xmlns:a16="http://schemas.microsoft.com/office/drawing/2014/main" id="{08705D7E-7D2E-352A-F8AF-12F1284F24C5}"/>
                  </a:ext>
                </a:extLst>
              </p:cNvPr>
              <p:cNvSpPr/>
              <p:nvPr/>
            </p:nvSpPr>
            <p:spPr>
              <a:xfrm>
                <a:off x="7724512" y="4947856"/>
                <a:ext cx="1644" cy="12330"/>
              </a:xfrm>
              <a:custGeom>
                <a:avLst/>
                <a:gdLst>
                  <a:gd name="connsiteX0" fmla="*/ 628 w 1921"/>
                  <a:gd name="connsiteY0" fmla="*/ 8046 h 14404"/>
                  <a:gd name="connsiteX1" fmla="*/ 1866 w 1921"/>
                  <a:gd name="connsiteY1" fmla="*/ 14405 h 14404"/>
                  <a:gd name="connsiteX2" fmla="*/ 1303 w 1921"/>
                  <a:gd name="connsiteY2" fmla="*/ 10185 h 14404"/>
                  <a:gd name="connsiteX3" fmla="*/ 65 w 1921"/>
                  <a:gd name="connsiteY3" fmla="*/ 4108 h 14404"/>
                  <a:gd name="connsiteX4" fmla="*/ 515 w 1921"/>
                  <a:gd name="connsiteY4" fmla="*/ 0 h 14404"/>
                  <a:gd name="connsiteX5" fmla="*/ 628 w 1921"/>
                  <a:gd name="connsiteY5" fmla="*/ 8046 h 14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1" h="14404">
                    <a:moveTo>
                      <a:pt x="628" y="8046"/>
                    </a:moveTo>
                    <a:cubicBezTo>
                      <a:pt x="1303" y="10185"/>
                      <a:pt x="1866" y="12604"/>
                      <a:pt x="1866" y="14405"/>
                    </a:cubicBezTo>
                    <a:cubicBezTo>
                      <a:pt x="2035" y="12829"/>
                      <a:pt x="1809" y="11535"/>
                      <a:pt x="1303" y="10185"/>
                    </a:cubicBezTo>
                    <a:cubicBezTo>
                      <a:pt x="740" y="8722"/>
                      <a:pt x="-47" y="5458"/>
                      <a:pt x="65" y="4108"/>
                    </a:cubicBezTo>
                    <a:cubicBezTo>
                      <a:pt x="122" y="3489"/>
                      <a:pt x="234" y="1576"/>
                      <a:pt x="515" y="0"/>
                    </a:cubicBezTo>
                    <a:cubicBezTo>
                      <a:pt x="-216" y="2588"/>
                      <a:pt x="-160" y="5458"/>
                      <a:pt x="628" y="8046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3" name="任意多边形: 形状 362">
                <a:extLst>
                  <a:ext uri="{FF2B5EF4-FFF2-40B4-BE49-F238E27FC236}">
                    <a16:creationId xmlns:a16="http://schemas.microsoft.com/office/drawing/2014/main" id="{6200D84E-989B-9700-FA88-A0CEB8DC703B}"/>
                  </a:ext>
                </a:extLst>
              </p:cNvPr>
              <p:cNvSpPr/>
              <p:nvPr/>
            </p:nvSpPr>
            <p:spPr>
              <a:xfrm>
                <a:off x="7720377" y="4962211"/>
                <a:ext cx="3275" cy="2329"/>
              </a:xfrm>
              <a:custGeom>
                <a:avLst/>
                <a:gdLst>
                  <a:gd name="connsiteX0" fmla="*/ 0 w 3826"/>
                  <a:gd name="connsiteY0" fmla="*/ 0 h 2721"/>
                  <a:gd name="connsiteX1" fmla="*/ 2251 w 3826"/>
                  <a:gd name="connsiteY1" fmla="*/ 2420 h 2721"/>
                  <a:gd name="connsiteX2" fmla="*/ 3826 w 3826"/>
                  <a:gd name="connsiteY2" fmla="*/ 1407 h 2721"/>
                  <a:gd name="connsiteX3" fmla="*/ 0 w 3826"/>
                  <a:gd name="connsiteY3" fmla="*/ 0 h 2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6" h="2721">
                    <a:moveTo>
                      <a:pt x="0" y="0"/>
                    </a:moveTo>
                    <a:cubicBezTo>
                      <a:pt x="169" y="2475"/>
                      <a:pt x="788" y="3207"/>
                      <a:pt x="2251" y="2420"/>
                    </a:cubicBezTo>
                    <a:cubicBezTo>
                      <a:pt x="2757" y="2138"/>
                      <a:pt x="3320" y="1800"/>
                      <a:pt x="3826" y="1407"/>
                    </a:cubicBezTo>
                    <a:cubicBezTo>
                      <a:pt x="2307" y="2194"/>
                      <a:pt x="619" y="2251"/>
                      <a:pt x="0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4" name="任意多边形: 形状 363">
                <a:extLst>
                  <a:ext uri="{FF2B5EF4-FFF2-40B4-BE49-F238E27FC236}">
                    <a16:creationId xmlns:a16="http://schemas.microsoft.com/office/drawing/2014/main" id="{A4F416DF-76DC-4FD4-B9D6-1432131672A2}"/>
                  </a:ext>
                </a:extLst>
              </p:cNvPr>
              <p:cNvSpPr/>
              <p:nvPr/>
            </p:nvSpPr>
            <p:spPr>
              <a:xfrm>
                <a:off x="7745665" y="4961247"/>
                <a:ext cx="1444" cy="1011"/>
              </a:xfrm>
              <a:custGeom>
                <a:avLst/>
                <a:gdLst>
                  <a:gd name="connsiteX0" fmla="*/ 1688 w 1687"/>
                  <a:gd name="connsiteY0" fmla="*/ 1181 h 1181"/>
                  <a:gd name="connsiteX1" fmla="*/ 0 w 1687"/>
                  <a:gd name="connsiteY1" fmla="*/ 0 h 1181"/>
                  <a:gd name="connsiteX2" fmla="*/ 1688 w 1687"/>
                  <a:gd name="connsiteY2" fmla="*/ 1181 h 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7" h="1181">
                    <a:moveTo>
                      <a:pt x="1688" y="1181"/>
                    </a:moveTo>
                    <a:cubicBezTo>
                      <a:pt x="1069" y="900"/>
                      <a:pt x="506" y="450"/>
                      <a:pt x="0" y="0"/>
                    </a:cubicBezTo>
                    <a:cubicBezTo>
                      <a:pt x="563" y="563"/>
                      <a:pt x="1069" y="956"/>
                      <a:pt x="1688" y="1181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5" name="任意多边形: 形状 364">
                <a:extLst>
                  <a:ext uri="{FF2B5EF4-FFF2-40B4-BE49-F238E27FC236}">
                    <a16:creationId xmlns:a16="http://schemas.microsoft.com/office/drawing/2014/main" id="{4CE077A6-C0E6-08EE-CD51-F10977E89DD7}"/>
                  </a:ext>
                </a:extLst>
              </p:cNvPr>
              <p:cNvSpPr/>
              <p:nvPr/>
            </p:nvSpPr>
            <p:spPr>
              <a:xfrm>
                <a:off x="7747881" y="4962451"/>
                <a:ext cx="384" cy="96"/>
              </a:xfrm>
              <a:custGeom>
                <a:avLst/>
                <a:gdLst>
                  <a:gd name="connsiteX0" fmla="*/ 450 w 449"/>
                  <a:gd name="connsiteY0" fmla="*/ 112 h 112"/>
                  <a:gd name="connsiteX1" fmla="*/ 0 w 449"/>
                  <a:gd name="connsiteY1" fmla="*/ 0 h 112"/>
                  <a:gd name="connsiteX2" fmla="*/ 450 w 449"/>
                  <a:gd name="connsiteY2" fmla="*/ 112 h 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" h="112">
                    <a:moveTo>
                      <a:pt x="450" y="112"/>
                    </a:moveTo>
                    <a:cubicBezTo>
                      <a:pt x="282" y="56"/>
                      <a:pt x="169" y="56"/>
                      <a:pt x="0" y="0"/>
                    </a:cubicBezTo>
                    <a:cubicBezTo>
                      <a:pt x="169" y="56"/>
                      <a:pt x="282" y="112"/>
                      <a:pt x="450" y="11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6" name="任意多边形: 形状 365">
                <a:extLst>
                  <a:ext uri="{FF2B5EF4-FFF2-40B4-BE49-F238E27FC236}">
                    <a16:creationId xmlns:a16="http://schemas.microsoft.com/office/drawing/2014/main" id="{43E76BA6-E795-6DED-1C5B-165705997387}"/>
                  </a:ext>
                </a:extLst>
              </p:cNvPr>
              <p:cNvSpPr/>
              <p:nvPr/>
            </p:nvSpPr>
            <p:spPr>
              <a:xfrm>
                <a:off x="7693162" y="4963222"/>
                <a:ext cx="5153" cy="3226"/>
              </a:xfrm>
              <a:custGeom>
                <a:avLst/>
                <a:gdLst>
                  <a:gd name="connsiteX0" fmla="*/ 4558 w 6020"/>
                  <a:gd name="connsiteY0" fmla="*/ 3770 h 3769"/>
                  <a:gd name="connsiteX1" fmla="*/ 6021 w 6020"/>
                  <a:gd name="connsiteY1" fmla="*/ 2701 h 3769"/>
                  <a:gd name="connsiteX2" fmla="*/ 0 w 6020"/>
                  <a:gd name="connsiteY2" fmla="*/ 0 h 3769"/>
                  <a:gd name="connsiteX3" fmla="*/ 4558 w 6020"/>
                  <a:gd name="connsiteY3" fmla="*/ 3770 h 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20" h="3769">
                    <a:moveTo>
                      <a:pt x="4558" y="3770"/>
                    </a:moveTo>
                    <a:cubicBezTo>
                      <a:pt x="4670" y="3039"/>
                      <a:pt x="5120" y="2813"/>
                      <a:pt x="6021" y="2701"/>
                    </a:cubicBezTo>
                    <a:cubicBezTo>
                      <a:pt x="3714" y="2363"/>
                      <a:pt x="2926" y="56"/>
                      <a:pt x="0" y="0"/>
                    </a:cubicBezTo>
                    <a:cubicBezTo>
                      <a:pt x="2644" y="1913"/>
                      <a:pt x="4670" y="3770"/>
                      <a:pt x="4558" y="377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7" name="任意多边形: 形状 366">
                <a:extLst>
                  <a:ext uri="{FF2B5EF4-FFF2-40B4-BE49-F238E27FC236}">
                    <a16:creationId xmlns:a16="http://schemas.microsoft.com/office/drawing/2014/main" id="{177D708E-D686-C99B-C9E5-62E72AB49ABF}"/>
                  </a:ext>
                </a:extLst>
              </p:cNvPr>
              <p:cNvSpPr/>
              <p:nvPr/>
            </p:nvSpPr>
            <p:spPr>
              <a:xfrm>
                <a:off x="7785789" y="4967701"/>
                <a:ext cx="336" cy="674"/>
              </a:xfrm>
              <a:custGeom>
                <a:avLst/>
                <a:gdLst>
                  <a:gd name="connsiteX0" fmla="*/ 394 w 393"/>
                  <a:gd name="connsiteY0" fmla="*/ 788 h 787"/>
                  <a:gd name="connsiteX1" fmla="*/ 0 w 393"/>
                  <a:gd name="connsiteY1" fmla="*/ 0 h 787"/>
                  <a:gd name="connsiteX2" fmla="*/ 394 w 393"/>
                  <a:gd name="connsiteY2" fmla="*/ 788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3" h="787">
                    <a:moveTo>
                      <a:pt x="394" y="788"/>
                    </a:moveTo>
                    <a:cubicBezTo>
                      <a:pt x="225" y="619"/>
                      <a:pt x="113" y="281"/>
                      <a:pt x="0" y="0"/>
                    </a:cubicBezTo>
                    <a:cubicBezTo>
                      <a:pt x="113" y="281"/>
                      <a:pt x="225" y="563"/>
                      <a:pt x="394" y="78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8" name="任意多边形: 形状 367">
                <a:extLst>
                  <a:ext uri="{FF2B5EF4-FFF2-40B4-BE49-F238E27FC236}">
                    <a16:creationId xmlns:a16="http://schemas.microsoft.com/office/drawing/2014/main" id="{37039F95-FB47-06CC-7319-6F53310E2B4A}"/>
                  </a:ext>
                </a:extLst>
              </p:cNvPr>
              <p:cNvSpPr/>
              <p:nvPr/>
            </p:nvSpPr>
            <p:spPr>
              <a:xfrm>
                <a:off x="7744261" y="4958405"/>
                <a:ext cx="1259" cy="2697"/>
              </a:xfrm>
              <a:custGeom>
                <a:avLst/>
                <a:gdLst>
                  <a:gd name="connsiteX0" fmla="*/ 1021 w 1471"/>
                  <a:gd name="connsiteY0" fmla="*/ 2757 h 3151"/>
                  <a:gd name="connsiteX1" fmla="*/ 1471 w 1471"/>
                  <a:gd name="connsiteY1" fmla="*/ 3151 h 3151"/>
                  <a:gd name="connsiteX2" fmla="*/ 8 w 1471"/>
                  <a:gd name="connsiteY2" fmla="*/ 0 h 3151"/>
                  <a:gd name="connsiteX3" fmla="*/ 1021 w 1471"/>
                  <a:gd name="connsiteY3" fmla="*/ 2757 h 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1" h="3151">
                    <a:moveTo>
                      <a:pt x="1021" y="2757"/>
                    </a:moveTo>
                    <a:cubicBezTo>
                      <a:pt x="1190" y="2926"/>
                      <a:pt x="1302" y="3039"/>
                      <a:pt x="1471" y="3151"/>
                    </a:cubicBezTo>
                    <a:cubicBezTo>
                      <a:pt x="571" y="2195"/>
                      <a:pt x="121" y="1069"/>
                      <a:pt x="8" y="0"/>
                    </a:cubicBezTo>
                    <a:cubicBezTo>
                      <a:pt x="-48" y="900"/>
                      <a:pt x="177" y="1857"/>
                      <a:pt x="1021" y="2757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9" name="任意多边形: 形状 368">
                <a:extLst>
                  <a:ext uri="{FF2B5EF4-FFF2-40B4-BE49-F238E27FC236}">
                    <a16:creationId xmlns:a16="http://schemas.microsoft.com/office/drawing/2014/main" id="{B94D5490-2FE5-1B3D-F265-7AEA81805DBF}"/>
                  </a:ext>
                </a:extLst>
              </p:cNvPr>
              <p:cNvSpPr/>
              <p:nvPr/>
            </p:nvSpPr>
            <p:spPr>
              <a:xfrm>
                <a:off x="7700917" y="4964281"/>
                <a:ext cx="2697" cy="1108"/>
              </a:xfrm>
              <a:custGeom>
                <a:avLst/>
                <a:gdLst>
                  <a:gd name="connsiteX0" fmla="*/ 3151 w 3151"/>
                  <a:gd name="connsiteY0" fmla="*/ 0 h 1294"/>
                  <a:gd name="connsiteX1" fmla="*/ 0 w 3151"/>
                  <a:gd name="connsiteY1" fmla="*/ 1294 h 1294"/>
                  <a:gd name="connsiteX2" fmla="*/ 3151 w 3151"/>
                  <a:gd name="connsiteY2" fmla="*/ 0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1" h="1294">
                    <a:moveTo>
                      <a:pt x="3151" y="0"/>
                    </a:moveTo>
                    <a:cubicBezTo>
                      <a:pt x="1688" y="619"/>
                      <a:pt x="1069" y="1013"/>
                      <a:pt x="0" y="1294"/>
                    </a:cubicBezTo>
                    <a:cubicBezTo>
                      <a:pt x="1182" y="1125"/>
                      <a:pt x="2363" y="732"/>
                      <a:pt x="3151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0" name="任意多边形: 形状 369">
                <a:extLst>
                  <a:ext uri="{FF2B5EF4-FFF2-40B4-BE49-F238E27FC236}">
                    <a16:creationId xmlns:a16="http://schemas.microsoft.com/office/drawing/2014/main" id="{9E87DF18-EC3F-B237-AB80-2151E406CE21}"/>
                  </a:ext>
                </a:extLst>
              </p:cNvPr>
              <p:cNvSpPr/>
              <p:nvPr/>
            </p:nvSpPr>
            <p:spPr>
              <a:xfrm>
                <a:off x="7662817" y="4957201"/>
                <a:ext cx="10885" cy="2408"/>
              </a:xfrm>
              <a:custGeom>
                <a:avLst/>
                <a:gdLst>
                  <a:gd name="connsiteX0" fmla="*/ 3545 w 12716"/>
                  <a:gd name="connsiteY0" fmla="*/ 1238 h 2813"/>
                  <a:gd name="connsiteX1" fmla="*/ 12717 w 12716"/>
                  <a:gd name="connsiteY1" fmla="*/ 2813 h 2813"/>
                  <a:gd name="connsiteX2" fmla="*/ 0 w 12716"/>
                  <a:gd name="connsiteY2" fmla="*/ 0 h 2813"/>
                  <a:gd name="connsiteX3" fmla="*/ 3545 w 12716"/>
                  <a:gd name="connsiteY3" fmla="*/ 1238 h 2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16" h="2813">
                    <a:moveTo>
                      <a:pt x="3545" y="1238"/>
                    </a:moveTo>
                    <a:cubicBezTo>
                      <a:pt x="6358" y="2138"/>
                      <a:pt x="9566" y="2588"/>
                      <a:pt x="12717" y="2813"/>
                    </a:cubicBezTo>
                    <a:cubicBezTo>
                      <a:pt x="8609" y="1970"/>
                      <a:pt x="4276" y="1013"/>
                      <a:pt x="0" y="0"/>
                    </a:cubicBezTo>
                    <a:cubicBezTo>
                      <a:pt x="1182" y="507"/>
                      <a:pt x="2420" y="900"/>
                      <a:pt x="3545" y="123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1" name="任意多边形: 形状 370">
                <a:extLst>
                  <a:ext uri="{FF2B5EF4-FFF2-40B4-BE49-F238E27FC236}">
                    <a16:creationId xmlns:a16="http://schemas.microsoft.com/office/drawing/2014/main" id="{BF949719-9107-62B7-A0ED-CE2C2B6A998C}"/>
                  </a:ext>
                </a:extLst>
              </p:cNvPr>
              <p:cNvSpPr/>
              <p:nvPr/>
            </p:nvSpPr>
            <p:spPr>
              <a:xfrm>
                <a:off x="7752987" y="4967268"/>
                <a:ext cx="8622" cy="7751"/>
              </a:xfrm>
              <a:custGeom>
                <a:avLst/>
                <a:gdLst>
                  <a:gd name="connsiteX0" fmla="*/ 3320 w 10072"/>
                  <a:gd name="connsiteY0" fmla="*/ 8215 h 9055"/>
                  <a:gd name="connsiteX1" fmla="*/ 1407 w 10072"/>
                  <a:gd name="connsiteY1" fmla="*/ 1744 h 9055"/>
                  <a:gd name="connsiteX2" fmla="*/ 3095 w 10072"/>
                  <a:gd name="connsiteY2" fmla="*/ 0 h 9055"/>
                  <a:gd name="connsiteX3" fmla="*/ 0 w 10072"/>
                  <a:gd name="connsiteY3" fmla="*/ 4276 h 9055"/>
                  <a:gd name="connsiteX4" fmla="*/ 3770 w 10072"/>
                  <a:gd name="connsiteY4" fmla="*/ 8609 h 9055"/>
                  <a:gd name="connsiteX5" fmla="*/ 10072 w 10072"/>
                  <a:gd name="connsiteY5" fmla="*/ 7484 h 9055"/>
                  <a:gd name="connsiteX6" fmla="*/ 3320 w 10072"/>
                  <a:gd name="connsiteY6" fmla="*/ 8215 h 9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72" h="9055">
                    <a:moveTo>
                      <a:pt x="3320" y="8215"/>
                    </a:moveTo>
                    <a:cubicBezTo>
                      <a:pt x="225" y="6752"/>
                      <a:pt x="-731" y="4108"/>
                      <a:pt x="1407" y="1744"/>
                    </a:cubicBezTo>
                    <a:cubicBezTo>
                      <a:pt x="1914" y="1181"/>
                      <a:pt x="2533" y="563"/>
                      <a:pt x="3095" y="0"/>
                    </a:cubicBezTo>
                    <a:cubicBezTo>
                      <a:pt x="1238" y="1181"/>
                      <a:pt x="0" y="2532"/>
                      <a:pt x="0" y="4276"/>
                    </a:cubicBezTo>
                    <a:cubicBezTo>
                      <a:pt x="0" y="6414"/>
                      <a:pt x="1745" y="7484"/>
                      <a:pt x="3770" y="8609"/>
                    </a:cubicBezTo>
                    <a:cubicBezTo>
                      <a:pt x="5459" y="9509"/>
                      <a:pt x="8328" y="9003"/>
                      <a:pt x="10072" y="7484"/>
                    </a:cubicBezTo>
                    <a:cubicBezTo>
                      <a:pt x="8216" y="8440"/>
                      <a:pt x="5459" y="9228"/>
                      <a:pt x="3320" y="8215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2" name="任意多边形: 形状 371">
                <a:extLst>
                  <a:ext uri="{FF2B5EF4-FFF2-40B4-BE49-F238E27FC236}">
                    <a16:creationId xmlns:a16="http://schemas.microsoft.com/office/drawing/2014/main" id="{54D06D8C-7A20-2FDE-D750-8A5973D783B9}"/>
                  </a:ext>
                </a:extLst>
              </p:cNvPr>
              <p:cNvSpPr/>
              <p:nvPr/>
            </p:nvSpPr>
            <p:spPr>
              <a:xfrm>
                <a:off x="7780683" y="4959079"/>
                <a:ext cx="3130" cy="3682"/>
              </a:xfrm>
              <a:custGeom>
                <a:avLst/>
                <a:gdLst>
                  <a:gd name="connsiteX0" fmla="*/ 169 w 3657"/>
                  <a:gd name="connsiteY0" fmla="*/ 956 h 4301"/>
                  <a:gd name="connsiteX1" fmla="*/ 0 w 3657"/>
                  <a:gd name="connsiteY1" fmla="*/ 0 h 4301"/>
                  <a:gd name="connsiteX2" fmla="*/ 2420 w 3657"/>
                  <a:gd name="connsiteY2" fmla="*/ 4220 h 4301"/>
                  <a:gd name="connsiteX3" fmla="*/ 3658 w 3657"/>
                  <a:gd name="connsiteY3" fmla="*/ 3826 h 4301"/>
                  <a:gd name="connsiteX4" fmla="*/ 3489 w 3657"/>
                  <a:gd name="connsiteY4" fmla="*/ 3826 h 4301"/>
                  <a:gd name="connsiteX5" fmla="*/ 169 w 3657"/>
                  <a:gd name="connsiteY5" fmla="*/ 956 h 4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7" h="4301">
                    <a:moveTo>
                      <a:pt x="169" y="956"/>
                    </a:moveTo>
                    <a:cubicBezTo>
                      <a:pt x="56" y="675"/>
                      <a:pt x="0" y="338"/>
                      <a:pt x="0" y="0"/>
                    </a:cubicBezTo>
                    <a:cubicBezTo>
                      <a:pt x="169" y="2307"/>
                      <a:pt x="732" y="4783"/>
                      <a:pt x="2420" y="4220"/>
                    </a:cubicBezTo>
                    <a:cubicBezTo>
                      <a:pt x="2926" y="4051"/>
                      <a:pt x="3320" y="3939"/>
                      <a:pt x="3658" y="3826"/>
                    </a:cubicBezTo>
                    <a:cubicBezTo>
                      <a:pt x="3601" y="3826"/>
                      <a:pt x="3545" y="3826"/>
                      <a:pt x="3489" y="3826"/>
                    </a:cubicBezTo>
                    <a:cubicBezTo>
                      <a:pt x="900" y="4051"/>
                      <a:pt x="1126" y="3376"/>
                      <a:pt x="169" y="956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3" name="任意多边形: 形状 372">
                <a:extLst>
                  <a:ext uri="{FF2B5EF4-FFF2-40B4-BE49-F238E27FC236}">
                    <a16:creationId xmlns:a16="http://schemas.microsoft.com/office/drawing/2014/main" id="{21CD680D-9820-370B-AA94-36D63A638410}"/>
                  </a:ext>
                </a:extLst>
              </p:cNvPr>
              <p:cNvSpPr/>
              <p:nvPr/>
            </p:nvSpPr>
            <p:spPr>
              <a:xfrm>
                <a:off x="7764547" y="4968473"/>
                <a:ext cx="12331" cy="3444"/>
              </a:xfrm>
              <a:custGeom>
                <a:avLst/>
                <a:gdLst>
                  <a:gd name="connsiteX0" fmla="*/ 1801 w 14405"/>
                  <a:gd name="connsiteY0" fmla="*/ 2982 h 4023"/>
                  <a:gd name="connsiteX1" fmla="*/ 0 w 14405"/>
                  <a:gd name="connsiteY1" fmla="*/ 2757 h 4023"/>
                  <a:gd name="connsiteX2" fmla="*/ 900 w 14405"/>
                  <a:gd name="connsiteY2" fmla="*/ 3151 h 4023"/>
                  <a:gd name="connsiteX3" fmla="*/ 9003 w 14405"/>
                  <a:gd name="connsiteY3" fmla="*/ 2870 h 4023"/>
                  <a:gd name="connsiteX4" fmla="*/ 14405 w 14405"/>
                  <a:gd name="connsiteY4" fmla="*/ 0 h 4023"/>
                  <a:gd name="connsiteX5" fmla="*/ 1801 w 14405"/>
                  <a:gd name="connsiteY5" fmla="*/ 2982 h 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05" h="4023">
                    <a:moveTo>
                      <a:pt x="1801" y="2982"/>
                    </a:moveTo>
                    <a:cubicBezTo>
                      <a:pt x="957" y="2476"/>
                      <a:pt x="451" y="2476"/>
                      <a:pt x="0" y="2757"/>
                    </a:cubicBezTo>
                    <a:cubicBezTo>
                      <a:pt x="282" y="2813"/>
                      <a:pt x="507" y="2926"/>
                      <a:pt x="900" y="3151"/>
                    </a:cubicBezTo>
                    <a:cubicBezTo>
                      <a:pt x="2645" y="4220"/>
                      <a:pt x="5796" y="4501"/>
                      <a:pt x="9003" y="2870"/>
                    </a:cubicBezTo>
                    <a:cubicBezTo>
                      <a:pt x="10691" y="2026"/>
                      <a:pt x="12717" y="1069"/>
                      <a:pt x="14405" y="0"/>
                    </a:cubicBezTo>
                    <a:cubicBezTo>
                      <a:pt x="8159" y="2813"/>
                      <a:pt x="3601" y="4108"/>
                      <a:pt x="1801" y="298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4" name="任意多边形: 形状 373">
                <a:extLst>
                  <a:ext uri="{FF2B5EF4-FFF2-40B4-BE49-F238E27FC236}">
                    <a16:creationId xmlns:a16="http://schemas.microsoft.com/office/drawing/2014/main" id="{D9D26D42-A16C-C7E3-EF2A-CA21A2A6226C}"/>
                  </a:ext>
                </a:extLst>
              </p:cNvPr>
              <p:cNvSpPr/>
              <p:nvPr/>
            </p:nvSpPr>
            <p:spPr>
              <a:xfrm>
                <a:off x="7775000" y="4956189"/>
                <a:ext cx="3755" cy="3853"/>
              </a:xfrm>
              <a:custGeom>
                <a:avLst/>
                <a:gdLst>
                  <a:gd name="connsiteX0" fmla="*/ 617 w 4387"/>
                  <a:gd name="connsiteY0" fmla="*/ 4332 h 4501"/>
                  <a:gd name="connsiteX1" fmla="*/ 955 w 4387"/>
                  <a:gd name="connsiteY1" fmla="*/ 4501 h 4501"/>
                  <a:gd name="connsiteX2" fmla="*/ 1518 w 4387"/>
                  <a:gd name="connsiteY2" fmla="*/ 2082 h 4501"/>
                  <a:gd name="connsiteX3" fmla="*/ 4388 w 4387"/>
                  <a:gd name="connsiteY3" fmla="*/ 0 h 4501"/>
                  <a:gd name="connsiteX4" fmla="*/ 617 w 4387"/>
                  <a:gd name="connsiteY4" fmla="*/ 4332 h 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7" h="4501">
                    <a:moveTo>
                      <a:pt x="617" y="4332"/>
                    </a:moveTo>
                    <a:cubicBezTo>
                      <a:pt x="730" y="4389"/>
                      <a:pt x="843" y="4445"/>
                      <a:pt x="955" y="4501"/>
                    </a:cubicBezTo>
                    <a:cubicBezTo>
                      <a:pt x="561" y="3770"/>
                      <a:pt x="674" y="2869"/>
                      <a:pt x="1518" y="2082"/>
                    </a:cubicBezTo>
                    <a:cubicBezTo>
                      <a:pt x="2530" y="1125"/>
                      <a:pt x="3487" y="619"/>
                      <a:pt x="4388" y="0"/>
                    </a:cubicBezTo>
                    <a:cubicBezTo>
                      <a:pt x="1405" y="1407"/>
                      <a:pt x="-1239" y="3714"/>
                      <a:pt x="617" y="433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5" name="任意多边形: 形状 374">
                <a:extLst>
                  <a:ext uri="{FF2B5EF4-FFF2-40B4-BE49-F238E27FC236}">
                    <a16:creationId xmlns:a16="http://schemas.microsoft.com/office/drawing/2014/main" id="{34999B23-CED0-9B99-1604-86637250F799}"/>
                  </a:ext>
                </a:extLst>
              </p:cNvPr>
              <p:cNvSpPr/>
              <p:nvPr/>
            </p:nvSpPr>
            <p:spPr>
              <a:xfrm>
                <a:off x="7780647" y="4955431"/>
                <a:ext cx="874" cy="3600"/>
              </a:xfrm>
              <a:custGeom>
                <a:avLst/>
                <a:gdLst>
                  <a:gd name="connsiteX0" fmla="*/ 98 w 1021"/>
                  <a:gd name="connsiteY0" fmla="*/ 42 h 4205"/>
                  <a:gd name="connsiteX1" fmla="*/ 42 w 1021"/>
                  <a:gd name="connsiteY1" fmla="*/ 1336 h 4205"/>
                  <a:gd name="connsiteX2" fmla="*/ 42 w 1021"/>
                  <a:gd name="connsiteY2" fmla="*/ 4206 h 4205"/>
                  <a:gd name="connsiteX3" fmla="*/ 98 w 1021"/>
                  <a:gd name="connsiteY3" fmla="*/ 42 h 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1" h="4205">
                    <a:moveTo>
                      <a:pt x="98" y="42"/>
                    </a:moveTo>
                    <a:cubicBezTo>
                      <a:pt x="98" y="379"/>
                      <a:pt x="98" y="773"/>
                      <a:pt x="42" y="1336"/>
                    </a:cubicBezTo>
                    <a:cubicBezTo>
                      <a:pt x="-14" y="2011"/>
                      <a:pt x="-14" y="3080"/>
                      <a:pt x="42" y="4206"/>
                    </a:cubicBezTo>
                    <a:cubicBezTo>
                      <a:pt x="98" y="2124"/>
                      <a:pt x="2180" y="-352"/>
                      <a:pt x="98" y="4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6" name="任意多边形: 形状 375">
                <a:extLst>
                  <a:ext uri="{FF2B5EF4-FFF2-40B4-BE49-F238E27FC236}">
                    <a16:creationId xmlns:a16="http://schemas.microsoft.com/office/drawing/2014/main" id="{0026534B-45A8-CD28-2ECC-C5B1948BDD00}"/>
                  </a:ext>
                </a:extLst>
              </p:cNvPr>
              <p:cNvSpPr/>
              <p:nvPr/>
            </p:nvSpPr>
            <p:spPr>
              <a:xfrm>
                <a:off x="7777889" y="4961488"/>
                <a:ext cx="1878" cy="2649"/>
              </a:xfrm>
              <a:custGeom>
                <a:avLst/>
                <a:gdLst>
                  <a:gd name="connsiteX0" fmla="*/ 2195 w 2194"/>
                  <a:gd name="connsiteY0" fmla="*/ 3095 h 3094"/>
                  <a:gd name="connsiteX1" fmla="*/ 0 w 2194"/>
                  <a:gd name="connsiteY1" fmla="*/ 0 h 3094"/>
                  <a:gd name="connsiteX2" fmla="*/ 2195 w 2194"/>
                  <a:gd name="connsiteY2" fmla="*/ 3095 h 3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4" h="3094">
                    <a:moveTo>
                      <a:pt x="2195" y="3095"/>
                    </a:moveTo>
                    <a:cubicBezTo>
                      <a:pt x="2082" y="1688"/>
                      <a:pt x="1126" y="619"/>
                      <a:pt x="0" y="0"/>
                    </a:cubicBezTo>
                    <a:cubicBezTo>
                      <a:pt x="900" y="844"/>
                      <a:pt x="1801" y="1913"/>
                      <a:pt x="2195" y="3095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7" name="任意多边形: 形状 376">
                <a:extLst>
                  <a:ext uri="{FF2B5EF4-FFF2-40B4-BE49-F238E27FC236}">
                    <a16:creationId xmlns:a16="http://schemas.microsoft.com/office/drawing/2014/main" id="{AA08A54F-59CB-4B4E-A75F-0A2684BA5461}"/>
                  </a:ext>
                </a:extLst>
              </p:cNvPr>
              <p:cNvSpPr/>
              <p:nvPr/>
            </p:nvSpPr>
            <p:spPr>
              <a:xfrm>
                <a:off x="7755973" y="4964281"/>
                <a:ext cx="1156" cy="626"/>
              </a:xfrm>
              <a:custGeom>
                <a:avLst/>
                <a:gdLst>
                  <a:gd name="connsiteX0" fmla="*/ 0 w 1350"/>
                  <a:gd name="connsiteY0" fmla="*/ 0 h 731"/>
                  <a:gd name="connsiteX1" fmla="*/ 1350 w 1350"/>
                  <a:gd name="connsiteY1" fmla="*/ 732 h 731"/>
                  <a:gd name="connsiteX2" fmla="*/ 0 w 1350"/>
                  <a:gd name="connsiteY2" fmla="*/ 0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0" h="731">
                    <a:moveTo>
                      <a:pt x="0" y="0"/>
                    </a:moveTo>
                    <a:cubicBezTo>
                      <a:pt x="506" y="225"/>
                      <a:pt x="1012" y="506"/>
                      <a:pt x="1350" y="732"/>
                    </a:cubicBezTo>
                    <a:cubicBezTo>
                      <a:pt x="1238" y="394"/>
                      <a:pt x="787" y="169"/>
                      <a:pt x="0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8" name="任意多边形: 形状 377">
                <a:extLst>
                  <a:ext uri="{FF2B5EF4-FFF2-40B4-BE49-F238E27FC236}">
                    <a16:creationId xmlns:a16="http://schemas.microsoft.com/office/drawing/2014/main" id="{04EAE6BD-8EA6-223B-E26D-F71323A2EC29}"/>
                  </a:ext>
                </a:extLst>
              </p:cNvPr>
              <p:cNvSpPr/>
              <p:nvPr/>
            </p:nvSpPr>
            <p:spPr>
              <a:xfrm>
                <a:off x="7778757" y="4954900"/>
                <a:ext cx="1974" cy="1289"/>
              </a:xfrm>
              <a:custGeom>
                <a:avLst/>
                <a:gdLst>
                  <a:gd name="connsiteX0" fmla="*/ 1181 w 2306"/>
                  <a:gd name="connsiteY0" fmla="*/ 606 h 1506"/>
                  <a:gd name="connsiteX1" fmla="*/ 0 w 2306"/>
                  <a:gd name="connsiteY1" fmla="*/ 1506 h 1506"/>
                  <a:gd name="connsiteX2" fmla="*/ 1688 w 2306"/>
                  <a:gd name="connsiteY2" fmla="*/ 775 h 1506"/>
                  <a:gd name="connsiteX3" fmla="*/ 2307 w 2306"/>
                  <a:gd name="connsiteY3" fmla="*/ 662 h 1506"/>
                  <a:gd name="connsiteX4" fmla="*/ 1181 w 2306"/>
                  <a:gd name="connsiteY4" fmla="*/ 606 h 1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6" h="1506">
                    <a:moveTo>
                      <a:pt x="1181" y="606"/>
                    </a:moveTo>
                    <a:cubicBezTo>
                      <a:pt x="788" y="1000"/>
                      <a:pt x="394" y="1225"/>
                      <a:pt x="0" y="1506"/>
                    </a:cubicBezTo>
                    <a:cubicBezTo>
                      <a:pt x="563" y="1225"/>
                      <a:pt x="1125" y="1000"/>
                      <a:pt x="1688" y="775"/>
                    </a:cubicBezTo>
                    <a:cubicBezTo>
                      <a:pt x="1969" y="662"/>
                      <a:pt x="2082" y="662"/>
                      <a:pt x="2307" y="662"/>
                    </a:cubicBezTo>
                    <a:cubicBezTo>
                      <a:pt x="2307" y="-182"/>
                      <a:pt x="2082" y="-239"/>
                      <a:pt x="1181" y="606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9" name="任意多边形: 形状 378">
                <a:extLst>
                  <a:ext uri="{FF2B5EF4-FFF2-40B4-BE49-F238E27FC236}">
                    <a16:creationId xmlns:a16="http://schemas.microsoft.com/office/drawing/2014/main" id="{BC369E2C-6186-586C-FF23-AEFA5D36DD47}"/>
                  </a:ext>
                </a:extLst>
              </p:cNvPr>
              <p:cNvSpPr/>
              <p:nvPr/>
            </p:nvSpPr>
            <p:spPr>
              <a:xfrm>
                <a:off x="7775819" y="4960043"/>
                <a:ext cx="2071" cy="1444"/>
              </a:xfrm>
              <a:custGeom>
                <a:avLst/>
                <a:gdLst>
                  <a:gd name="connsiteX0" fmla="*/ 1519 w 2419"/>
                  <a:gd name="connsiteY0" fmla="*/ 1238 h 1687"/>
                  <a:gd name="connsiteX1" fmla="*/ 2419 w 2419"/>
                  <a:gd name="connsiteY1" fmla="*/ 1688 h 1687"/>
                  <a:gd name="connsiteX2" fmla="*/ 0 w 2419"/>
                  <a:gd name="connsiteY2" fmla="*/ 0 h 1687"/>
                  <a:gd name="connsiteX3" fmla="*/ 1519 w 2419"/>
                  <a:gd name="connsiteY3" fmla="*/ 1238 h 1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9" h="1687">
                    <a:moveTo>
                      <a:pt x="1519" y="1238"/>
                    </a:moveTo>
                    <a:cubicBezTo>
                      <a:pt x="1800" y="1350"/>
                      <a:pt x="2082" y="1519"/>
                      <a:pt x="2419" y="1688"/>
                    </a:cubicBezTo>
                    <a:cubicBezTo>
                      <a:pt x="1519" y="900"/>
                      <a:pt x="675" y="281"/>
                      <a:pt x="0" y="0"/>
                    </a:cubicBezTo>
                    <a:cubicBezTo>
                      <a:pt x="281" y="506"/>
                      <a:pt x="732" y="956"/>
                      <a:pt x="1519" y="123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0" name="任意多边形: 形状 379">
                <a:extLst>
                  <a:ext uri="{FF2B5EF4-FFF2-40B4-BE49-F238E27FC236}">
                    <a16:creationId xmlns:a16="http://schemas.microsoft.com/office/drawing/2014/main" id="{52502407-9D76-5848-66C3-246BE1B5DA4A}"/>
                  </a:ext>
                </a:extLst>
              </p:cNvPr>
              <p:cNvSpPr/>
              <p:nvPr/>
            </p:nvSpPr>
            <p:spPr>
              <a:xfrm>
                <a:off x="7748266" y="4962547"/>
                <a:ext cx="7707" cy="1733"/>
              </a:xfrm>
              <a:custGeom>
                <a:avLst/>
                <a:gdLst>
                  <a:gd name="connsiteX0" fmla="*/ 1632 w 9003"/>
                  <a:gd name="connsiteY0" fmla="*/ 56 h 2025"/>
                  <a:gd name="connsiteX1" fmla="*/ 0 w 9003"/>
                  <a:gd name="connsiteY1" fmla="*/ 0 h 2025"/>
                  <a:gd name="connsiteX2" fmla="*/ 1182 w 9003"/>
                  <a:gd name="connsiteY2" fmla="*/ 225 h 2025"/>
                  <a:gd name="connsiteX3" fmla="*/ 8609 w 9003"/>
                  <a:gd name="connsiteY3" fmla="*/ 1913 h 2025"/>
                  <a:gd name="connsiteX4" fmla="*/ 9004 w 9003"/>
                  <a:gd name="connsiteY4" fmla="*/ 2026 h 2025"/>
                  <a:gd name="connsiteX5" fmla="*/ 7146 w 9003"/>
                  <a:gd name="connsiteY5" fmla="*/ 1125 h 2025"/>
                  <a:gd name="connsiteX6" fmla="*/ 1632 w 9003"/>
                  <a:gd name="connsiteY6" fmla="*/ 56 h 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03" h="2025">
                    <a:moveTo>
                      <a:pt x="1632" y="56"/>
                    </a:moveTo>
                    <a:cubicBezTo>
                      <a:pt x="1013" y="113"/>
                      <a:pt x="507" y="56"/>
                      <a:pt x="0" y="0"/>
                    </a:cubicBezTo>
                    <a:cubicBezTo>
                      <a:pt x="394" y="56"/>
                      <a:pt x="732" y="225"/>
                      <a:pt x="1182" y="225"/>
                    </a:cubicBezTo>
                    <a:cubicBezTo>
                      <a:pt x="4783" y="225"/>
                      <a:pt x="4558" y="1407"/>
                      <a:pt x="8609" y="1913"/>
                    </a:cubicBezTo>
                    <a:cubicBezTo>
                      <a:pt x="8778" y="1913"/>
                      <a:pt x="8891" y="1970"/>
                      <a:pt x="9004" y="2026"/>
                    </a:cubicBezTo>
                    <a:cubicBezTo>
                      <a:pt x="8384" y="1744"/>
                      <a:pt x="7709" y="1407"/>
                      <a:pt x="7146" y="1125"/>
                    </a:cubicBezTo>
                    <a:cubicBezTo>
                      <a:pt x="5290" y="56"/>
                      <a:pt x="4164" y="-56"/>
                      <a:pt x="1632" y="56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1" name="任意多边形: 形状 380">
                <a:extLst>
                  <a:ext uri="{FF2B5EF4-FFF2-40B4-BE49-F238E27FC236}">
                    <a16:creationId xmlns:a16="http://schemas.microsoft.com/office/drawing/2014/main" id="{74172684-A5D5-FB06-FB40-B020FD34162A}"/>
                  </a:ext>
                </a:extLst>
              </p:cNvPr>
              <p:cNvSpPr/>
              <p:nvPr/>
            </p:nvSpPr>
            <p:spPr>
              <a:xfrm>
                <a:off x="7786126" y="4968376"/>
                <a:ext cx="433" cy="385"/>
              </a:xfrm>
              <a:custGeom>
                <a:avLst/>
                <a:gdLst>
                  <a:gd name="connsiteX0" fmla="*/ 507 w 506"/>
                  <a:gd name="connsiteY0" fmla="*/ 450 h 450"/>
                  <a:gd name="connsiteX1" fmla="*/ 0 w 506"/>
                  <a:gd name="connsiteY1" fmla="*/ 0 h 450"/>
                  <a:gd name="connsiteX2" fmla="*/ 507 w 506"/>
                  <a:gd name="connsiteY2" fmla="*/ 450 h 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6" h="450">
                    <a:moveTo>
                      <a:pt x="507" y="450"/>
                    </a:moveTo>
                    <a:cubicBezTo>
                      <a:pt x="338" y="281"/>
                      <a:pt x="113" y="169"/>
                      <a:pt x="0" y="0"/>
                    </a:cubicBezTo>
                    <a:cubicBezTo>
                      <a:pt x="169" y="225"/>
                      <a:pt x="338" y="338"/>
                      <a:pt x="507" y="45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2" name="任意多边形: 形状 381">
                <a:extLst>
                  <a:ext uri="{FF2B5EF4-FFF2-40B4-BE49-F238E27FC236}">
                    <a16:creationId xmlns:a16="http://schemas.microsoft.com/office/drawing/2014/main" id="{ABA97B4B-D4CC-6D2C-525E-AEEF5BAE95A7}"/>
                  </a:ext>
                </a:extLst>
              </p:cNvPr>
              <p:cNvSpPr/>
              <p:nvPr/>
            </p:nvSpPr>
            <p:spPr>
              <a:xfrm>
                <a:off x="7780731" y="4959079"/>
                <a:ext cx="4816" cy="4816"/>
              </a:xfrm>
              <a:custGeom>
                <a:avLst/>
                <a:gdLst>
                  <a:gd name="connsiteX0" fmla="*/ 0 w 5626"/>
                  <a:gd name="connsiteY0" fmla="*/ 0 h 5626"/>
                  <a:gd name="connsiteX1" fmla="*/ 0 w 5626"/>
                  <a:gd name="connsiteY1" fmla="*/ 0 h 5626"/>
                  <a:gd name="connsiteX2" fmla="*/ 0 w 5626"/>
                  <a:gd name="connsiteY2" fmla="*/ 0 h 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6" h="562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3" name="任意多边形: 形状 382">
                <a:extLst>
                  <a:ext uri="{FF2B5EF4-FFF2-40B4-BE49-F238E27FC236}">
                    <a16:creationId xmlns:a16="http://schemas.microsoft.com/office/drawing/2014/main" id="{87452BD2-D71C-1A25-7CF2-EF2501B377B7}"/>
                  </a:ext>
                </a:extLst>
              </p:cNvPr>
              <p:cNvSpPr/>
              <p:nvPr/>
            </p:nvSpPr>
            <p:spPr>
              <a:xfrm>
                <a:off x="7745520" y="4961102"/>
                <a:ext cx="144" cy="144"/>
              </a:xfrm>
              <a:custGeom>
                <a:avLst/>
                <a:gdLst>
                  <a:gd name="connsiteX0" fmla="*/ 169 w 168"/>
                  <a:gd name="connsiteY0" fmla="*/ 169 h 168"/>
                  <a:gd name="connsiteX1" fmla="*/ 0 w 168"/>
                  <a:gd name="connsiteY1" fmla="*/ 0 h 168"/>
                  <a:gd name="connsiteX2" fmla="*/ 169 w 168"/>
                  <a:gd name="connsiteY2" fmla="*/ 169 h 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" h="168">
                    <a:moveTo>
                      <a:pt x="169" y="169"/>
                    </a:moveTo>
                    <a:cubicBezTo>
                      <a:pt x="113" y="113"/>
                      <a:pt x="56" y="56"/>
                      <a:pt x="0" y="0"/>
                    </a:cubicBezTo>
                    <a:cubicBezTo>
                      <a:pt x="56" y="56"/>
                      <a:pt x="113" y="113"/>
                      <a:pt x="169" y="169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4" name="任意多边形: 形状 383">
                <a:extLst>
                  <a:ext uri="{FF2B5EF4-FFF2-40B4-BE49-F238E27FC236}">
                    <a16:creationId xmlns:a16="http://schemas.microsoft.com/office/drawing/2014/main" id="{233C698B-2DE1-901E-3ACB-72389AA9678E}"/>
                  </a:ext>
                </a:extLst>
              </p:cNvPr>
              <p:cNvSpPr/>
              <p:nvPr/>
            </p:nvSpPr>
            <p:spPr>
              <a:xfrm>
                <a:off x="7783862" y="4962154"/>
                <a:ext cx="1926" cy="5595"/>
              </a:xfrm>
              <a:custGeom>
                <a:avLst/>
                <a:gdLst>
                  <a:gd name="connsiteX0" fmla="*/ 1745 w 2250"/>
                  <a:gd name="connsiteY0" fmla="*/ 1697 h 6536"/>
                  <a:gd name="connsiteX1" fmla="*/ 0 w 2250"/>
                  <a:gd name="connsiteY1" fmla="*/ 234 h 6536"/>
                  <a:gd name="connsiteX2" fmla="*/ 1969 w 2250"/>
                  <a:gd name="connsiteY2" fmla="*/ 6030 h 6536"/>
                  <a:gd name="connsiteX3" fmla="*/ 2251 w 2250"/>
                  <a:gd name="connsiteY3" fmla="*/ 6536 h 6536"/>
                  <a:gd name="connsiteX4" fmla="*/ 1745 w 2250"/>
                  <a:gd name="connsiteY4" fmla="*/ 1697 h 6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" h="6536">
                    <a:moveTo>
                      <a:pt x="1745" y="1697"/>
                    </a:moveTo>
                    <a:cubicBezTo>
                      <a:pt x="1745" y="-160"/>
                      <a:pt x="1407" y="-216"/>
                      <a:pt x="0" y="234"/>
                    </a:cubicBezTo>
                    <a:cubicBezTo>
                      <a:pt x="2307" y="66"/>
                      <a:pt x="338" y="1303"/>
                      <a:pt x="1969" y="6030"/>
                    </a:cubicBezTo>
                    <a:cubicBezTo>
                      <a:pt x="2026" y="6255"/>
                      <a:pt x="2138" y="6368"/>
                      <a:pt x="2251" y="6536"/>
                    </a:cubicBezTo>
                    <a:cubicBezTo>
                      <a:pt x="1688" y="5130"/>
                      <a:pt x="1745" y="3217"/>
                      <a:pt x="1745" y="1697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5" name="任意多边形: 形状 384">
                <a:extLst>
                  <a:ext uri="{FF2B5EF4-FFF2-40B4-BE49-F238E27FC236}">
                    <a16:creationId xmlns:a16="http://schemas.microsoft.com/office/drawing/2014/main" id="{4BA78187-44F9-14FD-2628-AF327D838FE6}"/>
                  </a:ext>
                </a:extLst>
              </p:cNvPr>
              <p:cNvSpPr/>
              <p:nvPr/>
            </p:nvSpPr>
            <p:spPr>
              <a:xfrm>
                <a:off x="7747062" y="4962307"/>
                <a:ext cx="818" cy="193"/>
              </a:xfrm>
              <a:custGeom>
                <a:avLst/>
                <a:gdLst>
                  <a:gd name="connsiteX0" fmla="*/ 957 w 956"/>
                  <a:gd name="connsiteY0" fmla="*/ 225 h 225"/>
                  <a:gd name="connsiteX1" fmla="*/ 0 w 956"/>
                  <a:gd name="connsiteY1" fmla="*/ 0 h 225"/>
                  <a:gd name="connsiteX2" fmla="*/ 957 w 956"/>
                  <a:gd name="connsiteY2" fmla="*/ 225 h 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6" h="225">
                    <a:moveTo>
                      <a:pt x="957" y="225"/>
                    </a:moveTo>
                    <a:cubicBezTo>
                      <a:pt x="619" y="169"/>
                      <a:pt x="282" y="113"/>
                      <a:pt x="0" y="0"/>
                    </a:cubicBezTo>
                    <a:cubicBezTo>
                      <a:pt x="338" y="113"/>
                      <a:pt x="675" y="113"/>
                      <a:pt x="957" y="225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6" name="任意多边形: 形状 385">
                <a:extLst>
                  <a:ext uri="{FF2B5EF4-FFF2-40B4-BE49-F238E27FC236}">
                    <a16:creationId xmlns:a16="http://schemas.microsoft.com/office/drawing/2014/main" id="{50F9FD20-A3D8-2D84-CA04-038DDD69964F}"/>
                  </a:ext>
                </a:extLst>
              </p:cNvPr>
              <p:cNvSpPr/>
              <p:nvPr/>
            </p:nvSpPr>
            <p:spPr>
              <a:xfrm>
                <a:off x="7734491" y="4838034"/>
                <a:ext cx="161265" cy="336"/>
              </a:xfrm>
              <a:custGeom>
                <a:avLst/>
                <a:gdLst>
                  <a:gd name="connsiteX0" fmla="*/ 188388 w 188387"/>
                  <a:gd name="connsiteY0" fmla="*/ 0 h 393"/>
                  <a:gd name="connsiteX1" fmla="*/ 0 w 188387"/>
                  <a:gd name="connsiteY1" fmla="*/ 225 h 393"/>
                  <a:gd name="connsiteX2" fmla="*/ 188332 w 188387"/>
                  <a:gd name="connsiteY2" fmla="*/ 394 h 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387" h="393">
                    <a:moveTo>
                      <a:pt x="188388" y="0"/>
                    </a:moveTo>
                    <a:lnTo>
                      <a:pt x="0" y="225"/>
                    </a:lnTo>
                    <a:lnTo>
                      <a:pt x="188332" y="39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7" name="任意多边形: 形状 386">
                <a:extLst>
                  <a:ext uri="{FF2B5EF4-FFF2-40B4-BE49-F238E27FC236}">
                    <a16:creationId xmlns:a16="http://schemas.microsoft.com/office/drawing/2014/main" id="{9B768A32-4303-BCA2-1C86-311191252394}"/>
                  </a:ext>
                </a:extLst>
              </p:cNvPr>
              <p:cNvSpPr/>
              <p:nvPr/>
            </p:nvSpPr>
            <p:spPr>
              <a:xfrm>
                <a:off x="7761609" y="4970754"/>
                <a:ext cx="2938" cy="2872"/>
              </a:xfrm>
              <a:custGeom>
                <a:avLst/>
                <a:gdLst>
                  <a:gd name="connsiteX0" fmla="*/ 900 w 3432"/>
                  <a:gd name="connsiteY0" fmla="*/ 2455 h 3355"/>
                  <a:gd name="connsiteX1" fmla="*/ 0 w 3432"/>
                  <a:gd name="connsiteY1" fmla="*/ 3356 h 3355"/>
                  <a:gd name="connsiteX2" fmla="*/ 1857 w 3432"/>
                  <a:gd name="connsiteY2" fmla="*/ 1949 h 3355"/>
                  <a:gd name="connsiteX3" fmla="*/ 3432 w 3432"/>
                  <a:gd name="connsiteY3" fmla="*/ 36 h 3355"/>
                  <a:gd name="connsiteX4" fmla="*/ 900 w 3432"/>
                  <a:gd name="connsiteY4" fmla="*/ 24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2" h="3355">
                    <a:moveTo>
                      <a:pt x="900" y="2455"/>
                    </a:moveTo>
                    <a:cubicBezTo>
                      <a:pt x="675" y="2793"/>
                      <a:pt x="338" y="3074"/>
                      <a:pt x="0" y="3356"/>
                    </a:cubicBezTo>
                    <a:cubicBezTo>
                      <a:pt x="844" y="2905"/>
                      <a:pt x="1576" y="2399"/>
                      <a:pt x="1857" y="1949"/>
                    </a:cubicBezTo>
                    <a:cubicBezTo>
                      <a:pt x="2420" y="1105"/>
                      <a:pt x="2813" y="373"/>
                      <a:pt x="3432" y="36"/>
                    </a:cubicBezTo>
                    <a:cubicBezTo>
                      <a:pt x="2420" y="-189"/>
                      <a:pt x="1969" y="655"/>
                      <a:pt x="900" y="2455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8" name="任意多边形: 形状 387">
                <a:extLst>
                  <a:ext uri="{FF2B5EF4-FFF2-40B4-BE49-F238E27FC236}">
                    <a16:creationId xmlns:a16="http://schemas.microsoft.com/office/drawing/2014/main" id="{8DA89078-5D6D-BA51-E5B1-57AA780833A4}"/>
                  </a:ext>
                </a:extLst>
              </p:cNvPr>
              <p:cNvSpPr/>
              <p:nvPr/>
            </p:nvSpPr>
            <p:spPr>
              <a:xfrm>
                <a:off x="7723652" y="4960236"/>
                <a:ext cx="2456" cy="3226"/>
              </a:xfrm>
              <a:custGeom>
                <a:avLst/>
                <a:gdLst>
                  <a:gd name="connsiteX0" fmla="*/ 0 w 2869"/>
                  <a:gd name="connsiteY0" fmla="*/ 3770 h 3769"/>
                  <a:gd name="connsiteX1" fmla="*/ 2364 w 2869"/>
                  <a:gd name="connsiteY1" fmla="*/ 2026 h 3769"/>
                  <a:gd name="connsiteX2" fmla="*/ 2870 w 2869"/>
                  <a:gd name="connsiteY2" fmla="*/ 0 h 3769"/>
                  <a:gd name="connsiteX3" fmla="*/ 2870 w 2869"/>
                  <a:gd name="connsiteY3" fmla="*/ 338 h 3769"/>
                  <a:gd name="connsiteX4" fmla="*/ 0 w 2869"/>
                  <a:gd name="connsiteY4" fmla="*/ 3770 h 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" h="3769">
                    <a:moveTo>
                      <a:pt x="0" y="3770"/>
                    </a:moveTo>
                    <a:cubicBezTo>
                      <a:pt x="1013" y="3320"/>
                      <a:pt x="1913" y="2588"/>
                      <a:pt x="2364" y="2026"/>
                    </a:cubicBezTo>
                    <a:cubicBezTo>
                      <a:pt x="2757" y="1576"/>
                      <a:pt x="2870" y="844"/>
                      <a:pt x="2870" y="0"/>
                    </a:cubicBezTo>
                    <a:cubicBezTo>
                      <a:pt x="2870" y="113"/>
                      <a:pt x="2870" y="225"/>
                      <a:pt x="2870" y="338"/>
                    </a:cubicBezTo>
                    <a:cubicBezTo>
                      <a:pt x="2701" y="1576"/>
                      <a:pt x="1350" y="2813"/>
                      <a:pt x="0" y="377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9" name="任意多边形: 形状 388">
                <a:extLst>
                  <a:ext uri="{FF2B5EF4-FFF2-40B4-BE49-F238E27FC236}">
                    <a16:creationId xmlns:a16="http://schemas.microsoft.com/office/drawing/2014/main" id="{13634365-1DD4-EEC2-E733-0B174FD9DC0D}"/>
                  </a:ext>
                </a:extLst>
              </p:cNvPr>
              <p:cNvSpPr/>
              <p:nvPr/>
            </p:nvSpPr>
            <p:spPr>
              <a:xfrm>
                <a:off x="7755636" y="4964908"/>
                <a:ext cx="2101" cy="2311"/>
              </a:xfrm>
              <a:custGeom>
                <a:avLst/>
                <a:gdLst>
                  <a:gd name="connsiteX0" fmla="*/ 1745 w 2454"/>
                  <a:gd name="connsiteY0" fmla="*/ 0 h 2700"/>
                  <a:gd name="connsiteX1" fmla="*/ 0 w 2454"/>
                  <a:gd name="connsiteY1" fmla="*/ 2701 h 2700"/>
                  <a:gd name="connsiteX2" fmla="*/ 1519 w 2454"/>
                  <a:gd name="connsiteY2" fmla="*/ 1857 h 2700"/>
                  <a:gd name="connsiteX3" fmla="*/ 1745 w 2454"/>
                  <a:gd name="connsiteY3" fmla="*/ 0 h 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4" h="2700">
                    <a:moveTo>
                      <a:pt x="1745" y="0"/>
                    </a:moveTo>
                    <a:cubicBezTo>
                      <a:pt x="1969" y="675"/>
                      <a:pt x="1125" y="1632"/>
                      <a:pt x="0" y="2701"/>
                    </a:cubicBezTo>
                    <a:cubicBezTo>
                      <a:pt x="450" y="2420"/>
                      <a:pt x="957" y="2082"/>
                      <a:pt x="1519" y="1857"/>
                    </a:cubicBezTo>
                    <a:cubicBezTo>
                      <a:pt x="2870" y="1181"/>
                      <a:pt x="2588" y="619"/>
                      <a:pt x="1745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0" name="任意多边形: 形状 389">
                <a:extLst>
                  <a:ext uri="{FF2B5EF4-FFF2-40B4-BE49-F238E27FC236}">
                    <a16:creationId xmlns:a16="http://schemas.microsoft.com/office/drawing/2014/main" id="{573CA548-E10D-06C6-3E93-78C421A2D8B4}"/>
                  </a:ext>
                </a:extLst>
              </p:cNvPr>
              <p:cNvSpPr/>
              <p:nvPr/>
            </p:nvSpPr>
            <p:spPr>
              <a:xfrm>
                <a:off x="7725001" y="4945581"/>
                <a:ext cx="2071" cy="2275"/>
              </a:xfrm>
              <a:custGeom>
                <a:avLst/>
                <a:gdLst>
                  <a:gd name="connsiteX0" fmla="*/ 0 w 2419"/>
                  <a:gd name="connsiteY0" fmla="*/ 2659 h 2658"/>
                  <a:gd name="connsiteX1" fmla="*/ 563 w 2419"/>
                  <a:gd name="connsiteY1" fmla="*/ 1083 h 2658"/>
                  <a:gd name="connsiteX2" fmla="*/ 2420 w 2419"/>
                  <a:gd name="connsiteY2" fmla="*/ 746 h 2658"/>
                  <a:gd name="connsiteX3" fmla="*/ 2026 w 2419"/>
                  <a:gd name="connsiteY3" fmla="*/ 295 h 2658"/>
                  <a:gd name="connsiteX4" fmla="*/ 0 w 2419"/>
                  <a:gd name="connsiteY4" fmla="*/ 2659 h 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" h="2658">
                    <a:moveTo>
                      <a:pt x="0" y="2659"/>
                    </a:moveTo>
                    <a:cubicBezTo>
                      <a:pt x="169" y="2152"/>
                      <a:pt x="337" y="1590"/>
                      <a:pt x="563" y="1083"/>
                    </a:cubicBezTo>
                    <a:cubicBezTo>
                      <a:pt x="1069" y="14"/>
                      <a:pt x="1744" y="126"/>
                      <a:pt x="2420" y="746"/>
                    </a:cubicBezTo>
                    <a:cubicBezTo>
                      <a:pt x="2251" y="577"/>
                      <a:pt x="2195" y="464"/>
                      <a:pt x="2026" y="295"/>
                    </a:cubicBezTo>
                    <a:cubicBezTo>
                      <a:pt x="900" y="-661"/>
                      <a:pt x="337" y="858"/>
                      <a:pt x="0" y="2659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1" name="任意多边形: 形状 390">
                <a:extLst>
                  <a:ext uri="{FF2B5EF4-FFF2-40B4-BE49-F238E27FC236}">
                    <a16:creationId xmlns:a16="http://schemas.microsoft.com/office/drawing/2014/main" id="{802CBA87-D14C-0931-9DCE-B5323CEEE364}"/>
                  </a:ext>
                </a:extLst>
              </p:cNvPr>
              <p:cNvSpPr/>
              <p:nvPr/>
            </p:nvSpPr>
            <p:spPr>
              <a:xfrm>
                <a:off x="7741332" y="4952297"/>
                <a:ext cx="3225" cy="9432"/>
              </a:xfrm>
              <a:custGeom>
                <a:avLst/>
                <a:gdLst>
                  <a:gd name="connsiteX0" fmla="*/ 1292 w 3767"/>
                  <a:gd name="connsiteY0" fmla="*/ 553 h 11018"/>
                  <a:gd name="connsiteX1" fmla="*/ 223 w 3767"/>
                  <a:gd name="connsiteY1" fmla="*/ 2184 h 11018"/>
                  <a:gd name="connsiteX2" fmla="*/ 335 w 3767"/>
                  <a:gd name="connsiteY2" fmla="*/ 4885 h 11018"/>
                  <a:gd name="connsiteX3" fmla="*/ 730 w 3767"/>
                  <a:gd name="connsiteY3" fmla="*/ 9049 h 11018"/>
                  <a:gd name="connsiteX4" fmla="*/ 279 w 3767"/>
                  <a:gd name="connsiteY4" fmla="*/ 11018 h 11018"/>
                  <a:gd name="connsiteX5" fmla="*/ 561 w 3767"/>
                  <a:gd name="connsiteY5" fmla="*/ 10793 h 11018"/>
                  <a:gd name="connsiteX6" fmla="*/ 335 w 3767"/>
                  <a:gd name="connsiteY6" fmla="*/ 1396 h 11018"/>
                  <a:gd name="connsiteX7" fmla="*/ 3205 w 3767"/>
                  <a:gd name="connsiteY7" fmla="*/ 6686 h 11018"/>
                  <a:gd name="connsiteX8" fmla="*/ 3318 w 3767"/>
                  <a:gd name="connsiteY8" fmla="*/ 7136 h 11018"/>
                  <a:gd name="connsiteX9" fmla="*/ 3712 w 3767"/>
                  <a:gd name="connsiteY9" fmla="*/ 4491 h 11018"/>
                  <a:gd name="connsiteX10" fmla="*/ 1292 w 3767"/>
                  <a:gd name="connsiteY10" fmla="*/ 553 h 11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7" h="11018">
                    <a:moveTo>
                      <a:pt x="1292" y="553"/>
                    </a:moveTo>
                    <a:cubicBezTo>
                      <a:pt x="-171" y="-798"/>
                      <a:pt x="-171" y="553"/>
                      <a:pt x="223" y="2184"/>
                    </a:cubicBezTo>
                    <a:cubicBezTo>
                      <a:pt x="617" y="3816"/>
                      <a:pt x="504" y="3647"/>
                      <a:pt x="335" y="4885"/>
                    </a:cubicBezTo>
                    <a:cubicBezTo>
                      <a:pt x="223" y="6123"/>
                      <a:pt x="617" y="7305"/>
                      <a:pt x="730" y="9049"/>
                    </a:cubicBezTo>
                    <a:cubicBezTo>
                      <a:pt x="786" y="9781"/>
                      <a:pt x="617" y="10456"/>
                      <a:pt x="279" y="11018"/>
                    </a:cubicBezTo>
                    <a:cubicBezTo>
                      <a:pt x="392" y="10962"/>
                      <a:pt x="504" y="10850"/>
                      <a:pt x="561" y="10793"/>
                    </a:cubicBezTo>
                    <a:cubicBezTo>
                      <a:pt x="2024" y="9612"/>
                      <a:pt x="54" y="4322"/>
                      <a:pt x="335" y="1396"/>
                    </a:cubicBezTo>
                    <a:cubicBezTo>
                      <a:pt x="561" y="-1473"/>
                      <a:pt x="3205" y="4266"/>
                      <a:pt x="3205" y="6686"/>
                    </a:cubicBezTo>
                    <a:cubicBezTo>
                      <a:pt x="3205" y="6798"/>
                      <a:pt x="3261" y="6967"/>
                      <a:pt x="3318" y="7136"/>
                    </a:cubicBezTo>
                    <a:cubicBezTo>
                      <a:pt x="3318" y="6236"/>
                      <a:pt x="3543" y="5335"/>
                      <a:pt x="3712" y="4491"/>
                    </a:cubicBezTo>
                    <a:cubicBezTo>
                      <a:pt x="4049" y="2747"/>
                      <a:pt x="2812" y="1903"/>
                      <a:pt x="1292" y="553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2" name="任意多边形: 形状 391">
                <a:extLst>
                  <a:ext uri="{FF2B5EF4-FFF2-40B4-BE49-F238E27FC236}">
                    <a16:creationId xmlns:a16="http://schemas.microsoft.com/office/drawing/2014/main" id="{52AECDC3-98C9-AE17-06A5-842D18551711}"/>
                  </a:ext>
                </a:extLst>
              </p:cNvPr>
              <p:cNvSpPr/>
              <p:nvPr/>
            </p:nvSpPr>
            <p:spPr>
              <a:xfrm>
                <a:off x="7673654" y="4959609"/>
                <a:ext cx="19508" cy="3564"/>
              </a:xfrm>
              <a:custGeom>
                <a:avLst/>
                <a:gdLst>
                  <a:gd name="connsiteX0" fmla="*/ 0 w 22789"/>
                  <a:gd name="connsiteY0" fmla="*/ 0 h 4163"/>
                  <a:gd name="connsiteX1" fmla="*/ 22676 w 22789"/>
                  <a:gd name="connsiteY1" fmla="*/ 4164 h 4163"/>
                  <a:gd name="connsiteX2" fmla="*/ 22789 w 22789"/>
                  <a:gd name="connsiteY2" fmla="*/ 4164 h 4163"/>
                  <a:gd name="connsiteX3" fmla="*/ 14236 w 22789"/>
                  <a:gd name="connsiteY3" fmla="*/ 56 h 4163"/>
                  <a:gd name="connsiteX4" fmla="*/ 0 w 22789"/>
                  <a:gd name="connsiteY4" fmla="*/ 0 h 4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89" h="4163">
                    <a:moveTo>
                      <a:pt x="0" y="0"/>
                    </a:moveTo>
                    <a:cubicBezTo>
                      <a:pt x="11423" y="2420"/>
                      <a:pt x="21157" y="4164"/>
                      <a:pt x="22676" y="4164"/>
                    </a:cubicBezTo>
                    <a:cubicBezTo>
                      <a:pt x="22733" y="4164"/>
                      <a:pt x="22733" y="4164"/>
                      <a:pt x="22789" y="4164"/>
                    </a:cubicBezTo>
                    <a:cubicBezTo>
                      <a:pt x="20032" y="2138"/>
                      <a:pt x="16599" y="56"/>
                      <a:pt x="14236" y="56"/>
                    </a:cubicBezTo>
                    <a:cubicBezTo>
                      <a:pt x="11254" y="113"/>
                      <a:pt x="5740" y="450"/>
                      <a:pt x="0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3" name="任意多边形: 形状 392">
                <a:extLst>
                  <a:ext uri="{FF2B5EF4-FFF2-40B4-BE49-F238E27FC236}">
                    <a16:creationId xmlns:a16="http://schemas.microsoft.com/office/drawing/2014/main" id="{26B41568-5EAC-DCD6-85A4-B29CB709A0C4}"/>
                  </a:ext>
                </a:extLst>
              </p:cNvPr>
              <p:cNvSpPr/>
              <p:nvPr/>
            </p:nvSpPr>
            <p:spPr>
              <a:xfrm>
                <a:off x="7727169" y="4946411"/>
                <a:ext cx="1975" cy="6936"/>
              </a:xfrm>
              <a:custGeom>
                <a:avLst/>
                <a:gdLst>
                  <a:gd name="connsiteX0" fmla="*/ 0 w 2307"/>
                  <a:gd name="connsiteY0" fmla="*/ 0 h 8102"/>
                  <a:gd name="connsiteX1" fmla="*/ 1857 w 2307"/>
                  <a:gd name="connsiteY1" fmla="*/ 5908 h 8102"/>
                  <a:gd name="connsiteX2" fmla="*/ 2307 w 2307"/>
                  <a:gd name="connsiteY2" fmla="*/ 8103 h 8102"/>
                  <a:gd name="connsiteX3" fmla="*/ 2026 w 2307"/>
                  <a:gd name="connsiteY3" fmla="*/ 4783 h 8102"/>
                  <a:gd name="connsiteX4" fmla="*/ 0 w 2307"/>
                  <a:gd name="connsiteY4" fmla="*/ 0 h 8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7" h="8102">
                    <a:moveTo>
                      <a:pt x="0" y="0"/>
                    </a:moveTo>
                    <a:cubicBezTo>
                      <a:pt x="1069" y="1238"/>
                      <a:pt x="1970" y="3995"/>
                      <a:pt x="1857" y="5908"/>
                    </a:cubicBezTo>
                    <a:cubicBezTo>
                      <a:pt x="1801" y="6752"/>
                      <a:pt x="1970" y="7484"/>
                      <a:pt x="2307" y="8103"/>
                    </a:cubicBezTo>
                    <a:cubicBezTo>
                      <a:pt x="2026" y="6977"/>
                      <a:pt x="2082" y="5683"/>
                      <a:pt x="2026" y="4783"/>
                    </a:cubicBezTo>
                    <a:cubicBezTo>
                      <a:pt x="1914" y="2982"/>
                      <a:pt x="1519" y="1576"/>
                      <a:pt x="0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4" name="任意多边形: 形状 393">
                <a:extLst>
                  <a:ext uri="{FF2B5EF4-FFF2-40B4-BE49-F238E27FC236}">
                    <a16:creationId xmlns:a16="http://schemas.microsoft.com/office/drawing/2014/main" id="{2508CE72-F8F4-E525-F313-46A37E3E8B63}"/>
                  </a:ext>
                </a:extLst>
              </p:cNvPr>
              <p:cNvSpPr/>
              <p:nvPr/>
            </p:nvSpPr>
            <p:spPr>
              <a:xfrm>
                <a:off x="7703614" y="4960248"/>
                <a:ext cx="6834" cy="6394"/>
              </a:xfrm>
              <a:custGeom>
                <a:avLst/>
                <a:gdLst>
                  <a:gd name="connsiteX0" fmla="*/ 7596 w 7983"/>
                  <a:gd name="connsiteY0" fmla="*/ 1786 h 7469"/>
                  <a:gd name="connsiteX1" fmla="*/ 3545 w 7983"/>
                  <a:gd name="connsiteY1" fmla="*/ 830 h 7469"/>
                  <a:gd name="connsiteX2" fmla="*/ 563 w 7983"/>
                  <a:gd name="connsiteY2" fmla="*/ 4037 h 7469"/>
                  <a:gd name="connsiteX3" fmla="*/ 0 w 7983"/>
                  <a:gd name="connsiteY3" fmla="*/ 4656 h 7469"/>
                  <a:gd name="connsiteX4" fmla="*/ 169 w 7983"/>
                  <a:gd name="connsiteY4" fmla="*/ 4600 h 7469"/>
                  <a:gd name="connsiteX5" fmla="*/ 5177 w 7983"/>
                  <a:gd name="connsiteY5" fmla="*/ 774 h 7469"/>
                  <a:gd name="connsiteX6" fmla="*/ 5402 w 7983"/>
                  <a:gd name="connsiteY6" fmla="*/ 4881 h 7469"/>
                  <a:gd name="connsiteX7" fmla="*/ 6077 w 7983"/>
                  <a:gd name="connsiteY7" fmla="*/ 7470 h 7469"/>
                  <a:gd name="connsiteX8" fmla="*/ 7596 w 7983"/>
                  <a:gd name="connsiteY8" fmla="*/ 1786 h 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3" h="7469">
                    <a:moveTo>
                      <a:pt x="7596" y="1786"/>
                    </a:moveTo>
                    <a:cubicBezTo>
                      <a:pt x="9228" y="-914"/>
                      <a:pt x="5289" y="42"/>
                      <a:pt x="3545" y="830"/>
                    </a:cubicBezTo>
                    <a:cubicBezTo>
                      <a:pt x="1801" y="1618"/>
                      <a:pt x="1407" y="2462"/>
                      <a:pt x="563" y="4037"/>
                    </a:cubicBezTo>
                    <a:cubicBezTo>
                      <a:pt x="450" y="4262"/>
                      <a:pt x="169" y="4487"/>
                      <a:pt x="0" y="4656"/>
                    </a:cubicBezTo>
                    <a:cubicBezTo>
                      <a:pt x="56" y="4656"/>
                      <a:pt x="113" y="4600"/>
                      <a:pt x="169" y="4600"/>
                    </a:cubicBezTo>
                    <a:cubicBezTo>
                      <a:pt x="2588" y="3643"/>
                      <a:pt x="2082" y="999"/>
                      <a:pt x="5177" y="774"/>
                    </a:cubicBezTo>
                    <a:cubicBezTo>
                      <a:pt x="8271" y="548"/>
                      <a:pt x="6865" y="1505"/>
                      <a:pt x="5402" y="4881"/>
                    </a:cubicBezTo>
                    <a:cubicBezTo>
                      <a:pt x="4614" y="6794"/>
                      <a:pt x="5177" y="7470"/>
                      <a:pt x="6077" y="7470"/>
                    </a:cubicBezTo>
                    <a:cubicBezTo>
                      <a:pt x="4445" y="7019"/>
                      <a:pt x="6021" y="4375"/>
                      <a:pt x="7596" y="1786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5" name="任意多边形: 形状 394">
                <a:extLst>
                  <a:ext uri="{FF2B5EF4-FFF2-40B4-BE49-F238E27FC236}">
                    <a16:creationId xmlns:a16="http://schemas.microsoft.com/office/drawing/2014/main" id="{E3700ACB-16BF-8770-2694-70B7ECA6CF8D}"/>
                  </a:ext>
                </a:extLst>
              </p:cNvPr>
              <p:cNvSpPr/>
              <p:nvPr/>
            </p:nvSpPr>
            <p:spPr>
              <a:xfrm>
                <a:off x="7718450" y="4958357"/>
                <a:ext cx="1926" cy="3901"/>
              </a:xfrm>
              <a:custGeom>
                <a:avLst/>
                <a:gdLst>
                  <a:gd name="connsiteX0" fmla="*/ 0 w 2250"/>
                  <a:gd name="connsiteY0" fmla="*/ 0 h 4557"/>
                  <a:gd name="connsiteX1" fmla="*/ 2194 w 2250"/>
                  <a:gd name="connsiteY1" fmla="*/ 4445 h 4557"/>
                  <a:gd name="connsiteX2" fmla="*/ 2251 w 2250"/>
                  <a:gd name="connsiteY2" fmla="*/ 4558 h 4557"/>
                  <a:gd name="connsiteX3" fmla="*/ 2194 w 2250"/>
                  <a:gd name="connsiteY3" fmla="*/ 2982 h 4557"/>
                  <a:gd name="connsiteX4" fmla="*/ 0 w 2250"/>
                  <a:gd name="connsiteY4" fmla="*/ 0 h 4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" h="4557">
                    <a:moveTo>
                      <a:pt x="0" y="0"/>
                    </a:moveTo>
                    <a:cubicBezTo>
                      <a:pt x="956" y="450"/>
                      <a:pt x="1519" y="1801"/>
                      <a:pt x="2194" y="4445"/>
                    </a:cubicBezTo>
                    <a:cubicBezTo>
                      <a:pt x="2194" y="4502"/>
                      <a:pt x="2194" y="4502"/>
                      <a:pt x="2251" y="4558"/>
                    </a:cubicBezTo>
                    <a:cubicBezTo>
                      <a:pt x="2194" y="4052"/>
                      <a:pt x="2194" y="3601"/>
                      <a:pt x="2194" y="2982"/>
                    </a:cubicBezTo>
                    <a:cubicBezTo>
                      <a:pt x="2194" y="394"/>
                      <a:pt x="1238" y="0"/>
                      <a:pt x="0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6" name="任意多边形: 形状 395">
                <a:extLst>
                  <a:ext uri="{FF2B5EF4-FFF2-40B4-BE49-F238E27FC236}">
                    <a16:creationId xmlns:a16="http://schemas.microsoft.com/office/drawing/2014/main" id="{E9CF1C11-2282-2802-07A2-8778DEC9D680}"/>
                  </a:ext>
                </a:extLst>
              </p:cNvPr>
              <p:cNvSpPr/>
              <p:nvPr/>
            </p:nvSpPr>
            <p:spPr>
              <a:xfrm>
                <a:off x="7698316" y="4965389"/>
                <a:ext cx="2601" cy="288"/>
              </a:xfrm>
              <a:custGeom>
                <a:avLst/>
                <a:gdLst>
                  <a:gd name="connsiteX0" fmla="*/ 0 w 3038"/>
                  <a:gd name="connsiteY0" fmla="*/ 169 h 337"/>
                  <a:gd name="connsiteX1" fmla="*/ 844 w 3038"/>
                  <a:gd name="connsiteY1" fmla="*/ 338 h 337"/>
                  <a:gd name="connsiteX2" fmla="*/ 3038 w 3038"/>
                  <a:gd name="connsiteY2" fmla="*/ 0 h 337"/>
                  <a:gd name="connsiteX3" fmla="*/ 1350 w 3038"/>
                  <a:gd name="connsiteY3" fmla="*/ 113 h 337"/>
                  <a:gd name="connsiteX4" fmla="*/ 0 w 3038"/>
                  <a:gd name="connsiteY4" fmla="*/ 169 h 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8" h="337">
                    <a:moveTo>
                      <a:pt x="0" y="169"/>
                    </a:moveTo>
                    <a:cubicBezTo>
                      <a:pt x="281" y="225"/>
                      <a:pt x="506" y="338"/>
                      <a:pt x="844" y="338"/>
                    </a:cubicBezTo>
                    <a:cubicBezTo>
                      <a:pt x="1857" y="281"/>
                      <a:pt x="2476" y="169"/>
                      <a:pt x="3038" y="0"/>
                    </a:cubicBezTo>
                    <a:cubicBezTo>
                      <a:pt x="2476" y="56"/>
                      <a:pt x="1857" y="113"/>
                      <a:pt x="1350" y="113"/>
                    </a:cubicBezTo>
                    <a:cubicBezTo>
                      <a:pt x="788" y="113"/>
                      <a:pt x="338" y="113"/>
                      <a:pt x="0" y="169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7" name="任意多边形: 形状 396">
                <a:extLst>
                  <a:ext uri="{FF2B5EF4-FFF2-40B4-BE49-F238E27FC236}">
                    <a16:creationId xmlns:a16="http://schemas.microsoft.com/office/drawing/2014/main" id="{E9E78342-E606-8403-C672-6C7D410AB803}"/>
                  </a:ext>
                </a:extLst>
              </p:cNvPr>
              <p:cNvSpPr/>
              <p:nvPr/>
            </p:nvSpPr>
            <p:spPr>
              <a:xfrm>
                <a:off x="7776878" y="4964137"/>
                <a:ext cx="3078" cy="4287"/>
              </a:xfrm>
              <a:custGeom>
                <a:avLst/>
                <a:gdLst>
                  <a:gd name="connsiteX0" fmla="*/ 0 w 3596"/>
                  <a:gd name="connsiteY0" fmla="*/ 5008 h 5008"/>
                  <a:gd name="connsiteX1" fmla="*/ 788 w 3596"/>
                  <a:gd name="connsiteY1" fmla="*/ 4670 h 5008"/>
                  <a:gd name="connsiteX2" fmla="*/ 3376 w 3596"/>
                  <a:gd name="connsiteY2" fmla="*/ 0 h 5008"/>
                  <a:gd name="connsiteX3" fmla="*/ 3263 w 3596"/>
                  <a:gd name="connsiteY3" fmla="*/ 1576 h 5008"/>
                  <a:gd name="connsiteX4" fmla="*/ 0 w 3596"/>
                  <a:gd name="connsiteY4" fmla="*/ 5008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6" h="5008">
                    <a:moveTo>
                      <a:pt x="0" y="5008"/>
                    </a:moveTo>
                    <a:cubicBezTo>
                      <a:pt x="281" y="4895"/>
                      <a:pt x="506" y="4783"/>
                      <a:pt x="788" y="4670"/>
                    </a:cubicBezTo>
                    <a:cubicBezTo>
                      <a:pt x="3545" y="3376"/>
                      <a:pt x="3939" y="1632"/>
                      <a:pt x="3376" y="0"/>
                    </a:cubicBezTo>
                    <a:cubicBezTo>
                      <a:pt x="3432" y="507"/>
                      <a:pt x="3432" y="1013"/>
                      <a:pt x="3263" y="1576"/>
                    </a:cubicBezTo>
                    <a:cubicBezTo>
                      <a:pt x="2870" y="2870"/>
                      <a:pt x="1576" y="3995"/>
                      <a:pt x="0" y="500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8" name="任意多边形: 形状 397">
                <a:extLst>
                  <a:ext uri="{FF2B5EF4-FFF2-40B4-BE49-F238E27FC236}">
                    <a16:creationId xmlns:a16="http://schemas.microsoft.com/office/drawing/2014/main" id="{4FFDAE7B-2B23-4A78-8529-6164AC7B3EF1}"/>
                  </a:ext>
                </a:extLst>
              </p:cNvPr>
              <p:cNvSpPr/>
              <p:nvPr/>
            </p:nvSpPr>
            <p:spPr>
              <a:xfrm>
                <a:off x="7715705" y="4958754"/>
                <a:ext cx="4816" cy="36"/>
              </a:xfrm>
              <a:custGeom>
                <a:avLst/>
                <a:gdLst>
                  <a:gd name="connsiteX0" fmla="*/ 0 w 5626"/>
                  <a:gd name="connsiteY0" fmla="*/ 42 h 42"/>
                  <a:gd name="connsiteX1" fmla="*/ 0 w 5626"/>
                  <a:gd name="connsiteY1" fmla="*/ 42 h 42"/>
                  <a:gd name="connsiteX2" fmla="*/ 0 w 5626"/>
                  <a:gd name="connsiteY2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26" h="42">
                    <a:moveTo>
                      <a:pt x="0" y="42"/>
                    </a:moveTo>
                    <a:cubicBezTo>
                      <a:pt x="0" y="42"/>
                      <a:pt x="0" y="-14"/>
                      <a:pt x="0" y="42"/>
                    </a:cubicBezTo>
                    <a:cubicBezTo>
                      <a:pt x="0" y="-14"/>
                      <a:pt x="0" y="-14"/>
                      <a:pt x="0" y="4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9" name="任意多边形: 形状 398">
                <a:extLst>
                  <a:ext uri="{FF2B5EF4-FFF2-40B4-BE49-F238E27FC236}">
                    <a16:creationId xmlns:a16="http://schemas.microsoft.com/office/drawing/2014/main" id="{5DCB8823-0496-AFA0-46AF-A2963460C0C3}"/>
                  </a:ext>
                </a:extLst>
              </p:cNvPr>
              <p:cNvSpPr/>
              <p:nvPr/>
            </p:nvSpPr>
            <p:spPr>
              <a:xfrm>
                <a:off x="7570238" y="4838372"/>
                <a:ext cx="325469" cy="136418"/>
              </a:xfrm>
              <a:custGeom>
                <a:avLst/>
                <a:gdLst>
                  <a:gd name="connsiteX0" fmla="*/ 380208 w 380208"/>
                  <a:gd name="connsiteY0" fmla="*/ 0 h 159361"/>
                  <a:gd name="connsiteX1" fmla="*/ 379871 w 380208"/>
                  <a:gd name="connsiteY1" fmla="*/ 2644 h 159361"/>
                  <a:gd name="connsiteX2" fmla="*/ 375707 w 380208"/>
                  <a:gd name="connsiteY2" fmla="*/ 5514 h 159361"/>
                  <a:gd name="connsiteX3" fmla="*/ 372499 w 380208"/>
                  <a:gd name="connsiteY3" fmla="*/ 10410 h 159361"/>
                  <a:gd name="connsiteX4" fmla="*/ 368392 w 380208"/>
                  <a:gd name="connsiteY4" fmla="*/ 16036 h 159361"/>
                  <a:gd name="connsiteX5" fmla="*/ 361977 w 380208"/>
                  <a:gd name="connsiteY5" fmla="*/ 21663 h 159361"/>
                  <a:gd name="connsiteX6" fmla="*/ 355225 w 380208"/>
                  <a:gd name="connsiteY6" fmla="*/ 34043 h 159361"/>
                  <a:gd name="connsiteX7" fmla="*/ 356350 w 380208"/>
                  <a:gd name="connsiteY7" fmla="*/ 48841 h 159361"/>
                  <a:gd name="connsiteX8" fmla="*/ 350667 w 380208"/>
                  <a:gd name="connsiteY8" fmla="*/ 65722 h 159361"/>
                  <a:gd name="connsiteX9" fmla="*/ 341495 w 380208"/>
                  <a:gd name="connsiteY9" fmla="*/ 72305 h 159361"/>
                  <a:gd name="connsiteX10" fmla="*/ 336600 w 380208"/>
                  <a:gd name="connsiteY10" fmla="*/ 77032 h 159361"/>
                  <a:gd name="connsiteX11" fmla="*/ 331480 w 380208"/>
                  <a:gd name="connsiteY11" fmla="*/ 82265 h 159361"/>
                  <a:gd name="connsiteX12" fmla="*/ 314936 w 380208"/>
                  <a:gd name="connsiteY12" fmla="*/ 90536 h 159361"/>
                  <a:gd name="connsiteX13" fmla="*/ 316062 w 380208"/>
                  <a:gd name="connsiteY13" fmla="*/ 100271 h 159361"/>
                  <a:gd name="connsiteX14" fmla="*/ 312742 w 380208"/>
                  <a:gd name="connsiteY14" fmla="*/ 108205 h 159361"/>
                  <a:gd name="connsiteX15" fmla="*/ 298618 w 380208"/>
                  <a:gd name="connsiteY15" fmla="*/ 109837 h 159361"/>
                  <a:gd name="connsiteX16" fmla="*/ 292598 w 380208"/>
                  <a:gd name="connsiteY16" fmla="*/ 110005 h 159361"/>
                  <a:gd name="connsiteX17" fmla="*/ 294511 w 380208"/>
                  <a:gd name="connsiteY17" fmla="*/ 121259 h 159361"/>
                  <a:gd name="connsiteX18" fmla="*/ 286577 w 380208"/>
                  <a:gd name="connsiteY18" fmla="*/ 126717 h 159361"/>
                  <a:gd name="connsiteX19" fmla="*/ 278305 w 380208"/>
                  <a:gd name="connsiteY19" fmla="*/ 128237 h 159361"/>
                  <a:gd name="connsiteX20" fmla="*/ 272398 w 380208"/>
                  <a:gd name="connsiteY20" fmla="*/ 130150 h 159361"/>
                  <a:gd name="connsiteX21" fmla="*/ 265477 w 380208"/>
                  <a:gd name="connsiteY21" fmla="*/ 138815 h 159361"/>
                  <a:gd name="connsiteX22" fmla="*/ 258161 w 380208"/>
                  <a:gd name="connsiteY22" fmla="*/ 142360 h 159361"/>
                  <a:gd name="connsiteX23" fmla="*/ 257768 w 380208"/>
                  <a:gd name="connsiteY23" fmla="*/ 150688 h 159361"/>
                  <a:gd name="connsiteX24" fmla="*/ 252816 w 380208"/>
                  <a:gd name="connsiteY24" fmla="*/ 152376 h 159361"/>
                  <a:gd name="connsiteX25" fmla="*/ 252366 w 380208"/>
                  <a:gd name="connsiteY25" fmla="*/ 151926 h 159361"/>
                  <a:gd name="connsiteX26" fmla="*/ 251916 w 380208"/>
                  <a:gd name="connsiteY26" fmla="*/ 151194 h 159361"/>
                  <a:gd name="connsiteX27" fmla="*/ 251409 w 380208"/>
                  <a:gd name="connsiteY27" fmla="*/ 146355 h 159361"/>
                  <a:gd name="connsiteX28" fmla="*/ 249721 w 380208"/>
                  <a:gd name="connsiteY28" fmla="*/ 144892 h 159361"/>
                  <a:gd name="connsiteX29" fmla="*/ 249552 w 380208"/>
                  <a:gd name="connsiteY29" fmla="*/ 144892 h 159361"/>
                  <a:gd name="connsiteX30" fmla="*/ 246232 w 380208"/>
                  <a:gd name="connsiteY30" fmla="*/ 142022 h 159361"/>
                  <a:gd name="connsiteX31" fmla="*/ 246120 w 380208"/>
                  <a:gd name="connsiteY31" fmla="*/ 141066 h 159361"/>
                  <a:gd name="connsiteX32" fmla="*/ 246120 w 380208"/>
                  <a:gd name="connsiteY32" fmla="*/ 136902 h 159361"/>
                  <a:gd name="connsiteX33" fmla="*/ 244995 w 380208"/>
                  <a:gd name="connsiteY33" fmla="*/ 136846 h 159361"/>
                  <a:gd name="connsiteX34" fmla="*/ 243813 w 380208"/>
                  <a:gd name="connsiteY34" fmla="*/ 137690 h 159361"/>
                  <a:gd name="connsiteX35" fmla="*/ 240043 w 380208"/>
                  <a:gd name="connsiteY35" fmla="*/ 142079 h 159361"/>
                  <a:gd name="connsiteX36" fmla="*/ 240380 w 380208"/>
                  <a:gd name="connsiteY36" fmla="*/ 142191 h 159361"/>
                  <a:gd name="connsiteX37" fmla="*/ 241900 w 380208"/>
                  <a:gd name="connsiteY37" fmla="*/ 143429 h 159361"/>
                  <a:gd name="connsiteX38" fmla="*/ 242800 w 380208"/>
                  <a:gd name="connsiteY38" fmla="*/ 143879 h 159361"/>
                  <a:gd name="connsiteX39" fmla="*/ 245051 w 380208"/>
                  <a:gd name="connsiteY39" fmla="*/ 146974 h 159361"/>
                  <a:gd name="connsiteX40" fmla="*/ 244938 w 380208"/>
                  <a:gd name="connsiteY40" fmla="*/ 148549 h 159361"/>
                  <a:gd name="connsiteX41" fmla="*/ 241674 w 380208"/>
                  <a:gd name="connsiteY41" fmla="*/ 152038 h 159361"/>
                  <a:gd name="connsiteX42" fmla="*/ 229126 w 380208"/>
                  <a:gd name="connsiteY42" fmla="*/ 155077 h 159361"/>
                  <a:gd name="connsiteX43" fmla="*/ 227270 w 380208"/>
                  <a:gd name="connsiteY43" fmla="*/ 154796 h 159361"/>
                  <a:gd name="connsiteX44" fmla="*/ 224794 w 380208"/>
                  <a:gd name="connsiteY44" fmla="*/ 157215 h 159361"/>
                  <a:gd name="connsiteX45" fmla="*/ 223894 w 380208"/>
                  <a:gd name="connsiteY45" fmla="*/ 158115 h 159361"/>
                  <a:gd name="connsiteX46" fmla="*/ 217141 w 380208"/>
                  <a:gd name="connsiteY46" fmla="*/ 158903 h 159361"/>
                  <a:gd name="connsiteX47" fmla="*/ 215172 w 380208"/>
                  <a:gd name="connsiteY47" fmla="*/ 152432 h 159361"/>
                  <a:gd name="connsiteX48" fmla="*/ 216860 w 380208"/>
                  <a:gd name="connsiteY48" fmla="*/ 150688 h 159361"/>
                  <a:gd name="connsiteX49" fmla="*/ 218380 w 380208"/>
                  <a:gd name="connsiteY49" fmla="*/ 149844 h 159361"/>
                  <a:gd name="connsiteX50" fmla="*/ 218661 w 380208"/>
                  <a:gd name="connsiteY50" fmla="*/ 147931 h 159361"/>
                  <a:gd name="connsiteX51" fmla="*/ 217310 w 380208"/>
                  <a:gd name="connsiteY51" fmla="*/ 147199 h 159361"/>
                  <a:gd name="connsiteX52" fmla="*/ 215454 w 380208"/>
                  <a:gd name="connsiteY52" fmla="*/ 146299 h 159361"/>
                  <a:gd name="connsiteX53" fmla="*/ 209883 w 380208"/>
                  <a:gd name="connsiteY53" fmla="*/ 145230 h 159361"/>
                  <a:gd name="connsiteX54" fmla="*/ 208307 w 380208"/>
                  <a:gd name="connsiteY54" fmla="*/ 145173 h 159361"/>
                  <a:gd name="connsiteX55" fmla="*/ 207857 w 380208"/>
                  <a:gd name="connsiteY55" fmla="*/ 145117 h 159361"/>
                  <a:gd name="connsiteX56" fmla="*/ 206957 w 380208"/>
                  <a:gd name="connsiteY56" fmla="*/ 144836 h 159361"/>
                  <a:gd name="connsiteX57" fmla="*/ 205269 w 380208"/>
                  <a:gd name="connsiteY57" fmla="*/ 143654 h 159361"/>
                  <a:gd name="connsiteX58" fmla="*/ 205043 w 380208"/>
                  <a:gd name="connsiteY58" fmla="*/ 143485 h 159361"/>
                  <a:gd name="connsiteX59" fmla="*/ 203581 w 380208"/>
                  <a:gd name="connsiteY59" fmla="*/ 140334 h 159361"/>
                  <a:gd name="connsiteX60" fmla="*/ 203918 w 380208"/>
                  <a:gd name="connsiteY60" fmla="*/ 137690 h 159361"/>
                  <a:gd name="connsiteX61" fmla="*/ 201499 w 380208"/>
                  <a:gd name="connsiteY61" fmla="*/ 133751 h 159361"/>
                  <a:gd name="connsiteX62" fmla="*/ 200373 w 380208"/>
                  <a:gd name="connsiteY62" fmla="*/ 135383 h 159361"/>
                  <a:gd name="connsiteX63" fmla="*/ 200598 w 380208"/>
                  <a:gd name="connsiteY63" fmla="*/ 138084 h 159361"/>
                  <a:gd name="connsiteX64" fmla="*/ 200992 w 380208"/>
                  <a:gd name="connsiteY64" fmla="*/ 142247 h 159361"/>
                  <a:gd name="connsiteX65" fmla="*/ 200542 w 380208"/>
                  <a:gd name="connsiteY65" fmla="*/ 144161 h 159361"/>
                  <a:gd name="connsiteX66" fmla="*/ 194859 w 380208"/>
                  <a:gd name="connsiteY66" fmla="*/ 143992 h 159361"/>
                  <a:gd name="connsiteX67" fmla="*/ 191258 w 380208"/>
                  <a:gd name="connsiteY67" fmla="*/ 137240 h 159361"/>
                  <a:gd name="connsiteX68" fmla="*/ 185969 w 380208"/>
                  <a:gd name="connsiteY68" fmla="*/ 134426 h 159361"/>
                  <a:gd name="connsiteX69" fmla="*/ 185687 w 380208"/>
                  <a:gd name="connsiteY69" fmla="*/ 131106 h 159361"/>
                  <a:gd name="connsiteX70" fmla="*/ 183662 w 380208"/>
                  <a:gd name="connsiteY70" fmla="*/ 126324 h 159361"/>
                  <a:gd name="connsiteX71" fmla="*/ 183549 w 380208"/>
                  <a:gd name="connsiteY71" fmla="*/ 126155 h 159361"/>
                  <a:gd name="connsiteX72" fmla="*/ 183155 w 380208"/>
                  <a:gd name="connsiteY72" fmla="*/ 125704 h 159361"/>
                  <a:gd name="connsiteX73" fmla="*/ 181129 w 380208"/>
                  <a:gd name="connsiteY73" fmla="*/ 128068 h 159361"/>
                  <a:gd name="connsiteX74" fmla="*/ 181242 w 380208"/>
                  <a:gd name="connsiteY74" fmla="*/ 136114 h 159361"/>
                  <a:gd name="connsiteX75" fmla="*/ 182424 w 380208"/>
                  <a:gd name="connsiteY75" fmla="*/ 142473 h 159361"/>
                  <a:gd name="connsiteX76" fmla="*/ 182424 w 380208"/>
                  <a:gd name="connsiteY76" fmla="*/ 142867 h 159361"/>
                  <a:gd name="connsiteX77" fmla="*/ 179610 w 380208"/>
                  <a:gd name="connsiteY77" fmla="*/ 146243 h 159361"/>
                  <a:gd name="connsiteX78" fmla="*/ 175727 w 380208"/>
                  <a:gd name="connsiteY78" fmla="*/ 144780 h 159361"/>
                  <a:gd name="connsiteX79" fmla="*/ 175671 w 380208"/>
                  <a:gd name="connsiteY79" fmla="*/ 143204 h 159361"/>
                  <a:gd name="connsiteX80" fmla="*/ 173533 w 380208"/>
                  <a:gd name="connsiteY80" fmla="*/ 140334 h 159361"/>
                  <a:gd name="connsiteX81" fmla="*/ 171901 w 380208"/>
                  <a:gd name="connsiteY81" fmla="*/ 140165 h 159361"/>
                  <a:gd name="connsiteX82" fmla="*/ 170326 w 380208"/>
                  <a:gd name="connsiteY82" fmla="*/ 140841 h 159361"/>
                  <a:gd name="connsiteX83" fmla="*/ 169482 w 380208"/>
                  <a:gd name="connsiteY83" fmla="*/ 144048 h 159361"/>
                  <a:gd name="connsiteX84" fmla="*/ 164530 w 380208"/>
                  <a:gd name="connsiteY84" fmla="*/ 149337 h 159361"/>
                  <a:gd name="connsiteX85" fmla="*/ 162279 w 380208"/>
                  <a:gd name="connsiteY85" fmla="*/ 150013 h 159361"/>
                  <a:gd name="connsiteX86" fmla="*/ 163798 w 380208"/>
                  <a:gd name="connsiteY86" fmla="*/ 144329 h 159361"/>
                  <a:gd name="connsiteX87" fmla="*/ 159747 w 380208"/>
                  <a:gd name="connsiteY87" fmla="*/ 143429 h 159361"/>
                  <a:gd name="connsiteX88" fmla="*/ 156709 w 380208"/>
                  <a:gd name="connsiteY88" fmla="*/ 146637 h 159361"/>
                  <a:gd name="connsiteX89" fmla="*/ 156202 w 380208"/>
                  <a:gd name="connsiteY89" fmla="*/ 147312 h 159361"/>
                  <a:gd name="connsiteX90" fmla="*/ 152995 w 380208"/>
                  <a:gd name="connsiteY90" fmla="*/ 148606 h 159361"/>
                  <a:gd name="connsiteX91" fmla="*/ 151363 w 380208"/>
                  <a:gd name="connsiteY91" fmla="*/ 148662 h 159361"/>
                  <a:gd name="connsiteX92" fmla="*/ 150013 w 380208"/>
                  <a:gd name="connsiteY92" fmla="*/ 148718 h 159361"/>
                  <a:gd name="connsiteX93" fmla="*/ 149900 w 380208"/>
                  <a:gd name="connsiteY93" fmla="*/ 148662 h 159361"/>
                  <a:gd name="connsiteX94" fmla="*/ 143992 w 380208"/>
                  <a:gd name="connsiteY94" fmla="*/ 146018 h 159361"/>
                  <a:gd name="connsiteX95" fmla="*/ 135495 w 380208"/>
                  <a:gd name="connsiteY95" fmla="*/ 141910 h 159361"/>
                  <a:gd name="connsiteX96" fmla="*/ 121203 w 380208"/>
                  <a:gd name="connsiteY96" fmla="*/ 141854 h 159361"/>
                  <a:gd name="connsiteX97" fmla="*/ 108486 w 380208"/>
                  <a:gd name="connsiteY97" fmla="*/ 139040 h 159361"/>
                  <a:gd name="connsiteX98" fmla="*/ 95319 w 380208"/>
                  <a:gd name="connsiteY98" fmla="*/ 135720 h 159361"/>
                  <a:gd name="connsiteX99" fmla="*/ 88792 w 380208"/>
                  <a:gd name="connsiteY99" fmla="*/ 126942 h 159361"/>
                  <a:gd name="connsiteX100" fmla="*/ 88792 w 380208"/>
                  <a:gd name="connsiteY100" fmla="*/ 126886 h 159361"/>
                  <a:gd name="connsiteX101" fmla="*/ 87723 w 380208"/>
                  <a:gd name="connsiteY101" fmla="*/ 125536 h 159361"/>
                  <a:gd name="connsiteX102" fmla="*/ 83728 w 380208"/>
                  <a:gd name="connsiteY102" fmla="*/ 123229 h 159361"/>
                  <a:gd name="connsiteX103" fmla="*/ 74556 w 380208"/>
                  <a:gd name="connsiteY103" fmla="*/ 118896 h 159361"/>
                  <a:gd name="connsiteX104" fmla="*/ 73712 w 380208"/>
                  <a:gd name="connsiteY104" fmla="*/ 118558 h 159361"/>
                  <a:gd name="connsiteX105" fmla="*/ 70955 w 380208"/>
                  <a:gd name="connsiteY105" fmla="*/ 117714 h 159361"/>
                  <a:gd name="connsiteX106" fmla="*/ 65835 w 380208"/>
                  <a:gd name="connsiteY106" fmla="*/ 111300 h 159361"/>
                  <a:gd name="connsiteX107" fmla="*/ 65835 w 380208"/>
                  <a:gd name="connsiteY107" fmla="*/ 111187 h 159361"/>
                  <a:gd name="connsiteX108" fmla="*/ 66341 w 380208"/>
                  <a:gd name="connsiteY108" fmla="*/ 108149 h 159361"/>
                  <a:gd name="connsiteX109" fmla="*/ 66847 w 380208"/>
                  <a:gd name="connsiteY109" fmla="*/ 104941 h 159361"/>
                  <a:gd name="connsiteX110" fmla="*/ 66847 w 380208"/>
                  <a:gd name="connsiteY110" fmla="*/ 104604 h 159361"/>
                  <a:gd name="connsiteX111" fmla="*/ 63753 w 380208"/>
                  <a:gd name="connsiteY111" fmla="*/ 97120 h 159361"/>
                  <a:gd name="connsiteX112" fmla="*/ 60996 w 380208"/>
                  <a:gd name="connsiteY112" fmla="*/ 87104 h 159361"/>
                  <a:gd name="connsiteX113" fmla="*/ 60996 w 380208"/>
                  <a:gd name="connsiteY113" fmla="*/ 86823 h 159361"/>
                  <a:gd name="connsiteX114" fmla="*/ 63021 w 380208"/>
                  <a:gd name="connsiteY114" fmla="*/ 81252 h 159361"/>
                  <a:gd name="connsiteX115" fmla="*/ 73712 w 380208"/>
                  <a:gd name="connsiteY115" fmla="*/ 69548 h 159361"/>
                  <a:gd name="connsiteX116" fmla="*/ 73712 w 380208"/>
                  <a:gd name="connsiteY116" fmla="*/ 68817 h 159361"/>
                  <a:gd name="connsiteX117" fmla="*/ 64540 w 380208"/>
                  <a:gd name="connsiteY117" fmla="*/ 62796 h 159361"/>
                  <a:gd name="connsiteX118" fmla="*/ 55312 w 380208"/>
                  <a:gd name="connsiteY118" fmla="*/ 61839 h 159361"/>
                  <a:gd name="connsiteX119" fmla="*/ 42258 w 380208"/>
                  <a:gd name="connsiteY119" fmla="*/ 58970 h 159361"/>
                  <a:gd name="connsiteX120" fmla="*/ 35506 w 380208"/>
                  <a:gd name="connsiteY120" fmla="*/ 56831 h 159361"/>
                  <a:gd name="connsiteX121" fmla="*/ 24308 w 380208"/>
                  <a:gd name="connsiteY121" fmla="*/ 55200 h 159361"/>
                  <a:gd name="connsiteX122" fmla="*/ 0 w 380208"/>
                  <a:gd name="connsiteY122" fmla="*/ 52949 h 159361"/>
                  <a:gd name="connsiteX123" fmla="*/ 0 w 380208"/>
                  <a:gd name="connsiteY123" fmla="*/ 47378 h 159361"/>
                  <a:gd name="connsiteX124" fmla="*/ 338 w 380208"/>
                  <a:gd name="connsiteY124" fmla="*/ 225 h 159361"/>
                  <a:gd name="connsiteX125" fmla="*/ 76019 w 380208"/>
                  <a:gd name="connsiteY125" fmla="*/ 113 h 159361"/>
                  <a:gd name="connsiteX126" fmla="*/ 192158 w 380208"/>
                  <a:gd name="connsiteY126" fmla="*/ 0 h 159361"/>
                  <a:gd name="connsiteX127" fmla="*/ 380208 w 380208"/>
                  <a:gd name="connsiteY127" fmla="*/ 0 h 159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380208" h="159361">
                    <a:moveTo>
                      <a:pt x="380208" y="0"/>
                    </a:moveTo>
                    <a:lnTo>
                      <a:pt x="379871" y="2644"/>
                    </a:lnTo>
                    <a:cubicBezTo>
                      <a:pt x="378914" y="4164"/>
                      <a:pt x="377451" y="5177"/>
                      <a:pt x="375707" y="5514"/>
                    </a:cubicBezTo>
                    <a:cubicBezTo>
                      <a:pt x="372894" y="6077"/>
                      <a:pt x="373063" y="7934"/>
                      <a:pt x="372499" y="10410"/>
                    </a:cubicBezTo>
                    <a:cubicBezTo>
                      <a:pt x="371937" y="12829"/>
                      <a:pt x="370812" y="14855"/>
                      <a:pt x="368392" y="16036"/>
                    </a:cubicBezTo>
                    <a:cubicBezTo>
                      <a:pt x="365916" y="17162"/>
                      <a:pt x="362709" y="18287"/>
                      <a:pt x="361977" y="21663"/>
                    </a:cubicBezTo>
                    <a:cubicBezTo>
                      <a:pt x="361246" y="24983"/>
                      <a:pt x="357476" y="29935"/>
                      <a:pt x="355225" y="34043"/>
                    </a:cubicBezTo>
                    <a:cubicBezTo>
                      <a:pt x="352918" y="38150"/>
                      <a:pt x="355562" y="41583"/>
                      <a:pt x="356350" y="48841"/>
                    </a:cubicBezTo>
                    <a:cubicBezTo>
                      <a:pt x="357082" y="56156"/>
                      <a:pt x="353537" y="61614"/>
                      <a:pt x="350667" y="65722"/>
                    </a:cubicBezTo>
                    <a:cubicBezTo>
                      <a:pt x="347854" y="69886"/>
                      <a:pt x="347516" y="72137"/>
                      <a:pt x="341495" y="72305"/>
                    </a:cubicBezTo>
                    <a:cubicBezTo>
                      <a:pt x="335475" y="72474"/>
                      <a:pt x="337163" y="73993"/>
                      <a:pt x="336600" y="77032"/>
                    </a:cubicBezTo>
                    <a:cubicBezTo>
                      <a:pt x="336037" y="79958"/>
                      <a:pt x="335306" y="81140"/>
                      <a:pt x="331480" y="82265"/>
                    </a:cubicBezTo>
                    <a:cubicBezTo>
                      <a:pt x="327766" y="83390"/>
                      <a:pt x="319044" y="87723"/>
                      <a:pt x="314936" y="90536"/>
                    </a:cubicBezTo>
                    <a:cubicBezTo>
                      <a:pt x="310829" y="93350"/>
                      <a:pt x="314430" y="98077"/>
                      <a:pt x="316062" y="100271"/>
                    </a:cubicBezTo>
                    <a:cubicBezTo>
                      <a:pt x="317750" y="102578"/>
                      <a:pt x="315950" y="105504"/>
                      <a:pt x="312742" y="108205"/>
                    </a:cubicBezTo>
                    <a:cubicBezTo>
                      <a:pt x="309535" y="110850"/>
                      <a:pt x="303514" y="111356"/>
                      <a:pt x="298618" y="109837"/>
                    </a:cubicBezTo>
                    <a:cubicBezTo>
                      <a:pt x="293723" y="108317"/>
                      <a:pt x="293555" y="108711"/>
                      <a:pt x="292598" y="110005"/>
                    </a:cubicBezTo>
                    <a:cubicBezTo>
                      <a:pt x="291697" y="111300"/>
                      <a:pt x="293555" y="117152"/>
                      <a:pt x="294511" y="121259"/>
                    </a:cubicBezTo>
                    <a:cubicBezTo>
                      <a:pt x="295411" y="125367"/>
                      <a:pt x="292991" y="126886"/>
                      <a:pt x="286577" y="126717"/>
                    </a:cubicBezTo>
                    <a:cubicBezTo>
                      <a:pt x="280163" y="126605"/>
                      <a:pt x="279431" y="126717"/>
                      <a:pt x="278305" y="128237"/>
                    </a:cubicBezTo>
                    <a:cubicBezTo>
                      <a:pt x="277124" y="129756"/>
                      <a:pt x="275267" y="130150"/>
                      <a:pt x="272398" y="130150"/>
                    </a:cubicBezTo>
                    <a:cubicBezTo>
                      <a:pt x="269584" y="130150"/>
                      <a:pt x="266939" y="134651"/>
                      <a:pt x="265477" y="138815"/>
                    </a:cubicBezTo>
                    <a:cubicBezTo>
                      <a:pt x="263957" y="142923"/>
                      <a:pt x="263450" y="142529"/>
                      <a:pt x="258161" y="142360"/>
                    </a:cubicBezTo>
                    <a:cubicBezTo>
                      <a:pt x="252928" y="142247"/>
                      <a:pt x="257768" y="150688"/>
                      <a:pt x="257768" y="150688"/>
                    </a:cubicBezTo>
                    <a:cubicBezTo>
                      <a:pt x="257768" y="150688"/>
                      <a:pt x="254842" y="153783"/>
                      <a:pt x="252816" y="152376"/>
                    </a:cubicBezTo>
                    <a:cubicBezTo>
                      <a:pt x="252703" y="152263"/>
                      <a:pt x="252478" y="152094"/>
                      <a:pt x="252366" y="151926"/>
                    </a:cubicBezTo>
                    <a:cubicBezTo>
                      <a:pt x="252197" y="151757"/>
                      <a:pt x="252028" y="151476"/>
                      <a:pt x="251916" y="151194"/>
                    </a:cubicBezTo>
                    <a:cubicBezTo>
                      <a:pt x="251353" y="149731"/>
                      <a:pt x="251409" y="147874"/>
                      <a:pt x="251409" y="146355"/>
                    </a:cubicBezTo>
                    <a:cubicBezTo>
                      <a:pt x="251409" y="144498"/>
                      <a:pt x="251071" y="144442"/>
                      <a:pt x="249721" y="144892"/>
                    </a:cubicBezTo>
                    <a:lnTo>
                      <a:pt x="249552" y="144892"/>
                    </a:lnTo>
                    <a:cubicBezTo>
                      <a:pt x="246908" y="145061"/>
                      <a:pt x="247189" y="144386"/>
                      <a:pt x="246232" y="142022"/>
                    </a:cubicBezTo>
                    <a:cubicBezTo>
                      <a:pt x="246120" y="141685"/>
                      <a:pt x="246120" y="141347"/>
                      <a:pt x="246120" y="141066"/>
                    </a:cubicBezTo>
                    <a:cubicBezTo>
                      <a:pt x="246120" y="138928"/>
                      <a:pt x="248202" y="136396"/>
                      <a:pt x="246120" y="136902"/>
                    </a:cubicBezTo>
                    <a:cubicBezTo>
                      <a:pt x="246120" y="136058"/>
                      <a:pt x="245838" y="136002"/>
                      <a:pt x="244995" y="136846"/>
                    </a:cubicBezTo>
                    <a:cubicBezTo>
                      <a:pt x="244600" y="137240"/>
                      <a:pt x="244207" y="137408"/>
                      <a:pt x="243813" y="137690"/>
                    </a:cubicBezTo>
                    <a:cubicBezTo>
                      <a:pt x="240774" y="139153"/>
                      <a:pt x="238186" y="141404"/>
                      <a:pt x="240043" y="142079"/>
                    </a:cubicBezTo>
                    <a:cubicBezTo>
                      <a:pt x="240099" y="142079"/>
                      <a:pt x="240268" y="142135"/>
                      <a:pt x="240380" y="142191"/>
                    </a:cubicBezTo>
                    <a:cubicBezTo>
                      <a:pt x="240662" y="142698"/>
                      <a:pt x="241168" y="143148"/>
                      <a:pt x="241900" y="143429"/>
                    </a:cubicBezTo>
                    <a:cubicBezTo>
                      <a:pt x="242238" y="143542"/>
                      <a:pt x="242462" y="143710"/>
                      <a:pt x="242800" y="143879"/>
                    </a:cubicBezTo>
                    <a:cubicBezTo>
                      <a:pt x="243701" y="144723"/>
                      <a:pt x="244657" y="145849"/>
                      <a:pt x="245051" y="146974"/>
                    </a:cubicBezTo>
                    <a:cubicBezTo>
                      <a:pt x="245051" y="147481"/>
                      <a:pt x="245107" y="147931"/>
                      <a:pt x="244938" y="148549"/>
                    </a:cubicBezTo>
                    <a:cubicBezTo>
                      <a:pt x="244544" y="149844"/>
                      <a:pt x="243250" y="150969"/>
                      <a:pt x="241674" y="152038"/>
                    </a:cubicBezTo>
                    <a:cubicBezTo>
                      <a:pt x="235429" y="154852"/>
                      <a:pt x="230927" y="156202"/>
                      <a:pt x="229126" y="155077"/>
                    </a:cubicBezTo>
                    <a:cubicBezTo>
                      <a:pt x="228282" y="154570"/>
                      <a:pt x="227776" y="154627"/>
                      <a:pt x="227270" y="154796"/>
                    </a:cubicBezTo>
                    <a:cubicBezTo>
                      <a:pt x="226313" y="154627"/>
                      <a:pt x="225807" y="155358"/>
                      <a:pt x="224794" y="157215"/>
                    </a:cubicBezTo>
                    <a:cubicBezTo>
                      <a:pt x="224513" y="157609"/>
                      <a:pt x="224231" y="157890"/>
                      <a:pt x="223894" y="158115"/>
                    </a:cubicBezTo>
                    <a:cubicBezTo>
                      <a:pt x="222037" y="159184"/>
                      <a:pt x="219223" y="159860"/>
                      <a:pt x="217141" y="158903"/>
                    </a:cubicBezTo>
                    <a:cubicBezTo>
                      <a:pt x="213990" y="157440"/>
                      <a:pt x="213034" y="154796"/>
                      <a:pt x="215172" y="152432"/>
                    </a:cubicBezTo>
                    <a:cubicBezTo>
                      <a:pt x="215678" y="151869"/>
                      <a:pt x="216353" y="151251"/>
                      <a:pt x="216860" y="150688"/>
                    </a:cubicBezTo>
                    <a:cubicBezTo>
                      <a:pt x="217366" y="150406"/>
                      <a:pt x="217816" y="150125"/>
                      <a:pt x="218380" y="149844"/>
                    </a:cubicBezTo>
                    <a:cubicBezTo>
                      <a:pt x="219730" y="149169"/>
                      <a:pt x="219505" y="148549"/>
                      <a:pt x="218661" y="147931"/>
                    </a:cubicBezTo>
                    <a:cubicBezTo>
                      <a:pt x="218548" y="147593"/>
                      <a:pt x="218154" y="147424"/>
                      <a:pt x="217310" y="147199"/>
                    </a:cubicBezTo>
                    <a:cubicBezTo>
                      <a:pt x="216635" y="146918"/>
                      <a:pt x="216016" y="146637"/>
                      <a:pt x="215454" y="146299"/>
                    </a:cubicBezTo>
                    <a:cubicBezTo>
                      <a:pt x="213540" y="145230"/>
                      <a:pt x="212527" y="145117"/>
                      <a:pt x="209883" y="145230"/>
                    </a:cubicBezTo>
                    <a:cubicBezTo>
                      <a:pt x="209320" y="145230"/>
                      <a:pt x="208757" y="145230"/>
                      <a:pt x="208307" y="145173"/>
                    </a:cubicBezTo>
                    <a:cubicBezTo>
                      <a:pt x="208195" y="145173"/>
                      <a:pt x="207969" y="145173"/>
                      <a:pt x="207857" y="145117"/>
                    </a:cubicBezTo>
                    <a:cubicBezTo>
                      <a:pt x="207519" y="145061"/>
                      <a:pt x="207181" y="145005"/>
                      <a:pt x="206957" y="144836"/>
                    </a:cubicBezTo>
                    <a:cubicBezTo>
                      <a:pt x="206282" y="144555"/>
                      <a:pt x="205775" y="144104"/>
                      <a:pt x="205269" y="143654"/>
                    </a:cubicBezTo>
                    <a:cubicBezTo>
                      <a:pt x="205212" y="143598"/>
                      <a:pt x="205156" y="143542"/>
                      <a:pt x="205043" y="143485"/>
                    </a:cubicBezTo>
                    <a:cubicBezTo>
                      <a:pt x="204200" y="142585"/>
                      <a:pt x="203693" y="141460"/>
                      <a:pt x="203581" y="140334"/>
                    </a:cubicBezTo>
                    <a:cubicBezTo>
                      <a:pt x="203581" y="139490"/>
                      <a:pt x="203749" y="138590"/>
                      <a:pt x="203918" y="137690"/>
                    </a:cubicBezTo>
                    <a:cubicBezTo>
                      <a:pt x="204200" y="135945"/>
                      <a:pt x="203018" y="135045"/>
                      <a:pt x="201499" y="133751"/>
                    </a:cubicBezTo>
                    <a:cubicBezTo>
                      <a:pt x="199980" y="132400"/>
                      <a:pt x="199980" y="133751"/>
                      <a:pt x="200373" y="135383"/>
                    </a:cubicBezTo>
                    <a:cubicBezTo>
                      <a:pt x="200823" y="136958"/>
                      <a:pt x="200711" y="136846"/>
                      <a:pt x="200598" y="138084"/>
                    </a:cubicBezTo>
                    <a:cubicBezTo>
                      <a:pt x="200373" y="139265"/>
                      <a:pt x="200879" y="140503"/>
                      <a:pt x="200992" y="142247"/>
                    </a:cubicBezTo>
                    <a:cubicBezTo>
                      <a:pt x="201048" y="142979"/>
                      <a:pt x="200879" y="143598"/>
                      <a:pt x="200542" y="144161"/>
                    </a:cubicBezTo>
                    <a:cubicBezTo>
                      <a:pt x="199023" y="145342"/>
                      <a:pt x="195984" y="146693"/>
                      <a:pt x="194859" y="143992"/>
                    </a:cubicBezTo>
                    <a:cubicBezTo>
                      <a:pt x="193678" y="141122"/>
                      <a:pt x="194409" y="137240"/>
                      <a:pt x="191258" y="137240"/>
                    </a:cubicBezTo>
                    <a:cubicBezTo>
                      <a:pt x="188950" y="137240"/>
                      <a:pt x="186869" y="136171"/>
                      <a:pt x="185969" y="134426"/>
                    </a:cubicBezTo>
                    <a:cubicBezTo>
                      <a:pt x="185687" y="133245"/>
                      <a:pt x="185800" y="132007"/>
                      <a:pt x="185687" y="131106"/>
                    </a:cubicBezTo>
                    <a:cubicBezTo>
                      <a:pt x="185574" y="129249"/>
                      <a:pt x="185181" y="127899"/>
                      <a:pt x="183662" y="126324"/>
                    </a:cubicBezTo>
                    <a:cubicBezTo>
                      <a:pt x="183662" y="126267"/>
                      <a:pt x="183605" y="126211"/>
                      <a:pt x="183549" y="126155"/>
                    </a:cubicBezTo>
                    <a:cubicBezTo>
                      <a:pt x="183436" y="126042"/>
                      <a:pt x="183267" y="125873"/>
                      <a:pt x="183155" y="125704"/>
                    </a:cubicBezTo>
                    <a:cubicBezTo>
                      <a:pt x="182029" y="124748"/>
                      <a:pt x="181467" y="126211"/>
                      <a:pt x="181129" y="128068"/>
                    </a:cubicBezTo>
                    <a:cubicBezTo>
                      <a:pt x="180342" y="130600"/>
                      <a:pt x="180454" y="133526"/>
                      <a:pt x="181242" y="136114"/>
                    </a:cubicBezTo>
                    <a:cubicBezTo>
                      <a:pt x="181917" y="138253"/>
                      <a:pt x="182480" y="140672"/>
                      <a:pt x="182424" y="142473"/>
                    </a:cubicBezTo>
                    <a:cubicBezTo>
                      <a:pt x="182424" y="142585"/>
                      <a:pt x="182480" y="142754"/>
                      <a:pt x="182424" y="142867"/>
                    </a:cubicBezTo>
                    <a:cubicBezTo>
                      <a:pt x="182255" y="144104"/>
                      <a:pt x="180961" y="145342"/>
                      <a:pt x="179610" y="146243"/>
                    </a:cubicBezTo>
                    <a:cubicBezTo>
                      <a:pt x="178035" y="147030"/>
                      <a:pt x="176347" y="147087"/>
                      <a:pt x="175727" y="144780"/>
                    </a:cubicBezTo>
                    <a:cubicBezTo>
                      <a:pt x="175727" y="144329"/>
                      <a:pt x="175671" y="143879"/>
                      <a:pt x="175671" y="143204"/>
                    </a:cubicBezTo>
                    <a:cubicBezTo>
                      <a:pt x="175671" y="140728"/>
                      <a:pt x="174715" y="140334"/>
                      <a:pt x="173533" y="140334"/>
                    </a:cubicBezTo>
                    <a:cubicBezTo>
                      <a:pt x="173083" y="140053"/>
                      <a:pt x="172576" y="139997"/>
                      <a:pt x="171901" y="140165"/>
                    </a:cubicBezTo>
                    <a:cubicBezTo>
                      <a:pt x="171113" y="140334"/>
                      <a:pt x="170663" y="140559"/>
                      <a:pt x="170326" y="140841"/>
                    </a:cubicBezTo>
                    <a:cubicBezTo>
                      <a:pt x="169651" y="141291"/>
                      <a:pt x="169482" y="142022"/>
                      <a:pt x="169482" y="144048"/>
                    </a:cubicBezTo>
                    <a:cubicBezTo>
                      <a:pt x="169482" y="147199"/>
                      <a:pt x="165937" y="148381"/>
                      <a:pt x="164530" y="149337"/>
                    </a:cubicBezTo>
                    <a:cubicBezTo>
                      <a:pt x="163855" y="149731"/>
                      <a:pt x="163011" y="150069"/>
                      <a:pt x="162279" y="150013"/>
                    </a:cubicBezTo>
                    <a:cubicBezTo>
                      <a:pt x="160647" y="149563"/>
                      <a:pt x="162223" y="146918"/>
                      <a:pt x="163798" y="144329"/>
                    </a:cubicBezTo>
                    <a:cubicBezTo>
                      <a:pt x="165430" y="141629"/>
                      <a:pt x="161492" y="142641"/>
                      <a:pt x="159747" y="143429"/>
                    </a:cubicBezTo>
                    <a:cubicBezTo>
                      <a:pt x="158003" y="144217"/>
                      <a:pt x="157609" y="145061"/>
                      <a:pt x="156709" y="146637"/>
                    </a:cubicBezTo>
                    <a:cubicBezTo>
                      <a:pt x="156596" y="146918"/>
                      <a:pt x="156371" y="147087"/>
                      <a:pt x="156202" y="147312"/>
                    </a:cubicBezTo>
                    <a:cubicBezTo>
                      <a:pt x="154683" y="147874"/>
                      <a:pt x="154120" y="148268"/>
                      <a:pt x="152995" y="148606"/>
                    </a:cubicBezTo>
                    <a:cubicBezTo>
                      <a:pt x="152432" y="148662"/>
                      <a:pt x="151869" y="148662"/>
                      <a:pt x="151363" y="148662"/>
                    </a:cubicBezTo>
                    <a:cubicBezTo>
                      <a:pt x="150800" y="148662"/>
                      <a:pt x="150406" y="148718"/>
                      <a:pt x="150013" y="148718"/>
                    </a:cubicBezTo>
                    <a:cubicBezTo>
                      <a:pt x="149957" y="148718"/>
                      <a:pt x="149957" y="148718"/>
                      <a:pt x="149900" y="148662"/>
                    </a:cubicBezTo>
                    <a:cubicBezTo>
                      <a:pt x="147649" y="148325"/>
                      <a:pt x="146861" y="146130"/>
                      <a:pt x="143992" y="146018"/>
                    </a:cubicBezTo>
                    <a:cubicBezTo>
                      <a:pt x="141235" y="143992"/>
                      <a:pt x="137859" y="141910"/>
                      <a:pt x="135495" y="141910"/>
                    </a:cubicBezTo>
                    <a:cubicBezTo>
                      <a:pt x="132569" y="141910"/>
                      <a:pt x="126999" y="142247"/>
                      <a:pt x="121203" y="141854"/>
                    </a:cubicBezTo>
                    <a:cubicBezTo>
                      <a:pt x="117095" y="141010"/>
                      <a:pt x="112763" y="139997"/>
                      <a:pt x="108486" y="139040"/>
                    </a:cubicBezTo>
                    <a:cubicBezTo>
                      <a:pt x="103816" y="137915"/>
                      <a:pt x="99315" y="136789"/>
                      <a:pt x="95319" y="135720"/>
                    </a:cubicBezTo>
                    <a:cubicBezTo>
                      <a:pt x="91943" y="133582"/>
                      <a:pt x="89017" y="131050"/>
                      <a:pt x="88792" y="126942"/>
                    </a:cubicBezTo>
                    <a:lnTo>
                      <a:pt x="88792" y="126886"/>
                    </a:lnTo>
                    <a:cubicBezTo>
                      <a:pt x="88792" y="126605"/>
                      <a:pt x="88623" y="126155"/>
                      <a:pt x="87723" y="125536"/>
                    </a:cubicBezTo>
                    <a:cubicBezTo>
                      <a:pt x="86879" y="124748"/>
                      <a:pt x="85360" y="123960"/>
                      <a:pt x="83728" y="123229"/>
                    </a:cubicBezTo>
                    <a:cubicBezTo>
                      <a:pt x="80239" y="121597"/>
                      <a:pt x="76976" y="120922"/>
                      <a:pt x="74556" y="118896"/>
                    </a:cubicBezTo>
                    <a:cubicBezTo>
                      <a:pt x="74500" y="118896"/>
                      <a:pt x="74444" y="118783"/>
                      <a:pt x="73712" y="118558"/>
                    </a:cubicBezTo>
                    <a:cubicBezTo>
                      <a:pt x="72980" y="118277"/>
                      <a:pt x="72024" y="118108"/>
                      <a:pt x="70955" y="117714"/>
                    </a:cubicBezTo>
                    <a:cubicBezTo>
                      <a:pt x="68986" y="117208"/>
                      <a:pt x="65835" y="115013"/>
                      <a:pt x="65835" y="111300"/>
                    </a:cubicBezTo>
                    <a:cubicBezTo>
                      <a:pt x="65835" y="111244"/>
                      <a:pt x="65835" y="111244"/>
                      <a:pt x="65835" y="111187"/>
                    </a:cubicBezTo>
                    <a:cubicBezTo>
                      <a:pt x="65835" y="110287"/>
                      <a:pt x="66003" y="109218"/>
                      <a:pt x="66341" y="108149"/>
                    </a:cubicBezTo>
                    <a:cubicBezTo>
                      <a:pt x="66735" y="106798"/>
                      <a:pt x="66847" y="105729"/>
                      <a:pt x="66847" y="104941"/>
                    </a:cubicBezTo>
                    <a:lnTo>
                      <a:pt x="66847" y="104604"/>
                    </a:lnTo>
                    <a:cubicBezTo>
                      <a:pt x="66847" y="102578"/>
                      <a:pt x="65216" y="101509"/>
                      <a:pt x="63753" y="97120"/>
                    </a:cubicBezTo>
                    <a:cubicBezTo>
                      <a:pt x="63077" y="94419"/>
                      <a:pt x="61052" y="91212"/>
                      <a:pt x="60996" y="87104"/>
                    </a:cubicBezTo>
                    <a:lnTo>
                      <a:pt x="60996" y="86823"/>
                    </a:lnTo>
                    <a:cubicBezTo>
                      <a:pt x="60996" y="84966"/>
                      <a:pt x="61671" y="82940"/>
                      <a:pt x="63021" y="81252"/>
                    </a:cubicBezTo>
                    <a:cubicBezTo>
                      <a:pt x="67185" y="76694"/>
                      <a:pt x="73712" y="72756"/>
                      <a:pt x="73712" y="69548"/>
                    </a:cubicBezTo>
                    <a:lnTo>
                      <a:pt x="73712" y="68817"/>
                    </a:lnTo>
                    <a:cubicBezTo>
                      <a:pt x="73712" y="66284"/>
                      <a:pt x="69154" y="65215"/>
                      <a:pt x="64540" y="62796"/>
                    </a:cubicBezTo>
                    <a:cubicBezTo>
                      <a:pt x="64484" y="62458"/>
                      <a:pt x="59757" y="62008"/>
                      <a:pt x="55312" y="61839"/>
                    </a:cubicBezTo>
                    <a:cubicBezTo>
                      <a:pt x="50642" y="61502"/>
                      <a:pt x="45803" y="61389"/>
                      <a:pt x="42258" y="58970"/>
                    </a:cubicBezTo>
                    <a:cubicBezTo>
                      <a:pt x="41583" y="58407"/>
                      <a:pt x="38938" y="57507"/>
                      <a:pt x="35506" y="56831"/>
                    </a:cubicBezTo>
                    <a:cubicBezTo>
                      <a:pt x="32017" y="56044"/>
                      <a:pt x="27909" y="55368"/>
                      <a:pt x="24308" y="55200"/>
                    </a:cubicBezTo>
                    <a:cubicBezTo>
                      <a:pt x="14574" y="54356"/>
                      <a:pt x="4839" y="53061"/>
                      <a:pt x="0" y="52949"/>
                    </a:cubicBezTo>
                    <a:lnTo>
                      <a:pt x="0" y="47378"/>
                    </a:lnTo>
                    <a:lnTo>
                      <a:pt x="338" y="225"/>
                    </a:lnTo>
                    <a:lnTo>
                      <a:pt x="76019" y="113"/>
                    </a:lnTo>
                    <a:lnTo>
                      <a:pt x="192158" y="0"/>
                    </a:lnTo>
                    <a:lnTo>
                      <a:pt x="380208" y="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0" name="任意多边形: 形状 399">
                <a:extLst>
                  <a:ext uri="{FF2B5EF4-FFF2-40B4-BE49-F238E27FC236}">
                    <a16:creationId xmlns:a16="http://schemas.microsoft.com/office/drawing/2014/main" id="{A687C62F-58C4-857B-0348-0BD62D64BFF6}"/>
                  </a:ext>
                </a:extLst>
              </p:cNvPr>
              <p:cNvSpPr/>
              <p:nvPr/>
            </p:nvSpPr>
            <p:spPr>
              <a:xfrm>
                <a:off x="8160822" y="4837793"/>
                <a:ext cx="35162" cy="15225"/>
              </a:xfrm>
              <a:custGeom>
                <a:avLst/>
                <a:gdLst>
                  <a:gd name="connsiteX0" fmla="*/ 0 w 41076"/>
                  <a:gd name="connsiteY0" fmla="*/ 0 h 17786"/>
                  <a:gd name="connsiteX1" fmla="*/ 4445 w 41076"/>
                  <a:gd name="connsiteY1" fmla="*/ 12379 h 17786"/>
                  <a:gd name="connsiteX2" fmla="*/ 11028 w 41076"/>
                  <a:gd name="connsiteY2" fmla="*/ 16824 h 17786"/>
                  <a:gd name="connsiteX3" fmla="*/ 15643 w 41076"/>
                  <a:gd name="connsiteY3" fmla="*/ 13504 h 17786"/>
                  <a:gd name="connsiteX4" fmla="*/ 18287 w 41076"/>
                  <a:gd name="connsiteY4" fmla="*/ 10016 h 17786"/>
                  <a:gd name="connsiteX5" fmla="*/ 21607 w 41076"/>
                  <a:gd name="connsiteY5" fmla="*/ 14967 h 17786"/>
                  <a:gd name="connsiteX6" fmla="*/ 23745 w 41076"/>
                  <a:gd name="connsiteY6" fmla="*/ 17106 h 17786"/>
                  <a:gd name="connsiteX7" fmla="*/ 27853 w 41076"/>
                  <a:gd name="connsiteY7" fmla="*/ 13617 h 17786"/>
                  <a:gd name="connsiteX8" fmla="*/ 32129 w 41076"/>
                  <a:gd name="connsiteY8" fmla="*/ 10804 h 17786"/>
                  <a:gd name="connsiteX9" fmla="*/ 38431 w 41076"/>
                  <a:gd name="connsiteY9" fmla="*/ 5008 h 17786"/>
                  <a:gd name="connsiteX10" fmla="*/ 41077 w 41076"/>
                  <a:gd name="connsiteY10" fmla="*/ 56 h 17786"/>
                  <a:gd name="connsiteX11" fmla="*/ 0 w 41076"/>
                  <a:gd name="connsiteY11" fmla="*/ 0 h 17786"/>
                  <a:gd name="connsiteX12" fmla="*/ 0 w 41076"/>
                  <a:gd name="connsiteY12" fmla="*/ 0 h 17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076" h="17786">
                    <a:moveTo>
                      <a:pt x="0" y="0"/>
                    </a:moveTo>
                    <a:cubicBezTo>
                      <a:pt x="0" y="0"/>
                      <a:pt x="1294" y="9734"/>
                      <a:pt x="4445" y="12379"/>
                    </a:cubicBezTo>
                    <a:cubicBezTo>
                      <a:pt x="7596" y="15024"/>
                      <a:pt x="11028" y="16824"/>
                      <a:pt x="11028" y="16824"/>
                    </a:cubicBezTo>
                    <a:cubicBezTo>
                      <a:pt x="11028" y="16824"/>
                      <a:pt x="14855" y="16993"/>
                      <a:pt x="15643" y="13504"/>
                    </a:cubicBezTo>
                    <a:cubicBezTo>
                      <a:pt x="16487" y="10016"/>
                      <a:pt x="15474" y="7202"/>
                      <a:pt x="18287" y="10016"/>
                    </a:cubicBezTo>
                    <a:cubicBezTo>
                      <a:pt x="21101" y="12829"/>
                      <a:pt x="22058" y="13167"/>
                      <a:pt x="21607" y="14967"/>
                    </a:cubicBezTo>
                    <a:cubicBezTo>
                      <a:pt x="21101" y="16768"/>
                      <a:pt x="21101" y="18906"/>
                      <a:pt x="23745" y="17106"/>
                    </a:cubicBezTo>
                    <a:cubicBezTo>
                      <a:pt x="26390" y="15305"/>
                      <a:pt x="27234" y="15643"/>
                      <a:pt x="27853" y="13617"/>
                    </a:cubicBezTo>
                    <a:cubicBezTo>
                      <a:pt x="28529" y="11648"/>
                      <a:pt x="30667" y="11141"/>
                      <a:pt x="32129" y="10804"/>
                    </a:cubicBezTo>
                    <a:cubicBezTo>
                      <a:pt x="33592" y="10466"/>
                      <a:pt x="36744" y="7652"/>
                      <a:pt x="38431" y="5008"/>
                    </a:cubicBezTo>
                    <a:cubicBezTo>
                      <a:pt x="40063" y="2363"/>
                      <a:pt x="41077" y="56"/>
                      <a:pt x="41077" y="56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401" name="图形 32">
                <a:extLst>
                  <a:ext uri="{FF2B5EF4-FFF2-40B4-BE49-F238E27FC236}">
                    <a16:creationId xmlns:a16="http://schemas.microsoft.com/office/drawing/2014/main" id="{E2110BE7-77FF-8539-3AC2-C124C0B7982E}"/>
                  </a:ext>
                </a:extLst>
              </p:cNvPr>
              <p:cNvGrpSpPr/>
              <p:nvPr/>
            </p:nvGrpSpPr>
            <p:grpSpPr>
              <a:xfrm>
                <a:off x="8003651" y="4910719"/>
                <a:ext cx="25100" cy="13197"/>
                <a:chOff x="6613224" y="4528897"/>
                <a:chExt cx="29322" cy="15417"/>
              </a:xfrm>
              <a:grpFill/>
            </p:grpSpPr>
            <p:sp>
              <p:nvSpPr>
                <p:cNvPr id="420" name="任意多边形: 形状 419">
                  <a:extLst>
                    <a:ext uri="{FF2B5EF4-FFF2-40B4-BE49-F238E27FC236}">
                      <a16:creationId xmlns:a16="http://schemas.microsoft.com/office/drawing/2014/main" id="{3C0FF25F-AB11-A698-1932-85804AA7125A}"/>
                    </a:ext>
                  </a:extLst>
                </p:cNvPr>
                <p:cNvSpPr/>
                <p:nvPr/>
              </p:nvSpPr>
              <p:spPr>
                <a:xfrm>
                  <a:off x="6614091" y="4529899"/>
                  <a:ext cx="27519" cy="13477"/>
                </a:xfrm>
                <a:custGeom>
                  <a:avLst/>
                  <a:gdLst>
                    <a:gd name="connsiteX0" fmla="*/ 2397 w 27519"/>
                    <a:gd name="connsiteY0" fmla="*/ 4006 h 13477"/>
                    <a:gd name="connsiteX1" fmla="*/ 12525 w 27519"/>
                    <a:gd name="connsiteY1" fmla="*/ 1305 h 13477"/>
                    <a:gd name="connsiteX2" fmla="*/ 23441 w 27519"/>
                    <a:gd name="connsiteY2" fmla="*/ 405 h 13477"/>
                    <a:gd name="connsiteX3" fmla="*/ 22541 w 27519"/>
                    <a:gd name="connsiteY3" fmla="*/ 4513 h 13477"/>
                    <a:gd name="connsiteX4" fmla="*/ 17251 w 27519"/>
                    <a:gd name="connsiteY4" fmla="*/ 5919 h 13477"/>
                    <a:gd name="connsiteX5" fmla="*/ 20064 w 27519"/>
                    <a:gd name="connsiteY5" fmla="*/ 8001 h 13477"/>
                    <a:gd name="connsiteX6" fmla="*/ 27492 w 27519"/>
                    <a:gd name="connsiteY6" fmla="*/ 8508 h 13477"/>
                    <a:gd name="connsiteX7" fmla="*/ 22597 w 27519"/>
                    <a:gd name="connsiteY7" fmla="*/ 13009 h 13477"/>
                    <a:gd name="connsiteX8" fmla="*/ 13594 w 27519"/>
                    <a:gd name="connsiteY8" fmla="*/ 12728 h 13477"/>
                    <a:gd name="connsiteX9" fmla="*/ 4872 w 27519"/>
                    <a:gd name="connsiteY9" fmla="*/ 11715 h 13477"/>
                    <a:gd name="connsiteX10" fmla="*/ 146 w 27519"/>
                    <a:gd name="connsiteY10" fmla="*/ 8226 h 13477"/>
                    <a:gd name="connsiteX11" fmla="*/ 2397 w 27519"/>
                    <a:gd name="connsiteY11" fmla="*/ 4006 h 13477"/>
                    <a:gd name="connsiteX12" fmla="*/ 2397 w 27519"/>
                    <a:gd name="connsiteY12" fmla="*/ 4006 h 1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519" h="13477">
                      <a:moveTo>
                        <a:pt x="2397" y="4006"/>
                      </a:moveTo>
                      <a:cubicBezTo>
                        <a:pt x="2397" y="4006"/>
                        <a:pt x="7179" y="2599"/>
                        <a:pt x="12525" y="1305"/>
                      </a:cubicBezTo>
                      <a:cubicBezTo>
                        <a:pt x="17926" y="11"/>
                        <a:pt x="22034" y="-383"/>
                        <a:pt x="23441" y="405"/>
                      </a:cubicBezTo>
                      <a:cubicBezTo>
                        <a:pt x="24848" y="1193"/>
                        <a:pt x="27042" y="3387"/>
                        <a:pt x="22541" y="4513"/>
                      </a:cubicBezTo>
                      <a:cubicBezTo>
                        <a:pt x="18039" y="5694"/>
                        <a:pt x="17645" y="4625"/>
                        <a:pt x="17251" y="5919"/>
                      </a:cubicBezTo>
                      <a:cubicBezTo>
                        <a:pt x="16857" y="7213"/>
                        <a:pt x="16239" y="8226"/>
                        <a:pt x="20064" y="8001"/>
                      </a:cubicBezTo>
                      <a:cubicBezTo>
                        <a:pt x="23947" y="7720"/>
                        <a:pt x="27380" y="6988"/>
                        <a:pt x="27492" y="8508"/>
                      </a:cubicBezTo>
                      <a:cubicBezTo>
                        <a:pt x="27605" y="10027"/>
                        <a:pt x="27605" y="12221"/>
                        <a:pt x="22597" y="13009"/>
                      </a:cubicBezTo>
                      <a:cubicBezTo>
                        <a:pt x="17589" y="13797"/>
                        <a:pt x="18601" y="13515"/>
                        <a:pt x="13594" y="12728"/>
                      </a:cubicBezTo>
                      <a:cubicBezTo>
                        <a:pt x="8586" y="11940"/>
                        <a:pt x="8586" y="11827"/>
                        <a:pt x="4872" y="11715"/>
                      </a:cubicBezTo>
                      <a:cubicBezTo>
                        <a:pt x="1158" y="11602"/>
                        <a:pt x="-529" y="10421"/>
                        <a:pt x="146" y="8226"/>
                      </a:cubicBezTo>
                      <a:cubicBezTo>
                        <a:pt x="821" y="6088"/>
                        <a:pt x="2397" y="4006"/>
                        <a:pt x="2397" y="4006"/>
                      </a:cubicBezTo>
                      <a:lnTo>
                        <a:pt x="2397" y="4006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21" name="任意多边形: 形状 420">
                  <a:extLst>
                    <a:ext uri="{FF2B5EF4-FFF2-40B4-BE49-F238E27FC236}">
                      <a16:creationId xmlns:a16="http://schemas.microsoft.com/office/drawing/2014/main" id="{0F931DB8-EC59-7788-7150-9633F7F24E08}"/>
                    </a:ext>
                  </a:extLst>
                </p:cNvPr>
                <p:cNvSpPr/>
                <p:nvPr/>
              </p:nvSpPr>
              <p:spPr>
                <a:xfrm>
                  <a:off x="6613224" y="4528897"/>
                  <a:ext cx="29322" cy="15417"/>
                </a:xfrm>
                <a:custGeom>
                  <a:avLst/>
                  <a:gdLst>
                    <a:gd name="connsiteX0" fmla="*/ 14405 w 29322"/>
                    <a:gd name="connsiteY0" fmla="*/ 14686 h 15417"/>
                    <a:gd name="connsiteX1" fmla="*/ 5796 w 29322"/>
                    <a:gd name="connsiteY1" fmla="*/ 13673 h 15417"/>
                    <a:gd name="connsiteX2" fmla="*/ 5796 w 29322"/>
                    <a:gd name="connsiteY2" fmla="*/ 13673 h 15417"/>
                    <a:gd name="connsiteX3" fmla="*/ 0 w 29322"/>
                    <a:gd name="connsiteY3" fmla="*/ 10128 h 15417"/>
                    <a:gd name="connsiteX4" fmla="*/ 0 w 29322"/>
                    <a:gd name="connsiteY4" fmla="*/ 10128 h 15417"/>
                    <a:gd name="connsiteX5" fmla="*/ 169 w 29322"/>
                    <a:gd name="connsiteY5" fmla="*/ 9003 h 15417"/>
                    <a:gd name="connsiteX6" fmla="*/ 169 w 29322"/>
                    <a:gd name="connsiteY6" fmla="*/ 9003 h 15417"/>
                    <a:gd name="connsiteX7" fmla="*/ 2476 w 29322"/>
                    <a:gd name="connsiteY7" fmla="*/ 4445 h 15417"/>
                    <a:gd name="connsiteX8" fmla="*/ 2476 w 29322"/>
                    <a:gd name="connsiteY8" fmla="*/ 4445 h 15417"/>
                    <a:gd name="connsiteX9" fmla="*/ 2644 w 29322"/>
                    <a:gd name="connsiteY9" fmla="*/ 4164 h 15417"/>
                    <a:gd name="connsiteX10" fmla="*/ 2926 w 29322"/>
                    <a:gd name="connsiteY10" fmla="*/ 4051 h 15417"/>
                    <a:gd name="connsiteX11" fmla="*/ 13111 w 29322"/>
                    <a:gd name="connsiteY11" fmla="*/ 1350 h 15417"/>
                    <a:gd name="connsiteX12" fmla="*/ 13111 w 29322"/>
                    <a:gd name="connsiteY12" fmla="*/ 1350 h 15417"/>
                    <a:gd name="connsiteX13" fmla="*/ 21832 w 29322"/>
                    <a:gd name="connsiteY13" fmla="*/ 0 h 15417"/>
                    <a:gd name="connsiteX14" fmla="*/ 21832 w 29322"/>
                    <a:gd name="connsiteY14" fmla="*/ 0 h 15417"/>
                    <a:gd name="connsiteX15" fmla="*/ 24646 w 29322"/>
                    <a:gd name="connsiteY15" fmla="*/ 506 h 15417"/>
                    <a:gd name="connsiteX16" fmla="*/ 24646 w 29322"/>
                    <a:gd name="connsiteY16" fmla="*/ 506 h 15417"/>
                    <a:gd name="connsiteX17" fmla="*/ 26897 w 29322"/>
                    <a:gd name="connsiteY17" fmla="*/ 3489 h 15417"/>
                    <a:gd name="connsiteX18" fmla="*/ 26897 w 29322"/>
                    <a:gd name="connsiteY18" fmla="*/ 3489 h 15417"/>
                    <a:gd name="connsiteX19" fmla="*/ 23521 w 29322"/>
                    <a:gd name="connsiteY19" fmla="*/ 6358 h 15417"/>
                    <a:gd name="connsiteX20" fmla="*/ 23521 w 29322"/>
                    <a:gd name="connsiteY20" fmla="*/ 6358 h 15417"/>
                    <a:gd name="connsiteX21" fmla="*/ 19807 w 29322"/>
                    <a:gd name="connsiteY21" fmla="*/ 6977 h 15417"/>
                    <a:gd name="connsiteX22" fmla="*/ 19807 w 29322"/>
                    <a:gd name="connsiteY22" fmla="*/ 6977 h 15417"/>
                    <a:gd name="connsiteX23" fmla="*/ 18850 w 29322"/>
                    <a:gd name="connsiteY23" fmla="*/ 7034 h 15417"/>
                    <a:gd name="connsiteX24" fmla="*/ 18850 w 29322"/>
                    <a:gd name="connsiteY24" fmla="*/ 7034 h 15417"/>
                    <a:gd name="connsiteX25" fmla="*/ 18906 w 29322"/>
                    <a:gd name="connsiteY25" fmla="*/ 7146 h 15417"/>
                    <a:gd name="connsiteX26" fmla="*/ 18906 w 29322"/>
                    <a:gd name="connsiteY26" fmla="*/ 7146 h 15417"/>
                    <a:gd name="connsiteX27" fmla="*/ 18682 w 29322"/>
                    <a:gd name="connsiteY27" fmla="*/ 7934 h 15417"/>
                    <a:gd name="connsiteX28" fmla="*/ 18682 w 29322"/>
                    <a:gd name="connsiteY28" fmla="*/ 7934 h 15417"/>
                    <a:gd name="connsiteX29" fmla="*/ 19807 w 29322"/>
                    <a:gd name="connsiteY29" fmla="*/ 8046 h 15417"/>
                    <a:gd name="connsiteX30" fmla="*/ 19807 w 29322"/>
                    <a:gd name="connsiteY30" fmla="*/ 8046 h 15417"/>
                    <a:gd name="connsiteX31" fmla="*/ 20820 w 29322"/>
                    <a:gd name="connsiteY31" fmla="*/ 8046 h 15417"/>
                    <a:gd name="connsiteX32" fmla="*/ 20820 w 29322"/>
                    <a:gd name="connsiteY32" fmla="*/ 8046 h 15417"/>
                    <a:gd name="connsiteX33" fmla="*/ 26278 w 29322"/>
                    <a:gd name="connsiteY33" fmla="*/ 7596 h 15417"/>
                    <a:gd name="connsiteX34" fmla="*/ 26278 w 29322"/>
                    <a:gd name="connsiteY34" fmla="*/ 7596 h 15417"/>
                    <a:gd name="connsiteX35" fmla="*/ 29260 w 29322"/>
                    <a:gd name="connsiteY35" fmla="*/ 9397 h 15417"/>
                    <a:gd name="connsiteX36" fmla="*/ 29260 w 29322"/>
                    <a:gd name="connsiteY36" fmla="*/ 9397 h 15417"/>
                    <a:gd name="connsiteX37" fmla="*/ 29316 w 29322"/>
                    <a:gd name="connsiteY37" fmla="*/ 10128 h 15417"/>
                    <a:gd name="connsiteX38" fmla="*/ 29316 w 29322"/>
                    <a:gd name="connsiteY38" fmla="*/ 10128 h 15417"/>
                    <a:gd name="connsiteX39" fmla="*/ 23633 w 29322"/>
                    <a:gd name="connsiteY39" fmla="*/ 14911 h 15417"/>
                    <a:gd name="connsiteX40" fmla="*/ 23633 w 29322"/>
                    <a:gd name="connsiteY40" fmla="*/ 14911 h 15417"/>
                    <a:gd name="connsiteX41" fmla="*/ 19469 w 29322"/>
                    <a:gd name="connsiteY41" fmla="*/ 15418 h 15417"/>
                    <a:gd name="connsiteX42" fmla="*/ 19469 w 29322"/>
                    <a:gd name="connsiteY42" fmla="*/ 15418 h 15417"/>
                    <a:gd name="connsiteX43" fmla="*/ 14405 w 29322"/>
                    <a:gd name="connsiteY43" fmla="*/ 14686 h 15417"/>
                    <a:gd name="connsiteX44" fmla="*/ 14405 w 29322"/>
                    <a:gd name="connsiteY44" fmla="*/ 14686 h 15417"/>
                    <a:gd name="connsiteX45" fmla="*/ 23352 w 29322"/>
                    <a:gd name="connsiteY45" fmla="*/ 13110 h 15417"/>
                    <a:gd name="connsiteX46" fmla="*/ 27459 w 29322"/>
                    <a:gd name="connsiteY46" fmla="*/ 10185 h 15417"/>
                    <a:gd name="connsiteX47" fmla="*/ 27459 w 29322"/>
                    <a:gd name="connsiteY47" fmla="*/ 10185 h 15417"/>
                    <a:gd name="connsiteX48" fmla="*/ 27459 w 29322"/>
                    <a:gd name="connsiteY48" fmla="*/ 9622 h 15417"/>
                    <a:gd name="connsiteX49" fmla="*/ 27459 w 29322"/>
                    <a:gd name="connsiteY49" fmla="*/ 9622 h 15417"/>
                    <a:gd name="connsiteX50" fmla="*/ 27403 w 29322"/>
                    <a:gd name="connsiteY50" fmla="*/ 9622 h 15417"/>
                    <a:gd name="connsiteX51" fmla="*/ 26278 w 29322"/>
                    <a:gd name="connsiteY51" fmla="*/ 9509 h 15417"/>
                    <a:gd name="connsiteX52" fmla="*/ 26278 w 29322"/>
                    <a:gd name="connsiteY52" fmla="*/ 9509 h 15417"/>
                    <a:gd name="connsiteX53" fmla="*/ 20932 w 29322"/>
                    <a:gd name="connsiteY53" fmla="*/ 9903 h 15417"/>
                    <a:gd name="connsiteX54" fmla="*/ 20932 w 29322"/>
                    <a:gd name="connsiteY54" fmla="*/ 9903 h 15417"/>
                    <a:gd name="connsiteX55" fmla="*/ 19807 w 29322"/>
                    <a:gd name="connsiteY55" fmla="*/ 9903 h 15417"/>
                    <a:gd name="connsiteX56" fmla="*/ 19807 w 29322"/>
                    <a:gd name="connsiteY56" fmla="*/ 9903 h 15417"/>
                    <a:gd name="connsiteX57" fmla="*/ 16824 w 29322"/>
                    <a:gd name="connsiteY57" fmla="*/ 8103 h 15417"/>
                    <a:gd name="connsiteX58" fmla="*/ 16824 w 29322"/>
                    <a:gd name="connsiteY58" fmla="*/ 8103 h 15417"/>
                    <a:gd name="connsiteX59" fmla="*/ 17162 w 29322"/>
                    <a:gd name="connsiteY59" fmla="*/ 6640 h 15417"/>
                    <a:gd name="connsiteX60" fmla="*/ 17162 w 29322"/>
                    <a:gd name="connsiteY60" fmla="*/ 6640 h 15417"/>
                    <a:gd name="connsiteX61" fmla="*/ 19075 w 29322"/>
                    <a:gd name="connsiteY61" fmla="*/ 5233 h 15417"/>
                    <a:gd name="connsiteX62" fmla="*/ 19075 w 29322"/>
                    <a:gd name="connsiteY62" fmla="*/ 5233 h 15417"/>
                    <a:gd name="connsiteX63" fmla="*/ 23070 w 29322"/>
                    <a:gd name="connsiteY63" fmla="*/ 4614 h 15417"/>
                    <a:gd name="connsiteX64" fmla="*/ 23070 w 29322"/>
                    <a:gd name="connsiteY64" fmla="*/ 4614 h 15417"/>
                    <a:gd name="connsiteX65" fmla="*/ 25040 w 29322"/>
                    <a:gd name="connsiteY65" fmla="*/ 3545 h 15417"/>
                    <a:gd name="connsiteX66" fmla="*/ 25040 w 29322"/>
                    <a:gd name="connsiteY66" fmla="*/ 3545 h 15417"/>
                    <a:gd name="connsiteX67" fmla="*/ 23745 w 29322"/>
                    <a:gd name="connsiteY67" fmla="*/ 2194 h 15417"/>
                    <a:gd name="connsiteX68" fmla="*/ 23745 w 29322"/>
                    <a:gd name="connsiteY68" fmla="*/ 2194 h 15417"/>
                    <a:gd name="connsiteX69" fmla="*/ 21776 w 29322"/>
                    <a:gd name="connsiteY69" fmla="*/ 1913 h 15417"/>
                    <a:gd name="connsiteX70" fmla="*/ 21776 w 29322"/>
                    <a:gd name="connsiteY70" fmla="*/ 1913 h 15417"/>
                    <a:gd name="connsiteX71" fmla="*/ 13448 w 29322"/>
                    <a:gd name="connsiteY71" fmla="*/ 3207 h 15417"/>
                    <a:gd name="connsiteX72" fmla="*/ 13448 w 29322"/>
                    <a:gd name="connsiteY72" fmla="*/ 3207 h 15417"/>
                    <a:gd name="connsiteX73" fmla="*/ 3658 w 29322"/>
                    <a:gd name="connsiteY73" fmla="*/ 5796 h 15417"/>
                    <a:gd name="connsiteX74" fmla="*/ 3658 w 29322"/>
                    <a:gd name="connsiteY74" fmla="*/ 5796 h 15417"/>
                    <a:gd name="connsiteX75" fmla="*/ 1745 w 29322"/>
                    <a:gd name="connsiteY75" fmla="*/ 9565 h 15417"/>
                    <a:gd name="connsiteX76" fmla="*/ 1745 w 29322"/>
                    <a:gd name="connsiteY76" fmla="*/ 9565 h 15417"/>
                    <a:gd name="connsiteX77" fmla="*/ 1632 w 29322"/>
                    <a:gd name="connsiteY77" fmla="*/ 10128 h 15417"/>
                    <a:gd name="connsiteX78" fmla="*/ 1632 w 29322"/>
                    <a:gd name="connsiteY78" fmla="*/ 10128 h 15417"/>
                    <a:gd name="connsiteX79" fmla="*/ 5627 w 29322"/>
                    <a:gd name="connsiteY79" fmla="*/ 11816 h 15417"/>
                    <a:gd name="connsiteX80" fmla="*/ 5627 w 29322"/>
                    <a:gd name="connsiteY80" fmla="*/ 11816 h 15417"/>
                    <a:gd name="connsiteX81" fmla="*/ 14461 w 29322"/>
                    <a:gd name="connsiteY81" fmla="*/ 12885 h 15417"/>
                    <a:gd name="connsiteX82" fmla="*/ 14461 w 29322"/>
                    <a:gd name="connsiteY82" fmla="*/ 12885 h 15417"/>
                    <a:gd name="connsiteX83" fmla="*/ 19301 w 29322"/>
                    <a:gd name="connsiteY83" fmla="*/ 13561 h 15417"/>
                    <a:gd name="connsiteX84" fmla="*/ 19301 w 29322"/>
                    <a:gd name="connsiteY84" fmla="*/ 13561 h 15417"/>
                    <a:gd name="connsiteX85" fmla="*/ 23352 w 29322"/>
                    <a:gd name="connsiteY85" fmla="*/ 13110 h 15417"/>
                    <a:gd name="connsiteX86" fmla="*/ 23352 w 29322"/>
                    <a:gd name="connsiteY86" fmla="*/ 13110 h 15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29322" h="15417">
                      <a:moveTo>
                        <a:pt x="14405" y="14686"/>
                      </a:moveTo>
                      <a:cubicBezTo>
                        <a:pt x="9341" y="13898"/>
                        <a:pt x="9510" y="13786"/>
                        <a:pt x="5796" y="13673"/>
                      </a:cubicBezTo>
                      <a:lnTo>
                        <a:pt x="5796" y="13673"/>
                      </a:lnTo>
                      <a:cubicBezTo>
                        <a:pt x="2588" y="13561"/>
                        <a:pt x="113" y="12604"/>
                        <a:pt x="0" y="10128"/>
                      </a:cubicBezTo>
                      <a:lnTo>
                        <a:pt x="0" y="10128"/>
                      </a:lnTo>
                      <a:cubicBezTo>
                        <a:pt x="0" y="9791"/>
                        <a:pt x="56" y="9340"/>
                        <a:pt x="169" y="9003"/>
                      </a:cubicBezTo>
                      <a:lnTo>
                        <a:pt x="169" y="9003"/>
                      </a:lnTo>
                      <a:cubicBezTo>
                        <a:pt x="900" y="6583"/>
                        <a:pt x="2476" y="4501"/>
                        <a:pt x="2476" y="4445"/>
                      </a:cubicBezTo>
                      <a:lnTo>
                        <a:pt x="2476" y="4445"/>
                      </a:lnTo>
                      <a:lnTo>
                        <a:pt x="2644" y="4164"/>
                      </a:lnTo>
                      <a:lnTo>
                        <a:pt x="2926" y="4051"/>
                      </a:lnTo>
                      <a:cubicBezTo>
                        <a:pt x="2926" y="4051"/>
                        <a:pt x="7709" y="2644"/>
                        <a:pt x="13111" y="1350"/>
                      </a:cubicBezTo>
                      <a:lnTo>
                        <a:pt x="13111" y="1350"/>
                      </a:lnTo>
                      <a:cubicBezTo>
                        <a:pt x="16655" y="506"/>
                        <a:pt x="19694" y="0"/>
                        <a:pt x="21832" y="0"/>
                      </a:cubicBezTo>
                      <a:lnTo>
                        <a:pt x="21832" y="0"/>
                      </a:lnTo>
                      <a:cubicBezTo>
                        <a:pt x="22958" y="0"/>
                        <a:pt x="23914" y="112"/>
                        <a:pt x="24646" y="506"/>
                      </a:cubicBezTo>
                      <a:lnTo>
                        <a:pt x="24646" y="506"/>
                      </a:lnTo>
                      <a:cubicBezTo>
                        <a:pt x="25546" y="1069"/>
                        <a:pt x="26840" y="1857"/>
                        <a:pt x="26897" y="3489"/>
                      </a:cubicBezTo>
                      <a:lnTo>
                        <a:pt x="26897" y="3489"/>
                      </a:lnTo>
                      <a:cubicBezTo>
                        <a:pt x="26840" y="4895"/>
                        <a:pt x="25603" y="5796"/>
                        <a:pt x="23521" y="6358"/>
                      </a:cubicBezTo>
                      <a:lnTo>
                        <a:pt x="23521" y="6358"/>
                      </a:lnTo>
                      <a:cubicBezTo>
                        <a:pt x="21776" y="6808"/>
                        <a:pt x="20595" y="6921"/>
                        <a:pt x="19807" y="6977"/>
                      </a:cubicBezTo>
                      <a:lnTo>
                        <a:pt x="19807" y="6977"/>
                      </a:lnTo>
                      <a:cubicBezTo>
                        <a:pt x="19019" y="7034"/>
                        <a:pt x="18850" y="6977"/>
                        <a:pt x="18850" y="7034"/>
                      </a:cubicBezTo>
                      <a:lnTo>
                        <a:pt x="18850" y="7034"/>
                      </a:lnTo>
                      <a:cubicBezTo>
                        <a:pt x="18850" y="7034"/>
                        <a:pt x="18906" y="7146"/>
                        <a:pt x="18906" y="7146"/>
                      </a:cubicBezTo>
                      <a:lnTo>
                        <a:pt x="18906" y="7146"/>
                      </a:lnTo>
                      <a:cubicBezTo>
                        <a:pt x="18794" y="7484"/>
                        <a:pt x="18738" y="7765"/>
                        <a:pt x="18682" y="7934"/>
                      </a:cubicBezTo>
                      <a:lnTo>
                        <a:pt x="18682" y="7934"/>
                      </a:lnTo>
                      <a:cubicBezTo>
                        <a:pt x="18850" y="7990"/>
                        <a:pt x="19244" y="8046"/>
                        <a:pt x="19807" y="8046"/>
                      </a:cubicBezTo>
                      <a:lnTo>
                        <a:pt x="19807" y="8046"/>
                      </a:lnTo>
                      <a:cubicBezTo>
                        <a:pt x="20145" y="8046"/>
                        <a:pt x="20482" y="8046"/>
                        <a:pt x="20820" y="8046"/>
                      </a:cubicBezTo>
                      <a:lnTo>
                        <a:pt x="20820" y="8046"/>
                      </a:lnTo>
                      <a:cubicBezTo>
                        <a:pt x="22845" y="7877"/>
                        <a:pt x="24758" y="7596"/>
                        <a:pt x="26278" y="7596"/>
                      </a:cubicBezTo>
                      <a:lnTo>
                        <a:pt x="26278" y="7596"/>
                      </a:lnTo>
                      <a:cubicBezTo>
                        <a:pt x="27403" y="7596"/>
                        <a:pt x="28979" y="7765"/>
                        <a:pt x="29260" y="9397"/>
                      </a:cubicBezTo>
                      <a:lnTo>
                        <a:pt x="29260" y="9397"/>
                      </a:lnTo>
                      <a:cubicBezTo>
                        <a:pt x="29260" y="9622"/>
                        <a:pt x="29316" y="9847"/>
                        <a:pt x="29316" y="10128"/>
                      </a:cubicBezTo>
                      <a:lnTo>
                        <a:pt x="29316" y="10128"/>
                      </a:lnTo>
                      <a:cubicBezTo>
                        <a:pt x="29428" y="11929"/>
                        <a:pt x="28134" y="14348"/>
                        <a:pt x="23633" y="14911"/>
                      </a:cubicBezTo>
                      <a:lnTo>
                        <a:pt x="23633" y="14911"/>
                      </a:lnTo>
                      <a:cubicBezTo>
                        <a:pt x="21495" y="15249"/>
                        <a:pt x="20426" y="15361"/>
                        <a:pt x="19469" y="15418"/>
                      </a:cubicBezTo>
                      <a:lnTo>
                        <a:pt x="19469" y="15418"/>
                      </a:lnTo>
                      <a:cubicBezTo>
                        <a:pt x="18118" y="15418"/>
                        <a:pt x="17219" y="15136"/>
                        <a:pt x="14405" y="14686"/>
                      </a:cubicBezTo>
                      <a:lnTo>
                        <a:pt x="14405" y="14686"/>
                      </a:lnTo>
                      <a:close/>
                      <a:moveTo>
                        <a:pt x="23352" y="13110"/>
                      </a:moveTo>
                      <a:cubicBezTo>
                        <a:pt x="27459" y="12323"/>
                        <a:pt x="27347" y="11254"/>
                        <a:pt x="27459" y="10185"/>
                      </a:cubicBezTo>
                      <a:lnTo>
                        <a:pt x="27459" y="10185"/>
                      </a:lnTo>
                      <a:cubicBezTo>
                        <a:pt x="27459" y="10016"/>
                        <a:pt x="27459" y="9791"/>
                        <a:pt x="27459" y="9622"/>
                      </a:cubicBezTo>
                      <a:lnTo>
                        <a:pt x="27459" y="9622"/>
                      </a:lnTo>
                      <a:lnTo>
                        <a:pt x="27403" y="9622"/>
                      </a:lnTo>
                      <a:cubicBezTo>
                        <a:pt x="27234" y="9565"/>
                        <a:pt x="26840" y="9509"/>
                        <a:pt x="26278" y="9509"/>
                      </a:cubicBezTo>
                      <a:lnTo>
                        <a:pt x="26278" y="9509"/>
                      </a:lnTo>
                      <a:cubicBezTo>
                        <a:pt x="24984" y="9509"/>
                        <a:pt x="23070" y="9791"/>
                        <a:pt x="20932" y="9903"/>
                      </a:cubicBezTo>
                      <a:lnTo>
                        <a:pt x="20932" y="9903"/>
                      </a:lnTo>
                      <a:cubicBezTo>
                        <a:pt x="20482" y="9959"/>
                        <a:pt x="20145" y="9903"/>
                        <a:pt x="19807" y="9903"/>
                      </a:cubicBezTo>
                      <a:lnTo>
                        <a:pt x="19807" y="9903"/>
                      </a:lnTo>
                      <a:cubicBezTo>
                        <a:pt x="18231" y="9903"/>
                        <a:pt x="16824" y="9397"/>
                        <a:pt x="16824" y="8103"/>
                      </a:cubicBezTo>
                      <a:lnTo>
                        <a:pt x="16824" y="8103"/>
                      </a:lnTo>
                      <a:cubicBezTo>
                        <a:pt x="16824" y="7484"/>
                        <a:pt x="17050" y="7034"/>
                        <a:pt x="17162" y="6640"/>
                      </a:cubicBezTo>
                      <a:lnTo>
                        <a:pt x="17162" y="6640"/>
                      </a:lnTo>
                      <a:cubicBezTo>
                        <a:pt x="17219" y="5796"/>
                        <a:pt x="18456" y="5064"/>
                        <a:pt x="19075" y="5233"/>
                      </a:cubicBezTo>
                      <a:lnTo>
                        <a:pt x="19075" y="5233"/>
                      </a:lnTo>
                      <a:cubicBezTo>
                        <a:pt x="19807" y="5177"/>
                        <a:pt x="20876" y="5177"/>
                        <a:pt x="23070" y="4614"/>
                      </a:cubicBezTo>
                      <a:lnTo>
                        <a:pt x="23070" y="4614"/>
                      </a:lnTo>
                      <a:cubicBezTo>
                        <a:pt x="24984" y="4108"/>
                        <a:pt x="25040" y="3545"/>
                        <a:pt x="25040" y="3545"/>
                      </a:cubicBezTo>
                      <a:lnTo>
                        <a:pt x="25040" y="3545"/>
                      </a:lnTo>
                      <a:cubicBezTo>
                        <a:pt x="25152" y="3376"/>
                        <a:pt x="24420" y="2532"/>
                        <a:pt x="23745" y="2194"/>
                      </a:cubicBezTo>
                      <a:lnTo>
                        <a:pt x="23745" y="2194"/>
                      </a:lnTo>
                      <a:cubicBezTo>
                        <a:pt x="23521" y="2026"/>
                        <a:pt x="22789" y="1913"/>
                        <a:pt x="21776" y="1913"/>
                      </a:cubicBezTo>
                      <a:lnTo>
                        <a:pt x="21776" y="1913"/>
                      </a:lnTo>
                      <a:cubicBezTo>
                        <a:pt x="19863" y="1913"/>
                        <a:pt x="16937" y="2363"/>
                        <a:pt x="13448" y="3207"/>
                      </a:cubicBezTo>
                      <a:lnTo>
                        <a:pt x="13448" y="3207"/>
                      </a:lnTo>
                      <a:cubicBezTo>
                        <a:pt x="8891" y="4332"/>
                        <a:pt x="4839" y="5458"/>
                        <a:pt x="3658" y="5796"/>
                      </a:cubicBezTo>
                      <a:lnTo>
                        <a:pt x="3658" y="5796"/>
                      </a:lnTo>
                      <a:cubicBezTo>
                        <a:pt x="3264" y="6358"/>
                        <a:pt x="2251" y="7990"/>
                        <a:pt x="1745" y="9565"/>
                      </a:cubicBezTo>
                      <a:lnTo>
                        <a:pt x="1745" y="9565"/>
                      </a:lnTo>
                      <a:cubicBezTo>
                        <a:pt x="1688" y="9734"/>
                        <a:pt x="1632" y="9959"/>
                        <a:pt x="1632" y="10128"/>
                      </a:cubicBezTo>
                      <a:lnTo>
                        <a:pt x="1632" y="10128"/>
                      </a:lnTo>
                      <a:cubicBezTo>
                        <a:pt x="1632" y="10860"/>
                        <a:pt x="2420" y="11647"/>
                        <a:pt x="5627" y="11816"/>
                      </a:cubicBezTo>
                      <a:lnTo>
                        <a:pt x="5627" y="11816"/>
                      </a:lnTo>
                      <a:cubicBezTo>
                        <a:pt x="9341" y="11929"/>
                        <a:pt x="9510" y="12098"/>
                        <a:pt x="14461" y="12885"/>
                      </a:cubicBezTo>
                      <a:lnTo>
                        <a:pt x="14461" y="12885"/>
                      </a:lnTo>
                      <a:cubicBezTo>
                        <a:pt x="17387" y="13336"/>
                        <a:pt x="18287" y="13617"/>
                        <a:pt x="19301" y="13561"/>
                      </a:cubicBezTo>
                      <a:lnTo>
                        <a:pt x="19301" y="13561"/>
                      </a:lnTo>
                      <a:cubicBezTo>
                        <a:pt x="20257" y="13561"/>
                        <a:pt x="21270" y="13448"/>
                        <a:pt x="23352" y="13110"/>
                      </a:cubicBezTo>
                      <a:lnTo>
                        <a:pt x="23352" y="13110"/>
                      </a:lnTo>
                      <a:close/>
                    </a:path>
                  </a:pathLst>
                </a:custGeom>
                <a:grpFill/>
                <a:ln w="3175" cap="flat">
                  <a:solidFill>
                    <a:schemeClr val="bg1">
                      <a:lumMod val="8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402" name="任意多边形: 形状 401">
                <a:extLst>
                  <a:ext uri="{FF2B5EF4-FFF2-40B4-BE49-F238E27FC236}">
                    <a16:creationId xmlns:a16="http://schemas.microsoft.com/office/drawing/2014/main" id="{B9A299B3-CA33-4094-1189-DAF738876E37}"/>
                  </a:ext>
                </a:extLst>
              </p:cNvPr>
              <p:cNvSpPr/>
              <p:nvPr/>
            </p:nvSpPr>
            <p:spPr>
              <a:xfrm>
                <a:off x="7998530" y="4923387"/>
                <a:ext cx="11234" cy="6900"/>
              </a:xfrm>
              <a:custGeom>
                <a:avLst/>
                <a:gdLst>
                  <a:gd name="connsiteX0" fmla="*/ 2775 w 13123"/>
                  <a:gd name="connsiteY0" fmla="*/ 3320 h 8060"/>
                  <a:gd name="connsiteX1" fmla="*/ 18 w 13123"/>
                  <a:gd name="connsiteY1" fmla="*/ 6190 h 8060"/>
                  <a:gd name="connsiteX2" fmla="*/ 2775 w 13123"/>
                  <a:gd name="connsiteY2" fmla="*/ 8047 h 8060"/>
                  <a:gd name="connsiteX3" fmla="*/ 8965 w 13123"/>
                  <a:gd name="connsiteY3" fmla="*/ 7203 h 8060"/>
                  <a:gd name="connsiteX4" fmla="*/ 11103 w 13123"/>
                  <a:gd name="connsiteY4" fmla="*/ 5177 h 8060"/>
                  <a:gd name="connsiteX5" fmla="*/ 12397 w 13123"/>
                  <a:gd name="connsiteY5" fmla="*/ 1745 h 8060"/>
                  <a:gd name="connsiteX6" fmla="*/ 12228 w 13123"/>
                  <a:gd name="connsiteY6" fmla="*/ 0 h 8060"/>
                  <a:gd name="connsiteX7" fmla="*/ 2775 w 13123"/>
                  <a:gd name="connsiteY7" fmla="*/ 3320 h 8060"/>
                  <a:gd name="connsiteX8" fmla="*/ 2775 w 13123"/>
                  <a:gd name="connsiteY8" fmla="*/ 3320 h 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23" h="8060">
                    <a:moveTo>
                      <a:pt x="2775" y="3320"/>
                    </a:moveTo>
                    <a:cubicBezTo>
                      <a:pt x="1031" y="4052"/>
                      <a:pt x="187" y="4727"/>
                      <a:pt x="18" y="6190"/>
                    </a:cubicBezTo>
                    <a:cubicBezTo>
                      <a:pt x="-151" y="7596"/>
                      <a:pt x="862" y="7934"/>
                      <a:pt x="2775" y="8047"/>
                    </a:cubicBezTo>
                    <a:cubicBezTo>
                      <a:pt x="4632" y="8215"/>
                      <a:pt x="6377" y="6752"/>
                      <a:pt x="8965" y="7203"/>
                    </a:cubicBezTo>
                    <a:cubicBezTo>
                      <a:pt x="11553" y="7653"/>
                      <a:pt x="10990" y="6358"/>
                      <a:pt x="11103" y="5177"/>
                    </a:cubicBezTo>
                    <a:cubicBezTo>
                      <a:pt x="11272" y="4052"/>
                      <a:pt x="11272" y="2588"/>
                      <a:pt x="12397" y="1745"/>
                    </a:cubicBezTo>
                    <a:cubicBezTo>
                      <a:pt x="13522" y="900"/>
                      <a:pt x="13241" y="0"/>
                      <a:pt x="12228" y="0"/>
                    </a:cubicBezTo>
                    <a:cubicBezTo>
                      <a:pt x="10203" y="56"/>
                      <a:pt x="4519" y="2588"/>
                      <a:pt x="2775" y="3320"/>
                    </a:cubicBezTo>
                    <a:lnTo>
                      <a:pt x="2775" y="332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3" name="任意多边形: 形状 402">
                <a:extLst>
                  <a:ext uri="{FF2B5EF4-FFF2-40B4-BE49-F238E27FC236}">
                    <a16:creationId xmlns:a16="http://schemas.microsoft.com/office/drawing/2014/main" id="{7C1911D2-79D0-6E0E-B9F2-1D4E50D2C87C}"/>
                  </a:ext>
                </a:extLst>
              </p:cNvPr>
              <p:cNvSpPr/>
              <p:nvPr/>
            </p:nvSpPr>
            <p:spPr>
              <a:xfrm>
                <a:off x="7942896" y="4953706"/>
                <a:ext cx="8707" cy="11365"/>
              </a:xfrm>
              <a:custGeom>
                <a:avLst/>
                <a:gdLst>
                  <a:gd name="connsiteX0" fmla="*/ 6040 w 10171"/>
                  <a:gd name="connsiteY0" fmla="*/ 143 h 13277"/>
                  <a:gd name="connsiteX1" fmla="*/ 2607 w 10171"/>
                  <a:gd name="connsiteY1" fmla="*/ 1663 h 13277"/>
                  <a:gd name="connsiteX2" fmla="*/ 976 w 10171"/>
                  <a:gd name="connsiteY2" fmla="*/ 4814 h 13277"/>
                  <a:gd name="connsiteX3" fmla="*/ 863 w 10171"/>
                  <a:gd name="connsiteY3" fmla="*/ 7684 h 13277"/>
                  <a:gd name="connsiteX4" fmla="*/ 469 w 10171"/>
                  <a:gd name="connsiteY4" fmla="*/ 11622 h 13277"/>
                  <a:gd name="connsiteX5" fmla="*/ 3508 w 10171"/>
                  <a:gd name="connsiteY5" fmla="*/ 12466 h 13277"/>
                  <a:gd name="connsiteX6" fmla="*/ 4746 w 10171"/>
                  <a:gd name="connsiteY6" fmla="*/ 6896 h 13277"/>
                  <a:gd name="connsiteX7" fmla="*/ 6096 w 10171"/>
                  <a:gd name="connsiteY7" fmla="*/ 3463 h 13277"/>
                  <a:gd name="connsiteX8" fmla="*/ 9360 w 10171"/>
                  <a:gd name="connsiteY8" fmla="*/ 1832 h 13277"/>
                  <a:gd name="connsiteX9" fmla="*/ 9078 w 10171"/>
                  <a:gd name="connsiteY9" fmla="*/ 87 h 13277"/>
                  <a:gd name="connsiteX10" fmla="*/ 6040 w 10171"/>
                  <a:gd name="connsiteY10" fmla="*/ 143 h 13277"/>
                  <a:gd name="connsiteX11" fmla="*/ 6040 w 10171"/>
                  <a:gd name="connsiteY11" fmla="*/ 143 h 13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171" h="13277">
                    <a:moveTo>
                      <a:pt x="6040" y="143"/>
                    </a:moveTo>
                    <a:cubicBezTo>
                      <a:pt x="6040" y="143"/>
                      <a:pt x="4127" y="256"/>
                      <a:pt x="2607" y="1663"/>
                    </a:cubicBezTo>
                    <a:cubicBezTo>
                      <a:pt x="1089" y="3013"/>
                      <a:pt x="413" y="3407"/>
                      <a:pt x="976" y="4814"/>
                    </a:cubicBezTo>
                    <a:cubicBezTo>
                      <a:pt x="1539" y="6164"/>
                      <a:pt x="1651" y="6839"/>
                      <a:pt x="863" y="7684"/>
                    </a:cubicBezTo>
                    <a:cubicBezTo>
                      <a:pt x="19" y="8528"/>
                      <a:pt x="-374" y="9428"/>
                      <a:pt x="469" y="11622"/>
                    </a:cubicBezTo>
                    <a:cubicBezTo>
                      <a:pt x="1313" y="13817"/>
                      <a:pt x="3058" y="13535"/>
                      <a:pt x="3508" y="12466"/>
                    </a:cubicBezTo>
                    <a:cubicBezTo>
                      <a:pt x="3902" y="11397"/>
                      <a:pt x="4577" y="8359"/>
                      <a:pt x="4746" y="6896"/>
                    </a:cubicBezTo>
                    <a:cubicBezTo>
                      <a:pt x="4858" y="5376"/>
                      <a:pt x="4633" y="4420"/>
                      <a:pt x="6096" y="3463"/>
                    </a:cubicBezTo>
                    <a:cubicBezTo>
                      <a:pt x="7615" y="2507"/>
                      <a:pt x="8291" y="2394"/>
                      <a:pt x="9360" y="1832"/>
                    </a:cubicBezTo>
                    <a:cubicBezTo>
                      <a:pt x="10485" y="1269"/>
                      <a:pt x="10485" y="200"/>
                      <a:pt x="9078" y="87"/>
                    </a:cubicBezTo>
                    <a:cubicBezTo>
                      <a:pt x="7728" y="-138"/>
                      <a:pt x="6040" y="143"/>
                      <a:pt x="6040" y="143"/>
                    </a:cubicBezTo>
                    <a:lnTo>
                      <a:pt x="6040" y="14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>
                <a:extLst>
                  <a:ext uri="{FF2B5EF4-FFF2-40B4-BE49-F238E27FC236}">
                    <a16:creationId xmlns:a16="http://schemas.microsoft.com/office/drawing/2014/main" id="{D3DAC172-70DE-987A-977E-7B818A188B8D}"/>
                  </a:ext>
                </a:extLst>
              </p:cNvPr>
              <p:cNvSpPr/>
              <p:nvPr/>
            </p:nvSpPr>
            <p:spPr>
              <a:xfrm>
                <a:off x="7932398" y="4956861"/>
                <a:ext cx="8446" cy="7250"/>
              </a:xfrm>
              <a:custGeom>
                <a:avLst/>
                <a:gdLst>
                  <a:gd name="connsiteX0" fmla="*/ 9299 w 9867"/>
                  <a:gd name="connsiteY0" fmla="*/ 2479 h 8469"/>
                  <a:gd name="connsiteX1" fmla="*/ 9187 w 9867"/>
                  <a:gd name="connsiteY1" fmla="*/ 4 h 8469"/>
                  <a:gd name="connsiteX2" fmla="*/ 3560 w 9867"/>
                  <a:gd name="connsiteY2" fmla="*/ 2311 h 8469"/>
                  <a:gd name="connsiteX3" fmla="*/ 128 w 9867"/>
                  <a:gd name="connsiteY3" fmla="*/ 5181 h 8469"/>
                  <a:gd name="connsiteX4" fmla="*/ 1197 w 9867"/>
                  <a:gd name="connsiteY4" fmla="*/ 8163 h 8469"/>
                  <a:gd name="connsiteX5" fmla="*/ 4629 w 9867"/>
                  <a:gd name="connsiteY5" fmla="*/ 5293 h 8469"/>
                  <a:gd name="connsiteX6" fmla="*/ 8343 w 9867"/>
                  <a:gd name="connsiteY6" fmla="*/ 3774 h 8469"/>
                  <a:gd name="connsiteX7" fmla="*/ 9299 w 9867"/>
                  <a:gd name="connsiteY7" fmla="*/ 2479 h 8469"/>
                  <a:gd name="connsiteX8" fmla="*/ 9299 w 9867"/>
                  <a:gd name="connsiteY8" fmla="*/ 2479 h 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867" h="8469">
                    <a:moveTo>
                      <a:pt x="9299" y="2479"/>
                    </a:moveTo>
                    <a:cubicBezTo>
                      <a:pt x="9299" y="2479"/>
                      <a:pt x="10650" y="-109"/>
                      <a:pt x="9187" y="4"/>
                    </a:cubicBezTo>
                    <a:cubicBezTo>
                      <a:pt x="7668" y="116"/>
                      <a:pt x="4686" y="1917"/>
                      <a:pt x="3560" y="2311"/>
                    </a:cubicBezTo>
                    <a:cubicBezTo>
                      <a:pt x="2491" y="2705"/>
                      <a:pt x="522" y="3267"/>
                      <a:pt x="128" y="5181"/>
                    </a:cubicBezTo>
                    <a:cubicBezTo>
                      <a:pt x="-266" y="7093"/>
                      <a:pt x="296" y="9288"/>
                      <a:pt x="1197" y="8163"/>
                    </a:cubicBezTo>
                    <a:cubicBezTo>
                      <a:pt x="2153" y="7093"/>
                      <a:pt x="3110" y="5574"/>
                      <a:pt x="4629" y="5293"/>
                    </a:cubicBezTo>
                    <a:cubicBezTo>
                      <a:pt x="6149" y="5012"/>
                      <a:pt x="7668" y="4505"/>
                      <a:pt x="8343" y="3774"/>
                    </a:cubicBezTo>
                    <a:cubicBezTo>
                      <a:pt x="9018" y="3155"/>
                      <a:pt x="9299" y="2479"/>
                      <a:pt x="9299" y="2479"/>
                    </a:cubicBezTo>
                    <a:lnTo>
                      <a:pt x="9299" y="2479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>
                <a:extLst>
                  <a:ext uri="{FF2B5EF4-FFF2-40B4-BE49-F238E27FC236}">
                    <a16:creationId xmlns:a16="http://schemas.microsoft.com/office/drawing/2014/main" id="{AB5E48AA-165A-A497-33FB-97D6DFA2846E}"/>
                  </a:ext>
                </a:extLst>
              </p:cNvPr>
              <p:cNvSpPr/>
              <p:nvPr/>
            </p:nvSpPr>
            <p:spPr>
              <a:xfrm>
                <a:off x="7830702" y="4995619"/>
                <a:ext cx="3782" cy="4677"/>
              </a:xfrm>
              <a:custGeom>
                <a:avLst/>
                <a:gdLst>
                  <a:gd name="connsiteX0" fmla="*/ 3914 w 4418"/>
                  <a:gd name="connsiteY0" fmla="*/ 2893 h 5464"/>
                  <a:gd name="connsiteX1" fmla="*/ 4308 w 4418"/>
                  <a:gd name="connsiteY1" fmla="*/ 361 h 5464"/>
                  <a:gd name="connsiteX2" fmla="*/ 1101 w 4418"/>
                  <a:gd name="connsiteY2" fmla="*/ 1768 h 5464"/>
                  <a:gd name="connsiteX3" fmla="*/ 650 w 4418"/>
                  <a:gd name="connsiteY3" fmla="*/ 5144 h 5464"/>
                  <a:gd name="connsiteX4" fmla="*/ 3183 w 4418"/>
                  <a:gd name="connsiteY4" fmla="*/ 4299 h 5464"/>
                  <a:gd name="connsiteX5" fmla="*/ 3914 w 4418"/>
                  <a:gd name="connsiteY5" fmla="*/ 2893 h 5464"/>
                  <a:gd name="connsiteX6" fmla="*/ 3914 w 4418"/>
                  <a:gd name="connsiteY6" fmla="*/ 2893 h 5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8" h="5464">
                    <a:moveTo>
                      <a:pt x="3914" y="2893"/>
                    </a:moveTo>
                    <a:cubicBezTo>
                      <a:pt x="3914" y="2893"/>
                      <a:pt x="4702" y="1092"/>
                      <a:pt x="4308" y="361"/>
                    </a:cubicBezTo>
                    <a:cubicBezTo>
                      <a:pt x="3914" y="-371"/>
                      <a:pt x="2395" y="-33"/>
                      <a:pt x="1101" y="1768"/>
                    </a:cubicBezTo>
                    <a:cubicBezTo>
                      <a:pt x="-250" y="3568"/>
                      <a:pt x="-306" y="4299"/>
                      <a:pt x="650" y="5144"/>
                    </a:cubicBezTo>
                    <a:cubicBezTo>
                      <a:pt x="1607" y="5988"/>
                      <a:pt x="2620" y="4975"/>
                      <a:pt x="3183" y="4299"/>
                    </a:cubicBezTo>
                    <a:cubicBezTo>
                      <a:pt x="3745" y="3681"/>
                      <a:pt x="3914" y="2893"/>
                      <a:pt x="3914" y="2893"/>
                    </a:cubicBezTo>
                    <a:lnTo>
                      <a:pt x="3914" y="2893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>
                <a:extLst>
                  <a:ext uri="{FF2B5EF4-FFF2-40B4-BE49-F238E27FC236}">
                    <a16:creationId xmlns:a16="http://schemas.microsoft.com/office/drawing/2014/main" id="{05ECB2B5-D2F3-C1E0-8741-425B20662489}"/>
                  </a:ext>
                </a:extLst>
              </p:cNvPr>
              <p:cNvSpPr/>
              <p:nvPr/>
            </p:nvSpPr>
            <p:spPr>
              <a:xfrm>
                <a:off x="8157492" y="4858534"/>
                <a:ext cx="10108" cy="5307"/>
              </a:xfrm>
              <a:custGeom>
                <a:avLst/>
                <a:gdLst>
                  <a:gd name="connsiteX0" fmla="*/ 8505 w 11808"/>
                  <a:gd name="connsiteY0" fmla="*/ 755 h 6199"/>
                  <a:gd name="connsiteX1" fmla="*/ 4734 w 11808"/>
                  <a:gd name="connsiteY1" fmla="*/ 1261 h 6199"/>
                  <a:gd name="connsiteX2" fmla="*/ 176 w 11808"/>
                  <a:gd name="connsiteY2" fmla="*/ 2105 h 6199"/>
                  <a:gd name="connsiteX3" fmla="*/ 1583 w 11808"/>
                  <a:gd name="connsiteY3" fmla="*/ 4018 h 6199"/>
                  <a:gd name="connsiteX4" fmla="*/ 5635 w 11808"/>
                  <a:gd name="connsiteY4" fmla="*/ 5425 h 6199"/>
                  <a:gd name="connsiteX5" fmla="*/ 10699 w 11808"/>
                  <a:gd name="connsiteY5" fmla="*/ 5932 h 6199"/>
                  <a:gd name="connsiteX6" fmla="*/ 11768 w 11808"/>
                  <a:gd name="connsiteY6" fmla="*/ 3512 h 6199"/>
                  <a:gd name="connsiteX7" fmla="*/ 10305 w 11808"/>
                  <a:gd name="connsiteY7" fmla="*/ 24 h 6199"/>
                  <a:gd name="connsiteX8" fmla="*/ 8505 w 11808"/>
                  <a:gd name="connsiteY8" fmla="*/ 755 h 6199"/>
                  <a:gd name="connsiteX9" fmla="*/ 8505 w 11808"/>
                  <a:gd name="connsiteY9" fmla="*/ 755 h 6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08" h="6199">
                    <a:moveTo>
                      <a:pt x="8505" y="755"/>
                    </a:moveTo>
                    <a:cubicBezTo>
                      <a:pt x="8505" y="755"/>
                      <a:pt x="6760" y="1205"/>
                      <a:pt x="4734" y="1261"/>
                    </a:cubicBezTo>
                    <a:cubicBezTo>
                      <a:pt x="2709" y="1318"/>
                      <a:pt x="683" y="1599"/>
                      <a:pt x="176" y="2105"/>
                    </a:cubicBezTo>
                    <a:cubicBezTo>
                      <a:pt x="-330" y="2612"/>
                      <a:pt x="289" y="3793"/>
                      <a:pt x="1583" y="4018"/>
                    </a:cubicBezTo>
                    <a:cubicBezTo>
                      <a:pt x="2878" y="4300"/>
                      <a:pt x="4228" y="4469"/>
                      <a:pt x="5635" y="5425"/>
                    </a:cubicBezTo>
                    <a:cubicBezTo>
                      <a:pt x="7042" y="6382"/>
                      <a:pt x="9573" y="6326"/>
                      <a:pt x="10699" y="5932"/>
                    </a:cubicBezTo>
                    <a:cubicBezTo>
                      <a:pt x="11824" y="5594"/>
                      <a:pt x="11881" y="4975"/>
                      <a:pt x="11768" y="3512"/>
                    </a:cubicBezTo>
                    <a:cubicBezTo>
                      <a:pt x="11655" y="2049"/>
                      <a:pt x="11093" y="-258"/>
                      <a:pt x="10305" y="24"/>
                    </a:cubicBezTo>
                    <a:cubicBezTo>
                      <a:pt x="9461" y="361"/>
                      <a:pt x="8505" y="755"/>
                      <a:pt x="8505" y="755"/>
                    </a:cubicBezTo>
                    <a:lnTo>
                      <a:pt x="8505" y="75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>
                <a:extLst>
                  <a:ext uri="{FF2B5EF4-FFF2-40B4-BE49-F238E27FC236}">
                    <a16:creationId xmlns:a16="http://schemas.microsoft.com/office/drawing/2014/main" id="{9AA8B465-E93D-ADEA-AC7D-87DB6DF0AFF5}"/>
                  </a:ext>
                </a:extLst>
              </p:cNvPr>
              <p:cNvSpPr/>
              <p:nvPr/>
            </p:nvSpPr>
            <p:spPr>
              <a:xfrm>
                <a:off x="8181775" y="4842032"/>
                <a:ext cx="8477" cy="8188"/>
              </a:xfrm>
              <a:custGeom>
                <a:avLst/>
                <a:gdLst>
                  <a:gd name="connsiteX0" fmla="*/ 0 w 9903"/>
                  <a:gd name="connsiteY0" fmla="*/ 0 h 9565"/>
                  <a:gd name="connsiteX1" fmla="*/ 1294 w 9903"/>
                  <a:gd name="connsiteY1" fmla="*/ 0 h 9565"/>
                  <a:gd name="connsiteX2" fmla="*/ 9903 w 9903"/>
                  <a:gd name="connsiteY2" fmla="*/ 112 h 9565"/>
                  <a:gd name="connsiteX3" fmla="*/ 9847 w 9903"/>
                  <a:gd name="connsiteY3" fmla="*/ 2307 h 9565"/>
                  <a:gd name="connsiteX4" fmla="*/ 2476 w 9903"/>
                  <a:gd name="connsiteY4" fmla="*/ 2251 h 9565"/>
                  <a:gd name="connsiteX5" fmla="*/ 3208 w 9903"/>
                  <a:gd name="connsiteY5" fmla="*/ 9340 h 9565"/>
                  <a:gd name="connsiteX6" fmla="*/ 3208 w 9903"/>
                  <a:gd name="connsiteY6" fmla="*/ 9340 h 9565"/>
                  <a:gd name="connsiteX7" fmla="*/ 957 w 9903"/>
                  <a:gd name="connsiteY7" fmla="*/ 9566 h 9565"/>
                  <a:gd name="connsiteX8" fmla="*/ 0 w 9903"/>
                  <a:gd name="connsiteY8" fmla="*/ 0 h 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03" h="9565">
                    <a:moveTo>
                      <a:pt x="0" y="0"/>
                    </a:moveTo>
                    <a:lnTo>
                      <a:pt x="1294" y="0"/>
                    </a:lnTo>
                    <a:lnTo>
                      <a:pt x="9903" y="112"/>
                    </a:lnTo>
                    <a:lnTo>
                      <a:pt x="9847" y="2307"/>
                    </a:lnTo>
                    <a:lnTo>
                      <a:pt x="2476" y="2251"/>
                    </a:lnTo>
                    <a:lnTo>
                      <a:pt x="3208" y="9340"/>
                    </a:lnTo>
                    <a:lnTo>
                      <a:pt x="3208" y="9340"/>
                    </a:lnTo>
                    <a:lnTo>
                      <a:pt x="957" y="956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>
                <a:extLst>
                  <a:ext uri="{FF2B5EF4-FFF2-40B4-BE49-F238E27FC236}">
                    <a16:creationId xmlns:a16="http://schemas.microsoft.com/office/drawing/2014/main" id="{27FBBBE4-ADBE-4776-9241-66CE2B5892A9}"/>
                  </a:ext>
                </a:extLst>
              </p:cNvPr>
              <p:cNvSpPr/>
              <p:nvPr/>
            </p:nvSpPr>
            <p:spPr>
              <a:xfrm>
                <a:off x="8393549" y="4927377"/>
                <a:ext cx="6947" cy="5709"/>
              </a:xfrm>
              <a:custGeom>
                <a:avLst/>
                <a:gdLst>
                  <a:gd name="connsiteX0" fmla="*/ 304 w 8115"/>
                  <a:gd name="connsiteY0" fmla="*/ 628 h 6669"/>
                  <a:gd name="connsiteX1" fmla="*/ 1205 w 8115"/>
                  <a:gd name="connsiteY1" fmla="*/ 5242 h 6669"/>
                  <a:gd name="connsiteX2" fmla="*/ 4750 w 8115"/>
                  <a:gd name="connsiteY2" fmla="*/ 6649 h 6669"/>
                  <a:gd name="connsiteX3" fmla="*/ 7957 w 8115"/>
                  <a:gd name="connsiteY3" fmla="*/ 5411 h 6669"/>
                  <a:gd name="connsiteX4" fmla="*/ 6437 w 8115"/>
                  <a:gd name="connsiteY4" fmla="*/ 1697 h 6669"/>
                  <a:gd name="connsiteX5" fmla="*/ 3680 w 8115"/>
                  <a:gd name="connsiteY5" fmla="*/ 178 h 6669"/>
                  <a:gd name="connsiteX6" fmla="*/ 304 w 8115"/>
                  <a:gd name="connsiteY6" fmla="*/ 628 h 6669"/>
                  <a:gd name="connsiteX7" fmla="*/ 304 w 8115"/>
                  <a:gd name="connsiteY7" fmla="*/ 628 h 6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15" h="6669">
                    <a:moveTo>
                      <a:pt x="304" y="628"/>
                    </a:moveTo>
                    <a:cubicBezTo>
                      <a:pt x="-315" y="1697"/>
                      <a:pt x="23" y="3554"/>
                      <a:pt x="1205" y="5242"/>
                    </a:cubicBezTo>
                    <a:cubicBezTo>
                      <a:pt x="2442" y="6931"/>
                      <a:pt x="3061" y="6649"/>
                      <a:pt x="4750" y="6649"/>
                    </a:cubicBezTo>
                    <a:cubicBezTo>
                      <a:pt x="6437" y="6649"/>
                      <a:pt x="8744" y="6931"/>
                      <a:pt x="7957" y="5411"/>
                    </a:cubicBezTo>
                    <a:cubicBezTo>
                      <a:pt x="7169" y="3892"/>
                      <a:pt x="6437" y="2654"/>
                      <a:pt x="6437" y="1697"/>
                    </a:cubicBezTo>
                    <a:cubicBezTo>
                      <a:pt x="6437" y="797"/>
                      <a:pt x="5368" y="178"/>
                      <a:pt x="3680" y="178"/>
                    </a:cubicBezTo>
                    <a:cubicBezTo>
                      <a:pt x="1993" y="178"/>
                      <a:pt x="923" y="-441"/>
                      <a:pt x="304" y="628"/>
                    </a:cubicBezTo>
                    <a:lnTo>
                      <a:pt x="304" y="628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>
                <a:extLst>
                  <a:ext uri="{FF2B5EF4-FFF2-40B4-BE49-F238E27FC236}">
                    <a16:creationId xmlns:a16="http://schemas.microsoft.com/office/drawing/2014/main" id="{8E5886A6-CB56-B3ED-F9F3-1DFC7229DC3F}"/>
                  </a:ext>
                </a:extLst>
              </p:cNvPr>
              <p:cNvSpPr/>
              <p:nvPr/>
            </p:nvSpPr>
            <p:spPr>
              <a:xfrm>
                <a:off x="8291886" y="4842379"/>
                <a:ext cx="835" cy="736"/>
              </a:xfrm>
              <a:custGeom>
                <a:avLst/>
                <a:gdLst>
                  <a:gd name="connsiteX0" fmla="*/ 675 w 975"/>
                  <a:gd name="connsiteY0" fmla="*/ 157 h 860"/>
                  <a:gd name="connsiteX1" fmla="*/ 0 w 975"/>
                  <a:gd name="connsiteY1" fmla="*/ 720 h 860"/>
                  <a:gd name="connsiteX2" fmla="*/ 675 w 975"/>
                  <a:gd name="connsiteY2" fmla="*/ 157 h 860"/>
                  <a:gd name="connsiteX3" fmla="*/ 675 w 975"/>
                  <a:gd name="connsiteY3" fmla="*/ 157 h 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860">
                    <a:moveTo>
                      <a:pt x="675" y="157"/>
                    </a:moveTo>
                    <a:cubicBezTo>
                      <a:pt x="394" y="-405"/>
                      <a:pt x="0" y="720"/>
                      <a:pt x="0" y="720"/>
                    </a:cubicBezTo>
                    <a:cubicBezTo>
                      <a:pt x="0" y="720"/>
                      <a:pt x="1632" y="1283"/>
                      <a:pt x="675" y="157"/>
                    </a:cubicBezTo>
                    <a:lnTo>
                      <a:pt x="675" y="157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>
                <a:extLst>
                  <a:ext uri="{FF2B5EF4-FFF2-40B4-BE49-F238E27FC236}">
                    <a16:creationId xmlns:a16="http://schemas.microsoft.com/office/drawing/2014/main" id="{B1030DAA-E59C-4D9F-CCCD-CEA8928D5E58}"/>
                  </a:ext>
                </a:extLst>
              </p:cNvPr>
              <p:cNvSpPr/>
              <p:nvPr/>
            </p:nvSpPr>
            <p:spPr>
              <a:xfrm>
                <a:off x="8290273" y="4846417"/>
                <a:ext cx="6383" cy="7995"/>
              </a:xfrm>
              <a:custGeom>
                <a:avLst/>
                <a:gdLst>
                  <a:gd name="connsiteX0" fmla="*/ 6106 w 7456"/>
                  <a:gd name="connsiteY0" fmla="*/ 4331 h 9340"/>
                  <a:gd name="connsiteX1" fmla="*/ 3912 w 7456"/>
                  <a:gd name="connsiteY1" fmla="*/ 2981 h 9340"/>
                  <a:gd name="connsiteX2" fmla="*/ 1323 w 7456"/>
                  <a:gd name="connsiteY2" fmla="*/ 111 h 9340"/>
                  <a:gd name="connsiteX3" fmla="*/ 929 w 7456"/>
                  <a:gd name="connsiteY3" fmla="*/ 2137 h 9340"/>
                  <a:gd name="connsiteX4" fmla="*/ 1605 w 7456"/>
                  <a:gd name="connsiteY4" fmla="*/ 4331 h 9340"/>
                  <a:gd name="connsiteX5" fmla="*/ 254 w 7456"/>
                  <a:gd name="connsiteY5" fmla="*/ 7313 h 9340"/>
                  <a:gd name="connsiteX6" fmla="*/ 3124 w 7456"/>
                  <a:gd name="connsiteY6" fmla="*/ 8833 h 9340"/>
                  <a:gd name="connsiteX7" fmla="*/ 5825 w 7456"/>
                  <a:gd name="connsiteY7" fmla="*/ 6919 h 9340"/>
                  <a:gd name="connsiteX8" fmla="*/ 7457 w 7456"/>
                  <a:gd name="connsiteY8" fmla="*/ 5569 h 9340"/>
                  <a:gd name="connsiteX9" fmla="*/ 6106 w 7456"/>
                  <a:gd name="connsiteY9" fmla="*/ 4331 h 9340"/>
                  <a:gd name="connsiteX10" fmla="*/ 6106 w 7456"/>
                  <a:gd name="connsiteY10" fmla="*/ 4331 h 9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56" h="9340">
                    <a:moveTo>
                      <a:pt x="6106" y="4331"/>
                    </a:moveTo>
                    <a:cubicBezTo>
                      <a:pt x="5262" y="4331"/>
                      <a:pt x="4362" y="3937"/>
                      <a:pt x="3912" y="2981"/>
                    </a:cubicBezTo>
                    <a:cubicBezTo>
                      <a:pt x="3518" y="2024"/>
                      <a:pt x="2955" y="-564"/>
                      <a:pt x="1323" y="111"/>
                    </a:cubicBezTo>
                    <a:cubicBezTo>
                      <a:pt x="-308" y="786"/>
                      <a:pt x="-421" y="2137"/>
                      <a:pt x="929" y="2137"/>
                    </a:cubicBezTo>
                    <a:cubicBezTo>
                      <a:pt x="2280" y="2137"/>
                      <a:pt x="2673" y="3487"/>
                      <a:pt x="1605" y="4331"/>
                    </a:cubicBezTo>
                    <a:cubicBezTo>
                      <a:pt x="535" y="5175"/>
                      <a:pt x="-421" y="6132"/>
                      <a:pt x="254" y="7313"/>
                    </a:cubicBezTo>
                    <a:cubicBezTo>
                      <a:pt x="929" y="8551"/>
                      <a:pt x="1998" y="10183"/>
                      <a:pt x="3124" y="8833"/>
                    </a:cubicBezTo>
                    <a:cubicBezTo>
                      <a:pt x="4193" y="7482"/>
                      <a:pt x="4362" y="7032"/>
                      <a:pt x="5825" y="6919"/>
                    </a:cubicBezTo>
                    <a:cubicBezTo>
                      <a:pt x="7344" y="6807"/>
                      <a:pt x="7457" y="6244"/>
                      <a:pt x="7457" y="5569"/>
                    </a:cubicBezTo>
                    <a:cubicBezTo>
                      <a:pt x="7457" y="4894"/>
                      <a:pt x="6950" y="4331"/>
                      <a:pt x="6106" y="4331"/>
                    </a:cubicBezTo>
                    <a:lnTo>
                      <a:pt x="6106" y="433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>
                <a:extLst>
                  <a:ext uri="{FF2B5EF4-FFF2-40B4-BE49-F238E27FC236}">
                    <a16:creationId xmlns:a16="http://schemas.microsoft.com/office/drawing/2014/main" id="{0B107E93-887E-7B56-3B90-1C13843A470A}"/>
                  </a:ext>
                </a:extLst>
              </p:cNvPr>
              <p:cNvSpPr/>
              <p:nvPr/>
            </p:nvSpPr>
            <p:spPr>
              <a:xfrm>
                <a:off x="8288990" y="4860471"/>
                <a:ext cx="831" cy="1769"/>
              </a:xfrm>
              <a:custGeom>
                <a:avLst/>
                <a:gdLst>
                  <a:gd name="connsiteX0" fmla="*/ 964 w 971"/>
                  <a:gd name="connsiteY0" fmla="*/ 1024 h 2066"/>
                  <a:gd name="connsiteX1" fmla="*/ 8 w 971"/>
                  <a:gd name="connsiteY1" fmla="*/ 1024 h 2066"/>
                  <a:gd name="connsiteX2" fmla="*/ 964 w 971"/>
                  <a:gd name="connsiteY2" fmla="*/ 1024 h 2066"/>
                  <a:gd name="connsiteX3" fmla="*/ 964 w 971"/>
                  <a:gd name="connsiteY3" fmla="*/ 1024 h 2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1" h="2066">
                    <a:moveTo>
                      <a:pt x="964" y="1024"/>
                    </a:moveTo>
                    <a:cubicBezTo>
                      <a:pt x="1077" y="-608"/>
                      <a:pt x="-105" y="-45"/>
                      <a:pt x="8" y="1024"/>
                    </a:cubicBezTo>
                    <a:cubicBezTo>
                      <a:pt x="120" y="2149"/>
                      <a:pt x="795" y="2655"/>
                      <a:pt x="964" y="1024"/>
                    </a:cubicBezTo>
                    <a:lnTo>
                      <a:pt x="964" y="1024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>
                <a:extLst>
                  <a:ext uri="{FF2B5EF4-FFF2-40B4-BE49-F238E27FC236}">
                    <a16:creationId xmlns:a16="http://schemas.microsoft.com/office/drawing/2014/main" id="{9AF780CF-A9F0-E1A0-3C33-AA1A39C3548D}"/>
                  </a:ext>
                </a:extLst>
              </p:cNvPr>
              <p:cNvSpPr/>
              <p:nvPr/>
            </p:nvSpPr>
            <p:spPr>
              <a:xfrm>
                <a:off x="8286205" y="4868452"/>
                <a:ext cx="922" cy="1961"/>
              </a:xfrm>
              <a:custGeom>
                <a:avLst/>
                <a:gdLst>
                  <a:gd name="connsiteX0" fmla="*/ 1067 w 1077"/>
                  <a:gd name="connsiteY0" fmla="*/ 760 h 2291"/>
                  <a:gd name="connsiteX1" fmla="*/ 110 w 1077"/>
                  <a:gd name="connsiteY1" fmla="*/ 760 h 2291"/>
                  <a:gd name="connsiteX2" fmla="*/ 673 w 1077"/>
                  <a:gd name="connsiteY2" fmla="*/ 2279 h 2291"/>
                  <a:gd name="connsiteX3" fmla="*/ 1067 w 1077"/>
                  <a:gd name="connsiteY3" fmla="*/ 760 h 2291"/>
                  <a:gd name="connsiteX4" fmla="*/ 1067 w 1077"/>
                  <a:gd name="connsiteY4" fmla="*/ 760 h 2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7" h="2291">
                    <a:moveTo>
                      <a:pt x="1067" y="760"/>
                    </a:moveTo>
                    <a:cubicBezTo>
                      <a:pt x="1179" y="-309"/>
                      <a:pt x="391" y="-196"/>
                      <a:pt x="110" y="760"/>
                    </a:cubicBezTo>
                    <a:cubicBezTo>
                      <a:pt x="-171" y="1717"/>
                      <a:pt x="110" y="2392"/>
                      <a:pt x="673" y="2279"/>
                    </a:cubicBezTo>
                    <a:cubicBezTo>
                      <a:pt x="1236" y="2111"/>
                      <a:pt x="955" y="1829"/>
                      <a:pt x="1067" y="760"/>
                    </a:cubicBezTo>
                    <a:lnTo>
                      <a:pt x="1067" y="760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>
                <a:extLst>
                  <a:ext uri="{FF2B5EF4-FFF2-40B4-BE49-F238E27FC236}">
                    <a16:creationId xmlns:a16="http://schemas.microsoft.com/office/drawing/2014/main" id="{565AD3F0-D23F-7E7A-7D34-44F568BA48AB}"/>
                  </a:ext>
                </a:extLst>
              </p:cNvPr>
              <p:cNvSpPr/>
              <p:nvPr/>
            </p:nvSpPr>
            <p:spPr>
              <a:xfrm>
                <a:off x="7786367" y="4839287"/>
                <a:ext cx="110978" cy="203508"/>
              </a:xfrm>
              <a:custGeom>
                <a:avLst/>
                <a:gdLst>
                  <a:gd name="connsiteX0" fmla="*/ 16205 w 129643"/>
                  <a:gd name="connsiteY0" fmla="*/ 237736 h 237735"/>
                  <a:gd name="connsiteX1" fmla="*/ 0 w 129643"/>
                  <a:gd name="connsiteY1" fmla="*/ 236273 h 237735"/>
                  <a:gd name="connsiteX2" fmla="*/ 506 w 129643"/>
                  <a:gd name="connsiteY2" fmla="*/ 230702 h 237735"/>
                  <a:gd name="connsiteX3" fmla="*/ 16318 w 129643"/>
                  <a:gd name="connsiteY3" fmla="*/ 232165 h 237735"/>
                  <a:gd name="connsiteX4" fmla="*/ 29654 w 129643"/>
                  <a:gd name="connsiteY4" fmla="*/ 231602 h 237735"/>
                  <a:gd name="connsiteX5" fmla="*/ 29654 w 129643"/>
                  <a:gd name="connsiteY5" fmla="*/ 231602 h 237735"/>
                  <a:gd name="connsiteX6" fmla="*/ 40176 w 129643"/>
                  <a:gd name="connsiteY6" fmla="*/ 228564 h 237735"/>
                  <a:gd name="connsiteX7" fmla="*/ 40176 w 129643"/>
                  <a:gd name="connsiteY7" fmla="*/ 228564 h 237735"/>
                  <a:gd name="connsiteX8" fmla="*/ 60602 w 129643"/>
                  <a:gd name="connsiteY8" fmla="*/ 218323 h 237735"/>
                  <a:gd name="connsiteX9" fmla="*/ 60602 w 129643"/>
                  <a:gd name="connsiteY9" fmla="*/ 218323 h 237735"/>
                  <a:gd name="connsiteX10" fmla="*/ 63190 w 129643"/>
                  <a:gd name="connsiteY10" fmla="*/ 223275 h 237735"/>
                  <a:gd name="connsiteX11" fmla="*/ 42427 w 129643"/>
                  <a:gd name="connsiteY11" fmla="*/ 233684 h 237735"/>
                  <a:gd name="connsiteX12" fmla="*/ 42427 w 129643"/>
                  <a:gd name="connsiteY12" fmla="*/ 233684 h 237735"/>
                  <a:gd name="connsiteX13" fmla="*/ 29654 w 129643"/>
                  <a:gd name="connsiteY13" fmla="*/ 237229 h 237735"/>
                  <a:gd name="connsiteX14" fmla="*/ 29654 w 129643"/>
                  <a:gd name="connsiteY14" fmla="*/ 237229 h 237735"/>
                  <a:gd name="connsiteX15" fmla="*/ 16205 w 129643"/>
                  <a:gd name="connsiteY15" fmla="*/ 237736 h 237735"/>
                  <a:gd name="connsiteX16" fmla="*/ 16205 w 129643"/>
                  <a:gd name="connsiteY16" fmla="*/ 237736 h 237735"/>
                  <a:gd name="connsiteX17" fmla="*/ 16205 w 129643"/>
                  <a:gd name="connsiteY17" fmla="*/ 237736 h 237735"/>
                  <a:gd name="connsiteX18" fmla="*/ 16205 w 129643"/>
                  <a:gd name="connsiteY18" fmla="*/ 237736 h 237735"/>
                  <a:gd name="connsiteX19" fmla="*/ 338 w 129643"/>
                  <a:gd name="connsiteY19" fmla="*/ 143485 h 237735"/>
                  <a:gd name="connsiteX20" fmla="*/ 1519 w 129643"/>
                  <a:gd name="connsiteY20" fmla="*/ 140053 h 237735"/>
                  <a:gd name="connsiteX21" fmla="*/ 1519 w 129643"/>
                  <a:gd name="connsiteY21" fmla="*/ 140053 h 237735"/>
                  <a:gd name="connsiteX22" fmla="*/ 5402 w 129643"/>
                  <a:gd name="connsiteY22" fmla="*/ 138477 h 237735"/>
                  <a:gd name="connsiteX23" fmla="*/ 5402 w 129643"/>
                  <a:gd name="connsiteY23" fmla="*/ 138477 h 237735"/>
                  <a:gd name="connsiteX24" fmla="*/ 5683 w 129643"/>
                  <a:gd name="connsiteY24" fmla="*/ 138477 h 237735"/>
                  <a:gd name="connsiteX25" fmla="*/ 5683 w 129643"/>
                  <a:gd name="connsiteY25" fmla="*/ 138477 h 237735"/>
                  <a:gd name="connsiteX26" fmla="*/ 8666 w 129643"/>
                  <a:gd name="connsiteY26" fmla="*/ 138590 h 237735"/>
                  <a:gd name="connsiteX27" fmla="*/ 8666 w 129643"/>
                  <a:gd name="connsiteY27" fmla="*/ 138590 h 237735"/>
                  <a:gd name="connsiteX28" fmla="*/ 9510 w 129643"/>
                  <a:gd name="connsiteY28" fmla="*/ 138534 h 237735"/>
                  <a:gd name="connsiteX29" fmla="*/ 9510 w 129643"/>
                  <a:gd name="connsiteY29" fmla="*/ 138534 h 237735"/>
                  <a:gd name="connsiteX30" fmla="*/ 10297 w 129643"/>
                  <a:gd name="connsiteY30" fmla="*/ 136733 h 237735"/>
                  <a:gd name="connsiteX31" fmla="*/ 10297 w 129643"/>
                  <a:gd name="connsiteY31" fmla="*/ 136733 h 237735"/>
                  <a:gd name="connsiteX32" fmla="*/ 19863 w 129643"/>
                  <a:gd name="connsiteY32" fmla="*/ 126267 h 237735"/>
                  <a:gd name="connsiteX33" fmla="*/ 19863 w 129643"/>
                  <a:gd name="connsiteY33" fmla="*/ 126267 h 237735"/>
                  <a:gd name="connsiteX34" fmla="*/ 23464 w 129643"/>
                  <a:gd name="connsiteY34" fmla="*/ 125536 h 237735"/>
                  <a:gd name="connsiteX35" fmla="*/ 23464 w 129643"/>
                  <a:gd name="connsiteY35" fmla="*/ 125536 h 237735"/>
                  <a:gd name="connsiteX36" fmla="*/ 30779 w 129643"/>
                  <a:gd name="connsiteY36" fmla="*/ 122835 h 237735"/>
                  <a:gd name="connsiteX37" fmla="*/ 30779 w 129643"/>
                  <a:gd name="connsiteY37" fmla="*/ 122835 h 237735"/>
                  <a:gd name="connsiteX38" fmla="*/ 33930 w 129643"/>
                  <a:gd name="connsiteY38" fmla="*/ 122891 h 237735"/>
                  <a:gd name="connsiteX39" fmla="*/ 33930 w 129643"/>
                  <a:gd name="connsiteY39" fmla="*/ 122891 h 237735"/>
                  <a:gd name="connsiteX40" fmla="*/ 34999 w 129643"/>
                  <a:gd name="connsiteY40" fmla="*/ 122891 h 237735"/>
                  <a:gd name="connsiteX41" fmla="*/ 34999 w 129643"/>
                  <a:gd name="connsiteY41" fmla="*/ 122891 h 237735"/>
                  <a:gd name="connsiteX42" fmla="*/ 39051 w 129643"/>
                  <a:gd name="connsiteY42" fmla="*/ 122328 h 237735"/>
                  <a:gd name="connsiteX43" fmla="*/ 39051 w 129643"/>
                  <a:gd name="connsiteY43" fmla="*/ 122328 h 237735"/>
                  <a:gd name="connsiteX44" fmla="*/ 39332 w 129643"/>
                  <a:gd name="connsiteY44" fmla="*/ 121766 h 237735"/>
                  <a:gd name="connsiteX45" fmla="*/ 39332 w 129643"/>
                  <a:gd name="connsiteY45" fmla="*/ 121766 h 237735"/>
                  <a:gd name="connsiteX46" fmla="*/ 39219 w 129643"/>
                  <a:gd name="connsiteY46" fmla="*/ 120865 h 237735"/>
                  <a:gd name="connsiteX47" fmla="*/ 39219 w 129643"/>
                  <a:gd name="connsiteY47" fmla="*/ 120865 h 237735"/>
                  <a:gd name="connsiteX48" fmla="*/ 36968 w 129643"/>
                  <a:gd name="connsiteY48" fmla="*/ 110174 h 237735"/>
                  <a:gd name="connsiteX49" fmla="*/ 36968 w 129643"/>
                  <a:gd name="connsiteY49" fmla="*/ 110174 h 237735"/>
                  <a:gd name="connsiteX50" fmla="*/ 37700 w 129643"/>
                  <a:gd name="connsiteY50" fmla="*/ 107417 h 237735"/>
                  <a:gd name="connsiteX51" fmla="*/ 37700 w 129643"/>
                  <a:gd name="connsiteY51" fmla="*/ 107417 h 237735"/>
                  <a:gd name="connsiteX52" fmla="*/ 41752 w 129643"/>
                  <a:gd name="connsiteY52" fmla="*/ 104997 h 237735"/>
                  <a:gd name="connsiteX53" fmla="*/ 41752 w 129643"/>
                  <a:gd name="connsiteY53" fmla="*/ 104997 h 237735"/>
                  <a:gd name="connsiteX54" fmla="*/ 46815 w 129643"/>
                  <a:gd name="connsiteY54" fmla="*/ 106123 h 237735"/>
                  <a:gd name="connsiteX55" fmla="*/ 46815 w 129643"/>
                  <a:gd name="connsiteY55" fmla="*/ 106123 h 237735"/>
                  <a:gd name="connsiteX56" fmla="*/ 51599 w 129643"/>
                  <a:gd name="connsiteY56" fmla="*/ 106798 h 237735"/>
                  <a:gd name="connsiteX57" fmla="*/ 51599 w 129643"/>
                  <a:gd name="connsiteY57" fmla="*/ 106798 h 237735"/>
                  <a:gd name="connsiteX58" fmla="*/ 58351 w 129643"/>
                  <a:gd name="connsiteY58" fmla="*/ 104941 h 237735"/>
                  <a:gd name="connsiteX59" fmla="*/ 58351 w 129643"/>
                  <a:gd name="connsiteY59" fmla="*/ 104941 h 237735"/>
                  <a:gd name="connsiteX60" fmla="*/ 61389 w 129643"/>
                  <a:gd name="connsiteY60" fmla="*/ 101059 h 237735"/>
                  <a:gd name="connsiteX61" fmla="*/ 61389 w 129643"/>
                  <a:gd name="connsiteY61" fmla="*/ 101059 h 237735"/>
                  <a:gd name="connsiteX62" fmla="*/ 61333 w 129643"/>
                  <a:gd name="connsiteY62" fmla="*/ 100890 h 237735"/>
                  <a:gd name="connsiteX63" fmla="*/ 61333 w 129643"/>
                  <a:gd name="connsiteY63" fmla="*/ 100890 h 237735"/>
                  <a:gd name="connsiteX64" fmla="*/ 57676 w 129643"/>
                  <a:gd name="connsiteY64" fmla="*/ 92787 h 237735"/>
                  <a:gd name="connsiteX65" fmla="*/ 57676 w 129643"/>
                  <a:gd name="connsiteY65" fmla="*/ 92787 h 237735"/>
                  <a:gd name="connsiteX66" fmla="*/ 60827 w 129643"/>
                  <a:gd name="connsiteY66" fmla="*/ 87104 h 237735"/>
                  <a:gd name="connsiteX67" fmla="*/ 60827 w 129643"/>
                  <a:gd name="connsiteY67" fmla="*/ 87104 h 237735"/>
                  <a:gd name="connsiteX68" fmla="*/ 78157 w 129643"/>
                  <a:gd name="connsiteY68" fmla="*/ 78495 h 237735"/>
                  <a:gd name="connsiteX69" fmla="*/ 78157 w 129643"/>
                  <a:gd name="connsiteY69" fmla="*/ 78495 h 237735"/>
                  <a:gd name="connsiteX70" fmla="*/ 81308 w 129643"/>
                  <a:gd name="connsiteY70" fmla="*/ 75400 h 237735"/>
                  <a:gd name="connsiteX71" fmla="*/ 81308 w 129643"/>
                  <a:gd name="connsiteY71" fmla="*/ 75400 h 237735"/>
                  <a:gd name="connsiteX72" fmla="*/ 81983 w 129643"/>
                  <a:gd name="connsiteY72" fmla="*/ 71236 h 237735"/>
                  <a:gd name="connsiteX73" fmla="*/ 81983 w 129643"/>
                  <a:gd name="connsiteY73" fmla="*/ 71236 h 237735"/>
                  <a:gd name="connsiteX74" fmla="*/ 88849 w 129643"/>
                  <a:gd name="connsiteY74" fmla="*/ 68423 h 237735"/>
                  <a:gd name="connsiteX75" fmla="*/ 88849 w 129643"/>
                  <a:gd name="connsiteY75" fmla="*/ 68423 h 237735"/>
                  <a:gd name="connsiteX76" fmla="*/ 95826 w 129643"/>
                  <a:gd name="connsiteY76" fmla="*/ 63077 h 237735"/>
                  <a:gd name="connsiteX77" fmla="*/ 95826 w 129643"/>
                  <a:gd name="connsiteY77" fmla="*/ 63077 h 237735"/>
                  <a:gd name="connsiteX78" fmla="*/ 101059 w 129643"/>
                  <a:gd name="connsiteY78" fmla="*/ 49685 h 237735"/>
                  <a:gd name="connsiteX79" fmla="*/ 101059 w 129643"/>
                  <a:gd name="connsiteY79" fmla="*/ 49685 h 237735"/>
                  <a:gd name="connsiteX80" fmla="*/ 101002 w 129643"/>
                  <a:gd name="connsiteY80" fmla="*/ 47997 h 237735"/>
                  <a:gd name="connsiteX81" fmla="*/ 101002 w 129643"/>
                  <a:gd name="connsiteY81" fmla="*/ 47997 h 237735"/>
                  <a:gd name="connsiteX82" fmla="*/ 98977 w 129643"/>
                  <a:gd name="connsiteY82" fmla="*/ 36349 h 237735"/>
                  <a:gd name="connsiteX83" fmla="*/ 98977 w 129643"/>
                  <a:gd name="connsiteY83" fmla="*/ 36349 h 237735"/>
                  <a:gd name="connsiteX84" fmla="*/ 100215 w 129643"/>
                  <a:gd name="connsiteY84" fmla="*/ 31510 h 237735"/>
                  <a:gd name="connsiteX85" fmla="*/ 100215 w 129643"/>
                  <a:gd name="connsiteY85" fmla="*/ 31510 h 237735"/>
                  <a:gd name="connsiteX86" fmla="*/ 106742 w 129643"/>
                  <a:gd name="connsiteY86" fmla="*/ 19863 h 237735"/>
                  <a:gd name="connsiteX87" fmla="*/ 106742 w 129643"/>
                  <a:gd name="connsiteY87" fmla="*/ 19863 h 237735"/>
                  <a:gd name="connsiteX88" fmla="*/ 114676 w 129643"/>
                  <a:gd name="connsiteY88" fmla="*/ 12323 h 237735"/>
                  <a:gd name="connsiteX89" fmla="*/ 114676 w 129643"/>
                  <a:gd name="connsiteY89" fmla="*/ 12323 h 237735"/>
                  <a:gd name="connsiteX90" fmla="*/ 117264 w 129643"/>
                  <a:gd name="connsiteY90" fmla="*/ 8609 h 237735"/>
                  <a:gd name="connsiteX91" fmla="*/ 117264 w 129643"/>
                  <a:gd name="connsiteY91" fmla="*/ 8609 h 237735"/>
                  <a:gd name="connsiteX92" fmla="*/ 118165 w 129643"/>
                  <a:gd name="connsiteY92" fmla="*/ 4952 h 237735"/>
                  <a:gd name="connsiteX93" fmla="*/ 118165 w 129643"/>
                  <a:gd name="connsiteY93" fmla="*/ 4952 h 237735"/>
                  <a:gd name="connsiteX94" fmla="*/ 122610 w 129643"/>
                  <a:gd name="connsiteY94" fmla="*/ 1632 h 237735"/>
                  <a:gd name="connsiteX95" fmla="*/ 122610 w 129643"/>
                  <a:gd name="connsiteY95" fmla="*/ 1632 h 237735"/>
                  <a:gd name="connsiteX96" fmla="*/ 124973 w 129643"/>
                  <a:gd name="connsiteY96" fmla="*/ 0 h 237735"/>
                  <a:gd name="connsiteX97" fmla="*/ 124973 w 129643"/>
                  <a:gd name="connsiteY97" fmla="*/ 0 h 237735"/>
                  <a:gd name="connsiteX98" fmla="*/ 124973 w 129643"/>
                  <a:gd name="connsiteY98" fmla="*/ 0 h 237735"/>
                  <a:gd name="connsiteX99" fmla="*/ 129644 w 129643"/>
                  <a:gd name="connsiteY99" fmla="*/ 2982 h 237735"/>
                  <a:gd name="connsiteX100" fmla="*/ 123622 w 129643"/>
                  <a:gd name="connsiteY100" fmla="*/ 7090 h 237735"/>
                  <a:gd name="connsiteX101" fmla="*/ 123622 w 129643"/>
                  <a:gd name="connsiteY101" fmla="*/ 7090 h 237735"/>
                  <a:gd name="connsiteX102" fmla="*/ 123173 w 129643"/>
                  <a:gd name="connsiteY102" fmla="*/ 7259 h 237735"/>
                  <a:gd name="connsiteX103" fmla="*/ 123173 w 129643"/>
                  <a:gd name="connsiteY103" fmla="*/ 7259 h 237735"/>
                  <a:gd name="connsiteX104" fmla="*/ 123173 w 129643"/>
                  <a:gd name="connsiteY104" fmla="*/ 7259 h 237735"/>
                  <a:gd name="connsiteX105" fmla="*/ 122610 w 129643"/>
                  <a:gd name="connsiteY105" fmla="*/ 9903 h 237735"/>
                  <a:gd name="connsiteX106" fmla="*/ 122610 w 129643"/>
                  <a:gd name="connsiteY106" fmla="*/ 9903 h 237735"/>
                  <a:gd name="connsiteX107" fmla="*/ 116927 w 129643"/>
                  <a:gd name="connsiteY107" fmla="*/ 17443 h 237735"/>
                  <a:gd name="connsiteX108" fmla="*/ 116927 w 129643"/>
                  <a:gd name="connsiteY108" fmla="*/ 17443 h 237735"/>
                  <a:gd name="connsiteX109" fmla="*/ 112088 w 129643"/>
                  <a:gd name="connsiteY109" fmla="*/ 21157 h 237735"/>
                  <a:gd name="connsiteX110" fmla="*/ 112088 w 129643"/>
                  <a:gd name="connsiteY110" fmla="*/ 21157 h 237735"/>
                  <a:gd name="connsiteX111" fmla="*/ 104998 w 129643"/>
                  <a:gd name="connsiteY111" fmla="*/ 34268 h 237735"/>
                  <a:gd name="connsiteX112" fmla="*/ 104998 w 129643"/>
                  <a:gd name="connsiteY112" fmla="*/ 34268 h 237735"/>
                  <a:gd name="connsiteX113" fmla="*/ 104435 w 129643"/>
                  <a:gd name="connsiteY113" fmla="*/ 36406 h 237735"/>
                  <a:gd name="connsiteX114" fmla="*/ 104435 w 129643"/>
                  <a:gd name="connsiteY114" fmla="*/ 36406 h 237735"/>
                  <a:gd name="connsiteX115" fmla="*/ 106461 w 129643"/>
                  <a:gd name="connsiteY115" fmla="*/ 47491 h 237735"/>
                  <a:gd name="connsiteX116" fmla="*/ 106461 w 129643"/>
                  <a:gd name="connsiteY116" fmla="*/ 47491 h 237735"/>
                  <a:gd name="connsiteX117" fmla="*/ 106573 w 129643"/>
                  <a:gd name="connsiteY117" fmla="*/ 49741 h 237735"/>
                  <a:gd name="connsiteX118" fmla="*/ 106573 w 129643"/>
                  <a:gd name="connsiteY118" fmla="*/ 49741 h 237735"/>
                  <a:gd name="connsiteX119" fmla="*/ 100327 w 129643"/>
                  <a:gd name="connsiteY119" fmla="*/ 66229 h 237735"/>
                  <a:gd name="connsiteX120" fmla="*/ 100327 w 129643"/>
                  <a:gd name="connsiteY120" fmla="*/ 66229 h 237735"/>
                  <a:gd name="connsiteX121" fmla="*/ 88905 w 129643"/>
                  <a:gd name="connsiteY121" fmla="*/ 73993 h 237735"/>
                  <a:gd name="connsiteX122" fmla="*/ 88905 w 129643"/>
                  <a:gd name="connsiteY122" fmla="*/ 73993 h 237735"/>
                  <a:gd name="connsiteX123" fmla="*/ 86879 w 129643"/>
                  <a:gd name="connsiteY123" fmla="*/ 74162 h 237735"/>
                  <a:gd name="connsiteX124" fmla="*/ 86879 w 129643"/>
                  <a:gd name="connsiteY124" fmla="*/ 74162 h 237735"/>
                  <a:gd name="connsiteX125" fmla="*/ 86654 w 129643"/>
                  <a:gd name="connsiteY125" fmla="*/ 76413 h 237735"/>
                  <a:gd name="connsiteX126" fmla="*/ 86654 w 129643"/>
                  <a:gd name="connsiteY126" fmla="*/ 76413 h 237735"/>
                  <a:gd name="connsiteX127" fmla="*/ 79621 w 129643"/>
                  <a:gd name="connsiteY127" fmla="*/ 83784 h 237735"/>
                  <a:gd name="connsiteX128" fmla="*/ 79621 w 129643"/>
                  <a:gd name="connsiteY128" fmla="*/ 83784 h 237735"/>
                  <a:gd name="connsiteX129" fmla="*/ 63809 w 129643"/>
                  <a:gd name="connsiteY129" fmla="*/ 91718 h 237735"/>
                  <a:gd name="connsiteX130" fmla="*/ 63809 w 129643"/>
                  <a:gd name="connsiteY130" fmla="*/ 91718 h 237735"/>
                  <a:gd name="connsiteX131" fmla="*/ 63077 w 129643"/>
                  <a:gd name="connsiteY131" fmla="*/ 92787 h 237735"/>
                  <a:gd name="connsiteX132" fmla="*/ 63077 w 129643"/>
                  <a:gd name="connsiteY132" fmla="*/ 92787 h 237735"/>
                  <a:gd name="connsiteX133" fmla="*/ 65610 w 129643"/>
                  <a:gd name="connsiteY133" fmla="*/ 97514 h 237735"/>
                  <a:gd name="connsiteX134" fmla="*/ 65610 w 129643"/>
                  <a:gd name="connsiteY134" fmla="*/ 97514 h 237735"/>
                  <a:gd name="connsiteX135" fmla="*/ 66791 w 129643"/>
                  <a:gd name="connsiteY135" fmla="*/ 101059 h 237735"/>
                  <a:gd name="connsiteX136" fmla="*/ 66791 w 129643"/>
                  <a:gd name="connsiteY136" fmla="*/ 101059 h 237735"/>
                  <a:gd name="connsiteX137" fmla="*/ 61727 w 129643"/>
                  <a:gd name="connsiteY137" fmla="*/ 109218 h 237735"/>
                  <a:gd name="connsiteX138" fmla="*/ 61727 w 129643"/>
                  <a:gd name="connsiteY138" fmla="*/ 109218 h 237735"/>
                  <a:gd name="connsiteX139" fmla="*/ 51430 w 129643"/>
                  <a:gd name="connsiteY139" fmla="*/ 112369 h 237735"/>
                  <a:gd name="connsiteX140" fmla="*/ 51430 w 129643"/>
                  <a:gd name="connsiteY140" fmla="*/ 112369 h 237735"/>
                  <a:gd name="connsiteX141" fmla="*/ 45015 w 129643"/>
                  <a:gd name="connsiteY141" fmla="*/ 111412 h 237735"/>
                  <a:gd name="connsiteX142" fmla="*/ 45015 w 129643"/>
                  <a:gd name="connsiteY142" fmla="*/ 111412 h 237735"/>
                  <a:gd name="connsiteX143" fmla="*/ 42371 w 129643"/>
                  <a:gd name="connsiteY143" fmla="*/ 110681 h 237735"/>
                  <a:gd name="connsiteX144" fmla="*/ 42371 w 129643"/>
                  <a:gd name="connsiteY144" fmla="*/ 110681 h 237735"/>
                  <a:gd name="connsiteX145" fmla="*/ 44396 w 129643"/>
                  <a:gd name="connsiteY145" fmla="*/ 119571 h 237735"/>
                  <a:gd name="connsiteX146" fmla="*/ 44396 w 129643"/>
                  <a:gd name="connsiteY146" fmla="*/ 119571 h 237735"/>
                  <a:gd name="connsiteX147" fmla="*/ 44678 w 129643"/>
                  <a:gd name="connsiteY147" fmla="*/ 121709 h 237735"/>
                  <a:gd name="connsiteX148" fmla="*/ 44678 w 129643"/>
                  <a:gd name="connsiteY148" fmla="*/ 121709 h 237735"/>
                  <a:gd name="connsiteX149" fmla="*/ 41470 w 129643"/>
                  <a:gd name="connsiteY149" fmla="*/ 127167 h 237735"/>
                  <a:gd name="connsiteX150" fmla="*/ 41470 w 129643"/>
                  <a:gd name="connsiteY150" fmla="*/ 127167 h 237735"/>
                  <a:gd name="connsiteX151" fmla="*/ 34774 w 129643"/>
                  <a:gd name="connsiteY151" fmla="*/ 128405 h 237735"/>
                  <a:gd name="connsiteX152" fmla="*/ 34774 w 129643"/>
                  <a:gd name="connsiteY152" fmla="*/ 128405 h 237735"/>
                  <a:gd name="connsiteX153" fmla="*/ 33705 w 129643"/>
                  <a:gd name="connsiteY153" fmla="*/ 128405 h 237735"/>
                  <a:gd name="connsiteX154" fmla="*/ 33705 w 129643"/>
                  <a:gd name="connsiteY154" fmla="*/ 128405 h 237735"/>
                  <a:gd name="connsiteX155" fmla="*/ 30611 w 129643"/>
                  <a:gd name="connsiteY155" fmla="*/ 128349 h 237735"/>
                  <a:gd name="connsiteX156" fmla="*/ 30611 w 129643"/>
                  <a:gd name="connsiteY156" fmla="*/ 128349 h 237735"/>
                  <a:gd name="connsiteX157" fmla="*/ 27797 w 129643"/>
                  <a:gd name="connsiteY157" fmla="*/ 128799 h 237735"/>
                  <a:gd name="connsiteX158" fmla="*/ 27797 w 129643"/>
                  <a:gd name="connsiteY158" fmla="*/ 128799 h 237735"/>
                  <a:gd name="connsiteX159" fmla="*/ 19750 w 129643"/>
                  <a:gd name="connsiteY159" fmla="*/ 131781 h 237735"/>
                  <a:gd name="connsiteX160" fmla="*/ 19750 w 129643"/>
                  <a:gd name="connsiteY160" fmla="*/ 131781 h 237735"/>
                  <a:gd name="connsiteX161" fmla="*/ 18006 w 129643"/>
                  <a:gd name="connsiteY161" fmla="*/ 133413 h 237735"/>
                  <a:gd name="connsiteX162" fmla="*/ 18006 w 129643"/>
                  <a:gd name="connsiteY162" fmla="*/ 133413 h 237735"/>
                  <a:gd name="connsiteX163" fmla="*/ 15418 w 129643"/>
                  <a:gd name="connsiteY163" fmla="*/ 138590 h 237735"/>
                  <a:gd name="connsiteX164" fmla="*/ 15418 w 129643"/>
                  <a:gd name="connsiteY164" fmla="*/ 138590 h 237735"/>
                  <a:gd name="connsiteX165" fmla="*/ 8553 w 129643"/>
                  <a:gd name="connsiteY165" fmla="*/ 144048 h 237735"/>
                  <a:gd name="connsiteX166" fmla="*/ 8553 w 129643"/>
                  <a:gd name="connsiteY166" fmla="*/ 144048 h 237735"/>
                  <a:gd name="connsiteX167" fmla="*/ 5796 w 129643"/>
                  <a:gd name="connsiteY167" fmla="*/ 143992 h 237735"/>
                  <a:gd name="connsiteX168" fmla="*/ 5796 w 129643"/>
                  <a:gd name="connsiteY168" fmla="*/ 143992 h 237735"/>
                  <a:gd name="connsiteX169" fmla="*/ 7484 w 129643"/>
                  <a:gd name="connsiteY169" fmla="*/ 148043 h 237735"/>
                  <a:gd name="connsiteX170" fmla="*/ 7484 w 129643"/>
                  <a:gd name="connsiteY170" fmla="*/ 148043 h 237735"/>
                  <a:gd name="connsiteX171" fmla="*/ 2644 w 129643"/>
                  <a:gd name="connsiteY171" fmla="*/ 150857 h 237735"/>
                  <a:gd name="connsiteX172" fmla="*/ 338 w 129643"/>
                  <a:gd name="connsiteY172" fmla="*/ 143485 h 237735"/>
                  <a:gd name="connsiteX173" fmla="*/ 338 w 129643"/>
                  <a:gd name="connsiteY173" fmla="*/ 143485 h 23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129643" h="237735">
                    <a:moveTo>
                      <a:pt x="16205" y="237736"/>
                    </a:moveTo>
                    <a:lnTo>
                      <a:pt x="0" y="236273"/>
                    </a:lnTo>
                    <a:lnTo>
                      <a:pt x="506" y="230702"/>
                    </a:lnTo>
                    <a:lnTo>
                      <a:pt x="16318" y="232165"/>
                    </a:lnTo>
                    <a:cubicBezTo>
                      <a:pt x="16374" y="232165"/>
                      <a:pt x="27121" y="231602"/>
                      <a:pt x="29654" y="231602"/>
                    </a:cubicBezTo>
                    <a:lnTo>
                      <a:pt x="29654" y="231602"/>
                    </a:lnTo>
                    <a:cubicBezTo>
                      <a:pt x="31117" y="231659"/>
                      <a:pt x="35843" y="230477"/>
                      <a:pt x="40176" y="228564"/>
                    </a:cubicBezTo>
                    <a:lnTo>
                      <a:pt x="40176" y="228564"/>
                    </a:lnTo>
                    <a:cubicBezTo>
                      <a:pt x="44565" y="226651"/>
                      <a:pt x="60602" y="218323"/>
                      <a:pt x="60602" y="218323"/>
                    </a:cubicBezTo>
                    <a:lnTo>
                      <a:pt x="60602" y="218323"/>
                    </a:lnTo>
                    <a:lnTo>
                      <a:pt x="63190" y="223275"/>
                    </a:lnTo>
                    <a:cubicBezTo>
                      <a:pt x="63133" y="223275"/>
                      <a:pt x="47266" y="231546"/>
                      <a:pt x="42427" y="233684"/>
                    </a:cubicBezTo>
                    <a:lnTo>
                      <a:pt x="42427" y="233684"/>
                    </a:lnTo>
                    <a:cubicBezTo>
                      <a:pt x="37475" y="235822"/>
                      <a:pt x="32804" y="237173"/>
                      <a:pt x="29654" y="237229"/>
                    </a:cubicBezTo>
                    <a:lnTo>
                      <a:pt x="29654" y="237229"/>
                    </a:lnTo>
                    <a:cubicBezTo>
                      <a:pt x="27572" y="237229"/>
                      <a:pt x="16881" y="237736"/>
                      <a:pt x="16205" y="237736"/>
                    </a:cubicBezTo>
                    <a:lnTo>
                      <a:pt x="16205" y="237736"/>
                    </a:lnTo>
                    <a:cubicBezTo>
                      <a:pt x="16205" y="237736"/>
                      <a:pt x="16205" y="237736"/>
                      <a:pt x="16205" y="237736"/>
                    </a:cubicBezTo>
                    <a:lnTo>
                      <a:pt x="16205" y="237736"/>
                    </a:lnTo>
                    <a:close/>
                    <a:moveTo>
                      <a:pt x="338" y="143485"/>
                    </a:moveTo>
                    <a:cubicBezTo>
                      <a:pt x="338" y="142473"/>
                      <a:pt x="563" y="141178"/>
                      <a:pt x="1519" y="140053"/>
                    </a:cubicBezTo>
                    <a:lnTo>
                      <a:pt x="1519" y="140053"/>
                    </a:lnTo>
                    <a:cubicBezTo>
                      <a:pt x="2532" y="138928"/>
                      <a:pt x="4051" y="138421"/>
                      <a:pt x="5402" y="138477"/>
                    </a:cubicBezTo>
                    <a:lnTo>
                      <a:pt x="5402" y="138477"/>
                    </a:lnTo>
                    <a:cubicBezTo>
                      <a:pt x="5571" y="138477"/>
                      <a:pt x="5683" y="138477"/>
                      <a:pt x="5683" y="138477"/>
                    </a:cubicBezTo>
                    <a:lnTo>
                      <a:pt x="5683" y="138477"/>
                    </a:lnTo>
                    <a:cubicBezTo>
                      <a:pt x="6977" y="138534"/>
                      <a:pt x="7990" y="138590"/>
                      <a:pt x="8666" y="138590"/>
                    </a:cubicBezTo>
                    <a:lnTo>
                      <a:pt x="8666" y="138590"/>
                    </a:lnTo>
                    <a:cubicBezTo>
                      <a:pt x="9059" y="138590"/>
                      <a:pt x="9341" y="138534"/>
                      <a:pt x="9510" y="138534"/>
                    </a:cubicBezTo>
                    <a:lnTo>
                      <a:pt x="9510" y="138534"/>
                    </a:lnTo>
                    <a:cubicBezTo>
                      <a:pt x="9565" y="138365"/>
                      <a:pt x="9903" y="137971"/>
                      <a:pt x="10297" y="136733"/>
                    </a:cubicBezTo>
                    <a:lnTo>
                      <a:pt x="10297" y="136733"/>
                    </a:lnTo>
                    <a:cubicBezTo>
                      <a:pt x="12154" y="132400"/>
                      <a:pt x="14067" y="126942"/>
                      <a:pt x="19863" y="126267"/>
                    </a:cubicBezTo>
                    <a:lnTo>
                      <a:pt x="19863" y="126267"/>
                    </a:lnTo>
                    <a:cubicBezTo>
                      <a:pt x="22564" y="126267"/>
                      <a:pt x="23295" y="125817"/>
                      <a:pt x="23464" y="125536"/>
                    </a:cubicBezTo>
                    <a:lnTo>
                      <a:pt x="23464" y="125536"/>
                    </a:lnTo>
                    <a:cubicBezTo>
                      <a:pt x="24646" y="123566"/>
                      <a:pt x="27459" y="122610"/>
                      <a:pt x="30779" y="122835"/>
                    </a:cubicBezTo>
                    <a:lnTo>
                      <a:pt x="30779" y="122835"/>
                    </a:lnTo>
                    <a:cubicBezTo>
                      <a:pt x="31736" y="122835"/>
                      <a:pt x="32804" y="122835"/>
                      <a:pt x="33930" y="122891"/>
                    </a:cubicBezTo>
                    <a:lnTo>
                      <a:pt x="33930" y="122891"/>
                    </a:lnTo>
                    <a:cubicBezTo>
                      <a:pt x="34324" y="122891"/>
                      <a:pt x="34662" y="122891"/>
                      <a:pt x="34999" y="122891"/>
                    </a:cubicBezTo>
                    <a:lnTo>
                      <a:pt x="34999" y="122891"/>
                    </a:lnTo>
                    <a:cubicBezTo>
                      <a:pt x="37194" y="122891"/>
                      <a:pt x="38600" y="122553"/>
                      <a:pt x="39051" y="122328"/>
                    </a:cubicBezTo>
                    <a:lnTo>
                      <a:pt x="39051" y="122328"/>
                    </a:lnTo>
                    <a:cubicBezTo>
                      <a:pt x="39444" y="121991"/>
                      <a:pt x="39219" y="122441"/>
                      <a:pt x="39332" y="121766"/>
                    </a:cubicBezTo>
                    <a:lnTo>
                      <a:pt x="39332" y="121766"/>
                    </a:lnTo>
                    <a:cubicBezTo>
                      <a:pt x="39332" y="121541"/>
                      <a:pt x="39276" y="121203"/>
                      <a:pt x="39219" y="120865"/>
                    </a:cubicBezTo>
                    <a:lnTo>
                      <a:pt x="39219" y="120865"/>
                    </a:lnTo>
                    <a:cubicBezTo>
                      <a:pt x="38488" y="117546"/>
                      <a:pt x="37025" y="113325"/>
                      <a:pt x="36968" y="110174"/>
                    </a:cubicBezTo>
                    <a:lnTo>
                      <a:pt x="36968" y="110174"/>
                    </a:lnTo>
                    <a:cubicBezTo>
                      <a:pt x="36968" y="109387"/>
                      <a:pt x="36968" y="108486"/>
                      <a:pt x="37700" y="107417"/>
                    </a:cubicBezTo>
                    <a:lnTo>
                      <a:pt x="37700" y="107417"/>
                    </a:lnTo>
                    <a:cubicBezTo>
                      <a:pt x="37869" y="106798"/>
                      <a:pt x="39782" y="104829"/>
                      <a:pt x="41752" y="104997"/>
                    </a:cubicBezTo>
                    <a:lnTo>
                      <a:pt x="41752" y="104997"/>
                    </a:lnTo>
                    <a:cubicBezTo>
                      <a:pt x="43271" y="104997"/>
                      <a:pt x="44565" y="105448"/>
                      <a:pt x="46815" y="106123"/>
                    </a:cubicBezTo>
                    <a:lnTo>
                      <a:pt x="46815" y="106123"/>
                    </a:lnTo>
                    <a:cubicBezTo>
                      <a:pt x="48278" y="106573"/>
                      <a:pt x="49967" y="106798"/>
                      <a:pt x="51599" y="106798"/>
                    </a:cubicBezTo>
                    <a:lnTo>
                      <a:pt x="51599" y="106798"/>
                    </a:lnTo>
                    <a:cubicBezTo>
                      <a:pt x="54412" y="106798"/>
                      <a:pt x="57057" y="106010"/>
                      <a:pt x="58351" y="104941"/>
                    </a:cubicBezTo>
                    <a:lnTo>
                      <a:pt x="58351" y="104941"/>
                    </a:lnTo>
                    <a:cubicBezTo>
                      <a:pt x="60545" y="103253"/>
                      <a:pt x="61558" y="101284"/>
                      <a:pt x="61389" y="101059"/>
                    </a:cubicBezTo>
                    <a:lnTo>
                      <a:pt x="61389" y="101059"/>
                    </a:lnTo>
                    <a:cubicBezTo>
                      <a:pt x="61389" y="100946"/>
                      <a:pt x="61389" y="101003"/>
                      <a:pt x="61333" y="100890"/>
                    </a:cubicBezTo>
                    <a:lnTo>
                      <a:pt x="61333" y="100890"/>
                    </a:lnTo>
                    <a:cubicBezTo>
                      <a:pt x="60207" y="99314"/>
                      <a:pt x="57845" y="96670"/>
                      <a:pt x="57676" y="92787"/>
                    </a:cubicBezTo>
                    <a:lnTo>
                      <a:pt x="57676" y="92787"/>
                    </a:lnTo>
                    <a:cubicBezTo>
                      <a:pt x="57619" y="90762"/>
                      <a:pt x="58801" y="88454"/>
                      <a:pt x="60827" y="87104"/>
                    </a:cubicBezTo>
                    <a:lnTo>
                      <a:pt x="60827" y="87104"/>
                    </a:lnTo>
                    <a:cubicBezTo>
                      <a:pt x="65328" y="84066"/>
                      <a:pt x="73825" y="79789"/>
                      <a:pt x="78157" y="78495"/>
                    </a:cubicBezTo>
                    <a:lnTo>
                      <a:pt x="78157" y="78495"/>
                    </a:lnTo>
                    <a:cubicBezTo>
                      <a:pt x="81590" y="77088"/>
                      <a:pt x="80408" y="78045"/>
                      <a:pt x="81308" y="75400"/>
                    </a:cubicBezTo>
                    <a:lnTo>
                      <a:pt x="81308" y="75400"/>
                    </a:lnTo>
                    <a:cubicBezTo>
                      <a:pt x="81646" y="74500"/>
                      <a:pt x="81027" y="73656"/>
                      <a:pt x="81983" y="71236"/>
                    </a:cubicBezTo>
                    <a:lnTo>
                      <a:pt x="81983" y="71236"/>
                    </a:lnTo>
                    <a:cubicBezTo>
                      <a:pt x="83503" y="68704"/>
                      <a:pt x="85810" y="68592"/>
                      <a:pt x="88849" y="68423"/>
                    </a:cubicBezTo>
                    <a:lnTo>
                      <a:pt x="88849" y="68423"/>
                    </a:lnTo>
                    <a:cubicBezTo>
                      <a:pt x="93913" y="67917"/>
                      <a:pt x="92337" y="67804"/>
                      <a:pt x="95826" y="63077"/>
                    </a:cubicBezTo>
                    <a:lnTo>
                      <a:pt x="95826" y="63077"/>
                    </a:lnTo>
                    <a:cubicBezTo>
                      <a:pt x="98358" y="59307"/>
                      <a:pt x="101115" y="55087"/>
                      <a:pt x="101059" y="49685"/>
                    </a:cubicBezTo>
                    <a:lnTo>
                      <a:pt x="101059" y="49685"/>
                    </a:lnTo>
                    <a:cubicBezTo>
                      <a:pt x="101059" y="49123"/>
                      <a:pt x="101059" y="48560"/>
                      <a:pt x="101002" y="47997"/>
                    </a:cubicBezTo>
                    <a:lnTo>
                      <a:pt x="101002" y="47997"/>
                    </a:lnTo>
                    <a:cubicBezTo>
                      <a:pt x="100552" y="43158"/>
                      <a:pt x="99033" y="40232"/>
                      <a:pt x="98977" y="36349"/>
                    </a:cubicBezTo>
                    <a:lnTo>
                      <a:pt x="98977" y="36349"/>
                    </a:lnTo>
                    <a:cubicBezTo>
                      <a:pt x="98977" y="34774"/>
                      <a:pt x="99315" y="33086"/>
                      <a:pt x="100215" y="31510"/>
                    </a:cubicBezTo>
                    <a:lnTo>
                      <a:pt x="100215" y="31510"/>
                    </a:lnTo>
                    <a:cubicBezTo>
                      <a:pt x="102634" y="27178"/>
                      <a:pt x="106348" y="22114"/>
                      <a:pt x="106742" y="19863"/>
                    </a:cubicBezTo>
                    <a:lnTo>
                      <a:pt x="106742" y="19863"/>
                    </a:lnTo>
                    <a:cubicBezTo>
                      <a:pt x="107980" y="14742"/>
                      <a:pt x="112594" y="13336"/>
                      <a:pt x="114676" y="12323"/>
                    </a:cubicBezTo>
                    <a:lnTo>
                      <a:pt x="114676" y="12323"/>
                    </a:lnTo>
                    <a:cubicBezTo>
                      <a:pt x="116139" y="11591"/>
                      <a:pt x="116758" y="10635"/>
                      <a:pt x="117264" y="8609"/>
                    </a:cubicBezTo>
                    <a:lnTo>
                      <a:pt x="117264" y="8609"/>
                    </a:lnTo>
                    <a:cubicBezTo>
                      <a:pt x="117546" y="7596"/>
                      <a:pt x="117546" y="6471"/>
                      <a:pt x="118165" y="4952"/>
                    </a:cubicBezTo>
                    <a:lnTo>
                      <a:pt x="118165" y="4952"/>
                    </a:lnTo>
                    <a:cubicBezTo>
                      <a:pt x="118783" y="3376"/>
                      <a:pt x="120641" y="1913"/>
                      <a:pt x="122610" y="1632"/>
                    </a:cubicBezTo>
                    <a:lnTo>
                      <a:pt x="122610" y="1632"/>
                    </a:lnTo>
                    <a:cubicBezTo>
                      <a:pt x="123679" y="1407"/>
                      <a:pt x="124410" y="844"/>
                      <a:pt x="124973" y="0"/>
                    </a:cubicBezTo>
                    <a:lnTo>
                      <a:pt x="124973" y="0"/>
                    </a:lnTo>
                    <a:lnTo>
                      <a:pt x="124973" y="0"/>
                    </a:lnTo>
                    <a:lnTo>
                      <a:pt x="129644" y="2982"/>
                    </a:lnTo>
                    <a:cubicBezTo>
                      <a:pt x="128293" y="5120"/>
                      <a:pt x="126099" y="6583"/>
                      <a:pt x="123622" y="7090"/>
                    </a:cubicBezTo>
                    <a:lnTo>
                      <a:pt x="123622" y="7090"/>
                    </a:lnTo>
                    <a:cubicBezTo>
                      <a:pt x="123341" y="7146"/>
                      <a:pt x="123229" y="7202"/>
                      <a:pt x="123173" y="7259"/>
                    </a:cubicBezTo>
                    <a:lnTo>
                      <a:pt x="123173" y="7259"/>
                    </a:lnTo>
                    <a:lnTo>
                      <a:pt x="123173" y="7259"/>
                    </a:lnTo>
                    <a:cubicBezTo>
                      <a:pt x="123060" y="7428"/>
                      <a:pt x="122891" y="8440"/>
                      <a:pt x="122610" y="9903"/>
                    </a:cubicBezTo>
                    <a:lnTo>
                      <a:pt x="122610" y="9903"/>
                    </a:lnTo>
                    <a:cubicBezTo>
                      <a:pt x="121991" y="12773"/>
                      <a:pt x="120359" y="15924"/>
                      <a:pt x="116927" y="17443"/>
                    </a:cubicBezTo>
                    <a:lnTo>
                      <a:pt x="116927" y="17443"/>
                    </a:lnTo>
                    <a:cubicBezTo>
                      <a:pt x="114113" y="18681"/>
                      <a:pt x="112369" y="19525"/>
                      <a:pt x="112088" y="21157"/>
                    </a:cubicBezTo>
                    <a:lnTo>
                      <a:pt x="112088" y="21157"/>
                    </a:lnTo>
                    <a:cubicBezTo>
                      <a:pt x="110962" y="25659"/>
                      <a:pt x="107136" y="30329"/>
                      <a:pt x="104998" y="34268"/>
                    </a:cubicBezTo>
                    <a:lnTo>
                      <a:pt x="104998" y="34268"/>
                    </a:lnTo>
                    <a:cubicBezTo>
                      <a:pt x="104604" y="35055"/>
                      <a:pt x="104435" y="35618"/>
                      <a:pt x="104435" y="36406"/>
                    </a:cubicBezTo>
                    <a:lnTo>
                      <a:pt x="104435" y="36406"/>
                    </a:lnTo>
                    <a:cubicBezTo>
                      <a:pt x="104323" y="38319"/>
                      <a:pt x="105842" y="41864"/>
                      <a:pt x="106461" y="47491"/>
                    </a:cubicBezTo>
                    <a:lnTo>
                      <a:pt x="106461" y="47491"/>
                    </a:lnTo>
                    <a:cubicBezTo>
                      <a:pt x="106517" y="48279"/>
                      <a:pt x="106573" y="49010"/>
                      <a:pt x="106573" y="49741"/>
                    </a:cubicBezTo>
                    <a:lnTo>
                      <a:pt x="106573" y="49741"/>
                    </a:lnTo>
                    <a:cubicBezTo>
                      <a:pt x="106573" y="57057"/>
                      <a:pt x="102916" y="62458"/>
                      <a:pt x="100327" y="66229"/>
                    </a:cubicBezTo>
                    <a:lnTo>
                      <a:pt x="100327" y="66229"/>
                    </a:lnTo>
                    <a:cubicBezTo>
                      <a:pt x="98189" y="69773"/>
                      <a:pt x="95826" y="74106"/>
                      <a:pt x="88905" y="73993"/>
                    </a:cubicBezTo>
                    <a:lnTo>
                      <a:pt x="88905" y="73993"/>
                    </a:lnTo>
                    <a:cubicBezTo>
                      <a:pt x="88005" y="73993"/>
                      <a:pt x="87273" y="74106"/>
                      <a:pt x="86879" y="74162"/>
                    </a:cubicBezTo>
                    <a:lnTo>
                      <a:pt x="86879" y="74162"/>
                    </a:lnTo>
                    <a:cubicBezTo>
                      <a:pt x="86879" y="74669"/>
                      <a:pt x="86879" y="75456"/>
                      <a:pt x="86654" y="76413"/>
                    </a:cubicBezTo>
                    <a:lnTo>
                      <a:pt x="86654" y="76413"/>
                    </a:lnTo>
                    <a:cubicBezTo>
                      <a:pt x="86429" y="79733"/>
                      <a:pt x="83728" y="82997"/>
                      <a:pt x="79621" y="83784"/>
                    </a:cubicBezTo>
                    <a:lnTo>
                      <a:pt x="79621" y="83784"/>
                    </a:lnTo>
                    <a:cubicBezTo>
                      <a:pt x="76413" y="84741"/>
                      <a:pt x="67579" y="89074"/>
                      <a:pt x="63809" y="91718"/>
                    </a:cubicBezTo>
                    <a:lnTo>
                      <a:pt x="63809" y="91718"/>
                    </a:lnTo>
                    <a:cubicBezTo>
                      <a:pt x="63021" y="92337"/>
                      <a:pt x="63133" y="92337"/>
                      <a:pt x="63077" y="92787"/>
                    </a:cubicBezTo>
                    <a:lnTo>
                      <a:pt x="63077" y="92787"/>
                    </a:lnTo>
                    <a:cubicBezTo>
                      <a:pt x="62965" y="93687"/>
                      <a:pt x="64428" y="96107"/>
                      <a:pt x="65610" y="97514"/>
                    </a:cubicBezTo>
                    <a:lnTo>
                      <a:pt x="65610" y="97514"/>
                    </a:lnTo>
                    <a:cubicBezTo>
                      <a:pt x="66397" y="98527"/>
                      <a:pt x="66791" y="99821"/>
                      <a:pt x="66791" y="101059"/>
                    </a:cubicBezTo>
                    <a:lnTo>
                      <a:pt x="66791" y="101059"/>
                    </a:lnTo>
                    <a:cubicBezTo>
                      <a:pt x="66622" y="104604"/>
                      <a:pt x="64316" y="106967"/>
                      <a:pt x="61727" y="109218"/>
                    </a:cubicBezTo>
                    <a:lnTo>
                      <a:pt x="61727" y="109218"/>
                    </a:lnTo>
                    <a:cubicBezTo>
                      <a:pt x="58913" y="111469"/>
                      <a:pt x="55200" y="112312"/>
                      <a:pt x="51430" y="112369"/>
                    </a:cubicBezTo>
                    <a:lnTo>
                      <a:pt x="51430" y="112369"/>
                    </a:lnTo>
                    <a:cubicBezTo>
                      <a:pt x="49235" y="112369"/>
                      <a:pt x="47097" y="112031"/>
                      <a:pt x="45015" y="111412"/>
                    </a:cubicBezTo>
                    <a:lnTo>
                      <a:pt x="45015" y="111412"/>
                    </a:lnTo>
                    <a:cubicBezTo>
                      <a:pt x="43834" y="111018"/>
                      <a:pt x="42933" y="110793"/>
                      <a:pt x="42371" y="110681"/>
                    </a:cubicBezTo>
                    <a:lnTo>
                      <a:pt x="42371" y="110681"/>
                    </a:lnTo>
                    <a:cubicBezTo>
                      <a:pt x="42540" y="112481"/>
                      <a:pt x="43665" y="116533"/>
                      <a:pt x="44396" y="119571"/>
                    </a:cubicBezTo>
                    <a:lnTo>
                      <a:pt x="44396" y="119571"/>
                    </a:lnTo>
                    <a:cubicBezTo>
                      <a:pt x="44565" y="120303"/>
                      <a:pt x="44678" y="121034"/>
                      <a:pt x="44678" y="121709"/>
                    </a:cubicBezTo>
                    <a:lnTo>
                      <a:pt x="44678" y="121709"/>
                    </a:lnTo>
                    <a:cubicBezTo>
                      <a:pt x="44790" y="123848"/>
                      <a:pt x="43439" y="126211"/>
                      <a:pt x="41470" y="127167"/>
                    </a:cubicBezTo>
                    <a:lnTo>
                      <a:pt x="41470" y="127167"/>
                    </a:lnTo>
                    <a:cubicBezTo>
                      <a:pt x="39557" y="128180"/>
                      <a:pt x="37419" y="128405"/>
                      <a:pt x="34774" y="128405"/>
                    </a:cubicBezTo>
                    <a:lnTo>
                      <a:pt x="34774" y="128405"/>
                    </a:lnTo>
                    <a:cubicBezTo>
                      <a:pt x="34436" y="128405"/>
                      <a:pt x="34155" y="128405"/>
                      <a:pt x="33705" y="128405"/>
                    </a:cubicBezTo>
                    <a:lnTo>
                      <a:pt x="33705" y="128405"/>
                    </a:lnTo>
                    <a:cubicBezTo>
                      <a:pt x="32411" y="128349"/>
                      <a:pt x="31398" y="128349"/>
                      <a:pt x="30611" y="128349"/>
                    </a:cubicBezTo>
                    <a:lnTo>
                      <a:pt x="30611" y="128349"/>
                    </a:lnTo>
                    <a:cubicBezTo>
                      <a:pt x="26897" y="128574"/>
                      <a:pt x="28416" y="128293"/>
                      <a:pt x="27797" y="128799"/>
                    </a:cubicBezTo>
                    <a:lnTo>
                      <a:pt x="27797" y="128799"/>
                    </a:lnTo>
                    <a:cubicBezTo>
                      <a:pt x="25715" y="131444"/>
                      <a:pt x="22676" y="131781"/>
                      <a:pt x="19750" y="131781"/>
                    </a:cubicBezTo>
                    <a:lnTo>
                      <a:pt x="19750" y="131781"/>
                    </a:lnTo>
                    <a:cubicBezTo>
                      <a:pt x="19750" y="131838"/>
                      <a:pt x="19019" y="132006"/>
                      <a:pt x="18006" y="133413"/>
                    </a:cubicBezTo>
                    <a:lnTo>
                      <a:pt x="18006" y="133413"/>
                    </a:lnTo>
                    <a:cubicBezTo>
                      <a:pt x="17050" y="134764"/>
                      <a:pt x="16093" y="136733"/>
                      <a:pt x="15418" y="138590"/>
                    </a:cubicBezTo>
                    <a:lnTo>
                      <a:pt x="15418" y="138590"/>
                    </a:lnTo>
                    <a:cubicBezTo>
                      <a:pt x="14855" y="141741"/>
                      <a:pt x="11535" y="144611"/>
                      <a:pt x="8553" y="144048"/>
                    </a:cubicBezTo>
                    <a:lnTo>
                      <a:pt x="8553" y="144048"/>
                    </a:lnTo>
                    <a:cubicBezTo>
                      <a:pt x="7765" y="144048"/>
                      <a:pt x="6921" y="143992"/>
                      <a:pt x="5796" y="143992"/>
                    </a:cubicBezTo>
                    <a:lnTo>
                      <a:pt x="5796" y="143992"/>
                    </a:lnTo>
                    <a:cubicBezTo>
                      <a:pt x="6077" y="145398"/>
                      <a:pt x="7427" y="148043"/>
                      <a:pt x="7484" y="148043"/>
                    </a:cubicBezTo>
                    <a:lnTo>
                      <a:pt x="7484" y="148043"/>
                    </a:lnTo>
                    <a:lnTo>
                      <a:pt x="2644" y="150857"/>
                    </a:lnTo>
                    <a:cubicBezTo>
                      <a:pt x="2757" y="150688"/>
                      <a:pt x="450" y="147312"/>
                      <a:pt x="338" y="143485"/>
                    </a:cubicBezTo>
                    <a:lnTo>
                      <a:pt x="338" y="14348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>
                <a:extLst>
                  <a:ext uri="{FF2B5EF4-FFF2-40B4-BE49-F238E27FC236}">
                    <a16:creationId xmlns:a16="http://schemas.microsoft.com/office/drawing/2014/main" id="{48D3F6F5-0FC0-62CB-2459-7DEA67C8A914}"/>
                  </a:ext>
                </a:extLst>
              </p:cNvPr>
              <p:cNvSpPr/>
              <p:nvPr/>
            </p:nvSpPr>
            <p:spPr>
              <a:xfrm>
                <a:off x="7994982" y="4910719"/>
                <a:ext cx="39112" cy="26877"/>
              </a:xfrm>
              <a:custGeom>
                <a:avLst/>
                <a:gdLst>
                  <a:gd name="connsiteX0" fmla="*/ 38657 w 45690"/>
                  <a:gd name="connsiteY0" fmla="*/ 31398 h 31397"/>
                  <a:gd name="connsiteX1" fmla="*/ 38319 w 45690"/>
                  <a:gd name="connsiteY1" fmla="*/ 31398 h 31397"/>
                  <a:gd name="connsiteX2" fmla="*/ 38319 w 45690"/>
                  <a:gd name="connsiteY2" fmla="*/ 31398 h 31397"/>
                  <a:gd name="connsiteX3" fmla="*/ 38431 w 45690"/>
                  <a:gd name="connsiteY3" fmla="*/ 25827 h 31397"/>
                  <a:gd name="connsiteX4" fmla="*/ 38657 w 45690"/>
                  <a:gd name="connsiteY4" fmla="*/ 25827 h 31397"/>
                  <a:gd name="connsiteX5" fmla="*/ 38657 w 45690"/>
                  <a:gd name="connsiteY5" fmla="*/ 25827 h 31397"/>
                  <a:gd name="connsiteX6" fmla="*/ 39838 w 45690"/>
                  <a:gd name="connsiteY6" fmla="*/ 25659 h 31397"/>
                  <a:gd name="connsiteX7" fmla="*/ 39838 w 45690"/>
                  <a:gd name="connsiteY7" fmla="*/ 25659 h 31397"/>
                  <a:gd name="connsiteX8" fmla="*/ 40007 w 45690"/>
                  <a:gd name="connsiteY8" fmla="*/ 25039 h 31397"/>
                  <a:gd name="connsiteX9" fmla="*/ 40007 w 45690"/>
                  <a:gd name="connsiteY9" fmla="*/ 25039 h 31397"/>
                  <a:gd name="connsiteX10" fmla="*/ 40175 w 45690"/>
                  <a:gd name="connsiteY10" fmla="*/ 22620 h 31397"/>
                  <a:gd name="connsiteX11" fmla="*/ 40175 w 45690"/>
                  <a:gd name="connsiteY11" fmla="*/ 22620 h 31397"/>
                  <a:gd name="connsiteX12" fmla="*/ 40120 w 45690"/>
                  <a:gd name="connsiteY12" fmla="*/ 19300 h 31397"/>
                  <a:gd name="connsiteX13" fmla="*/ 40120 w 45690"/>
                  <a:gd name="connsiteY13" fmla="*/ 19300 h 31397"/>
                  <a:gd name="connsiteX14" fmla="*/ 38093 w 45690"/>
                  <a:gd name="connsiteY14" fmla="*/ 11873 h 31397"/>
                  <a:gd name="connsiteX15" fmla="*/ 38093 w 45690"/>
                  <a:gd name="connsiteY15" fmla="*/ 11873 h 31397"/>
                  <a:gd name="connsiteX16" fmla="*/ 36293 w 45690"/>
                  <a:gd name="connsiteY16" fmla="*/ 5571 h 31397"/>
                  <a:gd name="connsiteX17" fmla="*/ 36293 w 45690"/>
                  <a:gd name="connsiteY17" fmla="*/ 5571 h 31397"/>
                  <a:gd name="connsiteX18" fmla="*/ 41245 w 45690"/>
                  <a:gd name="connsiteY18" fmla="*/ 3038 h 31397"/>
                  <a:gd name="connsiteX19" fmla="*/ 43496 w 45690"/>
                  <a:gd name="connsiteY19" fmla="*/ 10747 h 31397"/>
                  <a:gd name="connsiteX20" fmla="*/ 43496 w 45690"/>
                  <a:gd name="connsiteY20" fmla="*/ 10747 h 31397"/>
                  <a:gd name="connsiteX21" fmla="*/ 45634 w 45690"/>
                  <a:gd name="connsiteY21" fmla="*/ 19244 h 31397"/>
                  <a:gd name="connsiteX22" fmla="*/ 45634 w 45690"/>
                  <a:gd name="connsiteY22" fmla="*/ 19244 h 31397"/>
                  <a:gd name="connsiteX23" fmla="*/ 45690 w 45690"/>
                  <a:gd name="connsiteY23" fmla="*/ 22564 h 31397"/>
                  <a:gd name="connsiteX24" fmla="*/ 45690 w 45690"/>
                  <a:gd name="connsiteY24" fmla="*/ 22564 h 31397"/>
                  <a:gd name="connsiteX25" fmla="*/ 43777 w 45690"/>
                  <a:gd name="connsiteY25" fmla="*/ 29485 h 31397"/>
                  <a:gd name="connsiteX26" fmla="*/ 43777 w 45690"/>
                  <a:gd name="connsiteY26" fmla="*/ 29485 h 31397"/>
                  <a:gd name="connsiteX27" fmla="*/ 38657 w 45690"/>
                  <a:gd name="connsiteY27" fmla="*/ 31341 h 31397"/>
                  <a:gd name="connsiteX28" fmla="*/ 38657 w 45690"/>
                  <a:gd name="connsiteY28" fmla="*/ 31341 h 31397"/>
                  <a:gd name="connsiteX29" fmla="*/ 38657 w 45690"/>
                  <a:gd name="connsiteY29" fmla="*/ 31398 h 31397"/>
                  <a:gd name="connsiteX30" fmla="*/ 38657 w 45690"/>
                  <a:gd name="connsiteY30" fmla="*/ 31398 h 31397"/>
                  <a:gd name="connsiteX31" fmla="*/ 14742 w 45690"/>
                  <a:gd name="connsiteY31" fmla="*/ 29991 h 31397"/>
                  <a:gd name="connsiteX32" fmla="*/ 12829 w 45690"/>
                  <a:gd name="connsiteY32" fmla="*/ 29879 h 31397"/>
                  <a:gd name="connsiteX33" fmla="*/ 12829 w 45690"/>
                  <a:gd name="connsiteY33" fmla="*/ 29879 h 31397"/>
                  <a:gd name="connsiteX34" fmla="*/ 8440 w 45690"/>
                  <a:gd name="connsiteY34" fmla="*/ 30441 h 31397"/>
                  <a:gd name="connsiteX35" fmla="*/ 8440 w 45690"/>
                  <a:gd name="connsiteY35" fmla="*/ 30441 h 31397"/>
                  <a:gd name="connsiteX36" fmla="*/ 7202 w 45690"/>
                  <a:gd name="connsiteY36" fmla="*/ 30554 h 31397"/>
                  <a:gd name="connsiteX37" fmla="*/ 7202 w 45690"/>
                  <a:gd name="connsiteY37" fmla="*/ 30554 h 31397"/>
                  <a:gd name="connsiteX38" fmla="*/ 732 w 45690"/>
                  <a:gd name="connsiteY38" fmla="*/ 25715 h 31397"/>
                  <a:gd name="connsiteX39" fmla="*/ 732 w 45690"/>
                  <a:gd name="connsiteY39" fmla="*/ 25715 h 31397"/>
                  <a:gd name="connsiteX40" fmla="*/ 0 w 45690"/>
                  <a:gd name="connsiteY40" fmla="*/ 21832 h 31397"/>
                  <a:gd name="connsiteX41" fmla="*/ 0 w 45690"/>
                  <a:gd name="connsiteY41" fmla="*/ 21832 h 31397"/>
                  <a:gd name="connsiteX42" fmla="*/ 1069 w 45690"/>
                  <a:gd name="connsiteY42" fmla="*/ 15192 h 31397"/>
                  <a:gd name="connsiteX43" fmla="*/ 1069 w 45690"/>
                  <a:gd name="connsiteY43" fmla="*/ 15192 h 31397"/>
                  <a:gd name="connsiteX44" fmla="*/ 3882 w 45690"/>
                  <a:gd name="connsiteY44" fmla="*/ 9228 h 31397"/>
                  <a:gd name="connsiteX45" fmla="*/ 3882 w 45690"/>
                  <a:gd name="connsiteY45" fmla="*/ 9228 h 31397"/>
                  <a:gd name="connsiteX46" fmla="*/ 13504 w 45690"/>
                  <a:gd name="connsiteY46" fmla="*/ 1913 h 31397"/>
                  <a:gd name="connsiteX47" fmla="*/ 13504 w 45690"/>
                  <a:gd name="connsiteY47" fmla="*/ 1913 h 31397"/>
                  <a:gd name="connsiteX48" fmla="*/ 18231 w 45690"/>
                  <a:gd name="connsiteY48" fmla="*/ 1013 h 31397"/>
                  <a:gd name="connsiteX49" fmla="*/ 18231 w 45690"/>
                  <a:gd name="connsiteY49" fmla="*/ 1013 h 31397"/>
                  <a:gd name="connsiteX50" fmla="*/ 22282 w 45690"/>
                  <a:gd name="connsiteY50" fmla="*/ 0 h 31397"/>
                  <a:gd name="connsiteX51" fmla="*/ 22282 w 45690"/>
                  <a:gd name="connsiteY51" fmla="*/ 0 h 31397"/>
                  <a:gd name="connsiteX52" fmla="*/ 22282 w 45690"/>
                  <a:gd name="connsiteY52" fmla="*/ 0 h 31397"/>
                  <a:gd name="connsiteX53" fmla="*/ 23576 w 45690"/>
                  <a:gd name="connsiteY53" fmla="*/ 5402 h 31397"/>
                  <a:gd name="connsiteX54" fmla="*/ 19469 w 45690"/>
                  <a:gd name="connsiteY54" fmla="*/ 6414 h 31397"/>
                  <a:gd name="connsiteX55" fmla="*/ 19469 w 45690"/>
                  <a:gd name="connsiteY55" fmla="*/ 6414 h 31397"/>
                  <a:gd name="connsiteX56" fmla="*/ 14517 w 45690"/>
                  <a:gd name="connsiteY56" fmla="*/ 7371 h 31397"/>
                  <a:gd name="connsiteX57" fmla="*/ 14517 w 45690"/>
                  <a:gd name="connsiteY57" fmla="*/ 7371 h 31397"/>
                  <a:gd name="connsiteX58" fmla="*/ 8552 w 45690"/>
                  <a:gd name="connsiteY58" fmla="*/ 12154 h 31397"/>
                  <a:gd name="connsiteX59" fmla="*/ 8552 w 45690"/>
                  <a:gd name="connsiteY59" fmla="*/ 12154 h 31397"/>
                  <a:gd name="connsiteX60" fmla="*/ 6246 w 45690"/>
                  <a:gd name="connsiteY60" fmla="*/ 16993 h 31397"/>
                  <a:gd name="connsiteX61" fmla="*/ 6246 w 45690"/>
                  <a:gd name="connsiteY61" fmla="*/ 16993 h 31397"/>
                  <a:gd name="connsiteX62" fmla="*/ 5458 w 45690"/>
                  <a:gd name="connsiteY62" fmla="*/ 21832 h 31397"/>
                  <a:gd name="connsiteX63" fmla="*/ 5458 w 45690"/>
                  <a:gd name="connsiteY63" fmla="*/ 21832 h 31397"/>
                  <a:gd name="connsiteX64" fmla="*/ 5683 w 45690"/>
                  <a:gd name="connsiteY64" fmla="*/ 23351 h 31397"/>
                  <a:gd name="connsiteX65" fmla="*/ 5683 w 45690"/>
                  <a:gd name="connsiteY65" fmla="*/ 23351 h 31397"/>
                  <a:gd name="connsiteX66" fmla="*/ 7089 w 45690"/>
                  <a:gd name="connsiteY66" fmla="*/ 24983 h 31397"/>
                  <a:gd name="connsiteX67" fmla="*/ 7089 w 45690"/>
                  <a:gd name="connsiteY67" fmla="*/ 24983 h 31397"/>
                  <a:gd name="connsiteX68" fmla="*/ 7371 w 45690"/>
                  <a:gd name="connsiteY68" fmla="*/ 24983 h 31397"/>
                  <a:gd name="connsiteX69" fmla="*/ 7371 w 45690"/>
                  <a:gd name="connsiteY69" fmla="*/ 24983 h 31397"/>
                  <a:gd name="connsiteX70" fmla="*/ 12716 w 45690"/>
                  <a:gd name="connsiteY70" fmla="*/ 24308 h 31397"/>
                  <a:gd name="connsiteX71" fmla="*/ 12716 w 45690"/>
                  <a:gd name="connsiteY71" fmla="*/ 24308 h 31397"/>
                  <a:gd name="connsiteX72" fmla="*/ 15249 w 45690"/>
                  <a:gd name="connsiteY72" fmla="*/ 24477 h 31397"/>
                  <a:gd name="connsiteX73" fmla="*/ 15249 w 45690"/>
                  <a:gd name="connsiteY73" fmla="*/ 24477 h 31397"/>
                  <a:gd name="connsiteX74" fmla="*/ 22282 w 45690"/>
                  <a:gd name="connsiteY74" fmla="*/ 25039 h 31397"/>
                  <a:gd name="connsiteX75" fmla="*/ 22282 w 45690"/>
                  <a:gd name="connsiteY75" fmla="*/ 25039 h 31397"/>
                  <a:gd name="connsiteX76" fmla="*/ 21720 w 45690"/>
                  <a:gd name="connsiteY76" fmla="*/ 30554 h 31397"/>
                  <a:gd name="connsiteX77" fmla="*/ 14742 w 45690"/>
                  <a:gd name="connsiteY77" fmla="*/ 29991 h 31397"/>
                  <a:gd name="connsiteX78" fmla="*/ 14742 w 45690"/>
                  <a:gd name="connsiteY78" fmla="*/ 29991 h 3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5690" h="31397">
                    <a:moveTo>
                      <a:pt x="38657" y="31398"/>
                    </a:moveTo>
                    <a:cubicBezTo>
                      <a:pt x="38544" y="31398"/>
                      <a:pt x="38431" y="31398"/>
                      <a:pt x="38319" y="31398"/>
                    </a:cubicBezTo>
                    <a:lnTo>
                      <a:pt x="38319" y="31398"/>
                    </a:lnTo>
                    <a:lnTo>
                      <a:pt x="38431" y="25827"/>
                    </a:lnTo>
                    <a:cubicBezTo>
                      <a:pt x="38488" y="25827"/>
                      <a:pt x="38600" y="25827"/>
                      <a:pt x="38657" y="25827"/>
                    </a:cubicBezTo>
                    <a:lnTo>
                      <a:pt x="38657" y="25827"/>
                    </a:lnTo>
                    <a:cubicBezTo>
                      <a:pt x="39444" y="25827"/>
                      <a:pt x="39725" y="25715"/>
                      <a:pt x="39838" y="25659"/>
                    </a:cubicBezTo>
                    <a:lnTo>
                      <a:pt x="39838" y="25659"/>
                    </a:lnTo>
                    <a:cubicBezTo>
                      <a:pt x="39894" y="25546"/>
                      <a:pt x="39951" y="25321"/>
                      <a:pt x="40007" y="25039"/>
                    </a:cubicBezTo>
                    <a:lnTo>
                      <a:pt x="40007" y="25039"/>
                    </a:lnTo>
                    <a:cubicBezTo>
                      <a:pt x="40120" y="24420"/>
                      <a:pt x="40175" y="23520"/>
                      <a:pt x="40175" y="22620"/>
                    </a:cubicBezTo>
                    <a:lnTo>
                      <a:pt x="40175" y="22620"/>
                    </a:lnTo>
                    <a:cubicBezTo>
                      <a:pt x="40175" y="21382"/>
                      <a:pt x="40120" y="20200"/>
                      <a:pt x="40120" y="19300"/>
                    </a:cubicBezTo>
                    <a:lnTo>
                      <a:pt x="40120" y="19300"/>
                    </a:lnTo>
                    <a:cubicBezTo>
                      <a:pt x="40232" y="18569"/>
                      <a:pt x="38713" y="14686"/>
                      <a:pt x="38093" y="11873"/>
                    </a:cubicBezTo>
                    <a:lnTo>
                      <a:pt x="38093" y="11873"/>
                    </a:lnTo>
                    <a:cubicBezTo>
                      <a:pt x="37756" y="10241"/>
                      <a:pt x="37025" y="6977"/>
                      <a:pt x="36293" y="5571"/>
                    </a:cubicBezTo>
                    <a:lnTo>
                      <a:pt x="36293" y="5571"/>
                    </a:lnTo>
                    <a:lnTo>
                      <a:pt x="41245" y="3038"/>
                    </a:lnTo>
                    <a:cubicBezTo>
                      <a:pt x="42539" y="5627"/>
                      <a:pt x="43158" y="8947"/>
                      <a:pt x="43496" y="10747"/>
                    </a:cubicBezTo>
                    <a:lnTo>
                      <a:pt x="43496" y="10747"/>
                    </a:lnTo>
                    <a:cubicBezTo>
                      <a:pt x="43833" y="12716"/>
                      <a:pt x="45521" y="16149"/>
                      <a:pt x="45634" y="19244"/>
                    </a:cubicBezTo>
                    <a:lnTo>
                      <a:pt x="45634" y="19244"/>
                    </a:lnTo>
                    <a:cubicBezTo>
                      <a:pt x="45634" y="19863"/>
                      <a:pt x="45690" y="21157"/>
                      <a:pt x="45690" y="22564"/>
                    </a:cubicBezTo>
                    <a:lnTo>
                      <a:pt x="45690" y="22564"/>
                    </a:lnTo>
                    <a:cubicBezTo>
                      <a:pt x="45578" y="24702"/>
                      <a:pt x="45915" y="27009"/>
                      <a:pt x="43777" y="29485"/>
                    </a:cubicBezTo>
                    <a:lnTo>
                      <a:pt x="43777" y="29485"/>
                    </a:lnTo>
                    <a:cubicBezTo>
                      <a:pt x="42257" y="30948"/>
                      <a:pt x="40288" y="31341"/>
                      <a:pt x="38657" y="31341"/>
                    </a:cubicBezTo>
                    <a:lnTo>
                      <a:pt x="38657" y="31341"/>
                    </a:lnTo>
                    <a:cubicBezTo>
                      <a:pt x="38713" y="31398"/>
                      <a:pt x="38657" y="31398"/>
                      <a:pt x="38657" y="31398"/>
                    </a:cubicBezTo>
                    <a:lnTo>
                      <a:pt x="38657" y="31398"/>
                    </a:lnTo>
                    <a:close/>
                    <a:moveTo>
                      <a:pt x="14742" y="29991"/>
                    </a:moveTo>
                    <a:cubicBezTo>
                      <a:pt x="14011" y="29935"/>
                      <a:pt x="13392" y="29879"/>
                      <a:pt x="12829" y="29879"/>
                    </a:cubicBezTo>
                    <a:lnTo>
                      <a:pt x="12829" y="29879"/>
                    </a:lnTo>
                    <a:cubicBezTo>
                      <a:pt x="11422" y="29879"/>
                      <a:pt x="10353" y="30104"/>
                      <a:pt x="8440" y="30441"/>
                    </a:cubicBezTo>
                    <a:lnTo>
                      <a:pt x="8440" y="30441"/>
                    </a:lnTo>
                    <a:cubicBezTo>
                      <a:pt x="8102" y="30498"/>
                      <a:pt x="7709" y="30554"/>
                      <a:pt x="7202" y="30554"/>
                    </a:cubicBezTo>
                    <a:lnTo>
                      <a:pt x="7202" y="30554"/>
                    </a:lnTo>
                    <a:cubicBezTo>
                      <a:pt x="3657" y="30554"/>
                      <a:pt x="1631" y="27797"/>
                      <a:pt x="732" y="25715"/>
                    </a:cubicBezTo>
                    <a:lnTo>
                      <a:pt x="732" y="25715"/>
                    </a:lnTo>
                    <a:cubicBezTo>
                      <a:pt x="112" y="24364"/>
                      <a:pt x="0" y="23070"/>
                      <a:pt x="0" y="21832"/>
                    </a:cubicBezTo>
                    <a:lnTo>
                      <a:pt x="0" y="21832"/>
                    </a:lnTo>
                    <a:cubicBezTo>
                      <a:pt x="0" y="19300"/>
                      <a:pt x="563" y="16824"/>
                      <a:pt x="1069" y="15192"/>
                    </a:cubicBezTo>
                    <a:lnTo>
                      <a:pt x="1069" y="15192"/>
                    </a:lnTo>
                    <a:cubicBezTo>
                      <a:pt x="1744" y="13167"/>
                      <a:pt x="2532" y="11422"/>
                      <a:pt x="3882" y="9228"/>
                    </a:cubicBezTo>
                    <a:lnTo>
                      <a:pt x="3882" y="9228"/>
                    </a:lnTo>
                    <a:cubicBezTo>
                      <a:pt x="5908" y="6302"/>
                      <a:pt x="9565" y="2926"/>
                      <a:pt x="13504" y="1913"/>
                    </a:cubicBezTo>
                    <a:lnTo>
                      <a:pt x="13504" y="1913"/>
                    </a:lnTo>
                    <a:cubicBezTo>
                      <a:pt x="15924" y="1407"/>
                      <a:pt x="18512" y="956"/>
                      <a:pt x="18231" y="1013"/>
                    </a:cubicBezTo>
                    <a:lnTo>
                      <a:pt x="18231" y="1013"/>
                    </a:lnTo>
                    <a:cubicBezTo>
                      <a:pt x="18231" y="1013"/>
                      <a:pt x="20088" y="506"/>
                      <a:pt x="22282" y="0"/>
                    </a:cubicBezTo>
                    <a:lnTo>
                      <a:pt x="22282" y="0"/>
                    </a:lnTo>
                    <a:lnTo>
                      <a:pt x="22282" y="0"/>
                    </a:lnTo>
                    <a:lnTo>
                      <a:pt x="23576" y="5402"/>
                    </a:lnTo>
                    <a:cubicBezTo>
                      <a:pt x="21494" y="5908"/>
                      <a:pt x="19694" y="6358"/>
                      <a:pt x="19469" y="6414"/>
                    </a:cubicBezTo>
                    <a:lnTo>
                      <a:pt x="19469" y="6414"/>
                    </a:lnTo>
                    <a:cubicBezTo>
                      <a:pt x="19469" y="6414"/>
                      <a:pt x="16936" y="6921"/>
                      <a:pt x="14517" y="7371"/>
                    </a:cubicBezTo>
                    <a:lnTo>
                      <a:pt x="14517" y="7371"/>
                    </a:lnTo>
                    <a:cubicBezTo>
                      <a:pt x="13673" y="7259"/>
                      <a:pt x="9059" y="10916"/>
                      <a:pt x="8552" y="12154"/>
                    </a:cubicBezTo>
                    <a:lnTo>
                      <a:pt x="8552" y="12154"/>
                    </a:lnTo>
                    <a:cubicBezTo>
                      <a:pt x="7371" y="14067"/>
                      <a:pt x="6865" y="15192"/>
                      <a:pt x="6246" y="16993"/>
                    </a:cubicBezTo>
                    <a:lnTo>
                      <a:pt x="6246" y="16993"/>
                    </a:lnTo>
                    <a:cubicBezTo>
                      <a:pt x="5908" y="17893"/>
                      <a:pt x="5458" y="20200"/>
                      <a:pt x="5458" y="21832"/>
                    </a:cubicBezTo>
                    <a:lnTo>
                      <a:pt x="5458" y="21832"/>
                    </a:lnTo>
                    <a:cubicBezTo>
                      <a:pt x="5458" y="22676"/>
                      <a:pt x="5627" y="23295"/>
                      <a:pt x="5683" y="23351"/>
                    </a:cubicBezTo>
                    <a:lnTo>
                      <a:pt x="5683" y="23351"/>
                    </a:lnTo>
                    <a:cubicBezTo>
                      <a:pt x="6414" y="24871"/>
                      <a:pt x="6865" y="25039"/>
                      <a:pt x="7089" y="24983"/>
                    </a:cubicBezTo>
                    <a:lnTo>
                      <a:pt x="7089" y="24983"/>
                    </a:lnTo>
                    <a:cubicBezTo>
                      <a:pt x="7089" y="24983"/>
                      <a:pt x="7258" y="24983"/>
                      <a:pt x="7371" y="24983"/>
                    </a:cubicBezTo>
                    <a:lnTo>
                      <a:pt x="7371" y="24983"/>
                    </a:lnTo>
                    <a:cubicBezTo>
                      <a:pt x="9059" y="24645"/>
                      <a:pt x="10691" y="24308"/>
                      <a:pt x="12716" y="24308"/>
                    </a:cubicBezTo>
                    <a:lnTo>
                      <a:pt x="12716" y="24308"/>
                    </a:lnTo>
                    <a:cubicBezTo>
                      <a:pt x="13504" y="24308"/>
                      <a:pt x="14348" y="24364"/>
                      <a:pt x="15249" y="24477"/>
                    </a:cubicBezTo>
                    <a:lnTo>
                      <a:pt x="15249" y="24477"/>
                    </a:lnTo>
                    <a:cubicBezTo>
                      <a:pt x="17218" y="24702"/>
                      <a:pt x="20031" y="24814"/>
                      <a:pt x="22282" y="25039"/>
                    </a:cubicBezTo>
                    <a:lnTo>
                      <a:pt x="22282" y="25039"/>
                    </a:lnTo>
                    <a:lnTo>
                      <a:pt x="21720" y="30554"/>
                    </a:lnTo>
                    <a:cubicBezTo>
                      <a:pt x="19806" y="30385"/>
                      <a:pt x="16993" y="30216"/>
                      <a:pt x="14742" y="29991"/>
                    </a:cubicBezTo>
                    <a:lnTo>
                      <a:pt x="14742" y="29991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>
                <a:extLst>
                  <a:ext uri="{FF2B5EF4-FFF2-40B4-BE49-F238E27FC236}">
                    <a16:creationId xmlns:a16="http://schemas.microsoft.com/office/drawing/2014/main" id="{ED3D44DF-E3F2-D5C9-4816-CD38B0566C1E}"/>
                  </a:ext>
                </a:extLst>
              </p:cNvPr>
              <p:cNvSpPr/>
              <p:nvPr/>
            </p:nvSpPr>
            <p:spPr>
              <a:xfrm>
                <a:off x="8158462" y="4838130"/>
                <a:ext cx="26155" cy="27407"/>
              </a:xfrm>
              <a:custGeom>
                <a:avLst/>
                <a:gdLst>
                  <a:gd name="connsiteX0" fmla="*/ 3939 w 30554"/>
                  <a:gd name="connsiteY0" fmla="*/ 12379 h 32016"/>
                  <a:gd name="connsiteX1" fmla="*/ 0 w 30554"/>
                  <a:gd name="connsiteY1" fmla="*/ 169 h 32016"/>
                  <a:gd name="connsiteX2" fmla="*/ 0 w 30554"/>
                  <a:gd name="connsiteY2" fmla="*/ 169 h 32016"/>
                  <a:gd name="connsiteX3" fmla="*/ 0 w 30554"/>
                  <a:gd name="connsiteY3" fmla="*/ 169 h 32016"/>
                  <a:gd name="connsiteX4" fmla="*/ 5571 w 30554"/>
                  <a:gd name="connsiteY4" fmla="*/ 0 h 32016"/>
                  <a:gd name="connsiteX5" fmla="*/ 6020 w 30554"/>
                  <a:gd name="connsiteY5" fmla="*/ 3826 h 32016"/>
                  <a:gd name="connsiteX6" fmla="*/ 6020 w 30554"/>
                  <a:gd name="connsiteY6" fmla="*/ 3826 h 32016"/>
                  <a:gd name="connsiteX7" fmla="*/ 7596 w 30554"/>
                  <a:gd name="connsiteY7" fmla="*/ 8159 h 32016"/>
                  <a:gd name="connsiteX8" fmla="*/ 7596 w 30554"/>
                  <a:gd name="connsiteY8" fmla="*/ 8159 h 32016"/>
                  <a:gd name="connsiteX9" fmla="*/ 30554 w 30554"/>
                  <a:gd name="connsiteY9" fmla="*/ 27853 h 32016"/>
                  <a:gd name="connsiteX10" fmla="*/ 30554 w 30554"/>
                  <a:gd name="connsiteY10" fmla="*/ 27853 h 32016"/>
                  <a:gd name="connsiteX11" fmla="*/ 26897 w 30554"/>
                  <a:gd name="connsiteY11" fmla="*/ 32017 h 32016"/>
                  <a:gd name="connsiteX12" fmla="*/ 3939 w 30554"/>
                  <a:gd name="connsiteY12" fmla="*/ 12379 h 32016"/>
                  <a:gd name="connsiteX13" fmla="*/ 3939 w 30554"/>
                  <a:gd name="connsiteY13" fmla="*/ 12379 h 32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554" h="32016">
                    <a:moveTo>
                      <a:pt x="3939" y="12379"/>
                    </a:moveTo>
                    <a:cubicBezTo>
                      <a:pt x="-337" y="8103"/>
                      <a:pt x="282" y="450"/>
                      <a:pt x="0" y="169"/>
                    </a:cubicBezTo>
                    <a:lnTo>
                      <a:pt x="0" y="169"/>
                    </a:lnTo>
                    <a:lnTo>
                      <a:pt x="0" y="169"/>
                    </a:lnTo>
                    <a:lnTo>
                      <a:pt x="5571" y="0"/>
                    </a:lnTo>
                    <a:cubicBezTo>
                      <a:pt x="5571" y="0"/>
                      <a:pt x="5627" y="1801"/>
                      <a:pt x="6020" y="3826"/>
                    </a:cubicBezTo>
                    <a:lnTo>
                      <a:pt x="6020" y="3826"/>
                    </a:lnTo>
                    <a:cubicBezTo>
                      <a:pt x="6302" y="5852"/>
                      <a:pt x="7259" y="8046"/>
                      <a:pt x="7596" y="8159"/>
                    </a:cubicBezTo>
                    <a:lnTo>
                      <a:pt x="7596" y="8159"/>
                    </a:lnTo>
                    <a:cubicBezTo>
                      <a:pt x="10297" y="10466"/>
                      <a:pt x="28416" y="25996"/>
                      <a:pt x="30554" y="27853"/>
                    </a:cubicBezTo>
                    <a:lnTo>
                      <a:pt x="30554" y="27853"/>
                    </a:lnTo>
                    <a:lnTo>
                      <a:pt x="26897" y="32017"/>
                    </a:lnTo>
                    <a:cubicBezTo>
                      <a:pt x="24815" y="30216"/>
                      <a:pt x="6640" y="14686"/>
                      <a:pt x="3939" y="12379"/>
                    </a:cubicBezTo>
                    <a:lnTo>
                      <a:pt x="3939" y="12379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>
                <a:extLst>
                  <a:ext uri="{FF2B5EF4-FFF2-40B4-BE49-F238E27FC236}">
                    <a16:creationId xmlns:a16="http://schemas.microsoft.com/office/drawing/2014/main" id="{5E8C7E9F-3D14-27B2-1B12-BFC66C5BF415}"/>
                  </a:ext>
                </a:extLst>
              </p:cNvPr>
              <p:cNvSpPr/>
              <p:nvPr/>
            </p:nvSpPr>
            <p:spPr>
              <a:xfrm>
                <a:off x="8178981" y="4859903"/>
                <a:ext cx="5250" cy="5298"/>
              </a:xfrm>
              <a:custGeom>
                <a:avLst/>
                <a:gdLst>
                  <a:gd name="connsiteX0" fmla="*/ 0 w 6133"/>
                  <a:gd name="connsiteY0" fmla="*/ 3545 h 6189"/>
                  <a:gd name="connsiteX1" fmla="*/ 3039 w 6133"/>
                  <a:gd name="connsiteY1" fmla="*/ 0 h 6189"/>
                  <a:gd name="connsiteX2" fmla="*/ 6133 w 6133"/>
                  <a:gd name="connsiteY2" fmla="*/ 2701 h 6189"/>
                  <a:gd name="connsiteX3" fmla="*/ 3095 w 6133"/>
                  <a:gd name="connsiteY3" fmla="*/ 6190 h 6189"/>
                  <a:gd name="connsiteX4" fmla="*/ 0 w 6133"/>
                  <a:gd name="connsiteY4" fmla="*/ 3545 h 6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3" h="6189">
                    <a:moveTo>
                      <a:pt x="0" y="3545"/>
                    </a:moveTo>
                    <a:lnTo>
                      <a:pt x="3039" y="0"/>
                    </a:lnTo>
                    <a:lnTo>
                      <a:pt x="6133" y="2701"/>
                    </a:lnTo>
                    <a:lnTo>
                      <a:pt x="3095" y="6190"/>
                    </a:lnTo>
                    <a:lnTo>
                      <a:pt x="0" y="3545"/>
                    </a:lnTo>
                    <a:close/>
                  </a:path>
                </a:pathLst>
              </a:custGeom>
              <a:grpFill/>
              <a:ln w="317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409" name="任意多边形: 形状 408">
              <a:extLst>
                <a:ext uri="{FF2B5EF4-FFF2-40B4-BE49-F238E27FC236}">
                  <a16:creationId xmlns:a16="http://schemas.microsoft.com/office/drawing/2014/main" id="{3439ABA3-1486-98C0-86CC-ED5F2F6620A7}"/>
                </a:ext>
              </a:extLst>
            </p:cNvPr>
            <p:cNvSpPr/>
            <p:nvPr/>
          </p:nvSpPr>
          <p:spPr>
            <a:xfrm>
              <a:off x="7569468" y="4837793"/>
              <a:ext cx="837877" cy="1272061"/>
            </a:xfrm>
            <a:custGeom>
              <a:avLst/>
              <a:gdLst>
                <a:gd name="connsiteX0" fmla="*/ 0 w 978796"/>
                <a:gd name="connsiteY0" fmla="*/ 1486003 h 1486003"/>
                <a:gd name="connsiteX1" fmla="*/ 0 w 978796"/>
                <a:gd name="connsiteY1" fmla="*/ 0 h 1486003"/>
                <a:gd name="connsiteX2" fmla="*/ 86372 w 978796"/>
                <a:gd name="connsiteY2" fmla="*/ 225 h 1486003"/>
                <a:gd name="connsiteX3" fmla="*/ 86372 w 978796"/>
                <a:gd name="connsiteY3" fmla="*/ 1350 h 1486003"/>
                <a:gd name="connsiteX4" fmla="*/ 86372 w 978796"/>
                <a:gd name="connsiteY4" fmla="*/ 2476 h 1486003"/>
                <a:gd name="connsiteX5" fmla="*/ 2194 w 978796"/>
                <a:gd name="connsiteY5" fmla="*/ 2251 h 1486003"/>
                <a:gd name="connsiteX6" fmla="*/ 2194 w 978796"/>
                <a:gd name="connsiteY6" fmla="*/ 1483753 h 1486003"/>
                <a:gd name="connsiteX7" fmla="*/ 976545 w 978796"/>
                <a:gd name="connsiteY7" fmla="*/ 1483753 h 1486003"/>
                <a:gd name="connsiteX8" fmla="*/ 976545 w 978796"/>
                <a:gd name="connsiteY8" fmla="*/ 2476 h 1486003"/>
                <a:gd name="connsiteX9" fmla="*/ 86372 w 978796"/>
                <a:gd name="connsiteY9" fmla="*/ 2476 h 1486003"/>
                <a:gd name="connsiteX10" fmla="*/ 86372 w 978796"/>
                <a:gd name="connsiteY10" fmla="*/ 1350 h 1486003"/>
                <a:gd name="connsiteX11" fmla="*/ 86372 w 978796"/>
                <a:gd name="connsiteY11" fmla="*/ 225 h 1486003"/>
                <a:gd name="connsiteX12" fmla="*/ 978796 w 978796"/>
                <a:gd name="connsiteY12" fmla="*/ 225 h 1486003"/>
                <a:gd name="connsiteX13" fmla="*/ 978796 w 978796"/>
                <a:gd name="connsiteY13" fmla="*/ 1486003 h 1486003"/>
                <a:gd name="connsiteX14" fmla="*/ 0 w 978796"/>
                <a:gd name="connsiteY14" fmla="*/ 1486003 h 148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78796" h="1486003">
                  <a:moveTo>
                    <a:pt x="0" y="1486003"/>
                  </a:moveTo>
                  <a:lnTo>
                    <a:pt x="0" y="0"/>
                  </a:lnTo>
                  <a:lnTo>
                    <a:pt x="86372" y="225"/>
                  </a:lnTo>
                  <a:lnTo>
                    <a:pt x="86372" y="1350"/>
                  </a:lnTo>
                  <a:lnTo>
                    <a:pt x="86372" y="2476"/>
                  </a:lnTo>
                  <a:lnTo>
                    <a:pt x="2194" y="2251"/>
                  </a:lnTo>
                  <a:lnTo>
                    <a:pt x="2194" y="1483753"/>
                  </a:lnTo>
                  <a:lnTo>
                    <a:pt x="976545" y="1483753"/>
                  </a:lnTo>
                  <a:lnTo>
                    <a:pt x="976545" y="2476"/>
                  </a:lnTo>
                  <a:lnTo>
                    <a:pt x="86372" y="2476"/>
                  </a:lnTo>
                  <a:lnTo>
                    <a:pt x="86372" y="1350"/>
                  </a:lnTo>
                  <a:lnTo>
                    <a:pt x="86372" y="225"/>
                  </a:lnTo>
                  <a:lnTo>
                    <a:pt x="978796" y="225"/>
                  </a:lnTo>
                  <a:lnTo>
                    <a:pt x="978796" y="1486003"/>
                  </a:lnTo>
                  <a:lnTo>
                    <a:pt x="0" y="1486003"/>
                  </a:lnTo>
                  <a:close/>
                </a:path>
              </a:pathLst>
            </a:custGeom>
            <a:solidFill>
              <a:srgbClr val="1B1B1B"/>
            </a:solidFill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4" name="任意多边形: 形状 413">
              <a:extLst>
                <a:ext uri="{FF2B5EF4-FFF2-40B4-BE49-F238E27FC236}">
                  <a16:creationId xmlns:a16="http://schemas.microsoft.com/office/drawing/2014/main" id="{9686F9D3-DB98-15B8-E2EE-31E5EC5D965A}"/>
                </a:ext>
              </a:extLst>
            </p:cNvPr>
            <p:cNvSpPr/>
            <p:nvPr/>
          </p:nvSpPr>
          <p:spPr>
            <a:xfrm>
              <a:off x="7697160" y="5267401"/>
              <a:ext cx="586875" cy="693326"/>
            </a:xfrm>
            <a:custGeom>
              <a:avLst/>
              <a:gdLst>
                <a:gd name="connsiteX0" fmla="*/ 243138 w 685579"/>
                <a:gd name="connsiteY0" fmla="*/ 809933 h 809933"/>
                <a:gd name="connsiteX1" fmla="*/ 243138 w 685579"/>
                <a:gd name="connsiteY1" fmla="*/ 809933 h 809933"/>
                <a:gd name="connsiteX2" fmla="*/ 243138 w 685579"/>
                <a:gd name="connsiteY2" fmla="*/ 809933 h 809933"/>
                <a:gd name="connsiteX3" fmla="*/ 243138 w 685579"/>
                <a:gd name="connsiteY3" fmla="*/ 809933 h 809933"/>
                <a:gd name="connsiteX4" fmla="*/ 243138 w 685579"/>
                <a:gd name="connsiteY4" fmla="*/ 809933 h 809933"/>
                <a:gd name="connsiteX5" fmla="*/ 242238 w 685579"/>
                <a:gd name="connsiteY5" fmla="*/ 804419 h 809933"/>
                <a:gd name="connsiteX6" fmla="*/ 244376 w 685579"/>
                <a:gd name="connsiteY6" fmla="*/ 804081 h 809933"/>
                <a:gd name="connsiteX7" fmla="*/ 276730 w 685579"/>
                <a:gd name="connsiteY7" fmla="*/ 794009 h 809933"/>
                <a:gd name="connsiteX8" fmla="*/ 276730 w 685579"/>
                <a:gd name="connsiteY8" fmla="*/ 794009 h 809933"/>
                <a:gd name="connsiteX9" fmla="*/ 292148 w 685579"/>
                <a:gd name="connsiteY9" fmla="*/ 787201 h 809933"/>
                <a:gd name="connsiteX10" fmla="*/ 292148 w 685579"/>
                <a:gd name="connsiteY10" fmla="*/ 787201 h 809933"/>
                <a:gd name="connsiteX11" fmla="*/ 294455 w 685579"/>
                <a:gd name="connsiteY11" fmla="*/ 792265 h 809933"/>
                <a:gd name="connsiteX12" fmla="*/ 278981 w 685579"/>
                <a:gd name="connsiteY12" fmla="*/ 799074 h 809933"/>
                <a:gd name="connsiteX13" fmla="*/ 278981 w 685579"/>
                <a:gd name="connsiteY13" fmla="*/ 799074 h 809933"/>
                <a:gd name="connsiteX14" fmla="*/ 245332 w 685579"/>
                <a:gd name="connsiteY14" fmla="*/ 809540 h 809933"/>
                <a:gd name="connsiteX15" fmla="*/ 245332 w 685579"/>
                <a:gd name="connsiteY15" fmla="*/ 809540 h 809933"/>
                <a:gd name="connsiteX16" fmla="*/ 243138 w 685579"/>
                <a:gd name="connsiteY16" fmla="*/ 809877 h 809933"/>
                <a:gd name="connsiteX17" fmla="*/ 242238 w 685579"/>
                <a:gd name="connsiteY17" fmla="*/ 804419 h 809933"/>
                <a:gd name="connsiteX18" fmla="*/ 242238 w 685579"/>
                <a:gd name="connsiteY18" fmla="*/ 804419 h 809933"/>
                <a:gd name="connsiteX19" fmla="*/ 338 w 685579"/>
                <a:gd name="connsiteY19" fmla="*/ 609616 h 809933"/>
                <a:gd name="connsiteX20" fmla="*/ 0 w 685579"/>
                <a:gd name="connsiteY20" fmla="*/ 597969 h 809933"/>
                <a:gd name="connsiteX21" fmla="*/ 0 w 685579"/>
                <a:gd name="connsiteY21" fmla="*/ 597969 h 809933"/>
                <a:gd name="connsiteX22" fmla="*/ 1407 w 685579"/>
                <a:gd name="connsiteY22" fmla="*/ 570284 h 809933"/>
                <a:gd name="connsiteX23" fmla="*/ 1407 w 685579"/>
                <a:gd name="connsiteY23" fmla="*/ 570284 h 809933"/>
                <a:gd name="connsiteX24" fmla="*/ 6978 w 685579"/>
                <a:gd name="connsiteY24" fmla="*/ 570791 h 809933"/>
                <a:gd name="connsiteX25" fmla="*/ 5627 w 685579"/>
                <a:gd name="connsiteY25" fmla="*/ 598025 h 809933"/>
                <a:gd name="connsiteX26" fmla="*/ 5627 w 685579"/>
                <a:gd name="connsiteY26" fmla="*/ 598025 h 809933"/>
                <a:gd name="connsiteX27" fmla="*/ 5964 w 685579"/>
                <a:gd name="connsiteY27" fmla="*/ 609335 h 809933"/>
                <a:gd name="connsiteX28" fmla="*/ 5964 w 685579"/>
                <a:gd name="connsiteY28" fmla="*/ 609335 h 809933"/>
                <a:gd name="connsiteX29" fmla="*/ 7653 w 685579"/>
                <a:gd name="connsiteY29" fmla="*/ 626047 h 809933"/>
                <a:gd name="connsiteX30" fmla="*/ 7653 w 685579"/>
                <a:gd name="connsiteY30" fmla="*/ 626047 h 809933"/>
                <a:gd name="connsiteX31" fmla="*/ 2138 w 685579"/>
                <a:gd name="connsiteY31" fmla="*/ 626778 h 809933"/>
                <a:gd name="connsiteX32" fmla="*/ 338 w 685579"/>
                <a:gd name="connsiteY32" fmla="*/ 609616 h 809933"/>
                <a:gd name="connsiteX33" fmla="*/ 338 w 685579"/>
                <a:gd name="connsiteY33" fmla="*/ 609616 h 809933"/>
                <a:gd name="connsiteX34" fmla="*/ 479073 w 685579"/>
                <a:gd name="connsiteY34" fmla="*/ 567752 h 809933"/>
                <a:gd name="connsiteX35" fmla="*/ 479073 w 685579"/>
                <a:gd name="connsiteY35" fmla="*/ 567752 h 809933"/>
                <a:gd name="connsiteX36" fmla="*/ 479073 w 685579"/>
                <a:gd name="connsiteY36" fmla="*/ 567752 h 809933"/>
                <a:gd name="connsiteX37" fmla="*/ 479073 w 685579"/>
                <a:gd name="connsiteY37" fmla="*/ 567752 h 809933"/>
                <a:gd name="connsiteX38" fmla="*/ 479073 w 685579"/>
                <a:gd name="connsiteY38" fmla="*/ 567752 h 809933"/>
                <a:gd name="connsiteX39" fmla="*/ 479073 w 685579"/>
                <a:gd name="connsiteY39" fmla="*/ 567752 h 809933"/>
                <a:gd name="connsiteX40" fmla="*/ 474965 w 685579"/>
                <a:gd name="connsiteY40" fmla="*/ 564039 h 809933"/>
                <a:gd name="connsiteX41" fmla="*/ 511090 w 685579"/>
                <a:gd name="connsiteY41" fmla="*/ 523525 h 809933"/>
                <a:gd name="connsiteX42" fmla="*/ 511090 w 685579"/>
                <a:gd name="connsiteY42" fmla="*/ 523525 h 809933"/>
                <a:gd name="connsiteX43" fmla="*/ 515648 w 685579"/>
                <a:gd name="connsiteY43" fmla="*/ 526732 h 809933"/>
                <a:gd name="connsiteX44" fmla="*/ 479129 w 685579"/>
                <a:gd name="connsiteY44" fmla="*/ 567752 h 809933"/>
                <a:gd name="connsiteX45" fmla="*/ 479129 w 685579"/>
                <a:gd name="connsiteY45" fmla="*/ 567752 h 809933"/>
                <a:gd name="connsiteX46" fmla="*/ 474965 w 685579"/>
                <a:gd name="connsiteY46" fmla="*/ 564039 h 809933"/>
                <a:gd name="connsiteX47" fmla="*/ 474965 w 685579"/>
                <a:gd name="connsiteY47" fmla="*/ 564039 h 809933"/>
                <a:gd name="connsiteX48" fmla="*/ 657445 w 685579"/>
                <a:gd name="connsiteY48" fmla="*/ 309535 h 809933"/>
                <a:gd name="connsiteX49" fmla="*/ 669937 w 685579"/>
                <a:gd name="connsiteY49" fmla="*/ 285789 h 809933"/>
                <a:gd name="connsiteX50" fmla="*/ 669937 w 685579"/>
                <a:gd name="connsiteY50" fmla="*/ 285789 h 809933"/>
                <a:gd name="connsiteX51" fmla="*/ 680290 w 685579"/>
                <a:gd name="connsiteY51" fmla="*/ 259624 h 809933"/>
                <a:gd name="connsiteX52" fmla="*/ 680290 w 685579"/>
                <a:gd name="connsiteY52" fmla="*/ 259624 h 809933"/>
                <a:gd name="connsiteX53" fmla="*/ 685579 w 685579"/>
                <a:gd name="connsiteY53" fmla="*/ 261369 h 809933"/>
                <a:gd name="connsiteX54" fmla="*/ 675057 w 685579"/>
                <a:gd name="connsiteY54" fmla="*/ 287927 h 809933"/>
                <a:gd name="connsiteX55" fmla="*/ 675057 w 685579"/>
                <a:gd name="connsiteY55" fmla="*/ 287927 h 809933"/>
                <a:gd name="connsiteX56" fmla="*/ 662284 w 685579"/>
                <a:gd name="connsiteY56" fmla="*/ 312292 h 809933"/>
                <a:gd name="connsiteX57" fmla="*/ 662284 w 685579"/>
                <a:gd name="connsiteY57" fmla="*/ 312292 h 809933"/>
                <a:gd name="connsiteX58" fmla="*/ 657445 w 685579"/>
                <a:gd name="connsiteY58" fmla="*/ 309535 h 809933"/>
                <a:gd name="connsiteX59" fmla="*/ 657445 w 685579"/>
                <a:gd name="connsiteY59" fmla="*/ 309535 h 809933"/>
                <a:gd name="connsiteX60" fmla="*/ 124073 w 685579"/>
                <a:gd name="connsiteY60" fmla="*/ 305708 h 809933"/>
                <a:gd name="connsiteX61" fmla="*/ 133189 w 685579"/>
                <a:gd name="connsiteY61" fmla="*/ 274704 h 809933"/>
                <a:gd name="connsiteX62" fmla="*/ 133189 w 685579"/>
                <a:gd name="connsiteY62" fmla="*/ 274704 h 809933"/>
                <a:gd name="connsiteX63" fmla="*/ 135496 w 685579"/>
                <a:gd name="connsiteY63" fmla="*/ 251240 h 809933"/>
                <a:gd name="connsiteX64" fmla="*/ 135496 w 685579"/>
                <a:gd name="connsiteY64" fmla="*/ 251240 h 809933"/>
                <a:gd name="connsiteX65" fmla="*/ 135496 w 685579"/>
                <a:gd name="connsiteY65" fmla="*/ 251240 h 809933"/>
                <a:gd name="connsiteX66" fmla="*/ 141066 w 685579"/>
                <a:gd name="connsiteY66" fmla="*/ 251465 h 809933"/>
                <a:gd name="connsiteX67" fmla="*/ 138703 w 685579"/>
                <a:gd name="connsiteY67" fmla="*/ 275548 h 809933"/>
                <a:gd name="connsiteX68" fmla="*/ 138703 w 685579"/>
                <a:gd name="connsiteY68" fmla="*/ 275548 h 809933"/>
                <a:gd name="connsiteX69" fmla="*/ 129418 w 685579"/>
                <a:gd name="connsiteY69" fmla="*/ 307228 h 809933"/>
                <a:gd name="connsiteX70" fmla="*/ 129418 w 685579"/>
                <a:gd name="connsiteY70" fmla="*/ 307228 h 809933"/>
                <a:gd name="connsiteX71" fmla="*/ 124073 w 685579"/>
                <a:gd name="connsiteY71" fmla="*/ 305708 h 809933"/>
                <a:gd name="connsiteX72" fmla="*/ 124073 w 685579"/>
                <a:gd name="connsiteY72" fmla="*/ 305708 h 809933"/>
                <a:gd name="connsiteX73" fmla="*/ 97964 w 685579"/>
                <a:gd name="connsiteY73" fmla="*/ 34999 h 809933"/>
                <a:gd name="connsiteX74" fmla="*/ 79621 w 685579"/>
                <a:gd name="connsiteY74" fmla="*/ 3263 h 809933"/>
                <a:gd name="connsiteX75" fmla="*/ 79621 w 685579"/>
                <a:gd name="connsiteY75" fmla="*/ 3263 h 809933"/>
                <a:gd name="connsiteX76" fmla="*/ 79621 w 685579"/>
                <a:gd name="connsiteY76" fmla="*/ 3263 h 809933"/>
                <a:gd name="connsiteX77" fmla="*/ 84122 w 685579"/>
                <a:gd name="connsiteY77" fmla="*/ 0 h 809933"/>
                <a:gd name="connsiteX78" fmla="*/ 103029 w 685579"/>
                <a:gd name="connsiteY78" fmla="*/ 32748 h 809933"/>
                <a:gd name="connsiteX79" fmla="*/ 103029 w 685579"/>
                <a:gd name="connsiteY79" fmla="*/ 32748 h 809933"/>
                <a:gd name="connsiteX80" fmla="*/ 110681 w 685579"/>
                <a:gd name="connsiteY80" fmla="*/ 52105 h 809933"/>
                <a:gd name="connsiteX81" fmla="*/ 110681 w 685579"/>
                <a:gd name="connsiteY81" fmla="*/ 52105 h 809933"/>
                <a:gd name="connsiteX82" fmla="*/ 105448 w 685579"/>
                <a:gd name="connsiteY82" fmla="*/ 54018 h 809933"/>
                <a:gd name="connsiteX83" fmla="*/ 97964 w 685579"/>
                <a:gd name="connsiteY83" fmla="*/ 34999 h 809933"/>
                <a:gd name="connsiteX84" fmla="*/ 97964 w 685579"/>
                <a:gd name="connsiteY84" fmla="*/ 34999 h 80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685579" h="809933">
                  <a:moveTo>
                    <a:pt x="243138" y="809933"/>
                  </a:moveTo>
                  <a:lnTo>
                    <a:pt x="243138" y="809933"/>
                  </a:lnTo>
                  <a:lnTo>
                    <a:pt x="243138" y="809933"/>
                  </a:lnTo>
                  <a:lnTo>
                    <a:pt x="243138" y="809933"/>
                  </a:lnTo>
                  <a:lnTo>
                    <a:pt x="243138" y="809933"/>
                  </a:lnTo>
                  <a:close/>
                  <a:moveTo>
                    <a:pt x="242238" y="804419"/>
                  </a:moveTo>
                  <a:lnTo>
                    <a:pt x="244376" y="804081"/>
                  </a:lnTo>
                  <a:cubicBezTo>
                    <a:pt x="244432" y="804081"/>
                    <a:pt x="262101" y="800593"/>
                    <a:pt x="276730" y="794009"/>
                  </a:cubicBezTo>
                  <a:lnTo>
                    <a:pt x="276730" y="794009"/>
                  </a:lnTo>
                  <a:cubicBezTo>
                    <a:pt x="277743" y="793559"/>
                    <a:pt x="291247" y="787595"/>
                    <a:pt x="292148" y="787201"/>
                  </a:cubicBezTo>
                  <a:lnTo>
                    <a:pt x="292148" y="787201"/>
                  </a:lnTo>
                  <a:lnTo>
                    <a:pt x="294455" y="792265"/>
                  </a:lnTo>
                  <a:cubicBezTo>
                    <a:pt x="293498" y="792715"/>
                    <a:pt x="279994" y="798623"/>
                    <a:pt x="278981" y="799074"/>
                  </a:cubicBezTo>
                  <a:lnTo>
                    <a:pt x="278981" y="799074"/>
                  </a:lnTo>
                  <a:cubicBezTo>
                    <a:pt x="263563" y="805995"/>
                    <a:pt x="245557" y="809483"/>
                    <a:pt x="245332" y="809540"/>
                  </a:cubicBezTo>
                  <a:lnTo>
                    <a:pt x="245332" y="809540"/>
                  </a:lnTo>
                  <a:lnTo>
                    <a:pt x="243138" y="809877"/>
                  </a:lnTo>
                  <a:lnTo>
                    <a:pt x="242238" y="804419"/>
                  </a:lnTo>
                  <a:lnTo>
                    <a:pt x="242238" y="804419"/>
                  </a:lnTo>
                  <a:close/>
                  <a:moveTo>
                    <a:pt x="338" y="609616"/>
                  </a:moveTo>
                  <a:cubicBezTo>
                    <a:pt x="113" y="605678"/>
                    <a:pt x="0" y="601739"/>
                    <a:pt x="0" y="597969"/>
                  </a:cubicBezTo>
                  <a:lnTo>
                    <a:pt x="0" y="597969"/>
                  </a:lnTo>
                  <a:cubicBezTo>
                    <a:pt x="0" y="587278"/>
                    <a:pt x="732" y="577262"/>
                    <a:pt x="1407" y="570284"/>
                  </a:cubicBezTo>
                  <a:lnTo>
                    <a:pt x="1407" y="570284"/>
                  </a:lnTo>
                  <a:lnTo>
                    <a:pt x="6978" y="570791"/>
                  </a:lnTo>
                  <a:cubicBezTo>
                    <a:pt x="6358" y="577712"/>
                    <a:pt x="5627" y="587559"/>
                    <a:pt x="5627" y="598025"/>
                  </a:cubicBezTo>
                  <a:lnTo>
                    <a:pt x="5627" y="598025"/>
                  </a:lnTo>
                  <a:cubicBezTo>
                    <a:pt x="5627" y="601739"/>
                    <a:pt x="5683" y="605565"/>
                    <a:pt x="5964" y="609335"/>
                  </a:cubicBezTo>
                  <a:lnTo>
                    <a:pt x="5964" y="609335"/>
                  </a:lnTo>
                  <a:cubicBezTo>
                    <a:pt x="6358" y="616481"/>
                    <a:pt x="7315" y="623402"/>
                    <a:pt x="7653" y="626047"/>
                  </a:cubicBezTo>
                  <a:lnTo>
                    <a:pt x="7653" y="626047"/>
                  </a:lnTo>
                  <a:lnTo>
                    <a:pt x="2138" y="626778"/>
                  </a:lnTo>
                  <a:cubicBezTo>
                    <a:pt x="1744" y="624077"/>
                    <a:pt x="788" y="617044"/>
                    <a:pt x="338" y="609616"/>
                  </a:cubicBezTo>
                  <a:lnTo>
                    <a:pt x="338" y="609616"/>
                  </a:lnTo>
                  <a:close/>
                  <a:moveTo>
                    <a:pt x="479073" y="567752"/>
                  </a:moveTo>
                  <a:lnTo>
                    <a:pt x="479073" y="567752"/>
                  </a:lnTo>
                  <a:lnTo>
                    <a:pt x="479073" y="567752"/>
                  </a:lnTo>
                  <a:lnTo>
                    <a:pt x="479073" y="567752"/>
                  </a:lnTo>
                  <a:lnTo>
                    <a:pt x="479073" y="567752"/>
                  </a:lnTo>
                  <a:lnTo>
                    <a:pt x="479073" y="567752"/>
                  </a:lnTo>
                  <a:close/>
                  <a:moveTo>
                    <a:pt x="474965" y="564039"/>
                  </a:moveTo>
                  <a:cubicBezTo>
                    <a:pt x="481380" y="556892"/>
                    <a:pt x="507826" y="528139"/>
                    <a:pt x="511090" y="523525"/>
                  </a:cubicBezTo>
                  <a:lnTo>
                    <a:pt x="511090" y="523525"/>
                  </a:lnTo>
                  <a:lnTo>
                    <a:pt x="515648" y="526732"/>
                  </a:lnTo>
                  <a:cubicBezTo>
                    <a:pt x="511709" y="532247"/>
                    <a:pt x="485713" y="560494"/>
                    <a:pt x="479129" y="567752"/>
                  </a:cubicBezTo>
                  <a:lnTo>
                    <a:pt x="479129" y="567752"/>
                  </a:lnTo>
                  <a:lnTo>
                    <a:pt x="474965" y="564039"/>
                  </a:lnTo>
                  <a:lnTo>
                    <a:pt x="474965" y="564039"/>
                  </a:lnTo>
                  <a:close/>
                  <a:moveTo>
                    <a:pt x="657445" y="309535"/>
                  </a:moveTo>
                  <a:cubicBezTo>
                    <a:pt x="659921" y="305258"/>
                    <a:pt x="667067" y="292542"/>
                    <a:pt x="669937" y="285789"/>
                  </a:cubicBezTo>
                  <a:lnTo>
                    <a:pt x="669937" y="285789"/>
                  </a:lnTo>
                  <a:cubicBezTo>
                    <a:pt x="671737" y="281569"/>
                    <a:pt x="678545" y="264913"/>
                    <a:pt x="680290" y="259624"/>
                  </a:cubicBezTo>
                  <a:lnTo>
                    <a:pt x="680290" y="259624"/>
                  </a:lnTo>
                  <a:lnTo>
                    <a:pt x="685579" y="261369"/>
                  </a:lnTo>
                  <a:cubicBezTo>
                    <a:pt x="683666" y="267108"/>
                    <a:pt x="676914" y="283595"/>
                    <a:pt x="675057" y="287927"/>
                  </a:cubicBezTo>
                  <a:lnTo>
                    <a:pt x="675057" y="287927"/>
                  </a:lnTo>
                  <a:cubicBezTo>
                    <a:pt x="671906" y="295299"/>
                    <a:pt x="664760" y="307903"/>
                    <a:pt x="662284" y="312292"/>
                  </a:cubicBezTo>
                  <a:lnTo>
                    <a:pt x="662284" y="312292"/>
                  </a:lnTo>
                  <a:lnTo>
                    <a:pt x="657445" y="309535"/>
                  </a:lnTo>
                  <a:lnTo>
                    <a:pt x="657445" y="309535"/>
                  </a:lnTo>
                  <a:close/>
                  <a:moveTo>
                    <a:pt x="124073" y="305708"/>
                  </a:moveTo>
                  <a:cubicBezTo>
                    <a:pt x="127224" y="294792"/>
                    <a:pt x="131500" y="285283"/>
                    <a:pt x="133189" y="274704"/>
                  </a:cubicBezTo>
                  <a:lnTo>
                    <a:pt x="133189" y="274704"/>
                  </a:lnTo>
                  <a:cubicBezTo>
                    <a:pt x="134539" y="266208"/>
                    <a:pt x="135214" y="257824"/>
                    <a:pt x="135496" y="251240"/>
                  </a:cubicBezTo>
                  <a:lnTo>
                    <a:pt x="135496" y="251240"/>
                  </a:lnTo>
                  <a:lnTo>
                    <a:pt x="135496" y="251240"/>
                  </a:lnTo>
                  <a:lnTo>
                    <a:pt x="141066" y="251465"/>
                  </a:lnTo>
                  <a:cubicBezTo>
                    <a:pt x="140785" y="258218"/>
                    <a:pt x="140109" y="266770"/>
                    <a:pt x="138703" y="275548"/>
                  </a:cubicBezTo>
                  <a:lnTo>
                    <a:pt x="138703" y="275548"/>
                  </a:lnTo>
                  <a:cubicBezTo>
                    <a:pt x="136846" y="287083"/>
                    <a:pt x="132401" y="296818"/>
                    <a:pt x="129418" y="307228"/>
                  </a:cubicBezTo>
                  <a:lnTo>
                    <a:pt x="129418" y="307228"/>
                  </a:lnTo>
                  <a:lnTo>
                    <a:pt x="124073" y="305708"/>
                  </a:lnTo>
                  <a:lnTo>
                    <a:pt x="124073" y="305708"/>
                  </a:lnTo>
                  <a:close/>
                  <a:moveTo>
                    <a:pt x="97964" y="34999"/>
                  </a:moveTo>
                  <a:cubicBezTo>
                    <a:pt x="92168" y="21832"/>
                    <a:pt x="84629" y="10241"/>
                    <a:pt x="79621" y="3263"/>
                  </a:cubicBezTo>
                  <a:lnTo>
                    <a:pt x="79621" y="3263"/>
                  </a:lnTo>
                  <a:lnTo>
                    <a:pt x="79621" y="3263"/>
                  </a:lnTo>
                  <a:lnTo>
                    <a:pt x="84122" y="0"/>
                  </a:lnTo>
                  <a:cubicBezTo>
                    <a:pt x="89299" y="7202"/>
                    <a:pt x="97007" y="19019"/>
                    <a:pt x="103029" y="32748"/>
                  </a:cubicBezTo>
                  <a:lnTo>
                    <a:pt x="103029" y="32748"/>
                  </a:lnTo>
                  <a:cubicBezTo>
                    <a:pt x="104210" y="35393"/>
                    <a:pt x="109668" y="49348"/>
                    <a:pt x="110681" y="52105"/>
                  </a:cubicBezTo>
                  <a:lnTo>
                    <a:pt x="110681" y="52105"/>
                  </a:lnTo>
                  <a:lnTo>
                    <a:pt x="105448" y="54018"/>
                  </a:lnTo>
                  <a:cubicBezTo>
                    <a:pt x="104548" y="51486"/>
                    <a:pt x="98977" y="37306"/>
                    <a:pt x="97964" y="34999"/>
                  </a:cubicBezTo>
                  <a:lnTo>
                    <a:pt x="97964" y="34999"/>
                  </a:lnTo>
                  <a:close/>
                </a:path>
              </a:pathLst>
            </a:custGeom>
            <a:solidFill>
              <a:srgbClr val="1B1B1B"/>
            </a:solidFill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8" name="任意多边形: 形状 417">
              <a:extLst>
                <a:ext uri="{FF2B5EF4-FFF2-40B4-BE49-F238E27FC236}">
                  <a16:creationId xmlns:a16="http://schemas.microsoft.com/office/drawing/2014/main" id="{6F17B998-2ABD-63CE-5185-A3A74F1F97D5}"/>
                </a:ext>
              </a:extLst>
            </p:cNvPr>
            <p:cNvSpPr/>
            <p:nvPr/>
          </p:nvSpPr>
          <p:spPr>
            <a:xfrm>
              <a:off x="7569805" y="4878832"/>
              <a:ext cx="837925" cy="439048"/>
            </a:xfrm>
            <a:custGeom>
              <a:avLst/>
              <a:gdLst>
                <a:gd name="connsiteX0" fmla="*/ 145680 w 978852"/>
                <a:gd name="connsiteY0" fmla="*/ 96164 h 512890"/>
                <a:gd name="connsiteX1" fmla="*/ 135608 w 978852"/>
                <a:gd name="connsiteY1" fmla="*/ 91718 h 512890"/>
                <a:gd name="connsiteX2" fmla="*/ 127674 w 978852"/>
                <a:gd name="connsiteY2" fmla="*/ 91831 h 512890"/>
                <a:gd name="connsiteX3" fmla="*/ 112988 w 978852"/>
                <a:gd name="connsiteY3" fmla="*/ 90143 h 512890"/>
                <a:gd name="connsiteX4" fmla="*/ 100327 w 978852"/>
                <a:gd name="connsiteY4" fmla="*/ 84797 h 512890"/>
                <a:gd name="connsiteX5" fmla="*/ 94419 w 978852"/>
                <a:gd name="connsiteY5" fmla="*/ 79564 h 512890"/>
                <a:gd name="connsiteX6" fmla="*/ 94419 w 978852"/>
                <a:gd name="connsiteY6" fmla="*/ 79508 h 512890"/>
                <a:gd name="connsiteX7" fmla="*/ 86092 w 978852"/>
                <a:gd name="connsiteY7" fmla="*/ 70674 h 512890"/>
                <a:gd name="connsiteX8" fmla="*/ 80915 w 978852"/>
                <a:gd name="connsiteY8" fmla="*/ 68592 h 512890"/>
                <a:gd name="connsiteX9" fmla="*/ 79058 w 978852"/>
                <a:gd name="connsiteY9" fmla="*/ 67804 h 512890"/>
                <a:gd name="connsiteX10" fmla="*/ 78551 w 978852"/>
                <a:gd name="connsiteY10" fmla="*/ 67467 h 512890"/>
                <a:gd name="connsiteX11" fmla="*/ 72925 w 978852"/>
                <a:gd name="connsiteY11" fmla="*/ 65047 h 512890"/>
                <a:gd name="connsiteX12" fmla="*/ 71461 w 978852"/>
                <a:gd name="connsiteY12" fmla="*/ 63753 h 512890"/>
                <a:gd name="connsiteX13" fmla="*/ 71743 w 978852"/>
                <a:gd name="connsiteY13" fmla="*/ 62402 h 512890"/>
                <a:gd name="connsiteX14" fmla="*/ 72531 w 978852"/>
                <a:gd name="connsiteY14" fmla="*/ 57563 h 512890"/>
                <a:gd name="connsiteX15" fmla="*/ 69267 w 978852"/>
                <a:gd name="connsiteY15" fmla="*/ 48335 h 512890"/>
                <a:gd name="connsiteX16" fmla="*/ 66735 w 978852"/>
                <a:gd name="connsiteY16" fmla="*/ 39951 h 512890"/>
                <a:gd name="connsiteX17" fmla="*/ 66735 w 978852"/>
                <a:gd name="connsiteY17" fmla="*/ 39782 h 512890"/>
                <a:gd name="connsiteX18" fmla="*/ 67523 w 978852"/>
                <a:gd name="connsiteY18" fmla="*/ 37475 h 512890"/>
                <a:gd name="connsiteX19" fmla="*/ 74106 w 978852"/>
                <a:gd name="connsiteY19" fmla="*/ 31511 h 512890"/>
                <a:gd name="connsiteX20" fmla="*/ 79396 w 978852"/>
                <a:gd name="connsiteY20" fmla="*/ 21889 h 512890"/>
                <a:gd name="connsiteX21" fmla="*/ 74050 w 978852"/>
                <a:gd name="connsiteY21" fmla="*/ 13617 h 512890"/>
                <a:gd name="connsiteX22" fmla="*/ 67692 w 978852"/>
                <a:gd name="connsiteY22" fmla="*/ 10748 h 512890"/>
                <a:gd name="connsiteX23" fmla="*/ 55763 w 978852"/>
                <a:gd name="connsiteY23" fmla="*/ 9003 h 512890"/>
                <a:gd name="connsiteX24" fmla="*/ 45691 w 978852"/>
                <a:gd name="connsiteY24" fmla="*/ 7146 h 512890"/>
                <a:gd name="connsiteX25" fmla="*/ 24871 w 978852"/>
                <a:gd name="connsiteY25" fmla="*/ 2251 h 512890"/>
                <a:gd name="connsiteX26" fmla="*/ 169 w 978852"/>
                <a:gd name="connsiteY26" fmla="*/ 0 h 512890"/>
                <a:gd name="connsiteX27" fmla="*/ 56 w 978852"/>
                <a:gd name="connsiteY27" fmla="*/ 0 h 512890"/>
                <a:gd name="connsiteX28" fmla="*/ 0 w 978852"/>
                <a:gd name="connsiteY28" fmla="*/ 5571 h 512890"/>
                <a:gd name="connsiteX29" fmla="*/ 225 w 978852"/>
                <a:gd name="connsiteY29" fmla="*/ 5571 h 512890"/>
                <a:gd name="connsiteX30" fmla="*/ 24533 w 978852"/>
                <a:gd name="connsiteY30" fmla="*/ 7821 h 512890"/>
                <a:gd name="connsiteX31" fmla="*/ 35731 w 978852"/>
                <a:gd name="connsiteY31" fmla="*/ 9453 h 512890"/>
                <a:gd name="connsiteX32" fmla="*/ 42483 w 978852"/>
                <a:gd name="connsiteY32" fmla="*/ 11592 h 512890"/>
                <a:gd name="connsiteX33" fmla="*/ 55538 w 978852"/>
                <a:gd name="connsiteY33" fmla="*/ 14461 h 512890"/>
                <a:gd name="connsiteX34" fmla="*/ 64765 w 978852"/>
                <a:gd name="connsiteY34" fmla="*/ 15418 h 512890"/>
                <a:gd name="connsiteX35" fmla="*/ 73937 w 978852"/>
                <a:gd name="connsiteY35" fmla="*/ 21439 h 512890"/>
                <a:gd name="connsiteX36" fmla="*/ 73937 w 978852"/>
                <a:gd name="connsiteY36" fmla="*/ 22170 h 512890"/>
                <a:gd name="connsiteX37" fmla="*/ 63246 w 978852"/>
                <a:gd name="connsiteY37" fmla="*/ 33874 h 512890"/>
                <a:gd name="connsiteX38" fmla="*/ 61221 w 978852"/>
                <a:gd name="connsiteY38" fmla="*/ 39444 h 512890"/>
                <a:gd name="connsiteX39" fmla="*/ 61221 w 978852"/>
                <a:gd name="connsiteY39" fmla="*/ 39726 h 512890"/>
                <a:gd name="connsiteX40" fmla="*/ 63978 w 978852"/>
                <a:gd name="connsiteY40" fmla="*/ 49742 h 512890"/>
                <a:gd name="connsiteX41" fmla="*/ 67073 w 978852"/>
                <a:gd name="connsiteY41" fmla="*/ 57226 h 512890"/>
                <a:gd name="connsiteX42" fmla="*/ 67073 w 978852"/>
                <a:gd name="connsiteY42" fmla="*/ 57563 h 512890"/>
                <a:gd name="connsiteX43" fmla="*/ 66566 w 978852"/>
                <a:gd name="connsiteY43" fmla="*/ 60771 h 512890"/>
                <a:gd name="connsiteX44" fmla="*/ 66060 w 978852"/>
                <a:gd name="connsiteY44" fmla="*/ 63809 h 512890"/>
                <a:gd name="connsiteX45" fmla="*/ 66060 w 978852"/>
                <a:gd name="connsiteY45" fmla="*/ 63922 h 512890"/>
                <a:gd name="connsiteX46" fmla="*/ 71180 w 978852"/>
                <a:gd name="connsiteY46" fmla="*/ 70336 h 512890"/>
                <a:gd name="connsiteX47" fmla="*/ 73937 w 978852"/>
                <a:gd name="connsiteY47" fmla="*/ 71180 h 512890"/>
                <a:gd name="connsiteX48" fmla="*/ 74781 w 978852"/>
                <a:gd name="connsiteY48" fmla="*/ 71518 h 512890"/>
                <a:gd name="connsiteX49" fmla="*/ 83953 w 978852"/>
                <a:gd name="connsiteY49" fmla="*/ 75851 h 512890"/>
                <a:gd name="connsiteX50" fmla="*/ 87948 w 978852"/>
                <a:gd name="connsiteY50" fmla="*/ 78157 h 512890"/>
                <a:gd name="connsiteX51" fmla="*/ 89017 w 978852"/>
                <a:gd name="connsiteY51" fmla="*/ 79508 h 512890"/>
                <a:gd name="connsiteX52" fmla="*/ 89017 w 978852"/>
                <a:gd name="connsiteY52" fmla="*/ 79564 h 512890"/>
                <a:gd name="connsiteX53" fmla="*/ 95545 w 978852"/>
                <a:gd name="connsiteY53" fmla="*/ 88342 h 512890"/>
                <a:gd name="connsiteX54" fmla="*/ 97683 w 978852"/>
                <a:gd name="connsiteY54" fmla="*/ 89693 h 512890"/>
                <a:gd name="connsiteX55" fmla="*/ 111413 w 978852"/>
                <a:gd name="connsiteY55" fmla="*/ 95545 h 512890"/>
                <a:gd name="connsiteX56" fmla="*/ 127730 w 978852"/>
                <a:gd name="connsiteY56" fmla="*/ 97514 h 512890"/>
                <a:gd name="connsiteX57" fmla="*/ 135664 w 978852"/>
                <a:gd name="connsiteY57" fmla="*/ 97402 h 512890"/>
                <a:gd name="connsiteX58" fmla="*/ 142416 w 978852"/>
                <a:gd name="connsiteY58" fmla="*/ 100778 h 512890"/>
                <a:gd name="connsiteX59" fmla="*/ 147143 w 978852"/>
                <a:gd name="connsiteY59" fmla="*/ 104548 h 512890"/>
                <a:gd name="connsiteX60" fmla="*/ 150069 w 978852"/>
                <a:gd name="connsiteY60" fmla="*/ 101284 h 512890"/>
                <a:gd name="connsiteX61" fmla="*/ 150857 w 978852"/>
                <a:gd name="connsiteY61" fmla="*/ 100440 h 512890"/>
                <a:gd name="connsiteX62" fmla="*/ 145680 w 978852"/>
                <a:gd name="connsiteY62" fmla="*/ 96164 h 512890"/>
                <a:gd name="connsiteX63" fmla="*/ 974407 w 978852"/>
                <a:gd name="connsiteY63" fmla="*/ 94588 h 512890"/>
                <a:gd name="connsiteX64" fmla="*/ 944247 w 978852"/>
                <a:gd name="connsiteY64" fmla="*/ 135495 h 512890"/>
                <a:gd name="connsiteX65" fmla="*/ 948805 w 978852"/>
                <a:gd name="connsiteY65" fmla="*/ 138646 h 512890"/>
                <a:gd name="connsiteX66" fmla="*/ 978852 w 978852"/>
                <a:gd name="connsiteY66" fmla="*/ 97908 h 512890"/>
                <a:gd name="connsiteX67" fmla="*/ 974407 w 978852"/>
                <a:gd name="connsiteY67" fmla="*/ 94588 h 512890"/>
                <a:gd name="connsiteX68" fmla="*/ 873011 w 978852"/>
                <a:gd name="connsiteY68" fmla="*/ 261087 h 512890"/>
                <a:gd name="connsiteX69" fmla="*/ 866090 w 978852"/>
                <a:gd name="connsiteY69" fmla="*/ 273016 h 512890"/>
                <a:gd name="connsiteX70" fmla="*/ 859169 w 978852"/>
                <a:gd name="connsiteY70" fmla="*/ 286127 h 512890"/>
                <a:gd name="connsiteX71" fmla="*/ 850785 w 978852"/>
                <a:gd name="connsiteY71" fmla="*/ 309760 h 512890"/>
                <a:gd name="connsiteX72" fmla="*/ 856074 w 978852"/>
                <a:gd name="connsiteY72" fmla="*/ 311448 h 512890"/>
                <a:gd name="connsiteX73" fmla="*/ 864233 w 978852"/>
                <a:gd name="connsiteY73" fmla="*/ 288265 h 512890"/>
                <a:gd name="connsiteX74" fmla="*/ 877794 w 978852"/>
                <a:gd name="connsiteY74" fmla="*/ 263845 h 512890"/>
                <a:gd name="connsiteX75" fmla="*/ 873011 w 978852"/>
                <a:gd name="connsiteY75" fmla="*/ 261087 h 512890"/>
                <a:gd name="connsiteX76" fmla="*/ 828952 w 978852"/>
                <a:gd name="connsiteY76" fmla="*/ 459829 h 512890"/>
                <a:gd name="connsiteX77" fmla="*/ 826870 w 978852"/>
                <a:gd name="connsiteY77" fmla="*/ 512834 h 512890"/>
                <a:gd name="connsiteX78" fmla="*/ 832441 w 978852"/>
                <a:gd name="connsiteY78" fmla="*/ 512890 h 512890"/>
                <a:gd name="connsiteX79" fmla="*/ 834523 w 978852"/>
                <a:gd name="connsiteY79" fmla="*/ 459885 h 512890"/>
                <a:gd name="connsiteX80" fmla="*/ 828952 w 978852"/>
                <a:gd name="connsiteY80" fmla="*/ 459829 h 51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978852" h="512890">
                  <a:moveTo>
                    <a:pt x="145680" y="96164"/>
                  </a:moveTo>
                  <a:cubicBezTo>
                    <a:pt x="142810" y="94082"/>
                    <a:pt x="139097" y="92000"/>
                    <a:pt x="135608" y="91718"/>
                  </a:cubicBezTo>
                  <a:cubicBezTo>
                    <a:pt x="133638" y="91718"/>
                    <a:pt x="130825" y="91831"/>
                    <a:pt x="127674" y="91831"/>
                  </a:cubicBezTo>
                  <a:cubicBezTo>
                    <a:pt x="122891" y="91831"/>
                    <a:pt x="117264" y="91493"/>
                    <a:pt x="112988" y="90143"/>
                  </a:cubicBezTo>
                  <a:cubicBezTo>
                    <a:pt x="109218" y="88961"/>
                    <a:pt x="104210" y="86992"/>
                    <a:pt x="100327" y="84797"/>
                  </a:cubicBezTo>
                  <a:cubicBezTo>
                    <a:pt x="96557" y="82828"/>
                    <a:pt x="94419" y="80296"/>
                    <a:pt x="94419" y="79564"/>
                  </a:cubicBezTo>
                  <a:lnTo>
                    <a:pt x="94419" y="79508"/>
                  </a:lnTo>
                  <a:cubicBezTo>
                    <a:pt x="94082" y="74275"/>
                    <a:pt x="89580" y="72418"/>
                    <a:pt x="86092" y="70674"/>
                  </a:cubicBezTo>
                  <a:cubicBezTo>
                    <a:pt x="84178" y="69886"/>
                    <a:pt x="82378" y="69155"/>
                    <a:pt x="80915" y="68592"/>
                  </a:cubicBezTo>
                  <a:cubicBezTo>
                    <a:pt x="80183" y="68254"/>
                    <a:pt x="79564" y="68029"/>
                    <a:pt x="79058" y="67804"/>
                  </a:cubicBezTo>
                  <a:cubicBezTo>
                    <a:pt x="78664" y="67635"/>
                    <a:pt x="78608" y="67467"/>
                    <a:pt x="78551" y="67467"/>
                  </a:cubicBezTo>
                  <a:cubicBezTo>
                    <a:pt x="76301" y="65553"/>
                    <a:pt x="74275" y="65610"/>
                    <a:pt x="72925" y="65047"/>
                  </a:cubicBezTo>
                  <a:cubicBezTo>
                    <a:pt x="71405" y="64316"/>
                    <a:pt x="71630" y="64597"/>
                    <a:pt x="71461" y="63753"/>
                  </a:cubicBezTo>
                  <a:cubicBezTo>
                    <a:pt x="71461" y="63415"/>
                    <a:pt x="71518" y="62965"/>
                    <a:pt x="71743" y="62402"/>
                  </a:cubicBezTo>
                  <a:cubicBezTo>
                    <a:pt x="72306" y="60489"/>
                    <a:pt x="72531" y="59026"/>
                    <a:pt x="72531" y="57563"/>
                  </a:cubicBezTo>
                  <a:cubicBezTo>
                    <a:pt x="72418" y="52443"/>
                    <a:pt x="69717" y="50755"/>
                    <a:pt x="69267" y="48335"/>
                  </a:cubicBezTo>
                  <a:cubicBezTo>
                    <a:pt x="68310" y="44846"/>
                    <a:pt x="66735" y="41920"/>
                    <a:pt x="66735" y="39951"/>
                  </a:cubicBezTo>
                  <a:lnTo>
                    <a:pt x="66735" y="39782"/>
                  </a:lnTo>
                  <a:cubicBezTo>
                    <a:pt x="66735" y="38882"/>
                    <a:pt x="66847" y="38263"/>
                    <a:pt x="67523" y="37475"/>
                  </a:cubicBezTo>
                  <a:cubicBezTo>
                    <a:pt x="68704" y="35618"/>
                    <a:pt x="71518" y="33930"/>
                    <a:pt x="74106" y="31511"/>
                  </a:cubicBezTo>
                  <a:cubicBezTo>
                    <a:pt x="76751" y="29148"/>
                    <a:pt x="79170" y="26165"/>
                    <a:pt x="79396" y="21889"/>
                  </a:cubicBezTo>
                  <a:cubicBezTo>
                    <a:pt x="79114" y="17500"/>
                    <a:pt x="76638" y="15136"/>
                    <a:pt x="74050" y="13617"/>
                  </a:cubicBezTo>
                  <a:cubicBezTo>
                    <a:pt x="71405" y="12154"/>
                    <a:pt x="68592" y="11592"/>
                    <a:pt x="67692" y="10748"/>
                  </a:cubicBezTo>
                  <a:cubicBezTo>
                    <a:pt x="64428" y="9060"/>
                    <a:pt x="60377" y="9284"/>
                    <a:pt x="55763" y="9003"/>
                  </a:cubicBezTo>
                  <a:cubicBezTo>
                    <a:pt x="51317" y="8834"/>
                    <a:pt x="46647" y="8103"/>
                    <a:pt x="45691" y="7146"/>
                  </a:cubicBezTo>
                  <a:cubicBezTo>
                    <a:pt x="41639" y="4389"/>
                    <a:pt x="32861" y="3039"/>
                    <a:pt x="24871" y="2251"/>
                  </a:cubicBezTo>
                  <a:cubicBezTo>
                    <a:pt x="15249" y="1463"/>
                    <a:pt x="5740" y="113"/>
                    <a:pt x="169" y="0"/>
                  </a:cubicBezTo>
                  <a:cubicBezTo>
                    <a:pt x="113" y="0"/>
                    <a:pt x="113" y="0"/>
                    <a:pt x="56" y="0"/>
                  </a:cubicBezTo>
                  <a:lnTo>
                    <a:pt x="0" y="5571"/>
                  </a:lnTo>
                  <a:lnTo>
                    <a:pt x="225" y="5571"/>
                  </a:lnTo>
                  <a:cubicBezTo>
                    <a:pt x="5064" y="5627"/>
                    <a:pt x="14743" y="6921"/>
                    <a:pt x="24533" y="7821"/>
                  </a:cubicBezTo>
                  <a:cubicBezTo>
                    <a:pt x="28134" y="7990"/>
                    <a:pt x="32242" y="8666"/>
                    <a:pt x="35731" y="9453"/>
                  </a:cubicBezTo>
                  <a:cubicBezTo>
                    <a:pt x="39107" y="10185"/>
                    <a:pt x="41808" y="11029"/>
                    <a:pt x="42483" y="11592"/>
                  </a:cubicBezTo>
                  <a:cubicBezTo>
                    <a:pt x="46028" y="14011"/>
                    <a:pt x="50867" y="14124"/>
                    <a:pt x="55538" y="14461"/>
                  </a:cubicBezTo>
                  <a:cubicBezTo>
                    <a:pt x="59983" y="14630"/>
                    <a:pt x="64709" y="15136"/>
                    <a:pt x="64765" y="15418"/>
                  </a:cubicBezTo>
                  <a:cubicBezTo>
                    <a:pt x="69323" y="17837"/>
                    <a:pt x="73937" y="18907"/>
                    <a:pt x="73937" y="21439"/>
                  </a:cubicBezTo>
                  <a:lnTo>
                    <a:pt x="73937" y="22170"/>
                  </a:lnTo>
                  <a:cubicBezTo>
                    <a:pt x="73937" y="25377"/>
                    <a:pt x="67467" y="29316"/>
                    <a:pt x="63246" y="33874"/>
                  </a:cubicBezTo>
                  <a:cubicBezTo>
                    <a:pt x="61896" y="35562"/>
                    <a:pt x="61221" y="37588"/>
                    <a:pt x="61221" y="39444"/>
                  </a:cubicBezTo>
                  <a:lnTo>
                    <a:pt x="61221" y="39726"/>
                  </a:lnTo>
                  <a:cubicBezTo>
                    <a:pt x="61277" y="43834"/>
                    <a:pt x="63302" y="47041"/>
                    <a:pt x="63978" y="49742"/>
                  </a:cubicBezTo>
                  <a:cubicBezTo>
                    <a:pt x="65441" y="54131"/>
                    <a:pt x="67073" y="55200"/>
                    <a:pt x="67073" y="57226"/>
                  </a:cubicBezTo>
                  <a:lnTo>
                    <a:pt x="67073" y="57563"/>
                  </a:lnTo>
                  <a:cubicBezTo>
                    <a:pt x="67073" y="58351"/>
                    <a:pt x="66960" y="59420"/>
                    <a:pt x="66566" y="60771"/>
                  </a:cubicBezTo>
                  <a:cubicBezTo>
                    <a:pt x="66229" y="61840"/>
                    <a:pt x="66060" y="62853"/>
                    <a:pt x="66060" y="63809"/>
                  </a:cubicBezTo>
                  <a:cubicBezTo>
                    <a:pt x="66060" y="63865"/>
                    <a:pt x="66060" y="63865"/>
                    <a:pt x="66060" y="63922"/>
                  </a:cubicBezTo>
                  <a:cubicBezTo>
                    <a:pt x="66060" y="67635"/>
                    <a:pt x="69211" y="69830"/>
                    <a:pt x="71180" y="70336"/>
                  </a:cubicBezTo>
                  <a:cubicBezTo>
                    <a:pt x="72249" y="70730"/>
                    <a:pt x="73206" y="70899"/>
                    <a:pt x="73937" y="71180"/>
                  </a:cubicBezTo>
                  <a:cubicBezTo>
                    <a:pt x="74669" y="71349"/>
                    <a:pt x="74725" y="71518"/>
                    <a:pt x="74781" y="71518"/>
                  </a:cubicBezTo>
                  <a:cubicBezTo>
                    <a:pt x="77201" y="73543"/>
                    <a:pt x="80465" y="74219"/>
                    <a:pt x="83953" y="75851"/>
                  </a:cubicBezTo>
                  <a:cubicBezTo>
                    <a:pt x="85585" y="76582"/>
                    <a:pt x="87104" y="77370"/>
                    <a:pt x="87948" y="78157"/>
                  </a:cubicBezTo>
                  <a:cubicBezTo>
                    <a:pt x="88792" y="78833"/>
                    <a:pt x="89017" y="79283"/>
                    <a:pt x="89017" y="79508"/>
                  </a:cubicBezTo>
                  <a:lnTo>
                    <a:pt x="89017" y="79564"/>
                  </a:lnTo>
                  <a:cubicBezTo>
                    <a:pt x="89299" y="83672"/>
                    <a:pt x="92168" y="86148"/>
                    <a:pt x="95545" y="88342"/>
                  </a:cubicBezTo>
                  <a:cubicBezTo>
                    <a:pt x="96276" y="88849"/>
                    <a:pt x="97008" y="89243"/>
                    <a:pt x="97683" y="89693"/>
                  </a:cubicBezTo>
                  <a:cubicBezTo>
                    <a:pt x="102072" y="92168"/>
                    <a:pt x="107305" y="94194"/>
                    <a:pt x="111413" y="95545"/>
                  </a:cubicBezTo>
                  <a:cubicBezTo>
                    <a:pt x="116645" y="97176"/>
                    <a:pt x="122666" y="97458"/>
                    <a:pt x="127730" y="97514"/>
                  </a:cubicBezTo>
                  <a:cubicBezTo>
                    <a:pt x="130994" y="97514"/>
                    <a:pt x="133864" y="97402"/>
                    <a:pt x="135664" y="97402"/>
                  </a:cubicBezTo>
                  <a:cubicBezTo>
                    <a:pt x="136452" y="97289"/>
                    <a:pt x="139941" y="98921"/>
                    <a:pt x="142416" y="100778"/>
                  </a:cubicBezTo>
                  <a:cubicBezTo>
                    <a:pt x="145061" y="102691"/>
                    <a:pt x="147143" y="104548"/>
                    <a:pt x="147143" y="104548"/>
                  </a:cubicBezTo>
                  <a:lnTo>
                    <a:pt x="150069" y="101284"/>
                  </a:lnTo>
                  <a:lnTo>
                    <a:pt x="150857" y="100440"/>
                  </a:lnTo>
                  <a:cubicBezTo>
                    <a:pt x="150575" y="100327"/>
                    <a:pt x="148550" y="98245"/>
                    <a:pt x="145680" y="96164"/>
                  </a:cubicBezTo>
                  <a:close/>
                  <a:moveTo>
                    <a:pt x="974407" y="94588"/>
                  </a:moveTo>
                  <a:cubicBezTo>
                    <a:pt x="966530" y="104998"/>
                    <a:pt x="949874" y="127336"/>
                    <a:pt x="944247" y="135495"/>
                  </a:cubicBezTo>
                  <a:lnTo>
                    <a:pt x="948805" y="138646"/>
                  </a:lnTo>
                  <a:cubicBezTo>
                    <a:pt x="954263" y="130713"/>
                    <a:pt x="971087" y="108317"/>
                    <a:pt x="978852" y="97908"/>
                  </a:cubicBezTo>
                  <a:lnTo>
                    <a:pt x="974407" y="94588"/>
                  </a:lnTo>
                  <a:close/>
                  <a:moveTo>
                    <a:pt x="873011" y="261087"/>
                  </a:moveTo>
                  <a:cubicBezTo>
                    <a:pt x="871773" y="263338"/>
                    <a:pt x="868903" y="268008"/>
                    <a:pt x="866090" y="273016"/>
                  </a:cubicBezTo>
                  <a:cubicBezTo>
                    <a:pt x="863276" y="277912"/>
                    <a:pt x="860406" y="283089"/>
                    <a:pt x="859169" y="286127"/>
                  </a:cubicBezTo>
                  <a:cubicBezTo>
                    <a:pt x="856243" y="293217"/>
                    <a:pt x="852923" y="303120"/>
                    <a:pt x="850785" y="309760"/>
                  </a:cubicBezTo>
                  <a:lnTo>
                    <a:pt x="856074" y="311448"/>
                  </a:lnTo>
                  <a:cubicBezTo>
                    <a:pt x="858156" y="304921"/>
                    <a:pt x="861532" y="295018"/>
                    <a:pt x="864233" y="288265"/>
                  </a:cubicBezTo>
                  <a:cubicBezTo>
                    <a:pt x="866371" y="283089"/>
                    <a:pt x="875205" y="268234"/>
                    <a:pt x="877794" y="263845"/>
                  </a:cubicBezTo>
                  <a:lnTo>
                    <a:pt x="873011" y="261087"/>
                  </a:lnTo>
                  <a:close/>
                  <a:moveTo>
                    <a:pt x="828952" y="459829"/>
                  </a:moveTo>
                  <a:cubicBezTo>
                    <a:pt x="828783" y="473502"/>
                    <a:pt x="826983" y="503100"/>
                    <a:pt x="826870" y="512834"/>
                  </a:cubicBezTo>
                  <a:lnTo>
                    <a:pt x="832441" y="512890"/>
                  </a:lnTo>
                  <a:cubicBezTo>
                    <a:pt x="832554" y="503437"/>
                    <a:pt x="834354" y="473727"/>
                    <a:pt x="834523" y="459885"/>
                  </a:cubicBezTo>
                  <a:lnTo>
                    <a:pt x="828952" y="459829"/>
                  </a:lnTo>
                  <a:close/>
                </a:path>
              </a:pathLst>
            </a:custGeom>
            <a:solidFill>
              <a:srgbClr val="1B1B1B"/>
            </a:solidFill>
            <a:ln w="5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9" name="图形 32">
              <a:extLst>
                <a:ext uri="{FF2B5EF4-FFF2-40B4-BE49-F238E27FC236}">
                  <a16:creationId xmlns:a16="http://schemas.microsoft.com/office/drawing/2014/main" id="{23915C90-577B-CCFC-7A81-D3752606AD22}"/>
                </a:ext>
              </a:extLst>
            </p:cNvPr>
            <p:cNvGrpSpPr/>
            <p:nvPr/>
          </p:nvGrpSpPr>
          <p:grpSpPr>
            <a:xfrm>
              <a:off x="7776204" y="4945833"/>
              <a:ext cx="587453" cy="993073"/>
              <a:chOff x="6347523" y="4569917"/>
              <a:chExt cx="686254" cy="1160094"/>
            </a:xfrm>
            <a:solidFill>
              <a:schemeClr val="bg1">
                <a:lumMod val="85000"/>
              </a:schemeClr>
            </a:solidFill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886FF138-DC1B-A723-B40A-92FB76E3AB72}"/>
                  </a:ext>
                </a:extLst>
              </p:cNvPr>
              <p:cNvSpPr/>
              <p:nvPr/>
            </p:nvSpPr>
            <p:spPr>
              <a:xfrm>
                <a:off x="6506551" y="5724103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89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4F349200-5926-E26C-072C-47F69598CA52}"/>
                  </a:ext>
                </a:extLst>
              </p:cNvPr>
              <p:cNvSpPr/>
              <p:nvPr/>
            </p:nvSpPr>
            <p:spPr>
              <a:xfrm>
                <a:off x="6505582" y="5723147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08 h 6864"/>
                  <a:gd name="connsiteX17" fmla="*/ 2589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6 w 10353"/>
                  <a:gd name="connsiteY22" fmla="*/ 1913 h 6864"/>
                  <a:gd name="connsiteX23" fmla="*/ 8216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644 w 10353"/>
                  <a:gd name="connsiteY30" fmla="*/ 1913 h 6864"/>
                  <a:gd name="connsiteX31" fmla="*/ 2644 w 10353"/>
                  <a:gd name="connsiteY31" fmla="*/ 1013 h 6864"/>
                  <a:gd name="connsiteX32" fmla="*/ 2644 w 10353"/>
                  <a:gd name="connsiteY32" fmla="*/ 1913 h 6864"/>
                  <a:gd name="connsiteX33" fmla="*/ 2644 w 10353"/>
                  <a:gd name="connsiteY33" fmla="*/ 1913 h 6864"/>
                  <a:gd name="connsiteX34" fmla="*/ 2644 w 10353"/>
                  <a:gd name="connsiteY34" fmla="*/ 1913 h 6864"/>
                  <a:gd name="connsiteX35" fmla="*/ 2644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126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3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4" y="1913"/>
                    </a:moveTo>
                    <a:lnTo>
                      <a:pt x="2644" y="10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1CD12615-0401-E45D-AC93-1A421C114D7F}"/>
                  </a:ext>
                </a:extLst>
              </p:cNvPr>
              <p:cNvSpPr/>
              <p:nvPr/>
            </p:nvSpPr>
            <p:spPr>
              <a:xfrm>
                <a:off x="6572835" y="5566269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88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C3817542-8769-6F0F-768B-4F8BADF78604}"/>
                  </a:ext>
                </a:extLst>
              </p:cNvPr>
              <p:cNvSpPr/>
              <p:nvPr/>
            </p:nvSpPr>
            <p:spPr>
              <a:xfrm>
                <a:off x="6571923" y="5565369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00 w 10353"/>
                  <a:gd name="connsiteY15" fmla="*/ 4614 h 6864"/>
                  <a:gd name="connsiteX16" fmla="*/ 2532 w 10353"/>
                  <a:gd name="connsiteY16" fmla="*/ 5008 h 6864"/>
                  <a:gd name="connsiteX17" fmla="*/ 2532 w 10353"/>
                  <a:gd name="connsiteY17" fmla="*/ 5008 h 6864"/>
                  <a:gd name="connsiteX18" fmla="*/ 6527 w 10353"/>
                  <a:gd name="connsiteY18" fmla="*/ 3545 h 6864"/>
                  <a:gd name="connsiteX19" fmla="*/ 6527 w 10353"/>
                  <a:gd name="connsiteY19" fmla="*/ 3545 h 6864"/>
                  <a:gd name="connsiteX20" fmla="*/ 8328 w 10353"/>
                  <a:gd name="connsiteY20" fmla="*/ 1913 h 6864"/>
                  <a:gd name="connsiteX21" fmla="*/ 8328 w 10353"/>
                  <a:gd name="connsiteY21" fmla="*/ 1913 h 6864"/>
                  <a:gd name="connsiteX22" fmla="*/ 8159 w 10353"/>
                  <a:gd name="connsiteY22" fmla="*/ 1913 h 6864"/>
                  <a:gd name="connsiteX23" fmla="*/ 8159 w 10353"/>
                  <a:gd name="connsiteY23" fmla="*/ 1913 h 6864"/>
                  <a:gd name="connsiteX24" fmla="*/ 3039 w 10353"/>
                  <a:gd name="connsiteY24" fmla="*/ 1913 h 6864"/>
                  <a:gd name="connsiteX25" fmla="*/ 3039 w 10353"/>
                  <a:gd name="connsiteY25" fmla="*/ 1913 h 6864"/>
                  <a:gd name="connsiteX26" fmla="*/ 1800 w 10353"/>
                  <a:gd name="connsiteY26" fmla="*/ 4614 h 6864"/>
                  <a:gd name="connsiteX27" fmla="*/ 1800 w 10353"/>
                  <a:gd name="connsiteY27" fmla="*/ 4614 h 6864"/>
                  <a:gd name="connsiteX28" fmla="*/ 1800 w 10353"/>
                  <a:gd name="connsiteY28" fmla="*/ 4614 h 6864"/>
                  <a:gd name="connsiteX29" fmla="*/ 1800 w 10353"/>
                  <a:gd name="connsiteY29" fmla="*/ 4614 h 6864"/>
                  <a:gd name="connsiteX30" fmla="*/ 2588 w 10353"/>
                  <a:gd name="connsiteY30" fmla="*/ 1857 h 6864"/>
                  <a:gd name="connsiteX31" fmla="*/ 2588 w 10353"/>
                  <a:gd name="connsiteY31" fmla="*/ 957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113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09"/>
                      <a:pt x="0" y="5740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00" y="4614"/>
                    </a:moveTo>
                    <a:cubicBezTo>
                      <a:pt x="1913" y="4952"/>
                      <a:pt x="1800" y="4839"/>
                      <a:pt x="2532" y="5008"/>
                    </a:cubicBezTo>
                    <a:lnTo>
                      <a:pt x="2532" y="5008"/>
                    </a:lnTo>
                    <a:cubicBezTo>
                      <a:pt x="3658" y="5008"/>
                      <a:pt x="5289" y="4333"/>
                      <a:pt x="6527" y="3545"/>
                    </a:cubicBezTo>
                    <a:lnTo>
                      <a:pt x="6527" y="3545"/>
                    </a:lnTo>
                    <a:cubicBezTo>
                      <a:pt x="7427" y="2982"/>
                      <a:pt x="8046" y="2251"/>
                      <a:pt x="8328" y="1913"/>
                    </a:cubicBezTo>
                    <a:lnTo>
                      <a:pt x="8328" y="1913"/>
                    </a:lnTo>
                    <a:cubicBezTo>
                      <a:pt x="8271" y="1913"/>
                      <a:pt x="8215" y="1913"/>
                      <a:pt x="8159" y="1913"/>
                    </a:cubicBezTo>
                    <a:lnTo>
                      <a:pt x="8159" y="1913"/>
                    </a:lnTo>
                    <a:cubicBezTo>
                      <a:pt x="5514" y="1913"/>
                      <a:pt x="3826" y="1913"/>
                      <a:pt x="3039" y="1913"/>
                    </a:cubicBezTo>
                    <a:lnTo>
                      <a:pt x="3039" y="1913"/>
                    </a:lnTo>
                    <a:cubicBezTo>
                      <a:pt x="2644" y="2532"/>
                      <a:pt x="1744" y="3939"/>
                      <a:pt x="1800" y="4614"/>
                    </a:cubicBezTo>
                    <a:lnTo>
                      <a:pt x="1800" y="4614"/>
                    </a:lnTo>
                    <a:lnTo>
                      <a:pt x="1800" y="4614"/>
                    </a:lnTo>
                    <a:lnTo>
                      <a:pt x="1800" y="4614"/>
                    </a:lnTo>
                    <a:close/>
                    <a:moveTo>
                      <a:pt x="2588" y="1857"/>
                    </a:moveTo>
                    <a:lnTo>
                      <a:pt x="2588" y="9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6F74F94F-863D-6124-79AE-B61E9C728F93}"/>
                  </a:ext>
                </a:extLst>
              </p:cNvPr>
              <p:cNvSpPr/>
              <p:nvPr/>
            </p:nvSpPr>
            <p:spPr>
              <a:xfrm>
                <a:off x="6549259" y="5404271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14A095D8-90F2-9466-58B2-CF7845E28F64}"/>
                  </a:ext>
                </a:extLst>
              </p:cNvPr>
              <p:cNvSpPr/>
              <p:nvPr/>
            </p:nvSpPr>
            <p:spPr>
              <a:xfrm>
                <a:off x="6548289" y="5403315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08 h 6864"/>
                  <a:gd name="connsiteX17" fmla="*/ 2589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5 w 10353"/>
                  <a:gd name="connsiteY20" fmla="*/ 1913 h 6864"/>
                  <a:gd name="connsiteX21" fmla="*/ 8385 w 10353"/>
                  <a:gd name="connsiteY21" fmla="*/ 1913 h 6864"/>
                  <a:gd name="connsiteX22" fmla="*/ 8216 w 10353"/>
                  <a:gd name="connsiteY22" fmla="*/ 1913 h 6864"/>
                  <a:gd name="connsiteX23" fmla="*/ 8216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645 w 10353"/>
                  <a:gd name="connsiteY30" fmla="*/ 1913 h 6864"/>
                  <a:gd name="connsiteX31" fmla="*/ 2645 w 10353"/>
                  <a:gd name="connsiteY31" fmla="*/ 1013 h 6864"/>
                  <a:gd name="connsiteX32" fmla="*/ 2645 w 10353"/>
                  <a:gd name="connsiteY32" fmla="*/ 1913 h 6864"/>
                  <a:gd name="connsiteX33" fmla="*/ 2645 w 10353"/>
                  <a:gd name="connsiteY33" fmla="*/ 1913 h 6864"/>
                  <a:gd name="connsiteX34" fmla="*/ 2645 w 10353"/>
                  <a:gd name="connsiteY34" fmla="*/ 1913 h 6864"/>
                  <a:gd name="connsiteX35" fmla="*/ 2645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3" y="2251"/>
                      <a:pt x="8385" y="1913"/>
                    </a:cubicBezTo>
                    <a:lnTo>
                      <a:pt x="8385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5" y="1913"/>
                    </a:moveTo>
                    <a:lnTo>
                      <a:pt x="2645" y="1013"/>
                    </a:lnTo>
                    <a:lnTo>
                      <a:pt x="2645" y="1913"/>
                    </a:lnTo>
                    <a:lnTo>
                      <a:pt x="2645" y="1913"/>
                    </a:lnTo>
                    <a:lnTo>
                      <a:pt x="2645" y="1913"/>
                    </a:lnTo>
                    <a:lnTo>
                      <a:pt x="2645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6EB1C859-DADC-CB59-F5FF-001C355D6591}"/>
                  </a:ext>
                </a:extLst>
              </p:cNvPr>
              <p:cNvSpPr/>
              <p:nvPr/>
            </p:nvSpPr>
            <p:spPr>
              <a:xfrm>
                <a:off x="6640133" y="5349916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C2954CCB-2926-E985-5562-F70CF74ED4A7}"/>
                  </a:ext>
                </a:extLst>
              </p:cNvPr>
              <p:cNvSpPr/>
              <p:nvPr/>
            </p:nvSpPr>
            <p:spPr>
              <a:xfrm>
                <a:off x="6639164" y="5348959"/>
                <a:ext cx="10353" cy="6866"/>
              </a:xfrm>
              <a:custGeom>
                <a:avLst/>
                <a:gdLst>
                  <a:gd name="connsiteX0" fmla="*/ 0 w 10353"/>
                  <a:gd name="connsiteY0" fmla="*/ 4670 h 6866"/>
                  <a:gd name="connsiteX1" fmla="*/ 1857 w 10353"/>
                  <a:gd name="connsiteY1" fmla="*/ 394 h 6866"/>
                  <a:gd name="connsiteX2" fmla="*/ 1857 w 10353"/>
                  <a:gd name="connsiteY2" fmla="*/ 394 h 6866"/>
                  <a:gd name="connsiteX3" fmla="*/ 2138 w 10353"/>
                  <a:gd name="connsiteY3" fmla="*/ 0 h 6866"/>
                  <a:gd name="connsiteX4" fmla="*/ 2589 w 10353"/>
                  <a:gd name="connsiteY4" fmla="*/ 0 h 6866"/>
                  <a:gd name="connsiteX5" fmla="*/ 8216 w 10353"/>
                  <a:gd name="connsiteY5" fmla="*/ 0 h 6866"/>
                  <a:gd name="connsiteX6" fmla="*/ 8216 w 10353"/>
                  <a:gd name="connsiteY6" fmla="*/ 0 h 6866"/>
                  <a:gd name="connsiteX7" fmla="*/ 10354 w 10353"/>
                  <a:gd name="connsiteY7" fmla="*/ 1632 h 6866"/>
                  <a:gd name="connsiteX8" fmla="*/ 10354 w 10353"/>
                  <a:gd name="connsiteY8" fmla="*/ 1632 h 6866"/>
                  <a:gd name="connsiteX9" fmla="*/ 2589 w 10353"/>
                  <a:gd name="connsiteY9" fmla="*/ 6865 h 6866"/>
                  <a:gd name="connsiteX10" fmla="*/ 2589 w 10353"/>
                  <a:gd name="connsiteY10" fmla="*/ 6865 h 6866"/>
                  <a:gd name="connsiteX11" fmla="*/ 0 w 10353"/>
                  <a:gd name="connsiteY11" fmla="*/ 4670 h 6866"/>
                  <a:gd name="connsiteX12" fmla="*/ 0 w 10353"/>
                  <a:gd name="connsiteY12" fmla="*/ 4670 h 6866"/>
                  <a:gd name="connsiteX13" fmla="*/ 0 w 10353"/>
                  <a:gd name="connsiteY13" fmla="*/ 4670 h 6866"/>
                  <a:gd name="connsiteX14" fmla="*/ 0 w 10353"/>
                  <a:gd name="connsiteY14" fmla="*/ 4670 h 6866"/>
                  <a:gd name="connsiteX15" fmla="*/ 1857 w 10353"/>
                  <a:gd name="connsiteY15" fmla="*/ 4670 h 6866"/>
                  <a:gd name="connsiteX16" fmla="*/ 2589 w 10353"/>
                  <a:gd name="connsiteY16" fmla="*/ 5064 h 6866"/>
                  <a:gd name="connsiteX17" fmla="*/ 2589 w 10353"/>
                  <a:gd name="connsiteY17" fmla="*/ 5064 h 6866"/>
                  <a:gd name="connsiteX18" fmla="*/ 6584 w 10353"/>
                  <a:gd name="connsiteY18" fmla="*/ 3601 h 6866"/>
                  <a:gd name="connsiteX19" fmla="*/ 6584 w 10353"/>
                  <a:gd name="connsiteY19" fmla="*/ 3601 h 6866"/>
                  <a:gd name="connsiteX20" fmla="*/ 8384 w 10353"/>
                  <a:gd name="connsiteY20" fmla="*/ 1969 h 6866"/>
                  <a:gd name="connsiteX21" fmla="*/ 8384 w 10353"/>
                  <a:gd name="connsiteY21" fmla="*/ 1969 h 6866"/>
                  <a:gd name="connsiteX22" fmla="*/ 8216 w 10353"/>
                  <a:gd name="connsiteY22" fmla="*/ 1969 h 6866"/>
                  <a:gd name="connsiteX23" fmla="*/ 8216 w 10353"/>
                  <a:gd name="connsiteY23" fmla="*/ 1969 h 6866"/>
                  <a:gd name="connsiteX24" fmla="*/ 3095 w 10353"/>
                  <a:gd name="connsiteY24" fmla="*/ 1969 h 6866"/>
                  <a:gd name="connsiteX25" fmla="*/ 3095 w 10353"/>
                  <a:gd name="connsiteY25" fmla="*/ 1969 h 6866"/>
                  <a:gd name="connsiteX26" fmla="*/ 1857 w 10353"/>
                  <a:gd name="connsiteY26" fmla="*/ 4670 h 6866"/>
                  <a:gd name="connsiteX27" fmla="*/ 1857 w 10353"/>
                  <a:gd name="connsiteY27" fmla="*/ 4670 h 6866"/>
                  <a:gd name="connsiteX28" fmla="*/ 1857 w 10353"/>
                  <a:gd name="connsiteY28" fmla="*/ 4670 h 6866"/>
                  <a:gd name="connsiteX29" fmla="*/ 1857 w 10353"/>
                  <a:gd name="connsiteY29" fmla="*/ 4670 h 6866"/>
                  <a:gd name="connsiteX30" fmla="*/ 2645 w 10353"/>
                  <a:gd name="connsiteY30" fmla="*/ 1913 h 6866"/>
                  <a:gd name="connsiteX31" fmla="*/ 2645 w 10353"/>
                  <a:gd name="connsiteY31" fmla="*/ 1013 h 6866"/>
                  <a:gd name="connsiteX32" fmla="*/ 2645 w 10353"/>
                  <a:gd name="connsiteY32" fmla="*/ 1913 h 6866"/>
                  <a:gd name="connsiteX33" fmla="*/ 2645 w 10353"/>
                  <a:gd name="connsiteY33" fmla="*/ 1913 h 6866"/>
                  <a:gd name="connsiteX34" fmla="*/ 2645 w 10353"/>
                  <a:gd name="connsiteY34" fmla="*/ 1913 h 6866"/>
                  <a:gd name="connsiteX35" fmla="*/ 2645 w 10353"/>
                  <a:gd name="connsiteY35" fmla="*/ 1913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6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921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9" y="5064"/>
                    </a:cubicBezTo>
                    <a:lnTo>
                      <a:pt x="2589" y="5064"/>
                    </a:lnTo>
                    <a:cubicBezTo>
                      <a:pt x="3714" y="5064"/>
                      <a:pt x="5346" y="4445"/>
                      <a:pt x="6584" y="3601"/>
                    </a:cubicBezTo>
                    <a:lnTo>
                      <a:pt x="6584" y="3601"/>
                    </a:lnTo>
                    <a:cubicBezTo>
                      <a:pt x="7484" y="3038"/>
                      <a:pt x="8159" y="2307"/>
                      <a:pt x="8384" y="1969"/>
                    </a:cubicBezTo>
                    <a:lnTo>
                      <a:pt x="8384" y="1969"/>
                    </a:lnTo>
                    <a:cubicBezTo>
                      <a:pt x="8328" y="1969"/>
                      <a:pt x="8272" y="1969"/>
                      <a:pt x="8216" y="1969"/>
                    </a:cubicBezTo>
                    <a:lnTo>
                      <a:pt x="8216" y="1969"/>
                    </a:lnTo>
                    <a:cubicBezTo>
                      <a:pt x="5571" y="1969"/>
                      <a:pt x="3883" y="1969"/>
                      <a:pt x="3095" y="1969"/>
                    </a:cubicBezTo>
                    <a:lnTo>
                      <a:pt x="3095" y="1969"/>
                    </a:lnTo>
                    <a:cubicBezTo>
                      <a:pt x="2701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5" y="1913"/>
                    </a:moveTo>
                    <a:lnTo>
                      <a:pt x="2645" y="1013"/>
                    </a:lnTo>
                    <a:lnTo>
                      <a:pt x="2645" y="1913"/>
                    </a:lnTo>
                    <a:lnTo>
                      <a:pt x="2645" y="1913"/>
                    </a:lnTo>
                    <a:lnTo>
                      <a:pt x="2645" y="1913"/>
                    </a:lnTo>
                    <a:lnTo>
                      <a:pt x="2645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9BF15D49-4327-13A5-2877-3A1E9AB84402}"/>
                  </a:ext>
                </a:extLst>
              </p:cNvPr>
              <p:cNvSpPr/>
              <p:nvPr/>
            </p:nvSpPr>
            <p:spPr>
              <a:xfrm>
                <a:off x="6642890" y="5238672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7878A1FA-403F-E117-CD47-BCDF195A53DE}"/>
                  </a:ext>
                </a:extLst>
              </p:cNvPr>
              <p:cNvSpPr/>
              <p:nvPr/>
            </p:nvSpPr>
            <p:spPr>
              <a:xfrm>
                <a:off x="6641977" y="5237716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08 h 6864"/>
                  <a:gd name="connsiteX17" fmla="*/ 2589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6 w 10353"/>
                  <a:gd name="connsiteY22" fmla="*/ 1913 h 6864"/>
                  <a:gd name="connsiteX23" fmla="*/ 8216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9 w 10353"/>
                  <a:gd name="connsiteY30" fmla="*/ 1913 h 6864"/>
                  <a:gd name="connsiteX31" fmla="*/ 2589 w 10353"/>
                  <a:gd name="connsiteY31" fmla="*/ 956 h 6864"/>
                  <a:gd name="connsiteX32" fmla="*/ 2589 w 10353"/>
                  <a:gd name="connsiteY32" fmla="*/ 1913 h 6864"/>
                  <a:gd name="connsiteX33" fmla="*/ 2589 w 10353"/>
                  <a:gd name="connsiteY33" fmla="*/ 1913 h 6864"/>
                  <a:gd name="connsiteX34" fmla="*/ 2589 w 10353"/>
                  <a:gd name="connsiteY34" fmla="*/ 1913 h 6864"/>
                  <a:gd name="connsiteX35" fmla="*/ 2589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645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956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D2B11ED4-581F-0D5B-A15E-73A64934133F}"/>
                  </a:ext>
                </a:extLst>
              </p:cNvPr>
              <p:cNvSpPr/>
              <p:nvPr/>
            </p:nvSpPr>
            <p:spPr>
              <a:xfrm>
                <a:off x="6688018" y="5260110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1CB42D3C-1271-BDA7-B6C3-C419CE27C53C}"/>
                  </a:ext>
                </a:extLst>
              </p:cNvPr>
              <p:cNvSpPr/>
              <p:nvPr/>
            </p:nvSpPr>
            <p:spPr>
              <a:xfrm>
                <a:off x="6687048" y="5259210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9 w 10353"/>
                  <a:gd name="connsiteY16" fmla="*/ 5008 h 6864"/>
                  <a:gd name="connsiteX17" fmla="*/ 2589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6 w 10353"/>
                  <a:gd name="connsiteY22" fmla="*/ 1913 h 6864"/>
                  <a:gd name="connsiteX23" fmla="*/ 8216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9 w 10353"/>
                  <a:gd name="connsiteY30" fmla="*/ 1857 h 6864"/>
                  <a:gd name="connsiteX31" fmla="*/ 2589 w 10353"/>
                  <a:gd name="connsiteY31" fmla="*/ 956 h 6864"/>
                  <a:gd name="connsiteX32" fmla="*/ 2589 w 10353"/>
                  <a:gd name="connsiteY32" fmla="*/ 1857 h 6864"/>
                  <a:gd name="connsiteX33" fmla="*/ 2589 w 10353"/>
                  <a:gd name="connsiteY33" fmla="*/ 1857 h 6864"/>
                  <a:gd name="connsiteX34" fmla="*/ 2589 w 10353"/>
                  <a:gd name="connsiteY34" fmla="*/ 1857 h 6864"/>
                  <a:gd name="connsiteX35" fmla="*/ 2589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740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3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32"/>
                      <a:pt x="1801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9" y="1857"/>
                    </a:moveTo>
                    <a:lnTo>
                      <a:pt x="2589" y="956"/>
                    </a:lnTo>
                    <a:lnTo>
                      <a:pt x="2589" y="1857"/>
                    </a:lnTo>
                    <a:lnTo>
                      <a:pt x="2589" y="1857"/>
                    </a:lnTo>
                    <a:lnTo>
                      <a:pt x="2589" y="1857"/>
                    </a:lnTo>
                    <a:lnTo>
                      <a:pt x="2589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66A1FFD4-0686-4FB2-A4DF-C22C59B5E2A3}"/>
                  </a:ext>
                </a:extLst>
              </p:cNvPr>
              <p:cNvSpPr/>
              <p:nvPr/>
            </p:nvSpPr>
            <p:spPr>
              <a:xfrm>
                <a:off x="6613461" y="5329321"/>
                <a:ext cx="8526" cy="5007"/>
              </a:xfrm>
              <a:custGeom>
                <a:avLst/>
                <a:gdLst>
                  <a:gd name="connsiteX0" fmla="*/ 1675 w 8526"/>
                  <a:gd name="connsiteY0" fmla="*/ 0 h 5007"/>
                  <a:gd name="connsiteX1" fmla="*/ 1675 w 8526"/>
                  <a:gd name="connsiteY1" fmla="*/ 5008 h 5007"/>
                  <a:gd name="connsiteX2" fmla="*/ 7302 w 8526"/>
                  <a:gd name="connsiteY2" fmla="*/ 0 h 5007"/>
                  <a:gd name="connsiteX3" fmla="*/ 1675 w 8526"/>
                  <a:gd name="connsiteY3" fmla="*/ 0 h 5007"/>
                  <a:gd name="connsiteX4" fmla="*/ 1675 w 8526"/>
                  <a:gd name="connsiteY4" fmla="*/ 0 h 5007"/>
                  <a:gd name="connsiteX5" fmla="*/ 1675 w 8526"/>
                  <a:gd name="connsiteY5" fmla="*/ 0 h 5007"/>
                  <a:gd name="connsiteX6" fmla="*/ 1675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56F904F1-72BA-2268-58AA-7D5664A1C23E}"/>
                  </a:ext>
                </a:extLst>
              </p:cNvPr>
              <p:cNvSpPr/>
              <p:nvPr/>
            </p:nvSpPr>
            <p:spPr>
              <a:xfrm>
                <a:off x="6612549" y="5328365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64 h 6864"/>
                  <a:gd name="connsiteX17" fmla="*/ 2588 w 10353"/>
                  <a:gd name="connsiteY17" fmla="*/ 5064 h 6864"/>
                  <a:gd name="connsiteX18" fmla="*/ 6584 w 10353"/>
                  <a:gd name="connsiteY18" fmla="*/ 3601 h 6864"/>
                  <a:gd name="connsiteX19" fmla="*/ 6584 w 10353"/>
                  <a:gd name="connsiteY19" fmla="*/ 3601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8 w 10353"/>
                  <a:gd name="connsiteY30" fmla="*/ 1913 h 6864"/>
                  <a:gd name="connsiteX31" fmla="*/ 2588 w 10353"/>
                  <a:gd name="connsiteY31" fmla="*/ 957 h 6864"/>
                  <a:gd name="connsiteX32" fmla="*/ 2588 w 10353"/>
                  <a:gd name="connsiteY32" fmla="*/ 1913 h 6864"/>
                  <a:gd name="connsiteX33" fmla="*/ 2588 w 10353"/>
                  <a:gd name="connsiteY33" fmla="*/ 1913 h 6864"/>
                  <a:gd name="connsiteX34" fmla="*/ 2588 w 10353"/>
                  <a:gd name="connsiteY34" fmla="*/ 1913 h 6864"/>
                  <a:gd name="connsiteX35" fmla="*/ 2588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113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1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4" y="5064"/>
                      <a:pt x="5346" y="4445"/>
                      <a:pt x="6584" y="3601"/>
                    </a:cubicBezTo>
                    <a:lnTo>
                      <a:pt x="6584" y="3601"/>
                    </a:lnTo>
                    <a:cubicBezTo>
                      <a:pt x="7540" y="3039"/>
                      <a:pt x="8159" y="2307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644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957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F67344D9-22E3-CFD8-275C-06E34F12D8C7}"/>
                  </a:ext>
                </a:extLst>
              </p:cNvPr>
              <p:cNvSpPr/>
              <p:nvPr/>
            </p:nvSpPr>
            <p:spPr>
              <a:xfrm>
                <a:off x="6536261" y="5612297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88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D37AC738-8D35-DD35-8616-281A50DFD6EE}"/>
                  </a:ext>
                </a:extLst>
              </p:cNvPr>
              <p:cNvSpPr/>
              <p:nvPr/>
            </p:nvSpPr>
            <p:spPr>
              <a:xfrm>
                <a:off x="6535292" y="5611284"/>
                <a:ext cx="10353" cy="6866"/>
              </a:xfrm>
              <a:custGeom>
                <a:avLst/>
                <a:gdLst>
                  <a:gd name="connsiteX0" fmla="*/ 0 w 10353"/>
                  <a:gd name="connsiteY0" fmla="*/ 4670 h 6866"/>
                  <a:gd name="connsiteX1" fmla="*/ 1857 w 10353"/>
                  <a:gd name="connsiteY1" fmla="*/ 394 h 6866"/>
                  <a:gd name="connsiteX2" fmla="*/ 1857 w 10353"/>
                  <a:gd name="connsiteY2" fmla="*/ 394 h 6866"/>
                  <a:gd name="connsiteX3" fmla="*/ 2138 w 10353"/>
                  <a:gd name="connsiteY3" fmla="*/ 0 h 6866"/>
                  <a:gd name="connsiteX4" fmla="*/ 2588 w 10353"/>
                  <a:gd name="connsiteY4" fmla="*/ 0 h 6866"/>
                  <a:gd name="connsiteX5" fmla="*/ 8215 w 10353"/>
                  <a:gd name="connsiteY5" fmla="*/ 0 h 6866"/>
                  <a:gd name="connsiteX6" fmla="*/ 8215 w 10353"/>
                  <a:gd name="connsiteY6" fmla="*/ 0 h 6866"/>
                  <a:gd name="connsiteX7" fmla="*/ 10353 w 10353"/>
                  <a:gd name="connsiteY7" fmla="*/ 1632 h 6866"/>
                  <a:gd name="connsiteX8" fmla="*/ 10353 w 10353"/>
                  <a:gd name="connsiteY8" fmla="*/ 1632 h 6866"/>
                  <a:gd name="connsiteX9" fmla="*/ 2588 w 10353"/>
                  <a:gd name="connsiteY9" fmla="*/ 6865 h 6866"/>
                  <a:gd name="connsiteX10" fmla="*/ 2588 w 10353"/>
                  <a:gd name="connsiteY10" fmla="*/ 6865 h 6866"/>
                  <a:gd name="connsiteX11" fmla="*/ 0 w 10353"/>
                  <a:gd name="connsiteY11" fmla="*/ 4670 h 6866"/>
                  <a:gd name="connsiteX12" fmla="*/ 0 w 10353"/>
                  <a:gd name="connsiteY12" fmla="*/ 4670 h 6866"/>
                  <a:gd name="connsiteX13" fmla="*/ 0 w 10353"/>
                  <a:gd name="connsiteY13" fmla="*/ 4670 h 6866"/>
                  <a:gd name="connsiteX14" fmla="*/ 0 w 10353"/>
                  <a:gd name="connsiteY14" fmla="*/ 4670 h 6866"/>
                  <a:gd name="connsiteX15" fmla="*/ 1913 w 10353"/>
                  <a:gd name="connsiteY15" fmla="*/ 4670 h 6866"/>
                  <a:gd name="connsiteX16" fmla="*/ 2644 w 10353"/>
                  <a:gd name="connsiteY16" fmla="*/ 5008 h 6866"/>
                  <a:gd name="connsiteX17" fmla="*/ 2644 w 10353"/>
                  <a:gd name="connsiteY17" fmla="*/ 5008 h 6866"/>
                  <a:gd name="connsiteX18" fmla="*/ 6640 w 10353"/>
                  <a:gd name="connsiteY18" fmla="*/ 3545 h 6866"/>
                  <a:gd name="connsiteX19" fmla="*/ 6640 w 10353"/>
                  <a:gd name="connsiteY19" fmla="*/ 3545 h 6866"/>
                  <a:gd name="connsiteX20" fmla="*/ 8440 w 10353"/>
                  <a:gd name="connsiteY20" fmla="*/ 1913 h 6866"/>
                  <a:gd name="connsiteX21" fmla="*/ 8440 w 10353"/>
                  <a:gd name="connsiteY21" fmla="*/ 1913 h 6866"/>
                  <a:gd name="connsiteX22" fmla="*/ 8271 w 10353"/>
                  <a:gd name="connsiteY22" fmla="*/ 1913 h 6866"/>
                  <a:gd name="connsiteX23" fmla="*/ 8271 w 10353"/>
                  <a:gd name="connsiteY23" fmla="*/ 1913 h 6866"/>
                  <a:gd name="connsiteX24" fmla="*/ 3151 w 10353"/>
                  <a:gd name="connsiteY24" fmla="*/ 1913 h 6866"/>
                  <a:gd name="connsiteX25" fmla="*/ 3151 w 10353"/>
                  <a:gd name="connsiteY25" fmla="*/ 1913 h 6866"/>
                  <a:gd name="connsiteX26" fmla="*/ 1913 w 10353"/>
                  <a:gd name="connsiteY26" fmla="*/ 4670 h 6866"/>
                  <a:gd name="connsiteX27" fmla="*/ 1913 w 10353"/>
                  <a:gd name="connsiteY27" fmla="*/ 4670 h 6866"/>
                  <a:gd name="connsiteX28" fmla="*/ 1913 w 10353"/>
                  <a:gd name="connsiteY28" fmla="*/ 4670 h 6866"/>
                  <a:gd name="connsiteX29" fmla="*/ 1913 w 10353"/>
                  <a:gd name="connsiteY29" fmla="*/ 4670 h 6866"/>
                  <a:gd name="connsiteX30" fmla="*/ 2644 w 10353"/>
                  <a:gd name="connsiteY30" fmla="*/ 1913 h 6866"/>
                  <a:gd name="connsiteX31" fmla="*/ 2644 w 10353"/>
                  <a:gd name="connsiteY31" fmla="*/ 1013 h 6866"/>
                  <a:gd name="connsiteX32" fmla="*/ 2644 w 10353"/>
                  <a:gd name="connsiteY32" fmla="*/ 1913 h 6866"/>
                  <a:gd name="connsiteX33" fmla="*/ 2644 w 10353"/>
                  <a:gd name="connsiteY33" fmla="*/ 1913 h 6866"/>
                  <a:gd name="connsiteX34" fmla="*/ 2644 w 10353"/>
                  <a:gd name="connsiteY34" fmla="*/ 1913 h 6866"/>
                  <a:gd name="connsiteX35" fmla="*/ 2644 w 10353"/>
                  <a:gd name="connsiteY35" fmla="*/ 1913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6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125" y="6921"/>
                      <a:pt x="56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913" y="4670"/>
                    </a:moveTo>
                    <a:cubicBezTo>
                      <a:pt x="2026" y="4952"/>
                      <a:pt x="1913" y="4895"/>
                      <a:pt x="2644" y="5008"/>
                    </a:cubicBezTo>
                    <a:lnTo>
                      <a:pt x="2644" y="5008"/>
                    </a:lnTo>
                    <a:cubicBezTo>
                      <a:pt x="3770" y="5008"/>
                      <a:pt x="5402" y="4389"/>
                      <a:pt x="6640" y="3545"/>
                    </a:cubicBezTo>
                    <a:lnTo>
                      <a:pt x="6640" y="3545"/>
                    </a:lnTo>
                    <a:cubicBezTo>
                      <a:pt x="7540" y="2982"/>
                      <a:pt x="8215" y="2251"/>
                      <a:pt x="8440" y="1913"/>
                    </a:cubicBezTo>
                    <a:lnTo>
                      <a:pt x="8440" y="1913"/>
                    </a:lnTo>
                    <a:cubicBezTo>
                      <a:pt x="8384" y="1913"/>
                      <a:pt x="8328" y="1913"/>
                      <a:pt x="8271" y="1913"/>
                    </a:cubicBezTo>
                    <a:lnTo>
                      <a:pt x="8271" y="1913"/>
                    </a:lnTo>
                    <a:cubicBezTo>
                      <a:pt x="5627" y="1913"/>
                      <a:pt x="3939" y="1913"/>
                      <a:pt x="3151" y="1913"/>
                    </a:cubicBezTo>
                    <a:lnTo>
                      <a:pt x="3151" y="1913"/>
                    </a:lnTo>
                    <a:cubicBezTo>
                      <a:pt x="2701" y="2588"/>
                      <a:pt x="1800" y="3995"/>
                      <a:pt x="1913" y="4670"/>
                    </a:cubicBezTo>
                    <a:lnTo>
                      <a:pt x="1913" y="4670"/>
                    </a:lnTo>
                    <a:lnTo>
                      <a:pt x="1913" y="4670"/>
                    </a:lnTo>
                    <a:lnTo>
                      <a:pt x="1913" y="4670"/>
                    </a:lnTo>
                    <a:close/>
                    <a:moveTo>
                      <a:pt x="2644" y="1913"/>
                    </a:moveTo>
                    <a:lnTo>
                      <a:pt x="2644" y="10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488CDF99-6D70-D5EE-9531-9462438F1F2C}"/>
                  </a:ext>
                </a:extLst>
              </p:cNvPr>
              <p:cNvSpPr/>
              <p:nvPr/>
            </p:nvSpPr>
            <p:spPr>
              <a:xfrm>
                <a:off x="6400371" y="5450412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0E2B601F-86E1-0672-F8D1-C9C818B365A4}"/>
                  </a:ext>
                </a:extLst>
              </p:cNvPr>
              <p:cNvSpPr/>
              <p:nvPr/>
            </p:nvSpPr>
            <p:spPr>
              <a:xfrm>
                <a:off x="6399402" y="5449512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8 w 10353"/>
                  <a:gd name="connsiteY16" fmla="*/ 4952 h 6864"/>
                  <a:gd name="connsiteX17" fmla="*/ 2588 w 10353"/>
                  <a:gd name="connsiteY17" fmla="*/ 4952 h 6864"/>
                  <a:gd name="connsiteX18" fmla="*/ 6584 w 10353"/>
                  <a:gd name="connsiteY18" fmla="*/ 3489 h 6864"/>
                  <a:gd name="connsiteX19" fmla="*/ 6584 w 10353"/>
                  <a:gd name="connsiteY19" fmla="*/ 3489 h 6864"/>
                  <a:gd name="connsiteX20" fmla="*/ 8384 w 10353"/>
                  <a:gd name="connsiteY20" fmla="*/ 1857 h 6864"/>
                  <a:gd name="connsiteX21" fmla="*/ 8384 w 10353"/>
                  <a:gd name="connsiteY21" fmla="*/ 1857 h 6864"/>
                  <a:gd name="connsiteX22" fmla="*/ 8215 w 10353"/>
                  <a:gd name="connsiteY22" fmla="*/ 1857 h 6864"/>
                  <a:gd name="connsiteX23" fmla="*/ 8215 w 10353"/>
                  <a:gd name="connsiteY23" fmla="*/ 1857 h 6864"/>
                  <a:gd name="connsiteX24" fmla="*/ 3095 w 10353"/>
                  <a:gd name="connsiteY24" fmla="*/ 1857 h 6864"/>
                  <a:gd name="connsiteX25" fmla="*/ 3095 w 10353"/>
                  <a:gd name="connsiteY25" fmla="*/ 1857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8 w 10353"/>
                  <a:gd name="connsiteY30" fmla="*/ 1857 h 6864"/>
                  <a:gd name="connsiteX31" fmla="*/ 2588 w 10353"/>
                  <a:gd name="connsiteY31" fmla="*/ 956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1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39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8" y="4952"/>
                    </a:cubicBezTo>
                    <a:lnTo>
                      <a:pt x="2588" y="4952"/>
                    </a:lnTo>
                    <a:cubicBezTo>
                      <a:pt x="3714" y="5008"/>
                      <a:pt x="5346" y="4332"/>
                      <a:pt x="6584" y="3489"/>
                    </a:cubicBezTo>
                    <a:lnTo>
                      <a:pt x="6584" y="3489"/>
                    </a:lnTo>
                    <a:cubicBezTo>
                      <a:pt x="7484" y="2926"/>
                      <a:pt x="8103" y="2195"/>
                      <a:pt x="8384" y="1857"/>
                    </a:cubicBezTo>
                    <a:lnTo>
                      <a:pt x="8384" y="1857"/>
                    </a:lnTo>
                    <a:cubicBezTo>
                      <a:pt x="8328" y="1857"/>
                      <a:pt x="8271" y="1857"/>
                      <a:pt x="8215" y="1857"/>
                    </a:cubicBezTo>
                    <a:lnTo>
                      <a:pt x="8215" y="1857"/>
                    </a:lnTo>
                    <a:cubicBezTo>
                      <a:pt x="5571" y="1857"/>
                      <a:pt x="3883" y="1857"/>
                      <a:pt x="3095" y="1857"/>
                    </a:cubicBezTo>
                    <a:lnTo>
                      <a:pt x="3095" y="1857"/>
                    </a:lnTo>
                    <a:cubicBezTo>
                      <a:pt x="2701" y="2532"/>
                      <a:pt x="1801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8" y="1857"/>
                    </a:moveTo>
                    <a:lnTo>
                      <a:pt x="2588" y="956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6C4C5D1C-E400-6788-ACF6-B93ECE25E6C5}"/>
                  </a:ext>
                </a:extLst>
              </p:cNvPr>
              <p:cNvSpPr/>
              <p:nvPr/>
            </p:nvSpPr>
            <p:spPr>
              <a:xfrm>
                <a:off x="6649474" y="5287570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EE7B2B6C-4C3E-98C5-04E0-090C496DE9A0}"/>
                  </a:ext>
                </a:extLst>
              </p:cNvPr>
              <p:cNvSpPr/>
              <p:nvPr/>
            </p:nvSpPr>
            <p:spPr>
              <a:xfrm>
                <a:off x="6648561" y="5286557"/>
                <a:ext cx="10353" cy="6867"/>
              </a:xfrm>
              <a:custGeom>
                <a:avLst/>
                <a:gdLst>
                  <a:gd name="connsiteX0" fmla="*/ 0 w 10353"/>
                  <a:gd name="connsiteY0" fmla="*/ 4670 h 6867"/>
                  <a:gd name="connsiteX1" fmla="*/ 1857 w 10353"/>
                  <a:gd name="connsiteY1" fmla="*/ 394 h 6867"/>
                  <a:gd name="connsiteX2" fmla="*/ 1857 w 10353"/>
                  <a:gd name="connsiteY2" fmla="*/ 394 h 6867"/>
                  <a:gd name="connsiteX3" fmla="*/ 2138 w 10353"/>
                  <a:gd name="connsiteY3" fmla="*/ 0 h 6867"/>
                  <a:gd name="connsiteX4" fmla="*/ 2588 w 10353"/>
                  <a:gd name="connsiteY4" fmla="*/ 0 h 6867"/>
                  <a:gd name="connsiteX5" fmla="*/ 8215 w 10353"/>
                  <a:gd name="connsiteY5" fmla="*/ 0 h 6867"/>
                  <a:gd name="connsiteX6" fmla="*/ 8215 w 10353"/>
                  <a:gd name="connsiteY6" fmla="*/ 0 h 6867"/>
                  <a:gd name="connsiteX7" fmla="*/ 10353 w 10353"/>
                  <a:gd name="connsiteY7" fmla="*/ 1632 h 6867"/>
                  <a:gd name="connsiteX8" fmla="*/ 10353 w 10353"/>
                  <a:gd name="connsiteY8" fmla="*/ 1632 h 6867"/>
                  <a:gd name="connsiteX9" fmla="*/ 2588 w 10353"/>
                  <a:gd name="connsiteY9" fmla="*/ 6865 h 6867"/>
                  <a:gd name="connsiteX10" fmla="*/ 2588 w 10353"/>
                  <a:gd name="connsiteY10" fmla="*/ 6865 h 6867"/>
                  <a:gd name="connsiteX11" fmla="*/ 0 w 10353"/>
                  <a:gd name="connsiteY11" fmla="*/ 4670 h 6867"/>
                  <a:gd name="connsiteX12" fmla="*/ 0 w 10353"/>
                  <a:gd name="connsiteY12" fmla="*/ 4670 h 6867"/>
                  <a:gd name="connsiteX13" fmla="*/ 0 w 10353"/>
                  <a:gd name="connsiteY13" fmla="*/ 4670 h 6867"/>
                  <a:gd name="connsiteX14" fmla="*/ 0 w 10353"/>
                  <a:gd name="connsiteY14" fmla="*/ 4670 h 6867"/>
                  <a:gd name="connsiteX15" fmla="*/ 1857 w 10353"/>
                  <a:gd name="connsiteY15" fmla="*/ 4670 h 6867"/>
                  <a:gd name="connsiteX16" fmla="*/ 2588 w 10353"/>
                  <a:gd name="connsiteY16" fmla="*/ 5064 h 6867"/>
                  <a:gd name="connsiteX17" fmla="*/ 2588 w 10353"/>
                  <a:gd name="connsiteY17" fmla="*/ 5064 h 6867"/>
                  <a:gd name="connsiteX18" fmla="*/ 6584 w 10353"/>
                  <a:gd name="connsiteY18" fmla="*/ 3601 h 6867"/>
                  <a:gd name="connsiteX19" fmla="*/ 6584 w 10353"/>
                  <a:gd name="connsiteY19" fmla="*/ 3601 h 6867"/>
                  <a:gd name="connsiteX20" fmla="*/ 8384 w 10353"/>
                  <a:gd name="connsiteY20" fmla="*/ 1970 h 6867"/>
                  <a:gd name="connsiteX21" fmla="*/ 8384 w 10353"/>
                  <a:gd name="connsiteY21" fmla="*/ 1970 h 6867"/>
                  <a:gd name="connsiteX22" fmla="*/ 8215 w 10353"/>
                  <a:gd name="connsiteY22" fmla="*/ 1970 h 6867"/>
                  <a:gd name="connsiteX23" fmla="*/ 8215 w 10353"/>
                  <a:gd name="connsiteY23" fmla="*/ 1970 h 6867"/>
                  <a:gd name="connsiteX24" fmla="*/ 3095 w 10353"/>
                  <a:gd name="connsiteY24" fmla="*/ 1970 h 6867"/>
                  <a:gd name="connsiteX25" fmla="*/ 3095 w 10353"/>
                  <a:gd name="connsiteY25" fmla="*/ 1970 h 6867"/>
                  <a:gd name="connsiteX26" fmla="*/ 1857 w 10353"/>
                  <a:gd name="connsiteY26" fmla="*/ 4670 h 6867"/>
                  <a:gd name="connsiteX27" fmla="*/ 1857 w 10353"/>
                  <a:gd name="connsiteY27" fmla="*/ 4670 h 6867"/>
                  <a:gd name="connsiteX28" fmla="*/ 1857 w 10353"/>
                  <a:gd name="connsiteY28" fmla="*/ 4670 h 6867"/>
                  <a:gd name="connsiteX29" fmla="*/ 1857 w 10353"/>
                  <a:gd name="connsiteY29" fmla="*/ 4670 h 6867"/>
                  <a:gd name="connsiteX30" fmla="*/ 2588 w 10353"/>
                  <a:gd name="connsiteY30" fmla="*/ 1913 h 6867"/>
                  <a:gd name="connsiteX31" fmla="*/ 2588 w 10353"/>
                  <a:gd name="connsiteY31" fmla="*/ 1013 h 6867"/>
                  <a:gd name="connsiteX32" fmla="*/ 2588 w 10353"/>
                  <a:gd name="connsiteY32" fmla="*/ 1913 h 6867"/>
                  <a:gd name="connsiteX33" fmla="*/ 2588 w 10353"/>
                  <a:gd name="connsiteY33" fmla="*/ 1913 h 6867"/>
                  <a:gd name="connsiteX34" fmla="*/ 2588 w 10353"/>
                  <a:gd name="connsiteY34" fmla="*/ 1913 h 6867"/>
                  <a:gd name="connsiteX35" fmla="*/ 2588 w 10353"/>
                  <a:gd name="connsiteY35" fmla="*/ 1913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7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921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4" y="5064"/>
                      <a:pt x="5345" y="4445"/>
                      <a:pt x="6584" y="3601"/>
                    </a:cubicBezTo>
                    <a:lnTo>
                      <a:pt x="6584" y="3601"/>
                    </a:lnTo>
                    <a:cubicBezTo>
                      <a:pt x="7484" y="3039"/>
                      <a:pt x="8102" y="2307"/>
                      <a:pt x="8384" y="1970"/>
                    </a:cubicBezTo>
                    <a:lnTo>
                      <a:pt x="8384" y="1970"/>
                    </a:lnTo>
                    <a:cubicBezTo>
                      <a:pt x="8328" y="1970"/>
                      <a:pt x="8271" y="1970"/>
                      <a:pt x="8215" y="1970"/>
                    </a:cubicBezTo>
                    <a:lnTo>
                      <a:pt x="8215" y="1970"/>
                    </a:lnTo>
                    <a:cubicBezTo>
                      <a:pt x="5571" y="1970"/>
                      <a:pt x="3882" y="1970"/>
                      <a:pt x="3095" y="1970"/>
                    </a:cubicBezTo>
                    <a:lnTo>
                      <a:pt x="3095" y="1970"/>
                    </a:lnTo>
                    <a:cubicBezTo>
                      <a:pt x="2644" y="2588"/>
                      <a:pt x="1800" y="4052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10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BF34A4CB-E097-8CDF-6BD8-E14B8FE2361E}"/>
                  </a:ext>
                </a:extLst>
              </p:cNvPr>
              <p:cNvSpPr/>
              <p:nvPr/>
            </p:nvSpPr>
            <p:spPr>
              <a:xfrm>
                <a:off x="6643565" y="5318855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DFEFB273-4FFD-DACD-0D7E-B0DCAF147230}"/>
                  </a:ext>
                </a:extLst>
              </p:cNvPr>
              <p:cNvSpPr/>
              <p:nvPr/>
            </p:nvSpPr>
            <p:spPr>
              <a:xfrm>
                <a:off x="6642596" y="5317899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08 h 6864"/>
                  <a:gd name="connsiteX17" fmla="*/ 2589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6 w 10353"/>
                  <a:gd name="connsiteY22" fmla="*/ 1913 h 6864"/>
                  <a:gd name="connsiteX23" fmla="*/ 8216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645 w 10353"/>
                  <a:gd name="connsiteY30" fmla="*/ 1857 h 6864"/>
                  <a:gd name="connsiteX31" fmla="*/ 2645 w 10353"/>
                  <a:gd name="connsiteY31" fmla="*/ 956 h 6864"/>
                  <a:gd name="connsiteX32" fmla="*/ 2645 w 10353"/>
                  <a:gd name="connsiteY32" fmla="*/ 1857 h 6864"/>
                  <a:gd name="connsiteX33" fmla="*/ 2645 w 10353"/>
                  <a:gd name="connsiteY33" fmla="*/ 1857 h 6864"/>
                  <a:gd name="connsiteX34" fmla="*/ 2645 w 10353"/>
                  <a:gd name="connsiteY34" fmla="*/ 1857 h 6864"/>
                  <a:gd name="connsiteX35" fmla="*/ 2645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64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3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5" y="1857"/>
                    </a:moveTo>
                    <a:lnTo>
                      <a:pt x="2645" y="956"/>
                    </a:lnTo>
                    <a:lnTo>
                      <a:pt x="2645" y="1857"/>
                    </a:lnTo>
                    <a:lnTo>
                      <a:pt x="2645" y="1857"/>
                    </a:lnTo>
                    <a:lnTo>
                      <a:pt x="2645" y="1857"/>
                    </a:lnTo>
                    <a:lnTo>
                      <a:pt x="2645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85AF1550-0488-35F0-08B5-3E99A3B1292E}"/>
                  </a:ext>
                </a:extLst>
              </p:cNvPr>
              <p:cNvSpPr/>
              <p:nvPr/>
            </p:nvSpPr>
            <p:spPr>
              <a:xfrm>
                <a:off x="6637320" y="5409279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7903F77A-527C-D7F7-35F6-6419B07EA0DE}"/>
                  </a:ext>
                </a:extLst>
              </p:cNvPr>
              <p:cNvSpPr/>
              <p:nvPr/>
            </p:nvSpPr>
            <p:spPr>
              <a:xfrm>
                <a:off x="6636350" y="5408323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64 h 6864"/>
                  <a:gd name="connsiteX17" fmla="*/ 2589 w 10353"/>
                  <a:gd name="connsiteY17" fmla="*/ 5064 h 6864"/>
                  <a:gd name="connsiteX18" fmla="*/ 6584 w 10353"/>
                  <a:gd name="connsiteY18" fmla="*/ 3601 h 6864"/>
                  <a:gd name="connsiteX19" fmla="*/ 6584 w 10353"/>
                  <a:gd name="connsiteY19" fmla="*/ 3601 h 6864"/>
                  <a:gd name="connsiteX20" fmla="*/ 8384 w 10353"/>
                  <a:gd name="connsiteY20" fmla="*/ 1969 h 6864"/>
                  <a:gd name="connsiteX21" fmla="*/ 8384 w 10353"/>
                  <a:gd name="connsiteY21" fmla="*/ 1969 h 6864"/>
                  <a:gd name="connsiteX22" fmla="*/ 8216 w 10353"/>
                  <a:gd name="connsiteY22" fmla="*/ 1969 h 6864"/>
                  <a:gd name="connsiteX23" fmla="*/ 8216 w 10353"/>
                  <a:gd name="connsiteY23" fmla="*/ 1969 h 6864"/>
                  <a:gd name="connsiteX24" fmla="*/ 3095 w 10353"/>
                  <a:gd name="connsiteY24" fmla="*/ 1969 h 6864"/>
                  <a:gd name="connsiteX25" fmla="*/ 3095 w 10353"/>
                  <a:gd name="connsiteY25" fmla="*/ 1969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9 w 10353"/>
                  <a:gd name="connsiteY30" fmla="*/ 1913 h 6864"/>
                  <a:gd name="connsiteX31" fmla="*/ 2589 w 10353"/>
                  <a:gd name="connsiteY31" fmla="*/ 1013 h 6864"/>
                  <a:gd name="connsiteX32" fmla="*/ 2589 w 10353"/>
                  <a:gd name="connsiteY32" fmla="*/ 1913 h 6864"/>
                  <a:gd name="connsiteX33" fmla="*/ 2589 w 10353"/>
                  <a:gd name="connsiteY33" fmla="*/ 1913 h 6864"/>
                  <a:gd name="connsiteX34" fmla="*/ 2589 w 10353"/>
                  <a:gd name="connsiteY34" fmla="*/ 1913 h 6864"/>
                  <a:gd name="connsiteX35" fmla="*/ 2589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113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9" y="5064"/>
                    </a:cubicBezTo>
                    <a:lnTo>
                      <a:pt x="2589" y="5064"/>
                    </a:lnTo>
                    <a:cubicBezTo>
                      <a:pt x="3714" y="5064"/>
                      <a:pt x="5346" y="4445"/>
                      <a:pt x="6584" y="3601"/>
                    </a:cubicBezTo>
                    <a:lnTo>
                      <a:pt x="6584" y="3601"/>
                    </a:lnTo>
                    <a:cubicBezTo>
                      <a:pt x="7484" y="3038"/>
                      <a:pt x="8103" y="2307"/>
                      <a:pt x="8384" y="1969"/>
                    </a:cubicBezTo>
                    <a:lnTo>
                      <a:pt x="8384" y="1969"/>
                    </a:lnTo>
                    <a:cubicBezTo>
                      <a:pt x="8328" y="1969"/>
                      <a:pt x="8272" y="1969"/>
                      <a:pt x="8216" y="1969"/>
                    </a:cubicBezTo>
                    <a:lnTo>
                      <a:pt x="8216" y="1969"/>
                    </a:lnTo>
                    <a:cubicBezTo>
                      <a:pt x="5571" y="1969"/>
                      <a:pt x="3883" y="1969"/>
                      <a:pt x="3095" y="1969"/>
                    </a:cubicBezTo>
                    <a:lnTo>
                      <a:pt x="3095" y="1969"/>
                    </a:lnTo>
                    <a:cubicBezTo>
                      <a:pt x="2701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10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CAFEBA2B-AB39-1ECD-6349-D3ECE8F283A1}"/>
                  </a:ext>
                </a:extLst>
              </p:cNvPr>
              <p:cNvSpPr/>
              <p:nvPr/>
            </p:nvSpPr>
            <p:spPr>
              <a:xfrm>
                <a:off x="6855980" y="4999192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C594FA0E-556C-F2A8-0D04-75D531A61443}"/>
                  </a:ext>
                </a:extLst>
              </p:cNvPr>
              <p:cNvSpPr/>
              <p:nvPr/>
            </p:nvSpPr>
            <p:spPr>
              <a:xfrm>
                <a:off x="6855067" y="4998123"/>
                <a:ext cx="10353" cy="6867"/>
              </a:xfrm>
              <a:custGeom>
                <a:avLst/>
                <a:gdLst>
                  <a:gd name="connsiteX0" fmla="*/ 0 w 10353"/>
                  <a:gd name="connsiteY0" fmla="*/ 4670 h 6867"/>
                  <a:gd name="connsiteX1" fmla="*/ 1857 w 10353"/>
                  <a:gd name="connsiteY1" fmla="*/ 394 h 6867"/>
                  <a:gd name="connsiteX2" fmla="*/ 1857 w 10353"/>
                  <a:gd name="connsiteY2" fmla="*/ 394 h 6867"/>
                  <a:gd name="connsiteX3" fmla="*/ 2138 w 10353"/>
                  <a:gd name="connsiteY3" fmla="*/ 0 h 6867"/>
                  <a:gd name="connsiteX4" fmla="*/ 2589 w 10353"/>
                  <a:gd name="connsiteY4" fmla="*/ 0 h 6867"/>
                  <a:gd name="connsiteX5" fmla="*/ 8216 w 10353"/>
                  <a:gd name="connsiteY5" fmla="*/ 0 h 6867"/>
                  <a:gd name="connsiteX6" fmla="*/ 8216 w 10353"/>
                  <a:gd name="connsiteY6" fmla="*/ 0 h 6867"/>
                  <a:gd name="connsiteX7" fmla="*/ 10354 w 10353"/>
                  <a:gd name="connsiteY7" fmla="*/ 1632 h 6867"/>
                  <a:gd name="connsiteX8" fmla="*/ 10354 w 10353"/>
                  <a:gd name="connsiteY8" fmla="*/ 1632 h 6867"/>
                  <a:gd name="connsiteX9" fmla="*/ 2589 w 10353"/>
                  <a:gd name="connsiteY9" fmla="*/ 6865 h 6867"/>
                  <a:gd name="connsiteX10" fmla="*/ 2589 w 10353"/>
                  <a:gd name="connsiteY10" fmla="*/ 6865 h 6867"/>
                  <a:gd name="connsiteX11" fmla="*/ 0 w 10353"/>
                  <a:gd name="connsiteY11" fmla="*/ 4670 h 6867"/>
                  <a:gd name="connsiteX12" fmla="*/ 0 w 10353"/>
                  <a:gd name="connsiteY12" fmla="*/ 4670 h 6867"/>
                  <a:gd name="connsiteX13" fmla="*/ 0 w 10353"/>
                  <a:gd name="connsiteY13" fmla="*/ 4670 h 6867"/>
                  <a:gd name="connsiteX14" fmla="*/ 0 w 10353"/>
                  <a:gd name="connsiteY14" fmla="*/ 4670 h 6867"/>
                  <a:gd name="connsiteX15" fmla="*/ 1857 w 10353"/>
                  <a:gd name="connsiteY15" fmla="*/ 4670 h 6867"/>
                  <a:gd name="connsiteX16" fmla="*/ 2589 w 10353"/>
                  <a:gd name="connsiteY16" fmla="*/ 5008 h 6867"/>
                  <a:gd name="connsiteX17" fmla="*/ 2589 w 10353"/>
                  <a:gd name="connsiteY17" fmla="*/ 5008 h 6867"/>
                  <a:gd name="connsiteX18" fmla="*/ 6584 w 10353"/>
                  <a:gd name="connsiteY18" fmla="*/ 3545 h 6867"/>
                  <a:gd name="connsiteX19" fmla="*/ 6584 w 10353"/>
                  <a:gd name="connsiteY19" fmla="*/ 3545 h 6867"/>
                  <a:gd name="connsiteX20" fmla="*/ 8384 w 10353"/>
                  <a:gd name="connsiteY20" fmla="*/ 1913 h 6867"/>
                  <a:gd name="connsiteX21" fmla="*/ 8384 w 10353"/>
                  <a:gd name="connsiteY21" fmla="*/ 1913 h 6867"/>
                  <a:gd name="connsiteX22" fmla="*/ 8216 w 10353"/>
                  <a:gd name="connsiteY22" fmla="*/ 1913 h 6867"/>
                  <a:gd name="connsiteX23" fmla="*/ 8216 w 10353"/>
                  <a:gd name="connsiteY23" fmla="*/ 1913 h 6867"/>
                  <a:gd name="connsiteX24" fmla="*/ 3095 w 10353"/>
                  <a:gd name="connsiteY24" fmla="*/ 1913 h 6867"/>
                  <a:gd name="connsiteX25" fmla="*/ 3095 w 10353"/>
                  <a:gd name="connsiteY25" fmla="*/ 1913 h 6867"/>
                  <a:gd name="connsiteX26" fmla="*/ 1857 w 10353"/>
                  <a:gd name="connsiteY26" fmla="*/ 4670 h 6867"/>
                  <a:gd name="connsiteX27" fmla="*/ 1857 w 10353"/>
                  <a:gd name="connsiteY27" fmla="*/ 4670 h 6867"/>
                  <a:gd name="connsiteX28" fmla="*/ 1857 w 10353"/>
                  <a:gd name="connsiteY28" fmla="*/ 4670 h 6867"/>
                  <a:gd name="connsiteX29" fmla="*/ 1857 w 10353"/>
                  <a:gd name="connsiteY29" fmla="*/ 4670 h 6867"/>
                  <a:gd name="connsiteX30" fmla="*/ 2589 w 10353"/>
                  <a:gd name="connsiteY30" fmla="*/ 1913 h 6867"/>
                  <a:gd name="connsiteX31" fmla="*/ 2589 w 10353"/>
                  <a:gd name="connsiteY31" fmla="*/ 1013 h 6867"/>
                  <a:gd name="connsiteX32" fmla="*/ 2589 w 10353"/>
                  <a:gd name="connsiteY32" fmla="*/ 1913 h 6867"/>
                  <a:gd name="connsiteX33" fmla="*/ 2589 w 10353"/>
                  <a:gd name="connsiteY33" fmla="*/ 1913 h 6867"/>
                  <a:gd name="connsiteX34" fmla="*/ 2589 w 10353"/>
                  <a:gd name="connsiteY34" fmla="*/ 1913 h 6867"/>
                  <a:gd name="connsiteX35" fmla="*/ 2589 w 10353"/>
                  <a:gd name="connsiteY35" fmla="*/ 1913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7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921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541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645" y="2588"/>
                      <a:pt x="1801" y="4052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10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2BAF8624-6D16-25B7-58CC-A9A42A7C3AAC}"/>
                  </a:ext>
                </a:extLst>
              </p:cNvPr>
              <p:cNvSpPr/>
              <p:nvPr/>
            </p:nvSpPr>
            <p:spPr>
              <a:xfrm>
                <a:off x="6511896" y="4886373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14F443DF-7888-25C9-1E18-BED8A3178BA3}"/>
                  </a:ext>
                </a:extLst>
              </p:cNvPr>
              <p:cNvSpPr/>
              <p:nvPr/>
            </p:nvSpPr>
            <p:spPr>
              <a:xfrm>
                <a:off x="6510984" y="4885473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3 w 10353"/>
                  <a:gd name="connsiteY18" fmla="*/ 3545 h 6864"/>
                  <a:gd name="connsiteX19" fmla="*/ 6583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4 w 10353"/>
                  <a:gd name="connsiteY24" fmla="*/ 1913 h 6864"/>
                  <a:gd name="connsiteX25" fmla="*/ 3094 w 10353"/>
                  <a:gd name="connsiteY25" fmla="*/ 1913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8 w 10353"/>
                  <a:gd name="connsiteY30" fmla="*/ 1857 h 6864"/>
                  <a:gd name="connsiteX31" fmla="*/ 2588 w 10353"/>
                  <a:gd name="connsiteY31" fmla="*/ 956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59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08"/>
                      <a:pt x="0" y="5739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8" y="5008"/>
                    </a:cubicBezTo>
                    <a:lnTo>
                      <a:pt x="2588" y="5008"/>
                    </a:lnTo>
                    <a:cubicBezTo>
                      <a:pt x="3713" y="5008"/>
                      <a:pt x="5345" y="4389"/>
                      <a:pt x="6583" y="3545"/>
                    </a:cubicBezTo>
                    <a:lnTo>
                      <a:pt x="6583" y="3545"/>
                    </a:lnTo>
                    <a:cubicBezTo>
                      <a:pt x="7484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644" y="2532"/>
                      <a:pt x="1800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8" y="1857"/>
                    </a:moveTo>
                    <a:lnTo>
                      <a:pt x="2588" y="956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2E55EE22-A374-AFAD-8396-5F97B55D7D71}"/>
                  </a:ext>
                </a:extLst>
              </p:cNvPr>
              <p:cNvSpPr/>
              <p:nvPr/>
            </p:nvSpPr>
            <p:spPr>
              <a:xfrm>
                <a:off x="6541156" y="4905392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5A6811FE-FA01-B35C-B37B-D5DC6965065C}"/>
                  </a:ext>
                </a:extLst>
              </p:cNvPr>
              <p:cNvSpPr/>
              <p:nvPr/>
            </p:nvSpPr>
            <p:spPr>
              <a:xfrm>
                <a:off x="6540187" y="4904436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913 w 10353"/>
                  <a:gd name="connsiteY15" fmla="*/ 4670 h 6864"/>
                  <a:gd name="connsiteX16" fmla="*/ 2644 w 10353"/>
                  <a:gd name="connsiteY16" fmla="*/ 5008 h 6864"/>
                  <a:gd name="connsiteX17" fmla="*/ 2644 w 10353"/>
                  <a:gd name="connsiteY17" fmla="*/ 5008 h 6864"/>
                  <a:gd name="connsiteX18" fmla="*/ 6640 w 10353"/>
                  <a:gd name="connsiteY18" fmla="*/ 3545 h 6864"/>
                  <a:gd name="connsiteX19" fmla="*/ 6640 w 10353"/>
                  <a:gd name="connsiteY19" fmla="*/ 3545 h 6864"/>
                  <a:gd name="connsiteX20" fmla="*/ 8440 w 10353"/>
                  <a:gd name="connsiteY20" fmla="*/ 1913 h 6864"/>
                  <a:gd name="connsiteX21" fmla="*/ 8440 w 10353"/>
                  <a:gd name="connsiteY21" fmla="*/ 1913 h 6864"/>
                  <a:gd name="connsiteX22" fmla="*/ 8271 w 10353"/>
                  <a:gd name="connsiteY22" fmla="*/ 1913 h 6864"/>
                  <a:gd name="connsiteX23" fmla="*/ 8271 w 10353"/>
                  <a:gd name="connsiteY23" fmla="*/ 1913 h 6864"/>
                  <a:gd name="connsiteX24" fmla="*/ 3151 w 10353"/>
                  <a:gd name="connsiteY24" fmla="*/ 1913 h 6864"/>
                  <a:gd name="connsiteX25" fmla="*/ 3151 w 10353"/>
                  <a:gd name="connsiteY25" fmla="*/ 1913 h 6864"/>
                  <a:gd name="connsiteX26" fmla="*/ 1913 w 10353"/>
                  <a:gd name="connsiteY26" fmla="*/ 4670 h 6864"/>
                  <a:gd name="connsiteX27" fmla="*/ 1913 w 10353"/>
                  <a:gd name="connsiteY27" fmla="*/ 4670 h 6864"/>
                  <a:gd name="connsiteX28" fmla="*/ 1913 w 10353"/>
                  <a:gd name="connsiteY28" fmla="*/ 4670 h 6864"/>
                  <a:gd name="connsiteX29" fmla="*/ 1913 w 10353"/>
                  <a:gd name="connsiteY29" fmla="*/ 4670 h 6864"/>
                  <a:gd name="connsiteX30" fmla="*/ 2644 w 10353"/>
                  <a:gd name="connsiteY30" fmla="*/ 1913 h 6864"/>
                  <a:gd name="connsiteX31" fmla="*/ 2644 w 10353"/>
                  <a:gd name="connsiteY31" fmla="*/ 956 h 6864"/>
                  <a:gd name="connsiteX32" fmla="*/ 2644 w 10353"/>
                  <a:gd name="connsiteY32" fmla="*/ 1913 h 6864"/>
                  <a:gd name="connsiteX33" fmla="*/ 2644 w 10353"/>
                  <a:gd name="connsiteY33" fmla="*/ 1913 h 6864"/>
                  <a:gd name="connsiteX34" fmla="*/ 2644 w 10353"/>
                  <a:gd name="connsiteY34" fmla="*/ 1913 h 6864"/>
                  <a:gd name="connsiteX35" fmla="*/ 2644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125" y="6865"/>
                      <a:pt x="56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913" y="4670"/>
                    </a:moveTo>
                    <a:cubicBezTo>
                      <a:pt x="2026" y="4952"/>
                      <a:pt x="1913" y="4895"/>
                      <a:pt x="2644" y="5008"/>
                    </a:cubicBezTo>
                    <a:lnTo>
                      <a:pt x="2644" y="5008"/>
                    </a:lnTo>
                    <a:cubicBezTo>
                      <a:pt x="3770" y="5008"/>
                      <a:pt x="5345" y="4389"/>
                      <a:pt x="6640" y="3545"/>
                    </a:cubicBezTo>
                    <a:lnTo>
                      <a:pt x="6640" y="3545"/>
                    </a:lnTo>
                    <a:cubicBezTo>
                      <a:pt x="7540" y="2982"/>
                      <a:pt x="8159" y="2251"/>
                      <a:pt x="8440" y="1913"/>
                    </a:cubicBezTo>
                    <a:lnTo>
                      <a:pt x="8440" y="1913"/>
                    </a:lnTo>
                    <a:cubicBezTo>
                      <a:pt x="8384" y="1913"/>
                      <a:pt x="8328" y="1913"/>
                      <a:pt x="8271" y="1913"/>
                    </a:cubicBezTo>
                    <a:lnTo>
                      <a:pt x="8271" y="1913"/>
                    </a:lnTo>
                    <a:cubicBezTo>
                      <a:pt x="5627" y="1913"/>
                      <a:pt x="3939" y="1913"/>
                      <a:pt x="3151" y="1913"/>
                    </a:cubicBezTo>
                    <a:lnTo>
                      <a:pt x="3151" y="1913"/>
                    </a:lnTo>
                    <a:cubicBezTo>
                      <a:pt x="2701" y="2588"/>
                      <a:pt x="1800" y="3995"/>
                      <a:pt x="1913" y="4670"/>
                    </a:cubicBezTo>
                    <a:lnTo>
                      <a:pt x="1913" y="4670"/>
                    </a:lnTo>
                    <a:lnTo>
                      <a:pt x="1913" y="4670"/>
                    </a:lnTo>
                    <a:lnTo>
                      <a:pt x="1913" y="4670"/>
                    </a:lnTo>
                    <a:close/>
                    <a:moveTo>
                      <a:pt x="2644" y="1913"/>
                    </a:moveTo>
                    <a:lnTo>
                      <a:pt x="2644" y="956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FBBC4ED8-2957-79EF-5A0D-4525677566D1}"/>
                  </a:ext>
                </a:extLst>
              </p:cNvPr>
              <p:cNvSpPr/>
              <p:nvPr/>
            </p:nvSpPr>
            <p:spPr>
              <a:xfrm>
                <a:off x="6475772" y="4914901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88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15F228BE-313E-70F4-6416-47F47ADDF5DD}"/>
                  </a:ext>
                </a:extLst>
              </p:cNvPr>
              <p:cNvSpPr/>
              <p:nvPr/>
            </p:nvSpPr>
            <p:spPr>
              <a:xfrm>
                <a:off x="6474859" y="4913945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4 w 10353"/>
                  <a:gd name="connsiteY24" fmla="*/ 1913 h 6864"/>
                  <a:gd name="connsiteX25" fmla="*/ 3094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8 w 10353"/>
                  <a:gd name="connsiteY30" fmla="*/ 1857 h 6864"/>
                  <a:gd name="connsiteX31" fmla="*/ 2588 w 10353"/>
                  <a:gd name="connsiteY31" fmla="*/ 956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113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08"/>
                    </a:cubicBezTo>
                    <a:lnTo>
                      <a:pt x="2588" y="5008"/>
                    </a:lnTo>
                    <a:cubicBezTo>
                      <a:pt x="3714" y="5008"/>
                      <a:pt x="5345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59" y="2307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644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857"/>
                    </a:moveTo>
                    <a:lnTo>
                      <a:pt x="2588" y="956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A610DA36-F545-7084-4C82-8B631B9FD3EE}"/>
                  </a:ext>
                </a:extLst>
              </p:cNvPr>
              <p:cNvSpPr/>
              <p:nvPr/>
            </p:nvSpPr>
            <p:spPr>
              <a:xfrm>
                <a:off x="6447018" y="4960198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DC130358-9918-8A9C-7EB9-3E4CADBA0F93}"/>
                  </a:ext>
                </a:extLst>
              </p:cNvPr>
              <p:cNvSpPr/>
              <p:nvPr/>
            </p:nvSpPr>
            <p:spPr>
              <a:xfrm>
                <a:off x="6446106" y="4959185"/>
                <a:ext cx="10353" cy="6867"/>
              </a:xfrm>
              <a:custGeom>
                <a:avLst/>
                <a:gdLst>
                  <a:gd name="connsiteX0" fmla="*/ 0 w 10353"/>
                  <a:gd name="connsiteY0" fmla="*/ 4670 h 6867"/>
                  <a:gd name="connsiteX1" fmla="*/ 1857 w 10353"/>
                  <a:gd name="connsiteY1" fmla="*/ 394 h 6867"/>
                  <a:gd name="connsiteX2" fmla="*/ 1857 w 10353"/>
                  <a:gd name="connsiteY2" fmla="*/ 394 h 6867"/>
                  <a:gd name="connsiteX3" fmla="*/ 2138 w 10353"/>
                  <a:gd name="connsiteY3" fmla="*/ 0 h 6867"/>
                  <a:gd name="connsiteX4" fmla="*/ 2588 w 10353"/>
                  <a:gd name="connsiteY4" fmla="*/ 0 h 6867"/>
                  <a:gd name="connsiteX5" fmla="*/ 8215 w 10353"/>
                  <a:gd name="connsiteY5" fmla="*/ 0 h 6867"/>
                  <a:gd name="connsiteX6" fmla="*/ 8215 w 10353"/>
                  <a:gd name="connsiteY6" fmla="*/ 0 h 6867"/>
                  <a:gd name="connsiteX7" fmla="*/ 10353 w 10353"/>
                  <a:gd name="connsiteY7" fmla="*/ 1632 h 6867"/>
                  <a:gd name="connsiteX8" fmla="*/ 10353 w 10353"/>
                  <a:gd name="connsiteY8" fmla="*/ 1632 h 6867"/>
                  <a:gd name="connsiteX9" fmla="*/ 2588 w 10353"/>
                  <a:gd name="connsiteY9" fmla="*/ 6865 h 6867"/>
                  <a:gd name="connsiteX10" fmla="*/ 2588 w 10353"/>
                  <a:gd name="connsiteY10" fmla="*/ 6865 h 6867"/>
                  <a:gd name="connsiteX11" fmla="*/ 0 w 10353"/>
                  <a:gd name="connsiteY11" fmla="*/ 4670 h 6867"/>
                  <a:gd name="connsiteX12" fmla="*/ 0 w 10353"/>
                  <a:gd name="connsiteY12" fmla="*/ 4670 h 6867"/>
                  <a:gd name="connsiteX13" fmla="*/ 0 w 10353"/>
                  <a:gd name="connsiteY13" fmla="*/ 4670 h 6867"/>
                  <a:gd name="connsiteX14" fmla="*/ 0 w 10353"/>
                  <a:gd name="connsiteY14" fmla="*/ 4670 h 6867"/>
                  <a:gd name="connsiteX15" fmla="*/ 1857 w 10353"/>
                  <a:gd name="connsiteY15" fmla="*/ 4670 h 6867"/>
                  <a:gd name="connsiteX16" fmla="*/ 2588 w 10353"/>
                  <a:gd name="connsiteY16" fmla="*/ 5064 h 6867"/>
                  <a:gd name="connsiteX17" fmla="*/ 2588 w 10353"/>
                  <a:gd name="connsiteY17" fmla="*/ 5064 h 6867"/>
                  <a:gd name="connsiteX18" fmla="*/ 6583 w 10353"/>
                  <a:gd name="connsiteY18" fmla="*/ 3601 h 6867"/>
                  <a:gd name="connsiteX19" fmla="*/ 6583 w 10353"/>
                  <a:gd name="connsiteY19" fmla="*/ 3601 h 6867"/>
                  <a:gd name="connsiteX20" fmla="*/ 8384 w 10353"/>
                  <a:gd name="connsiteY20" fmla="*/ 1913 h 6867"/>
                  <a:gd name="connsiteX21" fmla="*/ 8384 w 10353"/>
                  <a:gd name="connsiteY21" fmla="*/ 1913 h 6867"/>
                  <a:gd name="connsiteX22" fmla="*/ 8215 w 10353"/>
                  <a:gd name="connsiteY22" fmla="*/ 1913 h 6867"/>
                  <a:gd name="connsiteX23" fmla="*/ 8215 w 10353"/>
                  <a:gd name="connsiteY23" fmla="*/ 1913 h 6867"/>
                  <a:gd name="connsiteX24" fmla="*/ 3094 w 10353"/>
                  <a:gd name="connsiteY24" fmla="*/ 1913 h 6867"/>
                  <a:gd name="connsiteX25" fmla="*/ 3094 w 10353"/>
                  <a:gd name="connsiteY25" fmla="*/ 1913 h 6867"/>
                  <a:gd name="connsiteX26" fmla="*/ 1857 w 10353"/>
                  <a:gd name="connsiteY26" fmla="*/ 4670 h 6867"/>
                  <a:gd name="connsiteX27" fmla="*/ 1857 w 10353"/>
                  <a:gd name="connsiteY27" fmla="*/ 4670 h 6867"/>
                  <a:gd name="connsiteX28" fmla="*/ 1857 w 10353"/>
                  <a:gd name="connsiteY28" fmla="*/ 4670 h 6867"/>
                  <a:gd name="connsiteX29" fmla="*/ 1857 w 10353"/>
                  <a:gd name="connsiteY29" fmla="*/ 4670 h 6867"/>
                  <a:gd name="connsiteX30" fmla="*/ 2588 w 10353"/>
                  <a:gd name="connsiteY30" fmla="*/ 1913 h 6867"/>
                  <a:gd name="connsiteX31" fmla="*/ 2588 w 10353"/>
                  <a:gd name="connsiteY31" fmla="*/ 1013 h 6867"/>
                  <a:gd name="connsiteX32" fmla="*/ 2588 w 10353"/>
                  <a:gd name="connsiteY32" fmla="*/ 1913 h 6867"/>
                  <a:gd name="connsiteX33" fmla="*/ 2588 w 10353"/>
                  <a:gd name="connsiteY33" fmla="*/ 1913 h 6867"/>
                  <a:gd name="connsiteX34" fmla="*/ 2588 w 10353"/>
                  <a:gd name="connsiteY34" fmla="*/ 1913 h 6867"/>
                  <a:gd name="connsiteX35" fmla="*/ 2588 w 10353"/>
                  <a:gd name="connsiteY35" fmla="*/ 1913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7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921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3" y="5064"/>
                      <a:pt x="5289" y="4389"/>
                      <a:pt x="6583" y="3601"/>
                    </a:cubicBezTo>
                    <a:lnTo>
                      <a:pt x="6583" y="3601"/>
                    </a:lnTo>
                    <a:cubicBezTo>
                      <a:pt x="7484" y="3038"/>
                      <a:pt x="8159" y="2307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644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10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2F694E9F-3985-97D3-2BBE-C3DD3181FA44}"/>
                  </a:ext>
                </a:extLst>
              </p:cNvPr>
              <p:cNvSpPr/>
              <p:nvPr/>
            </p:nvSpPr>
            <p:spPr>
              <a:xfrm>
                <a:off x="6665285" y="4935496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5AD24813-98A7-B3EB-4A47-DF7D1686C349}"/>
                  </a:ext>
                </a:extLst>
              </p:cNvPr>
              <p:cNvSpPr/>
              <p:nvPr/>
            </p:nvSpPr>
            <p:spPr>
              <a:xfrm>
                <a:off x="6664316" y="4934596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8 w 10353"/>
                  <a:gd name="connsiteY16" fmla="*/ 4952 h 6864"/>
                  <a:gd name="connsiteX17" fmla="*/ 2588 w 10353"/>
                  <a:gd name="connsiteY17" fmla="*/ 4952 h 6864"/>
                  <a:gd name="connsiteX18" fmla="*/ 6583 w 10353"/>
                  <a:gd name="connsiteY18" fmla="*/ 3489 h 6864"/>
                  <a:gd name="connsiteX19" fmla="*/ 6583 w 10353"/>
                  <a:gd name="connsiteY19" fmla="*/ 3489 h 6864"/>
                  <a:gd name="connsiteX20" fmla="*/ 8384 w 10353"/>
                  <a:gd name="connsiteY20" fmla="*/ 1857 h 6864"/>
                  <a:gd name="connsiteX21" fmla="*/ 8384 w 10353"/>
                  <a:gd name="connsiteY21" fmla="*/ 1857 h 6864"/>
                  <a:gd name="connsiteX22" fmla="*/ 8215 w 10353"/>
                  <a:gd name="connsiteY22" fmla="*/ 1857 h 6864"/>
                  <a:gd name="connsiteX23" fmla="*/ 8215 w 10353"/>
                  <a:gd name="connsiteY23" fmla="*/ 1857 h 6864"/>
                  <a:gd name="connsiteX24" fmla="*/ 3094 w 10353"/>
                  <a:gd name="connsiteY24" fmla="*/ 1857 h 6864"/>
                  <a:gd name="connsiteX25" fmla="*/ 3094 w 10353"/>
                  <a:gd name="connsiteY25" fmla="*/ 1857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644 w 10353"/>
                  <a:gd name="connsiteY30" fmla="*/ 1857 h 6864"/>
                  <a:gd name="connsiteX31" fmla="*/ 2644 w 10353"/>
                  <a:gd name="connsiteY31" fmla="*/ 956 h 6864"/>
                  <a:gd name="connsiteX32" fmla="*/ 2644 w 10353"/>
                  <a:gd name="connsiteY32" fmla="*/ 1857 h 6864"/>
                  <a:gd name="connsiteX33" fmla="*/ 2644 w 10353"/>
                  <a:gd name="connsiteY33" fmla="*/ 1857 h 6864"/>
                  <a:gd name="connsiteX34" fmla="*/ 2644 w 10353"/>
                  <a:gd name="connsiteY34" fmla="*/ 1857 h 6864"/>
                  <a:gd name="connsiteX35" fmla="*/ 2644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112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59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09"/>
                      <a:pt x="56" y="5740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8" y="4952"/>
                    </a:cubicBezTo>
                    <a:lnTo>
                      <a:pt x="2588" y="4952"/>
                    </a:lnTo>
                    <a:cubicBezTo>
                      <a:pt x="3713" y="4952"/>
                      <a:pt x="5345" y="4333"/>
                      <a:pt x="6583" y="3489"/>
                    </a:cubicBezTo>
                    <a:lnTo>
                      <a:pt x="6583" y="3489"/>
                    </a:lnTo>
                    <a:cubicBezTo>
                      <a:pt x="7484" y="2926"/>
                      <a:pt x="8159" y="2195"/>
                      <a:pt x="8384" y="1857"/>
                    </a:cubicBezTo>
                    <a:lnTo>
                      <a:pt x="8384" y="1857"/>
                    </a:lnTo>
                    <a:cubicBezTo>
                      <a:pt x="8328" y="1857"/>
                      <a:pt x="8271" y="1857"/>
                      <a:pt x="8215" y="1857"/>
                    </a:cubicBezTo>
                    <a:lnTo>
                      <a:pt x="8215" y="1857"/>
                    </a:lnTo>
                    <a:cubicBezTo>
                      <a:pt x="5571" y="1857"/>
                      <a:pt x="3882" y="1857"/>
                      <a:pt x="3094" y="1857"/>
                    </a:cubicBezTo>
                    <a:lnTo>
                      <a:pt x="3094" y="1857"/>
                    </a:lnTo>
                    <a:cubicBezTo>
                      <a:pt x="2701" y="2532"/>
                      <a:pt x="1800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644" y="1857"/>
                    </a:moveTo>
                    <a:lnTo>
                      <a:pt x="2644" y="956"/>
                    </a:lnTo>
                    <a:lnTo>
                      <a:pt x="2644" y="1857"/>
                    </a:lnTo>
                    <a:lnTo>
                      <a:pt x="2644" y="1857"/>
                    </a:lnTo>
                    <a:lnTo>
                      <a:pt x="2644" y="1857"/>
                    </a:lnTo>
                    <a:lnTo>
                      <a:pt x="2644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3629977B-C1A0-C36D-018A-07F31D3B5B0A}"/>
                  </a:ext>
                </a:extLst>
              </p:cNvPr>
              <p:cNvSpPr/>
              <p:nvPr/>
            </p:nvSpPr>
            <p:spPr>
              <a:xfrm>
                <a:off x="6617288" y="4957441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55E2583B-A912-224A-D734-B32D962020E5}"/>
                  </a:ext>
                </a:extLst>
              </p:cNvPr>
              <p:cNvSpPr/>
              <p:nvPr/>
            </p:nvSpPr>
            <p:spPr>
              <a:xfrm>
                <a:off x="6616375" y="4956540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3 w 10353"/>
                  <a:gd name="connsiteY18" fmla="*/ 3545 h 6864"/>
                  <a:gd name="connsiteX19" fmla="*/ 6583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4 w 10353"/>
                  <a:gd name="connsiteY24" fmla="*/ 1913 h 6864"/>
                  <a:gd name="connsiteX25" fmla="*/ 3094 w 10353"/>
                  <a:gd name="connsiteY25" fmla="*/ 1913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8 w 10353"/>
                  <a:gd name="connsiteY30" fmla="*/ 1800 h 6864"/>
                  <a:gd name="connsiteX31" fmla="*/ 2588 w 10353"/>
                  <a:gd name="connsiteY31" fmla="*/ 900 h 6864"/>
                  <a:gd name="connsiteX32" fmla="*/ 2588 w 10353"/>
                  <a:gd name="connsiteY32" fmla="*/ 1800 h 6864"/>
                  <a:gd name="connsiteX33" fmla="*/ 2588 w 10353"/>
                  <a:gd name="connsiteY33" fmla="*/ 1800 h 6864"/>
                  <a:gd name="connsiteX34" fmla="*/ 2588 w 10353"/>
                  <a:gd name="connsiteY34" fmla="*/ 1800 h 6864"/>
                  <a:gd name="connsiteX35" fmla="*/ 2588 w 10353"/>
                  <a:gd name="connsiteY35" fmla="*/ 1800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583"/>
                      <a:pt x="2588" y="6865"/>
                    </a:cubicBezTo>
                    <a:lnTo>
                      <a:pt x="2588" y="6865"/>
                    </a:lnTo>
                    <a:cubicBezTo>
                      <a:pt x="1069" y="6808"/>
                      <a:pt x="0" y="5739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1"/>
                      <a:pt x="1857" y="4839"/>
                      <a:pt x="2588" y="5008"/>
                    </a:cubicBezTo>
                    <a:lnTo>
                      <a:pt x="2588" y="5008"/>
                    </a:lnTo>
                    <a:cubicBezTo>
                      <a:pt x="3713" y="5008"/>
                      <a:pt x="5345" y="4389"/>
                      <a:pt x="6583" y="3545"/>
                    </a:cubicBezTo>
                    <a:lnTo>
                      <a:pt x="6583" y="3545"/>
                    </a:lnTo>
                    <a:cubicBezTo>
                      <a:pt x="7484" y="2982"/>
                      <a:pt x="8102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644" y="2476"/>
                      <a:pt x="1800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8" y="1800"/>
                    </a:moveTo>
                    <a:lnTo>
                      <a:pt x="2588" y="900"/>
                    </a:lnTo>
                    <a:lnTo>
                      <a:pt x="2588" y="1800"/>
                    </a:lnTo>
                    <a:lnTo>
                      <a:pt x="2588" y="1800"/>
                    </a:lnTo>
                    <a:lnTo>
                      <a:pt x="2588" y="1800"/>
                    </a:lnTo>
                    <a:lnTo>
                      <a:pt x="2588" y="180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C8DCE241-FD33-5EB8-B69F-177F4A8EC198}"/>
                  </a:ext>
                </a:extLst>
              </p:cNvPr>
              <p:cNvSpPr/>
              <p:nvPr/>
            </p:nvSpPr>
            <p:spPr>
              <a:xfrm>
                <a:off x="6670574" y="4955134"/>
                <a:ext cx="8526" cy="5007"/>
              </a:xfrm>
              <a:custGeom>
                <a:avLst/>
                <a:gdLst>
                  <a:gd name="connsiteX0" fmla="*/ 1675 w 8526"/>
                  <a:gd name="connsiteY0" fmla="*/ 0 h 5007"/>
                  <a:gd name="connsiteX1" fmla="*/ 1675 w 8526"/>
                  <a:gd name="connsiteY1" fmla="*/ 5008 h 5007"/>
                  <a:gd name="connsiteX2" fmla="*/ 7302 w 8526"/>
                  <a:gd name="connsiteY2" fmla="*/ 0 h 5007"/>
                  <a:gd name="connsiteX3" fmla="*/ 1675 w 8526"/>
                  <a:gd name="connsiteY3" fmla="*/ 0 h 5007"/>
                  <a:gd name="connsiteX4" fmla="*/ 1675 w 8526"/>
                  <a:gd name="connsiteY4" fmla="*/ 0 h 5007"/>
                  <a:gd name="connsiteX5" fmla="*/ 1675 w 8526"/>
                  <a:gd name="connsiteY5" fmla="*/ 0 h 5007"/>
                  <a:gd name="connsiteX6" fmla="*/ 1675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5C2593B3-F387-F053-30FC-2DB4D5E3A598}"/>
                  </a:ext>
                </a:extLst>
              </p:cNvPr>
              <p:cNvSpPr/>
              <p:nvPr/>
            </p:nvSpPr>
            <p:spPr>
              <a:xfrm>
                <a:off x="6669605" y="4954233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644 w 10353"/>
                  <a:gd name="connsiteY30" fmla="*/ 1857 h 6864"/>
                  <a:gd name="connsiteX31" fmla="*/ 2644 w 10353"/>
                  <a:gd name="connsiteY31" fmla="*/ 900 h 6864"/>
                  <a:gd name="connsiteX32" fmla="*/ 2644 w 10353"/>
                  <a:gd name="connsiteY32" fmla="*/ 1857 h 6864"/>
                  <a:gd name="connsiteX33" fmla="*/ 2644 w 10353"/>
                  <a:gd name="connsiteY33" fmla="*/ 1857 h 6864"/>
                  <a:gd name="connsiteX34" fmla="*/ 2644 w 10353"/>
                  <a:gd name="connsiteY34" fmla="*/ 1857 h 6864"/>
                  <a:gd name="connsiteX35" fmla="*/ 2644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40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8" y="5008"/>
                    </a:cubicBezTo>
                    <a:lnTo>
                      <a:pt x="2588" y="5008"/>
                    </a:lnTo>
                    <a:cubicBezTo>
                      <a:pt x="3714" y="5008"/>
                      <a:pt x="5345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32"/>
                      <a:pt x="1800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644" y="1857"/>
                    </a:moveTo>
                    <a:lnTo>
                      <a:pt x="2644" y="900"/>
                    </a:lnTo>
                    <a:lnTo>
                      <a:pt x="2644" y="1857"/>
                    </a:lnTo>
                    <a:lnTo>
                      <a:pt x="2644" y="1857"/>
                    </a:lnTo>
                    <a:lnTo>
                      <a:pt x="2644" y="1857"/>
                    </a:lnTo>
                    <a:lnTo>
                      <a:pt x="2644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5E8B07C4-846F-1B4F-172A-BB5B938F3B52}"/>
                  </a:ext>
                </a:extLst>
              </p:cNvPr>
              <p:cNvSpPr/>
              <p:nvPr/>
            </p:nvSpPr>
            <p:spPr>
              <a:xfrm>
                <a:off x="6786769" y="4645486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931D3770-F91C-4A37-C2B0-DB9621408D7E}"/>
                  </a:ext>
                </a:extLst>
              </p:cNvPr>
              <p:cNvSpPr/>
              <p:nvPr/>
            </p:nvSpPr>
            <p:spPr>
              <a:xfrm>
                <a:off x="6785857" y="4644530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3 w 10353"/>
                  <a:gd name="connsiteY18" fmla="*/ 3545 h 6864"/>
                  <a:gd name="connsiteX19" fmla="*/ 6583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4 w 10353"/>
                  <a:gd name="connsiteY24" fmla="*/ 1913 h 6864"/>
                  <a:gd name="connsiteX25" fmla="*/ 3094 w 10353"/>
                  <a:gd name="connsiteY25" fmla="*/ 1913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8 w 10353"/>
                  <a:gd name="connsiteY30" fmla="*/ 1857 h 6864"/>
                  <a:gd name="connsiteX31" fmla="*/ 2588 w 10353"/>
                  <a:gd name="connsiteY31" fmla="*/ 900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8" y="5008"/>
                    </a:cubicBezTo>
                    <a:lnTo>
                      <a:pt x="2588" y="5008"/>
                    </a:lnTo>
                    <a:cubicBezTo>
                      <a:pt x="3713" y="5008"/>
                      <a:pt x="5345" y="4389"/>
                      <a:pt x="6583" y="3545"/>
                    </a:cubicBezTo>
                    <a:lnTo>
                      <a:pt x="6583" y="3545"/>
                    </a:lnTo>
                    <a:cubicBezTo>
                      <a:pt x="7540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701" y="2532"/>
                      <a:pt x="1800" y="3995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8" y="1857"/>
                    </a:moveTo>
                    <a:lnTo>
                      <a:pt x="2588" y="900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B26CBD60-9355-CBDA-EB25-EFC1F22D73EC}"/>
                  </a:ext>
                </a:extLst>
              </p:cNvPr>
              <p:cNvSpPr/>
              <p:nvPr/>
            </p:nvSpPr>
            <p:spPr>
              <a:xfrm>
                <a:off x="6478867" y="4932795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320AF211-DE9A-6B41-35B1-90D9256D019B}"/>
                  </a:ext>
                </a:extLst>
              </p:cNvPr>
              <p:cNvSpPr/>
              <p:nvPr/>
            </p:nvSpPr>
            <p:spPr>
              <a:xfrm>
                <a:off x="6477953" y="4931838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64 h 6864"/>
                  <a:gd name="connsiteX17" fmla="*/ 2589 w 10353"/>
                  <a:gd name="connsiteY17" fmla="*/ 5064 h 6864"/>
                  <a:gd name="connsiteX18" fmla="*/ 6584 w 10353"/>
                  <a:gd name="connsiteY18" fmla="*/ 3601 h 6864"/>
                  <a:gd name="connsiteX19" fmla="*/ 6584 w 10353"/>
                  <a:gd name="connsiteY19" fmla="*/ 3601 h 6864"/>
                  <a:gd name="connsiteX20" fmla="*/ 8385 w 10353"/>
                  <a:gd name="connsiteY20" fmla="*/ 1969 h 6864"/>
                  <a:gd name="connsiteX21" fmla="*/ 8385 w 10353"/>
                  <a:gd name="connsiteY21" fmla="*/ 1969 h 6864"/>
                  <a:gd name="connsiteX22" fmla="*/ 8216 w 10353"/>
                  <a:gd name="connsiteY22" fmla="*/ 1969 h 6864"/>
                  <a:gd name="connsiteX23" fmla="*/ 8216 w 10353"/>
                  <a:gd name="connsiteY23" fmla="*/ 1969 h 6864"/>
                  <a:gd name="connsiteX24" fmla="*/ 3095 w 10353"/>
                  <a:gd name="connsiteY24" fmla="*/ 1969 h 6864"/>
                  <a:gd name="connsiteX25" fmla="*/ 3095 w 10353"/>
                  <a:gd name="connsiteY25" fmla="*/ 1969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9 w 10353"/>
                  <a:gd name="connsiteY30" fmla="*/ 1913 h 6864"/>
                  <a:gd name="connsiteX31" fmla="*/ 2589 w 10353"/>
                  <a:gd name="connsiteY31" fmla="*/ 1013 h 6864"/>
                  <a:gd name="connsiteX32" fmla="*/ 2589 w 10353"/>
                  <a:gd name="connsiteY32" fmla="*/ 1913 h 6864"/>
                  <a:gd name="connsiteX33" fmla="*/ 2589 w 10353"/>
                  <a:gd name="connsiteY33" fmla="*/ 1913 h 6864"/>
                  <a:gd name="connsiteX34" fmla="*/ 2589 w 10353"/>
                  <a:gd name="connsiteY34" fmla="*/ 1913 h 6864"/>
                  <a:gd name="connsiteX35" fmla="*/ 2589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64"/>
                    </a:cubicBezTo>
                    <a:lnTo>
                      <a:pt x="2589" y="5064"/>
                    </a:lnTo>
                    <a:cubicBezTo>
                      <a:pt x="3714" y="5064"/>
                      <a:pt x="5346" y="4445"/>
                      <a:pt x="6584" y="3601"/>
                    </a:cubicBezTo>
                    <a:lnTo>
                      <a:pt x="6584" y="3601"/>
                    </a:lnTo>
                    <a:cubicBezTo>
                      <a:pt x="7484" y="3038"/>
                      <a:pt x="8159" y="2307"/>
                      <a:pt x="8385" y="1969"/>
                    </a:cubicBezTo>
                    <a:lnTo>
                      <a:pt x="8385" y="1969"/>
                    </a:lnTo>
                    <a:cubicBezTo>
                      <a:pt x="8328" y="1969"/>
                      <a:pt x="8272" y="1969"/>
                      <a:pt x="8216" y="1969"/>
                    </a:cubicBezTo>
                    <a:lnTo>
                      <a:pt x="8216" y="1969"/>
                    </a:lnTo>
                    <a:cubicBezTo>
                      <a:pt x="5571" y="1969"/>
                      <a:pt x="3883" y="1969"/>
                      <a:pt x="3095" y="1969"/>
                    </a:cubicBezTo>
                    <a:lnTo>
                      <a:pt x="3095" y="1969"/>
                    </a:lnTo>
                    <a:cubicBezTo>
                      <a:pt x="2645" y="2588"/>
                      <a:pt x="1745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10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9E58FBF4-3257-4434-C56E-091735A0F109}"/>
                  </a:ext>
                </a:extLst>
              </p:cNvPr>
              <p:cNvSpPr/>
              <p:nvPr/>
            </p:nvSpPr>
            <p:spPr>
              <a:xfrm>
                <a:off x="6348435" y="5488956"/>
                <a:ext cx="8526" cy="5007"/>
              </a:xfrm>
              <a:custGeom>
                <a:avLst/>
                <a:gdLst>
                  <a:gd name="connsiteX0" fmla="*/ 1675 w 8526"/>
                  <a:gd name="connsiteY0" fmla="*/ 0 h 5007"/>
                  <a:gd name="connsiteX1" fmla="*/ 1675 w 8526"/>
                  <a:gd name="connsiteY1" fmla="*/ 5008 h 5007"/>
                  <a:gd name="connsiteX2" fmla="*/ 7302 w 8526"/>
                  <a:gd name="connsiteY2" fmla="*/ 0 h 5007"/>
                  <a:gd name="connsiteX3" fmla="*/ 1675 w 8526"/>
                  <a:gd name="connsiteY3" fmla="*/ 0 h 5007"/>
                  <a:gd name="connsiteX4" fmla="*/ 1675 w 8526"/>
                  <a:gd name="connsiteY4" fmla="*/ 0 h 5007"/>
                  <a:gd name="connsiteX5" fmla="*/ 1675 w 8526"/>
                  <a:gd name="connsiteY5" fmla="*/ 0 h 5007"/>
                  <a:gd name="connsiteX6" fmla="*/ 1675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89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FC2B480B-EB0F-4CB1-6FC0-270BA9066165}"/>
                  </a:ext>
                </a:extLst>
              </p:cNvPr>
              <p:cNvSpPr/>
              <p:nvPr/>
            </p:nvSpPr>
            <p:spPr>
              <a:xfrm>
                <a:off x="6347523" y="5488056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8 w 10353"/>
                  <a:gd name="connsiteY30" fmla="*/ 1857 h 6864"/>
                  <a:gd name="connsiteX31" fmla="*/ 2588 w 10353"/>
                  <a:gd name="connsiteY31" fmla="*/ 900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09"/>
                      <a:pt x="0" y="5740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8" y="5008"/>
                    </a:cubicBezTo>
                    <a:lnTo>
                      <a:pt x="2588" y="5008"/>
                    </a:lnTo>
                    <a:cubicBezTo>
                      <a:pt x="3714" y="5008"/>
                      <a:pt x="5345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5" y="1913"/>
                    </a:cubicBezTo>
                    <a:lnTo>
                      <a:pt x="3095" y="1913"/>
                    </a:lnTo>
                    <a:cubicBezTo>
                      <a:pt x="2644" y="2532"/>
                      <a:pt x="1800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8" y="1857"/>
                    </a:moveTo>
                    <a:lnTo>
                      <a:pt x="2588" y="900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AB7F2740-6222-6383-38AD-9ACE4D62C8B7}"/>
                  </a:ext>
                </a:extLst>
              </p:cNvPr>
              <p:cNvSpPr/>
              <p:nvPr/>
            </p:nvSpPr>
            <p:spPr>
              <a:xfrm>
                <a:off x="6808771" y="5363195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FDFA38E4-4006-5210-02B2-C62355B3FE7C}"/>
                  </a:ext>
                </a:extLst>
              </p:cNvPr>
              <p:cNvSpPr/>
              <p:nvPr/>
            </p:nvSpPr>
            <p:spPr>
              <a:xfrm>
                <a:off x="6807857" y="5362239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64 h 6864"/>
                  <a:gd name="connsiteX17" fmla="*/ 2589 w 10353"/>
                  <a:gd name="connsiteY17" fmla="*/ 5064 h 6864"/>
                  <a:gd name="connsiteX18" fmla="*/ 6584 w 10353"/>
                  <a:gd name="connsiteY18" fmla="*/ 3601 h 6864"/>
                  <a:gd name="connsiteX19" fmla="*/ 6584 w 10353"/>
                  <a:gd name="connsiteY19" fmla="*/ 3601 h 6864"/>
                  <a:gd name="connsiteX20" fmla="*/ 8385 w 10353"/>
                  <a:gd name="connsiteY20" fmla="*/ 1969 h 6864"/>
                  <a:gd name="connsiteX21" fmla="*/ 8385 w 10353"/>
                  <a:gd name="connsiteY21" fmla="*/ 1969 h 6864"/>
                  <a:gd name="connsiteX22" fmla="*/ 8216 w 10353"/>
                  <a:gd name="connsiteY22" fmla="*/ 1969 h 6864"/>
                  <a:gd name="connsiteX23" fmla="*/ 8216 w 10353"/>
                  <a:gd name="connsiteY23" fmla="*/ 1969 h 6864"/>
                  <a:gd name="connsiteX24" fmla="*/ 3095 w 10353"/>
                  <a:gd name="connsiteY24" fmla="*/ 1969 h 6864"/>
                  <a:gd name="connsiteX25" fmla="*/ 3095 w 10353"/>
                  <a:gd name="connsiteY25" fmla="*/ 1969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9 w 10353"/>
                  <a:gd name="connsiteY30" fmla="*/ 1857 h 6864"/>
                  <a:gd name="connsiteX31" fmla="*/ 2589 w 10353"/>
                  <a:gd name="connsiteY31" fmla="*/ 956 h 6864"/>
                  <a:gd name="connsiteX32" fmla="*/ 2589 w 10353"/>
                  <a:gd name="connsiteY32" fmla="*/ 1857 h 6864"/>
                  <a:gd name="connsiteX33" fmla="*/ 2589 w 10353"/>
                  <a:gd name="connsiteY33" fmla="*/ 1857 h 6864"/>
                  <a:gd name="connsiteX34" fmla="*/ 2589 w 10353"/>
                  <a:gd name="connsiteY34" fmla="*/ 1857 h 6864"/>
                  <a:gd name="connsiteX35" fmla="*/ 2589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113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64"/>
                    </a:cubicBezTo>
                    <a:lnTo>
                      <a:pt x="2589" y="5064"/>
                    </a:lnTo>
                    <a:cubicBezTo>
                      <a:pt x="3714" y="5064"/>
                      <a:pt x="5346" y="4445"/>
                      <a:pt x="6584" y="3601"/>
                    </a:cubicBezTo>
                    <a:lnTo>
                      <a:pt x="6584" y="3601"/>
                    </a:lnTo>
                    <a:cubicBezTo>
                      <a:pt x="7484" y="3038"/>
                      <a:pt x="8103" y="2307"/>
                      <a:pt x="8385" y="1969"/>
                    </a:cubicBezTo>
                    <a:lnTo>
                      <a:pt x="8385" y="1969"/>
                    </a:lnTo>
                    <a:cubicBezTo>
                      <a:pt x="8328" y="1969"/>
                      <a:pt x="8272" y="1969"/>
                      <a:pt x="8216" y="1969"/>
                    </a:cubicBezTo>
                    <a:lnTo>
                      <a:pt x="8216" y="1969"/>
                    </a:lnTo>
                    <a:cubicBezTo>
                      <a:pt x="5571" y="1969"/>
                      <a:pt x="3883" y="1969"/>
                      <a:pt x="3095" y="1969"/>
                    </a:cubicBezTo>
                    <a:lnTo>
                      <a:pt x="3095" y="1969"/>
                    </a:lnTo>
                    <a:cubicBezTo>
                      <a:pt x="2645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857"/>
                    </a:moveTo>
                    <a:lnTo>
                      <a:pt x="2589" y="956"/>
                    </a:lnTo>
                    <a:lnTo>
                      <a:pt x="2589" y="1857"/>
                    </a:lnTo>
                    <a:lnTo>
                      <a:pt x="2589" y="1857"/>
                    </a:lnTo>
                    <a:lnTo>
                      <a:pt x="2589" y="1857"/>
                    </a:lnTo>
                    <a:lnTo>
                      <a:pt x="2589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13273679-C4FB-E9E8-C33E-FAFED6618E55}"/>
                  </a:ext>
                </a:extLst>
              </p:cNvPr>
              <p:cNvSpPr/>
              <p:nvPr/>
            </p:nvSpPr>
            <p:spPr>
              <a:xfrm>
                <a:off x="6469751" y="5476239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5DA516A2-B2E2-7132-BC2F-3D0A5471B772}"/>
                  </a:ext>
                </a:extLst>
              </p:cNvPr>
              <p:cNvSpPr/>
              <p:nvPr/>
            </p:nvSpPr>
            <p:spPr>
              <a:xfrm>
                <a:off x="6468838" y="5475226"/>
                <a:ext cx="10353" cy="6866"/>
              </a:xfrm>
              <a:custGeom>
                <a:avLst/>
                <a:gdLst>
                  <a:gd name="connsiteX0" fmla="*/ 0 w 10353"/>
                  <a:gd name="connsiteY0" fmla="*/ 4670 h 6866"/>
                  <a:gd name="connsiteX1" fmla="*/ 1857 w 10353"/>
                  <a:gd name="connsiteY1" fmla="*/ 394 h 6866"/>
                  <a:gd name="connsiteX2" fmla="*/ 1857 w 10353"/>
                  <a:gd name="connsiteY2" fmla="*/ 394 h 6866"/>
                  <a:gd name="connsiteX3" fmla="*/ 2138 w 10353"/>
                  <a:gd name="connsiteY3" fmla="*/ 0 h 6866"/>
                  <a:gd name="connsiteX4" fmla="*/ 2589 w 10353"/>
                  <a:gd name="connsiteY4" fmla="*/ 0 h 6866"/>
                  <a:gd name="connsiteX5" fmla="*/ 8216 w 10353"/>
                  <a:gd name="connsiteY5" fmla="*/ 0 h 6866"/>
                  <a:gd name="connsiteX6" fmla="*/ 8216 w 10353"/>
                  <a:gd name="connsiteY6" fmla="*/ 0 h 6866"/>
                  <a:gd name="connsiteX7" fmla="*/ 10354 w 10353"/>
                  <a:gd name="connsiteY7" fmla="*/ 1632 h 6866"/>
                  <a:gd name="connsiteX8" fmla="*/ 10354 w 10353"/>
                  <a:gd name="connsiteY8" fmla="*/ 1632 h 6866"/>
                  <a:gd name="connsiteX9" fmla="*/ 2589 w 10353"/>
                  <a:gd name="connsiteY9" fmla="*/ 6865 h 6866"/>
                  <a:gd name="connsiteX10" fmla="*/ 2589 w 10353"/>
                  <a:gd name="connsiteY10" fmla="*/ 6865 h 6866"/>
                  <a:gd name="connsiteX11" fmla="*/ 0 w 10353"/>
                  <a:gd name="connsiteY11" fmla="*/ 4670 h 6866"/>
                  <a:gd name="connsiteX12" fmla="*/ 0 w 10353"/>
                  <a:gd name="connsiteY12" fmla="*/ 4670 h 6866"/>
                  <a:gd name="connsiteX13" fmla="*/ 0 w 10353"/>
                  <a:gd name="connsiteY13" fmla="*/ 4670 h 6866"/>
                  <a:gd name="connsiteX14" fmla="*/ 0 w 10353"/>
                  <a:gd name="connsiteY14" fmla="*/ 4670 h 6866"/>
                  <a:gd name="connsiteX15" fmla="*/ 1857 w 10353"/>
                  <a:gd name="connsiteY15" fmla="*/ 4670 h 6866"/>
                  <a:gd name="connsiteX16" fmla="*/ 2589 w 10353"/>
                  <a:gd name="connsiteY16" fmla="*/ 5008 h 6866"/>
                  <a:gd name="connsiteX17" fmla="*/ 2589 w 10353"/>
                  <a:gd name="connsiteY17" fmla="*/ 5008 h 6866"/>
                  <a:gd name="connsiteX18" fmla="*/ 6584 w 10353"/>
                  <a:gd name="connsiteY18" fmla="*/ 3545 h 6866"/>
                  <a:gd name="connsiteX19" fmla="*/ 6584 w 10353"/>
                  <a:gd name="connsiteY19" fmla="*/ 3545 h 6866"/>
                  <a:gd name="connsiteX20" fmla="*/ 8385 w 10353"/>
                  <a:gd name="connsiteY20" fmla="*/ 1913 h 6866"/>
                  <a:gd name="connsiteX21" fmla="*/ 8385 w 10353"/>
                  <a:gd name="connsiteY21" fmla="*/ 1913 h 6866"/>
                  <a:gd name="connsiteX22" fmla="*/ 8216 w 10353"/>
                  <a:gd name="connsiteY22" fmla="*/ 1913 h 6866"/>
                  <a:gd name="connsiteX23" fmla="*/ 8216 w 10353"/>
                  <a:gd name="connsiteY23" fmla="*/ 1913 h 6866"/>
                  <a:gd name="connsiteX24" fmla="*/ 3095 w 10353"/>
                  <a:gd name="connsiteY24" fmla="*/ 1913 h 6866"/>
                  <a:gd name="connsiteX25" fmla="*/ 3095 w 10353"/>
                  <a:gd name="connsiteY25" fmla="*/ 1913 h 6866"/>
                  <a:gd name="connsiteX26" fmla="*/ 1857 w 10353"/>
                  <a:gd name="connsiteY26" fmla="*/ 4670 h 6866"/>
                  <a:gd name="connsiteX27" fmla="*/ 1857 w 10353"/>
                  <a:gd name="connsiteY27" fmla="*/ 4670 h 6866"/>
                  <a:gd name="connsiteX28" fmla="*/ 1857 w 10353"/>
                  <a:gd name="connsiteY28" fmla="*/ 4670 h 6866"/>
                  <a:gd name="connsiteX29" fmla="*/ 1857 w 10353"/>
                  <a:gd name="connsiteY29" fmla="*/ 4670 h 6866"/>
                  <a:gd name="connsiteX30" fmla="*/ 2589 w 10353"/>
                  <a:gd name="connsiteY30" fmla="*/ 1913 h 6866"/>
                  <a:gd name="connsiteX31" fmla="*/ 2589 w 10353"/>
                  <a:gd name="connsiteY31" fmla="*/ 1013 h 6866"/>
                  <a:gd name="connsiteX32" fmla="*/ 2589 w 10353"/>
                  <a:gd name="connsiteY32" fmla="*/ 1913 h 6866"/>
                  <a:gd name="connsiteX33" fmla="*/ 2589 w 10353"/>
                  <a:gd name="connsiteY33" fmla="*/ 1913 h 6866"/>
                  <a:gd name="connsiteX34" fmla="*/ 2589 w 10353"/>
                  <a:gd name="connsiteY34" fmla="*/ 1913 h 6866"/>
                  <a:gd name="connsiteX35" fmla="*/ 2589 w 10353"/>
                  <a:gd name="connsiteY35" fmla="*/ 1913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6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921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3" y="2251"/>
                      <a:pt x="8385" y="1913"/>
                    </a:cubicBezTo>
                    <a:lnTo>
                      <a:pt x="8385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645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10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A3070400-0D5A-0F91-C0EF-42A497F694DB}"/>
                  </a:ext>
                </a:extLst>
              </p:cNvPr>
              <p:cNvSpPr/>
              <p:nvPr/>
            </p:nvSpPr>
            <p:spPr>
              <a:xfrm>
                <a:off x="6638670" y="5262530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D1317FAB-A02B-DDA5-5BDE-33D8176CAD1C}"/>
                  </a:ext>
                </a:extLst>
              </p:cNvPr>
              <p:cNvSpPr/>
              <p:nvPr/>
            </p:nvSpPr>
            <p:spPr>
              <a:xfrm>
                <a:off x="6637757" y="5261574"/>
                <a:ext cx="10353" cy="6867"/>
              </a:xfrm>
              <a:custGeom>
                <a:avLst/>
                <a:gdLst>
                  <a:gd name="connsiteX0" fmla="*/ 0 w 10353"/>
                  <a:gd name="connsiteY0" fmla="*/ 4670 h 6867"/>
                  <a:gd name="connsiteX1" fmla="*/ 1857 w 10353"/>
                  <a:gd name="connsiteY1" fmla="*/ 394 h 6867"/>
                  <a:gd name="connsiteX2" fmla="*/ 1857 w 10353"/>
                  <a:gd name="connsiteY2" fmla="*/ 394 h 6867"/>
                  <a:gd name="connsiteX3" fmla="*/ 2138 w 10353"/>
                  <a:gd name="connsiteY3" fmla="*/ 0 h 6867"/>
                  <a:gd name="connsiteX4" fmla="*/ 2589 w 10353"/>
                  <a:gd name="connsiteY4" fmla="*/ 0 h 6867"/>
                  <a:gd name="connsiteX5" fmla="*/ 8216 w 10353"/>
                  <a:gd name="connsiteY5" fmla="*/ 0 h 6867"/>
                  <a:gd name="connsiteX6" fmla="*/ 8216 w 10353"/>
                  <a:gd name="connsiteY6" fmla="*/ 0 h 6867"/>
                  <a:gd name="connsiteX7" fmla="*/ 10354 w 10353"/>
                  <a:gd name="connsiteY7" fmla="*/ 1632 h 6867"/>
                  <a:gd name="connsiteX8" fmla="*/ 10354 w 10353"/>
                  <a:gd name="connsiteY8" fmla="*/ 1632 h 6867"/>
                  <a:gd name="connsiteX9" fmla="*/ 2589 w 10353"/>
                  <a:gd name="connsiteY9" fmla="*/ 6865 h 6867"/>
                  <a:gd name="connsiteX10" fmla="*/ 2589 w 10353"/>
                  <a:gd name="connsiteY10" fmla="*/ 6865 h 6867"/>
                  <a:gd name="connsiteX11" fmla="*/ 0 w 10353"/>
                  <a:gd name="connsiteY11" fmla="*/ 4670 h 6867"/>
                  <a:gd name="connsiteX12" fmla="*/ 0 w 10353"/>
                  <a:gd name="connsiteY12" fmla="*/ 4670 h 6867"/>
                  <a:gd name="connsiteX13" fmla="*/ 0 w 10353"/>
                  <a:gd name="connsiteY13" fmla="*/ 4670 h 6867"/>
                  <a:gd name="connsiteX14" fmla="*/ 0 w 10353"/>
                  <a:gd name="connsiteY14" fmla="*/ 4670 h 6867"/>
                  <a:gd name="connsiteX15" fmla="*/ 1857 w 10353"/>
                  <a:gd name="connsiteY15" fmla="*/ 4670 h 6867"/>
                  <a:gd name="connsiteX16" fmla="*/ 2589 w 10353"/>
                  <a:gd name="connsiteY16" fmla="*/ 5064 h 6867"/>
                  <a:gd name="connsiteX17" fmla="*/ 2589 w 10353"/>
                  <a:gd name="connsiteY17" fmla="*/ 5064 h 6867"/>
                  <a:gd name="connsiteX18" fmla="*/ 6584 w 10353"/>
                  <a:gd name="connsiteY18" fmla="*/ 3601 h 6867"/>
                  <a:gd name="connsiteX19" fmla="*/ 6584 w 10353"/>
                  <a:gd name="connsiteY19" fmla="*/ 3601 h 6867"/>
                  <a:gd name="connsiteX20" fmla="*/ 8384 w 10353"/>
                  <a:gd name="connsiteY20" fmla="*/ 1970 h 6867"/>
                  <a:gd name="connsiteX21" fmla="*/ 8384 w 10353"/>
                  <a:gd name="connsiteY21" fmla="*/ 1970 h 6867"/>
                  <a:gd name="connsiteX22" fmla="*/ 8216 w 10353"/>
                  <a:gd name="connsiteY22" fmla="*/ 1970 h 6867"/>
                  <a:gd name="connsiteX23" fmla="*/ 8216 w 10353"/>
                  <a:gd name="connsiteY23" fmla="*/ 1970 h 6867"/>
                  <a:gd name="connsiteX24" fmla="*/ 3095 w 10353"/>
                  <a:gd name="connsiteY24" fmla="*/ 1970 h 6867"/>
                  <a:gd name="connsiteX25" fmla="*/ 3095 w 10353"/>
                  <a:gd name="connsiteY25" fmla="*/ 1970 h 6867"/>
                  <a:gd name="connsiteX26" fmla="*/ 1857 w 10353"/>
                  <a:gd name="connsiteY26" fmla="*/ 4670 h 6867"/>
                  <a:gd name="connsiteX27" fmla="*/ 1857 w 10353"/>
                  <a:gd name="connsiteY27" fmla="*/ 4670 h 6867"/>
                  <a:gd name="connsiteX28" fmla="*/ 1857 w 10353"/>
                  <a:gd name="connsiteY28" fmla="*/ 4670 h 6867"/>
                  <a:gd name="connsiteX29" fmla="*/ 1857 w 10353"/>
                  <a:gd name="connsiteY29" fmla="*/ 4670 h 6867"/>
                  <a:gd name="connsiteX30" fmla="*/ 2589 w 10353"/>
                  <a:gd name="connsiteY30" fmla="*/ 1913 h 6867"/>
                  <a:gd name="connsiteX31" fmla="*/ 2589 w 10353"/>
                  <a:gd name="connsiteY31" fmla="*/ 1013 h 6867"/>
                  <a:gd name="connsiteX32" fmla="*/ 2589 w 10353"/>
                  <a:gd name="connsiteY32" fmla="*/ 1913 h 6867"/>
                  <a:gd name="connsiteX33" fmla="*/ 2589 w 10353"/>
                  <a:gd name="connsiteY33" fmla="*/ 1913 h 6867"/>
                  <a:gd name="connsiteX34" fmla="*/ 2589 w 10353"/>
                  <a:gd name="connsiteY34" fmla="*/ 1913 h 6867"/>
                  <a:gd name="connsiteX35" fmla="*/ 2589 w 10353"/>
                  <a:gd name="connsiteY35" fmla="*/ 1913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7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921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9" y="5064"/>
                    </a:cubicBezTo>
                    <a:lnTo>
                      <a:pt x="2589" y="5064"/>
                    </a:lnTo>
                    <a:cubicBezTo>
                      <a:pt x="3714" y="5064"/>
                      <a:pt x="5346" y="4445"/>
                      <a:pt x="6584" y="3601"/>
                    </a:cubicBezTo>
                    <a:lnTo>
                      <a:pt x="6584" y="3601"/>
                    </a:lnTo>
                    <a:cubicBezTo>
                      <a:pt x="7484" y="3039"/>
                      <a:pt x="8159" y="2307"/>
                      <a:pt x="8384" y="1970"/>
                    </a:cubicBezTo>
                    <a:lnTo>
                      <a:pt x="8384" y="1970"/>
                    </a:lnTo>
                    <a:cubicBezTo>
                      <a:pt x="8328" y="1970"/>
                      <a:pt x="8272" y="1970"/>
                      <a:pt x="8216" y="1970"/>
                    </a:cubicBezTo>
                    <a:lnTo>
                      <a:pt x="8216" y="1970"/>
                    </a:lnTo>
                    <a:cubicBezTo>
                      <a:pt x="5571" y="1970"/>
                      <a:pt x="3883" y="1970"/>
                      <a:pt x="3095" y="1970"/>
                    </a:cubicBezTo>
                    <a:lnTo>
                      <a:pt x="3095" y="1970"/>
                    </a:lnTo>
                    <a:cubicBezTo>
                      <a:pt x="2645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10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86FDD902-1448-F921-2CEB-B4D82C79B6A7}"/>
                  </a:ext>
                </a:extLst>
              </p:cNvPr>
              <p:cNvSpPr/>
              <p:nvPr/>
            </p:nvSpPr>
            <p:spPr>
              <a:xfrm>
                <a:off x="6734271" y="5281324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2872ADF3-5DFF-3445-BCDA-4B2D6672DAF7}"/>
                  </a:ext>
                </a:extLst>
              </p:cNvPr>
              <p:cNvSpPr/>
              <p:nvPr/>
            </p:nvSpPr>
            <p:spPr>
              <a:xfrm>
                <a:off x="6733358" y="5280424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9 w 10353"/>
                  <a:gd name="connsiteY16" fmla="*/ 4952 h 6864"/>
                  <a:gd name="connsiteX17" fmla="*/ 2589 w 10353"/>
                  <a:gd name="connsiteY17" fmla="*/ 4952 h 6864"/>
                  <a:gd name="connsiteX18" fmla="*/ 6584 w 10353"/>
                  <a:gd name="connsiteY18" fmla="*/ 3489 h 6864"/>
                  <a:gd name="connsiteX19" fmla="*/ 6584 w 10353"/>
                  <a:gd name="connsiteY19" fmla="*/ 3489 h 6864"/>
                  <a:gd name="connsiteX20" fmla="*/ 8384 w 10353"/>
                  <a:gd name="connsiteY20" fmla="*/ 1857 h 6864"/>
                  <a:gd name="connsiteX21" fmla="*/ 8384 w 10353"/>
                  <a:gd name="connsiteY21" fmla="*/ 1857 h 6864"/>
                  <a:gd name="connsiteX22" fmla="*/ 8216 w 10353"/>
                  <a:gd name="connsiteY22" fmla="*/ 1857 h 6864"/>
                  <a:gd name="connsiteX23" fmla="*/ 8216 w 10353"/>
                  <a:gd name="connsiteY23" fmla="*/ 1857 h 6864"/>
                  <a:gd name="connsiteX24" fmla="*/ 3095 w 10353"/>
                  <a:gd name="connsiteY24" fmla="*/ 1857 h 6864"/>
                  <a:gd name="connsiteX25" fmla="*/ 3095 w 10353"/>
                  <a:gd name="connsiteY25" fmla="*/ 1857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9 w 10353"/>
                  <a:gd name="connsiteY30" fmla="*/ 1800 h 6864"/>
                  <a:gd name="connsiteX31" fmla="*/ 2589 w 10353"/>
                  <a:gd name="connsiteY31" fmla="*/ 900 h 6864"/>
                  <a:gd name="connsiteX32" fmla="*/ 2589 w 10353"/>
                  <a:gd name="connsiteY32" fmla="*/ 1800 h 6864"/>
                  <a:gd name="connsiteX33" fmla="*/ 2589 w 10353"/>
                  <a:gd name="connsiteY33" fmla="*/ 1800 h 6864"/>
                  <a:gd name="connsiteX34" fmla="*/ 2589 w 10353"/>
                  <a:gd name="connsiteY34" fmla="*/ 1800 h 6864"/>
                  <a:gd name="connsiteX35" fmla="*/ 2589 w 10353"/>
                  <a:gd name="connsiteY35" fmla="*/ 1800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08"/>
                      <a:pt x="0" y="5739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70" y="4952"/>
                      <a:pt x="1857" y="4839"/>
                      <a:pt x="2589" y="4952"/>
                    </a:cubicBezTo>
                    <a:lnTo>
                      <a:pt x="2589" y="4952"/>
                    </a:lnTo>
                    <a:cubicBezTo>
                      <a:pt x="3714" y="4952"/>
                      <a:pt x="5290" y="4332"/>
                      <a:pt x="6584" y="3489"/>
                    </a:cubicBezTo>
                    <a:lnTo>
                      <a:pt x="6584" y="3489"/>
                    </a:lnTo>
                    <a:cubicBezTo>
                      <a:pt x="7484" y="2926"/>
                      <a:pt x="8103" y="2194"/>
                      <a:pt x="8384" y="1857"/>
                    </a:cubicBezTo>
                    <a:lnTo>
                      <a:pt x="8384" y="1857"/>
                    </a:lnTo>
                    <a:cubicBezTo>
                      <a:pt x="8328" y="1857"/>
                      <a:pt x="8272" y="1857"/>
                      <a:pt x="8216" y="1857"/>
                    </a:cubicBezTo>
                    <a:lnTo>
                      <a:pt x="8216" y="1857"/>
                    </a:lnTo>
                    <a:cubicBezTo>
                      <a:pt x="5571" y="1857"/>
                      <a:pt x="3883" y="1857"/>
                      <a:pt x="3095" y="1857"/>
                    </a:cubicBezTo>
                    <a:lnTo>
                      <a:pt x="3095" y="1857"/>
                    </a:lnTo>
                    <a:cubicBezTo>
                      <a:pt x="2645" y="2476"/>
                      <a:pt x="1801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9" y="1800"/>
                    </a:moveTo>
                    <a:lnTo>
                      <a:pt x="2589" y="900"/>
                    </a:lnTo>
                    <a:lnTo>
                      <a:pt x="2589" y="1800"/>
                    </a:lnTo>
                    <a:lnTo>
                      <a:pt x="2589" y="1800"/>
                    </a:lnTo>
                    <a:lnTo>
                      <a:pt x="2589" y="1800"/>
                    </a:lnTo>
                    <a:lnTo>
                      <a:pt x="2589" y="180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8C5B70C3-FC5B-6DE8-8A45-5302907BB7AB}"/>
                  </a:ext>
                </a:extLst>
              </p:cNvPr>
              <p:cNvSpPr/>
              <p:nvPr/>
            </p:nvSpPr>
            <p:spPr>
              <a:xfrm>
                <a:off x="6466769" y="4878102"/>
                <a:ext cx="8526" cy="5007"/>
              </a:xfrm>
              <a:custGeom>
                <a:avLst/>
                <a:gdLst>
                  <a:gd name="connsiteX0" fmla="*/ 1676 w 8526"/>
                  <a:gd name="connsiteY0" fmla="*/ 0 h 5007"/>
                  <a:gd name="connsiteX1" fmla="*/ 1676 w 8526"/>
                  <a:gd name="connsiteY1" fmla="*/ 5008 h 5007"/>
                  <a:gd name="connsiteX2" fmla="*/ 7303 w 8526"/>
                  <a:gd name="connsiteY2" fmla="*/ 0 h 5007"/>
                  <a:gd name="connsiteX3" fmla="*/ 1676 w 8526"/>
                  <a:gd name="connsiteY3" fmla="*/ 0 h 5007"/>
                  <a:gd name="connsiteX4" fmla="*/ 1676 w 8526"/>
                  <a:gd name="connsiteY4" fmla="*/ 0 h 5007"/>
                  <a:gd name="connsiteX5" fmla="*/ 1676 w 8526"/>
                  <a:gd name="connsiteY5" fmla="*/ 0 h 5007"/>
                  <a:gd name="connsiteX6" fmla="*/ 1676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105ABEFE-6EDE-20C9-54FF-03D88DEA5E9D}"/>
                  </a:ext>
                </a:extLst>
              </p:cNvPr>
              <p:cNvSpPr/>
              <p:nvPr/>
            </p:nvSpPr>
            <p:spPr>
              <a:xfrm>
                <a:off x="6465856" y="4877145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64 h 6864"/>
                  <a:gd name="connsiteX17" fmla="*/ 2588 w 10353"/>
                  <a:gd name="connsiteY17" fmla="*/ 5064 h 6864"/>
                  <a:gd name="connsiteX18" fmla="*/ 6583 w 10353"/>
                  <a:gd name="connsiteY18" fmla="*/ 3601 h 6864"/>
                  <a:gd name="connsiteX19" fmla="*/ 6583 w 10353"/>
                  <a:gd name="connsiteY19" fmla="*/ 3601 h 6864"/>
                  <a:gd name="connsiteX20" fmla="*/ 8384 w 10353"/>
                  <a:gd name="connsiteY20" fmla="*/ 1970 h 6864"/>
                  <a:gd name="connsiteX21" fmla="*/ 8384 w 10353"/>
                  <a:gd name="connsiteY21" fmla="*/ 1970 h 6864"/>
                  <a:gd name="connsiteX22" fmla="*/ 8215 w 10353"/>
                  <a:gd name="connsiteY22" fmla="*/ 1970 h 6864"/>
                  <a:gd name="connsiteX23" fmla="*/ 8215 w 10353"/>
                  <a:gd name="connsiteY23" fmla="*/ 1970 h 6864"/>
                  <a:gd name="connsiteX24" fmla="*/ 3094 w 10353"/>
                  <a:gd name="connsiteY24" fmla="*/ 1970 h 6864"/>
                  <a:gd name="connsiteX25" fmla="*/ 3094 w 10353"/>
                  <a:gd name="connsiteY25" fmla="*/ 1970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8 w 10353"/>
                  <a:gd name="connsiteY30" fmla="*/ 1857 h 6864"/>
                  <a:gd name="connsiteX31" fmla="*/ 2588 w 10353"/>
                  <a:gd name="connsiteY31" fmla="*/ 900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3" y="5064"/>
                      <a:pt x="5345" y="4389"/>
                      <a:pt x="6583" y="3601"/>
                    </a:cubicBezTo>
                    <a:lnTo>
                      <a:pt x="6583" y="3601"/>
                    </a:lnTo>
                    <a:cubicBezTo>
                      <a:pt x="7484" y="3039"/>
                      <a:pt x="8159" y="2307"/>
                      <a:pt x="8384" y="1970"/>
                    </a:cubicBezTo>
                    <a:lnTo>
                      <a:pt x="8384" y="1970"/>
                    </a:lnTo>
                    <a:cubicBezTo>
                      <a:pt x="8328" y="1970"/>
                      <a:pt x="8271" y="1970"/>
                      <a:pt x="8215" y="1970"/>
                    </a:cubicBezTo>
                    <a:lnTo>
                      <a:pt x="8215" y="1970"/>
                    </a:lnTo>
                    <a:cubicBezTo>
                      <a:pt x="5571" y="1970"/>
                      <a:pt x="3882" y="1970"/>
                      <a:pt x="3094" y="1970"/>
                    </a:cubicBezTo>
                    <a:lnTo>
                      <a:pt x="3094" y="1970"/>
                    </a:lnTo>
                    <a:cubicBezTo>
                      <a:pt x="2644" y="2532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857"/>
                    </a:moveTo>
                    <a:lnTo>
                      <a:pt x="2588" y="900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222D996B-10AE-2B09-7CD2-8CE696F01E41}"/>
                  </a:ext>
                </a:extLst>
              </p:cNvPr>
              <p:cNvSpPr/>
              <p:nvPr/>
            </p:nvSpPr>
            <p:spPr>
              <a:xfrm>
                <a:off x="6366442" y="5462622"/>
                <a:ext cx="8549" cy="5007"/>
              </a:xfrm>
              <a:custGeom>
                <a:avLst/>
                <a:gdLst>
                  <a:gd name="connsiteX0" fmla="*/ 1676 w 8549"/>
                  <a:gd name="connsiteY0" fmla="*/ 0 h 5007"/>
                  <a:gd name="connsiteX1" fmla="*/ 1676 w 8549"/>
                  <a:gd name="connsiteY1" fmla="*/ 5008 h 5007"/>
                  <a:gd name="connsiteX2" fmla="*/ 7303 w 8549"/>
                  <a:gd name="connsiteY2" fmla="*/ 0 h 5007"/>
                  <a:gd name="connsiteX3" fmla="*/ 1676 w 8549"/>
                  <a:gd name="connsiteY3" fmla="*/ 0 h 5007"/>
                  <a:gd name="connsiteX4" fmla="*/ 1676 w 8549"/>
                  <a:gd name="connsiteY4" fmla="*/ 0 h 5007"/>
                  <a:gd name="connsiteX5" fmla="*/ 1676 w 8549"/>
                  <a:gd name="connsiteY5" fmla="*/ 0 h 5007"/>
                  <a:gd name="connsiteX6" fmla="*/ 1676 w 8549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49" h="5007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72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9C05EB44-C48D-E19D-22EA-50EC2B508324}"/>
                  </a:ext>
                </a:extLst>
              </p:cNvPr>
              <p:cNvSpPr/>
              <p:nvPr/>
            </p:nvSpPr>
            <p:spPr>
              <a:xfrm>
                <a:off x="6365472" y="5461665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9 w 10353"/>
                  <a:gd name="connsiteY16" fmla="*/ 5008 h 6864"/>
                  <a:gd name="connsiteX17" fmla="*/ 2589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6 w 10353"/>
                  <a:gd name="connsiteY22" fmla="*/ 1913 h 6864"/>
                  <a:gd name="connsiteX23" fmla="*/ 8216 w 10353"/>
                  <a:gd name="connsiteY23" fmla="*/ 1913 h 6864"/>
                  <a:gd name="connsiteX24" fmla="*/ 3996 w 10353"/>
                  <a:gd name="connsiteY24" fmla="*/ 1913 h 6864"/>
                  <a:gd name="connsiteX25" fmla="*/ 3996 w 10353"/>
                  <a:gd name="connsiteY25" fmla="*/ 1913 h 6864"/>
                  <a:gd name="connsiteX26" fmla="*/ 3095 w 10353"/>
                  <a:gd name="connsiteY26" fmla="*/ 1913 h 6864"/>
                  <a:gd name="connsiteX27" fmla="*/ 3095 w 10353"/>
                  <a:gd name="connsiteY27" fmla="*/ 1913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1857 w 10353"/>
                  <a:gd name="connsiteY30" fmla="*/ 4614 h 6864"/>
                  <a:gd name="connsiteX31" fmla="*/ 1857 w 10353"/>
                  <a:gd name="connsiteY31" fmla="*/ 4614 h 6864"/>
                  <a:gd name="connsiteX32" fmla="*/ 2645 w 10353"/>
                  <a:gd name="connsiteY32" fmla="*/ 1857 h 6864"/>
                  <a:gd name="connsiteX33" fmla="*/ 2645 w 10353"/>
                  <a:gd name="connsiteY33" fmla="*/ 900 h 6864"/>
                  <a:gd name="connsiteX34" fmla="*/ 2645 w 10353"/>
                  <a:gd name="connsiteY34" fmla="*/ 1857 h 6864"/>
                  <a:gd name="connsiteX35" fmla="*/ 2645 w 10353"/>
                  <a:gd name="connsiteY35" fmla="*/ 1857 h 6864"/>
                  <a:gd name="connsiteX36" fmla="*/ 2645 w 10353"/>
                  <a:gd name="connsiteY36" fmla="*/ 1857 h 6864"/>
                  <a:gd name="connsiteX37" fmla="*/ 2645 w 10353"/>
                  <a:gd name="connsiteY37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09"/>
                      <a:pt x="0" y="5740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70" y="4952"/>
                      <a:pt x="1857" y="4839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6358" y="1913"/>
                      <a:pt x="4952" y="1913"/>
                      <a:pt x="3996" y="1913"/>
                    </a:cubicBezTo>
                    <a:lnTo>
                      <a:pt x="3996" y="1913"/>
                    </a:lnTo>
                    <a:cubicBezTo>
                      <a:pt x="3601" y="1913"/>
                      <a:pt x="3320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32"/>
                      <a:pt x="1801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645" y="1857"/>
                    </a:moveTo>
                    <a:lnTo>
                      <a:pt x="2645" y="900"/>
                    </a:lnTo>
                    <a:lnTo>
                      <a:pt x="2645" y="1857"/>
                    </a:lnTo>
                    <a:lnTo>
                      <a:pt x="2645" y="1857"/>
                    </a:lnTo>
                    <a:lnTo>
                      <a:pt x="2645" y="1857"/>
                    </a:lnTo>
                    <a:lnTo>
                      <a:pt x="2645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17A98393-DFBA-D2F1-47BD-5B66B09521D9}"/>
                  </a:ext>
                </a:extLst>
              </p:cNvPr>
              <p:cNvSpPr/>
              <p:nvPr/>
            </p:nvSpPr>
            <p:spPr>
              <a:xfrm>
                <a:off x="6395814" y="5472807"/>
                <a:ext cx="8526" cy="5007"/>
              </a:xfrm>
              <a:custGeom>
                <a:avLst/>
                <a:gdLst>
                  <a:gd name="connsiteX0" fmla="*/ 1676 w 8526"/>
                  <a:gd name="connsiteY0" fmla="*/ 0 h 5007"/>
                  <a:gd name="connsiteX1" fmla="*/ 1676 w 8526"/>
                  <a:gd name="connsiteY1" fmla="*/ 5008 h 5007"/>
                  <a:gd name="connsiteX2" fmla="*/ 7303 w 8526"/>
                  <a:gd name="connsiteY2" fmla="*/ 0 h 5007"/>
                  <a:gd name="connsiteX3" fmla="*/ 1676 w 8526"/>
                  <a:gd name="connsiteY3" fmla="*/ 0 h 5007"/>
                  <a:gd name="connsiteX4" fmla="*/ 1676 w 8526"/>
                  <a:gd name="connsiteY4" fmla="*/ 0 h 5007"/>
                  <a:gd name="connsiteX5" fmla="*/ 1676 w 8526"/>
                  <a:gd name="connsiteY5" fmla="*/ 0 h 5007"/>
                  <a:gd name="connsiteX6" fmla="*/ 1676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4474A4D8-6237-320A-9011-C6C18E6D2538}"/>
                  </a:ext>
                </a:extLst>
              </p:cNvPr>
              <p:cNvSpPr/>
              <p:nvPr/>
            </p:nvSpPr>
            <p:spPr>
              <a:xfrm>
                <a:off x="6394845" y="5471794"/>
                <a:ext cx="10353" cy="6867"/>
              </a:xfrm>
              <a:custGeom>
                <a:avLst/>
                <a:gdLst>
                  <a:gd name="connsiteX0" fmla="*/ 0 w 10353"/>
                  <a:gd name="connsiteY0" fmla="*/ 4670 h 6867"/>
                  <a:gd name="connsiteX1" fmla="*/ 1857 w 10353"/>
                  <a:gd name="connsiteY1" fmla="*/ 394 h 6867"/>
                  <a:gd name="connsiteX2" fmla="*/ 1857 w 10353"/>
                  <a:gd name="connsiteY2" fmla="*/ 394 h 6867"/>
                  <a:gd name="connsiteX3" fmla="*/ 2138 w 10353"/>
                  <a:gd name="connsiteY3" fmla="*/ 0 h 6867"/>
                  <a:gd name="connsiteX4" fmla="*/ 2588 w 10353"/>
                  <a:gd name="connsiteY4" fmla="*/ 0 h 6867"/>
                  <a:gd name="connsiteX5" fmla="*/ 8215 w 10353"/>
                  <a:gd name="connsiteY5" fmla="*/ 0 h 6867"/>
                  <a:gd name="connsiteX6" fmla="*/ 8215 w 10353"/>
                  <a:gd name="connsiteY6" fmla="*/ 0 h 6867"/>
                  <a:gd name="connsiteX7" fmla="*/ 10353 w 10353"/>
                  <a:gd name="connsiteY7" fmla="*/ 1632 h 6867"/>
                  <a:gd name="connsiteX8" fmla="*/ 10353 w 10353"/>
                  <a:gd name="connsiteY8" fmla="*/ 1632 h 6867"/>
                  <a:gd name="connsiteX9" fmla="*/ 2588 w 10353"/>
                  <a:gd name="connsiteY9" fmla="*/ 6865 h 6867"/>
                  <a:gd name="connsiteX10" fmla="*/ 2588 w 10353"/>
                  <a:gd name="connsiteY10" fmla="*/ 6865 h 6867"/>
                  <a:gd name="connsiteX11" fmla="*/ 0 w 10353"/>
                  <a:gd name="connsiteY11" fmla="*/ 4670 h 6867"/>
                  <a:gd name="connsiteX12" fmla="*/ 0 w 10353"/>
                  <a:gd name="connsiteY12" fmla="*/ 4670 h 6867"/>
                  <a:gd name="connsiteX13" fmla="*/ 0 w 10353"/>
                  <a:gd name="connsiteY13" fmla="*/ 4670 h 6867"/>
                  <a:gd name="connsiteX14" fmla="*/ 0 w 10353"/>
                  <a:gd name="connsiteY14" fmla="*/ 4670 h 6867"/>
                  <a:gd name="connsiteX15" fmla="*/ 1857 w 10353"/>
                  <a:gd name="connsiteY15" fmla="*/ 4670 h 6867"/>
                  <a:gd name="connsiteX16" fmla="*/ 2588 w 10353"/>
                  <a:gd name="connsiteY16" fmla="*/ 5008 h 6867"/>
                  <a:gd name="connsiteX17" fmla="*/ 2588 w 10353"/>
                  <a:gd name="connsiteY17" fmla="*/ 5008 h 6867"/>
                  <a:gd name="connsiteX18" fmla="*/ 6583 w 10353"/>
                  <a:gd name="connsiteY18" fmla="*/ 3545 h 6867"/>
                  <a:gd name="connsiteX19" fmla="*/ 6583 w 10353"/>
                  <a:gd name="connsiteY19" fmla="*/ 3545 h 6867"/>
                  <a:gd name="connsiteX20" fmla="*/ 8384 w 10353"/>
                  <a:gd name="connsiteY20" fmla="*/ 1913 h 6867"/>
                  <a:gd name="connsiteX21" fmla="*/ 8384 w 10353"/>
                  <a:gd name="connsiteY21" fmla="*/ 1913 h 6867"/>
                  <a:gd name="connsiteX22" fmla="*/ 8215 w 10353"/>
                  <a:gd name="connsiteY22" fmla="*/ 1913 h 6867"/>
                  <a:gd name="connsiteX23" fmla="*/ 8215 w 10353"/>
                  <a:gd name="connsiteY23" fmla="*/ 1913 h 6867"/>
                  <a:gd name="connsiteX24" fmla="*/ 3094 w 10353"/>
                  <a:gd name="connsiteY24" fmla="*/ 1913 h 6867"/>
                  <a:gd name="connsiteX25" fmla="*/ 3094 w 10353"/>
                  <a:gd name="connsiteY25" fmla="*/ 1913 h 6867"/>
                  <a:gd name="connsiteX26" fmla="*/ 1857 w 10353"/>
                  <a:gd name="connsiteY26" fmla="*/ 4670 h 6867"/>
                  <a:gd name="connsiteX27" fmla="*/ 1857 w 10353"/>
                  <a:gd name="connsiteY27" fmla="*/ 4670 h 6867"/>
                  <a:gd name="connsiteX28" fmla="*/ 1857 w 10353"/>
                  <a:gd name="connsiteY28" fmla="*/ 4670 h 6867"/>
                  <a:gd name="connsiteX29" fmla="*/ 1857 w 10353"/>
                  <a:gd name="connsiteY29" fmla="*/ 4670 h 6867"/>
                  <a:gd name="connsiteX30" fmla="*/ 2644 w 10353"/>
                  <a:gd name="connsiteY30" fmla="*/ 1913 h 6867"/>
                  <a:gd name="connsiteX31" fmla="*/ 2644 w 10353"/>
                  <a:gd name="connsiteY31" fmla="*/ 1013 h 6867"/>
                  <a:gd name="connsiteX32" fmla="*/ 2644 w 10353"/>
                  <a:gd name="connsiteY32" fmla="*/ 1913 h 6867"/>
                  <a:gd name="connsiteX33" fmla="*/ 2644 w 10353"/>
                  <a:gd name="connsiteY33" fmla="*/ 1913 h 6867"/>
                  <a:gd name="connsiteX34" fmla="*/ 2644 w 10353"/>
                  <a:gd name="connsiteY34" fmla="*/ 1913 h 6867"/>
                  <a:gd name="connsiteX35" fmla="*/ 2644 w 10353"/>
                  <a:gd name="connsiteY35" fmla="*/ 1913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7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59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125" y="6921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4952"/>
                      <a:pt x="1857" y="4896"/>
                      <a:pt x="2588" y="5008"/>
                    </a:cubicBezTo>
                    <a:lnTo>
                      <a:pt x="2588" y="5008"/>
                    </a:lnTo>
                    <a:cubicBezTo>
                      <a:pt x="3713" y="5008"/>
                      <a:pt x="5345" y="4389"/>
                      <a:pt x="6583" y="3545"/>
                    </a:cubicBezTo>
                    <a:lnTo>
                      <a:pt x="6583" y="3545"/>
                    </a:lnTo>
                    <a:cubicBezTo>
                      <a:pt x="7484" y="2982"/>
                      <a:pt x="8102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701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4" y="1913"/>
                    </a:moveTo>
                    <a:lnTo>
                      <a:pt x="2644" y="10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284736A6-91EA-ED67-055F-CC3FF543E6E7}"/>
                  </a:ext>
                </a:extLst>
              </p:cNvPr>
              <p:cNvSpPr/>
              <p:nvPr/>
            </p:nvSpPr>
            <p:spPr>
              <a:xfrm>
                <a:off x="6490345" y="5416482"/>
                <a:ext cx="8526" cy="5007"/>
              </a:xfrm>
              <a:custGeom>
                <a:avLst/>
                <a:gdLst>
                  <a:gd name="connsiteX0" fmla="*/ 1675 w 8526"/>
                  <a:gd name="connsiteY0" fmla="*/ 0 h 5007"/>
                  <a:gd name="connsiteX1" fmla="*/ 1675 w 8526"/>
                  <a:gd name="connsiteY1" fmla="*/ 5008 h 5007"/>
                  <a:gd name="connsiteX2" fmla="*/ 7302 w 8526"/>
                  <a:gd name="connsiteY2" fmla="*/ 0 h 5007"/>
                  <a:gd name="connsiteX3" fmla="*/ 1675 w 8526"/>
                  <a:gd name="connsiteY3" fmla="*/ 0 h 5007"/>
                  <a:gd name="connsiteX4" fmla="*/ 1675 w 8526"/>
                  <a:gd name="connsiteY4" fmla="*/ 0 h 5007"/>
                  <a:gd name="connsiteX5" fmla="*/ 1675 w 8526"/>
                  <a:gd name="connsiteY5" fmla="*/ 0 h 5007"/>
                  <a:gd name="connsiteX6" fmla="*/ 1675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89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BD0B7402-0B14-0441-F095-1DDF35ACBD06}"/>
                  </a:ext>
                </a:extLst>
              </p:cNvPr>
              <p:cNvSpPr/>
              <p:nvPr/>
            </p:nvSpPr>
            <p:spPr>
              <a:xfrm>
                <a:off x="6489432" y="5415525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8 w 10353"/>
                  <a:gd name="connsiteY30" fmla="*/ 1913 h 6864"/>
                  <a:gd name="connsiteX31" fmla="*/ 2588 w 10353"/>
                  <a:gd name="connsiteY31" fmla="*/ 957 h 6864"/>
                  <a:gd name="connsiteX32" fmla="*/ 2588 w 10353"/>
                  <a:gd name="connsiteY32" fmla="*/ 1913 h 6864"/>
                  <a:gd name="connsiteX33" fmla="*/ 2588 w 10353"/>
                  <a:gd name="connsiteY33" fmla="*/ 1913 h 6864"/>
                  <a:gd name="connsiteX34" fmla="*/ 2588 w 10353"/>
                  <a:gd name="connsiteY34" fmla="*/ 1913 h 6864"/>
                  <a:gd name="connsiteX35" fmla="*/ 2588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1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6"/>
                      <a:pt x="2588" y="5008"/>
                    </a:cubicBezTo>
                    <a:lnTo>
                      <a:pt x="2588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3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644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957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AB5F25DF-9AD8-F8E5-1ECE-A70613A7A11E}"/>
                  </a:ext>
                </a:extLst>
              </p:cNvPr>
              <p:cNvSpPr/>
              <p:nvPr/>
            </p:nvSpPr>
            <p:spPr>
              <a:xfrm>
                <a:off x="6514822" y="5403202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64E57468-745C-7F23-436F-ACD0C569E500}"/>
                  </a:ext>
                </a:extLst>
              </p:cNvPr>
              <p:cNvSpPr/>
              <p:nvPr/>
            </p:nvSpPr>
            <p:spPr>
              <a:xfrm>
                <a:off x="6513909" y="5402246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08 h 6864"/>
                  <a:gd name="connsiteX17" fmla="*/ 2589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6 w 10353"/>
                  <a:gd name="connsiteY22" fmla="*/ 1913 h 6864"/>
                  <a:gd name="connsiteX23" fmla="*/ 8216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9 w 10353"/>
                  <a:gd name="connsiteY30" fmla="*/ 1913 h 6864"/>
                  <a:gd name="connsiteX31" fmla="*/ 2589 w 10353"/>
                  <a:gd name="connsiteY31" fmla="*/ 956 h 6864"/>
                  <a:gd name="connsiteX32" fmla="*/ 2589 w 10353"/>
                  <a:gd name="connsiteY32" fmla="*/ 1913 h 6864"/>
                  <a:gd name="connsiteX33" fmla="*/ 2589 w 10353"/>
                  <a:gd name="connsiteY33" fmla="*/ 1913 h 6864"/>
                  <a:gd name="connsiteX34" fmla="*/ 2589 w 10353"/>
                  <a:gd name="connsiteY34" fmla="*/ 1913 h 6864"/>
                  <a:gd name="connsiteX35" fmla="*/ 2589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541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645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956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49E35352-8233-819E-1AE5-544E79304E37}"/>
                  </a:ext>
                </a:extLst>
              </p:cNvPr>
              <p:cNvSpPr/>
              <p:nvPr/>
            </p:nvSpPr>
            <p:spPr>
              <a:xfrm>
                <a:off x="6619145" y="5461384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7117BFDE-FAF6-11D4-BB97-46F2BD2143B5}"/>
                  </a:ext>
                </a:extLst>
              </p:cNvPr>
              <p:cNvSpPr/>
              <p:nvPr/>
            </p:nvSpPr>
            <p:spPr>
              <a:xfrm>
                <a:off x="6618175" y="5460484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8 w 10353"/>
                  <a:gd name="connsiteY30" fmla="*/ 1800 h 6864"/>
                  <a:gd name="connsiteX31" fmla="*/ 2588 w 10353"/>
                  <a:gd name="connsiteY31" fmla="*/ 900 h 6864"/>
                  <a:gd name="connsiteX32" fmla="*/ 2588 w 10353"/>
                  <a:gd name="connsiteY32" fmla="*/ 1800 h 6864"/>
                  <a:gd name="connsiteX33" fmla="*/ 2588 w 10353"/>
                  <a:gd name="connsiteY33" fmla="*/ 1800 h 6864"/>
                  <a:gd name="connsiteX34" fmla="*/ 2588 w 10353"/>
                  <a:gd name="connsiteY34" fmla="*/ 1800 h 6864"/>
                  <a:gd name="connsiteX35" fmla="*/ 2588 w 10353"/>
                  <a:gd name="connsiteY35" fmla="*/ 1800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1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08"/>
                      <a:pt x="0" y="5739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8" y="5008"/>
                    </a:cubicBezTo>
                    <a:lnTo>
                      <a:pt x="2588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3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476"/>
                      <a:pt x="1801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8" y="1800"/>
                    </a:moveTo>
                    <a:lnTo>
                      <a:pt x="2588" y="900"/>
                    </a:lnTo>
                    <a:lnTo>
                      <a:pt x="2588" y="1800"/>
                    </a:lnTo>
                    <a:lnTo>
                      <a:pt x="2588" y="1800"/>
                    </a:lnTo>
                    <a:lnTo>
                      <a:pt x="2588" y="1800"/>
                    </a:lnTo>
                    <a:lnTo>
                      <a:pt x="2588" y="180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7DAC9B41-1ACE-4D27-A9E0-83CD36FD0C53}"/>
                  </a:ext>
                </a:extLst>
              </p:cNvPr>
              <p:cNvSpPr/>
              <p:nvPr/>
            </p:nvSpPr>
            <p:spPr>
              <a:xfrm>
                <a:off x="6666411" y="5454913"/>
                <a:ext cx="8549" cy="5008"/>
              </a:xfrm>
              <a:custGeom>
                <a:avLst/>
                <a:gdLst>
                  <a:gd name="connsiteX0" fmla="*/ 1675 w 8549"/>
                  <a:gd name="connsiteY0" fmla="*/ 0 h 5008"/>
                  <a:gd name="connsiteX1" fmla="*/ 1675 w 8549"/>
                  <a:gd name="connsiteY1" fmla="*/ 5008 h 5008"/>
                  <a:gd name="connsiteX2" fmla="*/ 7302 w 8549"/>
                  <a:gd name="connsiteY2" fmla="*/ 0 h 5008"/>
                  <a:gd name="connsiteX3" fmla="*/ 1675 w 8549"/>
                  <a:gd name="connsiteY3" fmla="*/ 0 h 5008"/>
                  <a:gd name="connsiteX4" fmla="*/ 1675 w 8549"/>
                  <a:gd name="connsiteY4" fmla="*/ 0 h 5008"/>
                  <a:gd name="connsiteX5" fmla="*/ 1675 w 8549"/>
                  <a:gd name="connsiteY5" fmla="*/ 0 h 5008"/>
                  <a:gd name="connsiteX6" fmla="*/ 1675 w 8549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49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73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41D3B468-D580-DDC3-AB3A-06C8B4A4F29E}"/>
                  </a:ext>
                </a:extLst>
              </p:cNvPr>
              <p:cNvSpPr/>
              <p:nvPr/>
            </p:nvSpPr>
            <p:spPr>
              <a:xfrm>
                <a:off x="6665441" y="5453900"/>
                <a:ext cx="10353" cy="6867"/>
              </a:xfrm>
              <a:custGeom>
                <a:avLst/>
                <a:gdLst>
                  <a:gd name="connsiteX0" fmla="*/ 0 w 10353"/>
                  <a:gd name="connsiteY0" fmla="*/ 4670 h 6867"/>
                  <a:gd name="connsiteX1" fmla="*/ 1857 w 10353"/>
                  <a:gd name="connsiteY1" fmla="*/ 394 h 6867"/>
                  <a:gd name="connsiteX2" fmla="*/ 1857 w 10353"/>
                  <a:gd name="connsiteY2" fmla="*/ 394 h 6867"/>
                  <a:gd name="connsiteX3" fmla="*/ 2138 w 10353"/>
                  <a:gd name="connsiteY3" fmla="*/ 0 h 6867"/>
                  <a:gd name="connsiteX4" fmla="*/ 2588 w 10353"/>
                  <a:gd name="connsiteY4" fmla="*/ 0 h 6867"/>
                  <a:gd name="connsiteX5" fmla="*/ 8215 w 10353"/>
                  <a:gd name="connsiteY5" fmla="*/ 0 h 6867"/>
                  <a:gd name="connsiteX6" fmla="*/ 8215 w 10353"/>
                  <a:gd name="connsiteY6" fmla="*/ 0 h 6867"/>
                  <a:gd name="connsiteX7" fmla="*/ 10353 w 10353"/>
                  <a:gd name="connsiteY7" fmla="*/ 1632 h 6867"/>
                  <a:gd name="connsiteX8" fmla="*/ 10353 w 10353"/>
                  <a:gd name="connsiteY8" fmla="*/ 1632 h 6867"/>
                  <a:gd name="connsiteX9" fmla="*/ 2588 w 10353"/>
                  <a:gd name="connsiteY9" fmla="*/ 6865 h 6867"/>
                  <a:gd name="connsiteX10" fmla="*/ 2588 w 10353"/>
                  <a:gd name="connsiteY10" fmla="*/ 6865 h 6867"/>
                  <a:gd name="connsiteX11" fmla="*/ 0 w 10353"/>
                  <a:gd name="connsiteY11" fmla="*/ 4670 h 6867"/>
                  <a:gd name="connsiteX12" fmla="*/ 0 w 10353"/>
                  <a:gd name="connsiteY12" fmla="*/ 4670 h 6867"/>
                  <a:gd name="connsiteX13" fmla="*/ 0 w 10353"/>
                  <a:gd name="connsiteY13" fmla="*/ 4670 h 6867"/>
                  <a:gd name="connsiteX14" fmla="*/ 0 w 10353"/>
                  <a:gd name="connsiteY14" fmla="*/ 4670 h 6867"/>
                  <a:gd name="connsiteX15" fmla="*/ 1857 w 10353"/>
                  <a:gd name="connsiteY15" fmla="*/ 4670 h 6867"/>
                  <a:gd name="connsiteX16" fmla="*/ 2588 w 10353"/>
                  <a:gd name="connsiteY16" fmla="*/ 5008 h 6867"/>
                  <a:gd name="connsiteX17" fmla="*/ 2588 w 10353"/>
                  <a:gd name="connsiteY17" fmla="*/ 5008 h 6867"/>
                  <a:gd name="connsiteX18" fmla="*/ 6584 w 10353"/>
                  <a:gd name="connsiteY18" fmla="*/ 3545 h 6867"/>
                  <a:gd name="connsiteX19" fmla="*/ 6584 w 10353"/>
                  <a:gd name="connsiteY19" fmla="*/ 3545 h 6867"/>
                  <a:gd name="connsiteX20" fmla="*/ 8384 w 10353"/>
                  <a:gd name="connsiteY20" fmla="*/ 1913 h 6867"/>
                  <a:gd name="connsiteX21" fmla="*/ 8384 w 10353"/>
                  <a:gd name="connsiteY21" fmla="*/ 1913 h 6867"/>
                  <a:gd name="connsiteX22" fmla="*/ 8215 w 10353"/>
                  <a:gd name="connsiteY22" fmla="*/ 1913 h 6867"/>
                  <a:gd name="connsiteX23" fmla="*/ 8215 w 10353"/>
                  <a:gd name="connsiteY23" fmla="*/ 1913 h 6867"/>
                  <a:gd name="connsiteX24" fmla="*/ 3095 w 10353"/>
                  <a:gd name="connsiteY24" fmla="*/ 1913 h 6867"/>
                  <a:gd name="connsiteX25" fmla="*/ 3095 w 10353"/>
                  <a:gd name="connsiteY25" fmla="*/ 1913 h 6867"/>
                  <a:gd name="connsiteX26" fmla="*/ 1857 w 10353"/>
                  <a:gd name="connsiteY26" fmla="*/ 4670 h 6867"/>
                  <a:gd name="connsiteX27" fmla="*/ 1857 w 10353"/>
                  <a:gd name="connsiteY27" fmla="*/ 4670 h 6867"/>
                  <a:gd name="connsiteX28" fmla="*/ 1857 w 10353"/>
                  <a:gd name="connsiteY28" fmla="*/ 4670 h 6867"/>
                  <a:gd name="connsiteX29" fmla="*/ 1857 w 10353"/>
                  <a:gd name="connsiteY29" fmla="*/ 4670 h 6867"/>
                  <a:gd name="connsiteX30" fmla="*/ 2644 w 10353"/>
                  <a:gd name="connsiteY30" fmla="*/ 1913 h 6867"/>
                  <a:gd name="connsiteX31" fmla="*/ 2644 w 10353"/>
                  <a:gd name="connsiteY31" fmla="*/ 957 h 6867"/>
                  <a:gd name="connsiteX32" fmla="*/ 2644 w 10353"/>
                  <a:gd name="connsiteY32" fmla="*/ 1913 h 6867"/>
                  <a:gd name="connsiteX33" fmla="*/ 2644 w 10353"/>
                  <a:gd name="connsiteY33" fmla="*/ 1913 h 6867"/>
                  <a:gd name="connsiteX34" fmla="*/ 2644 w 10353"/>
                  <a:gd name="connsiteY34" fmla="*/ 1913 h 6867"/>
                  <a:gd name="connsiteX35" fmla="*/ 2644 w 10353"/>
                  <a:gd name="connsiteY35" fmla="*/ 1913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7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125" y="6921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08"/>
                    </a:cubicBezTo>
                    <a:lnTo>
                      <a:pt x="2588" y="5008"/>
                    </a:lnTo>
                    <a:cubicBezTo>
                      <a:pt x="3714" y="5064"/>
                      <a:pt x="5345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4" y="1913"/>
                    </a:moveTo>
                    <a:lnTo>
                      <a:pt x="2644" y="957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DD1D2C45-4607-F433-8026-1C6977327E03}"/>
                  </a:ext>
                </a:extLst>
              </p:cNvPr>
              <p:cNvSpPr/>
              <p:nvPr/>
            </p:nvSpPr>
            <p:spPr>
              <a:xfrm>
                <a:off x="6702704" y="5435444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695A2063-7FD0-C426-75C4-75DC84FA1C4B}"/>
                  </a:ext>
                </a:extLst>
              </p:cNvPr>
              <p:cNvSpPr/>
              <p:nvPr/>
            </p:nvSpPr>
            <p:spPr>
              <a:xfrm>
                <a:off x="6701791" y="5434432"/>
                <a:ext cx="10353" cy="6866"/>
              </a:xfrm>
              <a:custGeom>
                <a:avLst/>
                <a:gdLst>
                  <a:gd name="connsiteX0" fmla="*/ 0 w 10353"/>
                  <a:gd name="connsiteY0" fmla="*/ 4670 h 6866"/>
                  <a:gd name="connsiteX1" fmla="*/ 1857 w 10353"/>
                  <a:gd name="connsiteY1" fmla="*/ 394 h 6866"/>
                  <a:gd name="connsiteX2" fmla="*/ 1857 w 10353"/>
                  <a:gd name="connsiteY2" fmla="*/ 394 h 6866"/>
                  <a:gd name="connsiteX3" fmla="*/ 2138 w 10353"/>
                  <a:gd name="connsiteY3" fmla="*/ 0 h 6866"/>
                  <a:gd name="connsiteX4" fmla="*/ 2589 w 10353"/>
                  <a:gd name="connsiteY4" fmla="*/ 0 h 6866"/>
                  <a:gd name="connsiteX5" fmla="*/ 8216 w 10353"/>
                  <a:gd name="connsiteY5" fmla="*/ 0 h 6866"/>
                  <a:gd name="connsiteX6" fmla="*/ 8216 w 10353"/>
                  <a:gd name="connsiteY6" fmla="*/ 0 h 6866"/>
                  <a:gd name="connsiteX7" fmla="*/ 10354 w 10353"/>
                  <a:gd name="connsiteY7" fmla="*/ 1632 h 6866"/>
                  <a:gd name="connsiteX8" fmla="*/ 10354 w 10353"/>
                  <a:gd name="connsiteY8" fmla="*/ 1632 h 6866"/>
                  <a:gd name="connsiteX9" fmla="*/ 2589 w 10353"/>
                  <a:gd name="connsiteY9" fmla="*/ 6865 h 6866"/>
                  <a:gd name="connsiteX10" fmla="*/ 2589 w 10353"/>
                  <a:gd name="connsiteY10" fmla="*/ 6865 h 6866"/>
                  <a:gd name="connsiteX11" fmla="*/ 0 w 10353"/>
                  <a:gd name="connsiteY11" fmla="*/ 4670 h 6866"/>
                  <a:gd name="connsiteX12" fmla="*/ 0 w 10353"/>
                  <a:gd name="connsiteY12" fmla="*/ 4670 h 6866"/>
                  <a:gd name="connsiteX13" fmla="*/ 0 w 10353"/>
                  <a:gd name="connsiteY13" fmla="*/ 4670 h 6866"/>
                  <a:gd name="connsiteX14" fmla="*/ 0 w 10353"/>
                  <a:gd name="connsiteY14" fmla="*/ 4670 h 6866"/>
                  <a:gd name="connsiteX15" fmla="*/ 1857 w 10353"/>
                  <a:gd name="connsiteY15" fmla="*/ 4670 h 6866"/>
                  <a:gd name="connsiteX16" fmla="*/ 2589 w 10353"/>
                  <a:gd name="connsiteY16" fmla="*/ 5008 h 6866"/>
                  <a:gd name="connsiteX17" fmla="*/ 2589 w 10353"/>
                  <a:gd name="connsiteY17" fmla="*/ 5008 h 6866"/>
                  <a:gd name="connsiteX18" fmla="*/ 6584 w 10353"/>
                  <a:gd name="connsiteY18" fmla="*/ 3545 h 6866"/>
                  <a:gd name="connsiteX19" fmla="*/ 6584 w 10353"/>
                  <a:gd name="connsiteY19" fmla="*/ 3545 h 6866"/>
                  <a:gd name="connsiteX20" fmla="*/ 8384 w 10353"/>
                  <a:gd name="connsiteY20" fmla="*/ 1913 h 6866"/>
                  <a:gd name="connsiteX21" fmla="*/ 8384 w 10353"/>
                  <a:gd name="connsiteY21" fmla="*/ 1913 h 6866"/>
                  <a:gd name="connsiteX22" fmla="*/ 8216 w 10353"/>
                  <a:gd name="connsiteY22" fmla="*/ 1913 h 6866"/>
                  <a:gd name="connsiteX23" fmla="*/ 8216 w 10353"/>
                  <a:gd name="connsiteY23" fmla="*/ 1913 h 6866"/>
                  <a:gd name="connsiteX24" fmla="*/ 3095 w 10353"/>
                  <a:gd name="connsiteY24" fmla="*/ 1913 h 6866"/>
                  <a:gd name="connsiteX25" fmla="*/ 3095 w 10353"/>
                  <a:gd name="connsiteY25" fmla="*/ 1913 h 6866"/>
                  <a:gd name="connsiteX26" fmla="*/ 1857 w 10353"/>
                  <a:gd name="connsiteY26" fmla="*/ 4670 h 6866"/>
                  <a:gd name="connsiteX27" fmla="*/ 1857 w 10353"/>
                  <a:gd name="connsiteY27" fmla="*/ 4670 h 6866"/>
                  <a:gd name="connsiteX28" fmla="*/ 1857 w 10353"/>
                  <a:gd name="connsiteY28" fmla="*/ 4670 h 6866"/>
                  <a:gd name="connsiteX29" fmla="*/ 1857 w 10353"/>
                  <a:gd name="connsiteY29" fmla="*/ 4670 h 6866"/>
                  <a:gd name="connsiteX30" fmla="*/ 2589 w 10353"/>
                  <a:gd name="connsiteY30" fmla="*/ 1913 h 6866"/>
                  <a:gd name="connsiteX31" fmla="*/ 2589 w 10353"/>
                  <a:gd name="connsiteY31" fmla="*/ 956 h 6866"/>
                  <a:gd name="connsiteX32" fmla="*/ 2589 w 10353"/>
                  <a:gd name="connsiteY32" fmla="*/ 1913 h 6866"/>
                  <a:gd name="connsiteX33" fmla="*/ 2589 w 10353"/>
                  <a:gd name="connsiteY33" fmla="*/ 1913 h 6866"/>
                  <a:gd name="connsiteX34" fmla="*/ 2589 w 10353"/>
                  <a:gd name="connsiteY34" fmla="*/ 1913 h 6866"/>
                  <a:gd name="connsiteX35" fmla="*/ 2589 w 10353"/>
                  <a:gd name="connsiteY35" fmla="*/ 1913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6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921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64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644" y="2588"/>
                      <a:pt x="1801" y="4051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956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A108CC29-6ADD-1943-70B9-CEB789014CDE}"/>
                  </a:ext>
                </a:extLst>
              </p:cNvPr>
              <p:cNvSpPr/>
              <p:nvPr/>
            </p:nvSpPr>
            <p:spPr>
              <a:xfrm>
                <a:off x="6611436" y="5499703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0E6F657F-7909-ADA8-56A4-71C9E2F7B70C}"/>
                  </a:ext>
                </a:extLst>
              </p:cNvPr>
              <p:cNvSpPr/>
              <p:nvPr/>
            </p:nvSpPr>
            <p:spPr>
              <a:xfrm>
                <a:off x="6610467" y="5498747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64 h 6864"/>
                  <a:gd name="connsiteX17" fmla="*/ 2588 w 10353"/>
                  <a:gd name="connsiteY17" fmla="*/ 5064 h 6864"/>
                  <a:gd name="connsiteX18" fmla="*/ 6584 w 10353"/>
                  <a:gd name="connsiteY18" fmla="*/ 3601 h 6864"/>
                  <a:gd name="connsiteX19" fmla="*/ 6584 w 10353"/>
                  <a:gd name="connsiteY19" fmla="*/ 3601 h 6864"/>
                  <a:gd name="connsiteX20" fmla="*/ 8384 w 10353"/>
                  <a:gd name="connsiteY20" fmla="*/ 1969 h 6864"/>
                  <a:gd name="connsiteX21" fmla="*/ 8384 w 10353"/>
                  <a:gd name="connsiteY21" fmla="*/ 1969 h 6864"/>
                  <a:gd name="connsiteX22" fmla="*/ 8215 w 10353"/>
                  <a:gd name="connsiteY22" fmla="*/ 1969 h 6864"/>
                  <a:gd name="connsiteX23" fmla="*/ 8215 w 10353"/>
                  <a:gd name="connsiteY23" fmla="*/ 1969 h 6864"/>
                  <a:gd name="connsiteX24" fmla="*/ 3095 w 10353"/>
                  <a:gd name="connsiteY24" fmla="*/ 1969 h 6864"/>
                  <a:gd name="connsiteX25" fmla="*/ 3095 w 10353"/>
                  <a:gd name="connsiteY25" fmla="*/ 1969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8 w 10353"/>
                  <a:gd name="connsiteY30" fmla="*/ 1913 h 6864"/>
                  <a:gd name="connsiteX31" fmla="*/ 2588 w 10353"/>
                  <a:gd name="connsiteY31" fmla="*/ 1013 h 6864"/>
                  <a:gd name="connsiteX32" fmla="*/ 2588 w 10353"/>
                  <a:gd name="connsiteY32" fmla="*/ 1913 h 6864"/>
                  <a:gd name="connsiteX33" fmla="*/ 2588 w 10353"/>
                  <a:gd name="connsiteY33" fmla="*/ 1913 h 6864"/>
                  <a:gd name="connsiteX34" fmla="*/ 2588 w 10353"/>
                  <a:gd name="connsiteY34" fmla="*/ 1913 h 6864"/>
                  <a:gd name="connsiteX35" fmla="*/ 2588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1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4" y="5064"/>
                      <a:pt x="5345" y="4389"/>
                      <a:pt x="6584" y="3601"/>
                    </a:cubicBezTo>
                    <a:lnTo>
                      <a:pt x="6584" y="3601"/>
                    </a:lnTo>
                    <a:cubicBezTo>
                      <a:pt x="7484" y="3038"/>
                      <a:pt x="8103" y="2307"/>
                      <a:pt x="8384" y="1969"/>
                    </a:cubicBezTo>
                    <a:lnTo>
                      <a:pt x="8384" y="1969"/>
                    </a:lnTo>
                    <a:cubicBezTo>
                      <a:pt x="8328" y="1969"/>
                      <a:pt x="8271" y="1969"/>
                      <a:pt x="8215" y="1969"/>
                    </a:cubicBezTo>
                    <a:lnTo>
                      <a:pt x="8215" y="1969"/>
                    </a:lnTo>
                    <a:cubicBezTo>
                      <a:pt x="5571" y="1969"/>
                      <a:pt x="3883" y="1969"/>
                      <a:pt x="3095" y="1969"/>
                    </a:cubicBezTo>
                    <a:lnTo>
                      <a:pt x="3095" y="1969"/>
                    </a:lnTo>
                    <a:cubicBezTo>
                      <a:pt x="2701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10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A5329172-1743-12E2-025C-44006F60E88F}"/>
                  </a:ext>
                </a:extLst>
              </p:cNvPr>
              <p:cNvSpPr/>
              <p:nvPr/>
            </p:nvSpPr>
            <p:spPr>
              <a:xfrm>
                <a:off x="6596412" y="5527275"/>
                <a:ext cx="8526" cy="5007"/>
              </a:xfrm>
              <a:custGeom>
                <a:avLst/>
                <a:gdLst>
                  <a:gd name="connsiteX0" fmla="*/ 1676 w 8526"/>
                  <a:gd name="connsiteY0" fmla="*/ 0 h 5007"/>
                  <a:gd name="connsiteX1" fmla="*/ 1676 w 8526"/>
                  <a:gd name="connsiteY1" fmla="*/ 5008 h 5007"/>
                  <a:gd name="connsiteX2" fmla="*/ 7303 w 8526"/>
                  <a:gd name="connsiteY2" fmla="*/ 0 h 5007"/>
                  <a:gd name="connsiteX3" fmla="*/ 1676 w 8526"/>
                  <a:gd name="connsiteY3" fmla="*/ 0 h 5007"/>
                  <a:gd name="connsiteX4" fmla="*/ 1676 w 8526"/>
                  <a:gd name="connsiteY4" fmla="*/ 0 h 5007"/>
                  <a:gd name="connsiteX5" fmla="*/ 1676 w 8526"/>
                  <a:gd name="connsiteY5" fmla="*/ 0 h 5007"/>
                  <a:gd name="connsiteX6" fmla="*/ 1676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37C48098-E20B-7551-2426-B0DEECF57D63}"/>
                  </a:ext>
                </a:extLst>
              </p:cNvPr>
              <p:cNvSpPr/>
              <p:nvPr/>
            </p:nvSpPr>
            <p:spPr>
              <a:xfrm>
                <a:off x="6595499" y="5526318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64 h 6864"/>
                  <a:gd name="connsiteX17" fmla="*/ 2589 w 10353"/>
                  <a:gd name="connsiteY17" fmla="*/ 5064 h 6864"/>
                  <a:gd name="connsiteX18" fmla="*/ 6584 w 10353"/>
                  <a:gd name="connsiteY18" fmla="*/ 3601 h 6864"/>
                  <a:gd name="connsiteX19" fmla="*/ 6584 w 10353"/>
                  <a:gd name="connsiteY19" fmla="*/ 3601 h 6864"/>
                  <a:gd name="connsiteX20" fmla="*/ 8384 w 10353"/>
                  <a:gd name="connsiteY20" fmla="*/ 1970 h 6864"/>
                  <a:gd name="connsiteX21" fmla="*/ 8384 w 10353"/>
                  <a:gd name="connsiteY21" fmla="*/ 1970 h 6864"/>
                  <a:gd name="connsiteX22" fmla="*/ 8216 w 10353"/>
                  <a:gd name="connsiteY22" fmla="*/ 1970 h 6864"/>
                  <a:gd name="connsiteX23" fmla="*/ 8216 w 10353"/>
                  <a:gd name="connsiteY23" fmla="*/ 1970 h 6864"/>
                  <a:gd name="connsiteX24" fmla="*/ 3095 w 10353"/>
                  <a:gd name="connsiteY24" fmla="*/ 1970 h 6864"/>
                  <a:gd name="connsiteX25" fmla="*/ 3095 w 10353"/>
                  <a:gd name="connsiteY25" fmla="*/ 1970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9 w 10353"/>
                  <a:gd name="connsiteY30" fmla="*/ 1913 h 6864"/>
                  <a:gd name="connsiteX31" fmla="*/ 2589 w 10353"/>
                  <a:gd name="connsiteY31" fmla="*/ 957 h 6864"/>
                  <a:gd name="connsiteX32" fmla="*/ 2589 w 10353"/>
                  <a:gd name="connsiteY32" fmla="*/ 1913 h 6864"/>
                  <a:gd name="connsiteX33" fmla="*/ 2589 w 10353"/>
                  <a:gd name="connsiteY33" fmla="*/ 1913 h 6864"/>
                  <a:gd name="connsiteX34" fmla="*/ 2589 w 10353"/>
                  <a:gd name="connsiteY34" fmla="*/ 1913 h 6864"/>
                  <a:gd name="connsiteX35" fmla="*/ 2589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584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64"/>
                    </a:cubicBezTo>
                    <a:lnTo>
                      <a:pt x="2589" y="5064"/>
                    </a:lnTo>
                    <a:cubicBezTo>
                      <a:pt x="3714" y="5064"/>
                      <a:pt x="5346" y="4445"/>
                      <a:pt x="6584" y="3601"/>
                    </a:cubicBezTo>
                    <a:lnTo>
                      <a:pt x="6584" y="3601"/>
                    </a:lnTo>
                    <a:cubicBezTo>
                      <a:pt x="7484" y="3039"/>
                      <a:pt x="8159" y="2307"/>
                      <a:pt x="8384" y="1970"/>
                    </a:cubicBezTo>
                    <a:lnTo>
                      <a:pt x="8384" y="1970"/>
                    </a:lnTo>
                    <a:cubicBezTo>
                      <a:pt x="8328" y="1970"/>
                      <a:pt x="8272" y="1970"/>
                      <a:pt x="8216" y="1970"/>
                    </a:cubicBezTo>
                    <a:lnTo>
                      <a:pt x="8216" y="1970"/>
                    </a:lnTo>
                    <a:cubicBezTo>
                      <a:pt x="5571" y="1970"/>
                      <a:pt x="3883" y="1970"/>
                      <a:pt x="3095" y="1970"/>
                    </a:cubicBezTo>
                    <a:lnTo>
                      <a:pt x="3095" y="1970"/>
                    </a:lnTo>
                    <a:cubicBezTo>
                      <a:pt x="2645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957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C8417EE0-3BBF-AC6A-CDBE-B4FD5BCC4AB6}"/>
                  </a:ext>
                </a:extLst>
              </p:cNvPr>
              <p:cNvSpPr/>
              <p:nvPr/>
            </p:nvSpPr>
            <p:spPr>
              <a:xfrm>
                <a:off x="6642496" y="5336186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88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E88CFBAB-48C4-852A-DC49-B011E156D970}"/>
                  </a:ext>
                </a:extLst>
              </p:cNvPr>
              <p:cNvSpPr/>
              <p:nvPr/>
            </p:nvSpPr>
            <p:spPr>
              <a:xfrm>
                <a:off x="6641583" y="5335230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8 w 10353"/>
                  <a:gd name="connsiteY16" fmla="*/ 4952 h 6864"/>
                  <a:gd name="connsiteX17" fmla="*/ 2588 w 10353"/>
                  <a:gd name="connsiteY17" fmla="*/ 4952 h 6864"/>
                  <a:gd name="connsiteX18" fmla="*/ 6583 w 10353"/>
                  <a:gd name="connsiteY18" fmla="*/ 3489 h 6864"/>
                  <a:gd name="connsiteX19" fmla="*/ 6583 w 10353"/>
                  <a:gd name="connsiteY19" fmla="*/ 3489 h 6864"/>
                  <a:gd name="connsiteX20" fmla="*/ 8384 w 10353"/>
                  <a:gd name="connsiteY20" fmla="*/ 1857 h 6864"/>
                  <a:gd name="connsiteX21" fmla="*/ 8384 w 10353"/>
                  <a:gd name="connsiteY21" fmla="*/ 1857 h 6864"/>
                  <a:gd name="connsiteX22" fmla="*/ 8215 w 10353"/>
                  <a:gd name="connsiteY22" fmla="*/ 1857 h 6864"/>
                  <a:gd name="connsiteX23" fmla="*/ 8215 w 10353"/>
                  <a:gd name="connsiteY23" fmla="*/ 1857 h 6864"/>
                  <a:gd name="connsiteX24" fmla="*/ 3094 w 10353"/>
                  <a:gd name="connsiteY24" fmla="*/ 1857 h 6864"/>
                  <a:gd name="connsiteX25" fmla="*/ 3094 w 10353"/>
                  <a:gd name="connsiteY25" fmla="*/ 1857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8 w 10353"/>
                  <a:gd name="connsiteY30" fmla="*/ 1857 h 6864"/>
                  <a:gd name="connsiteX31" fmla="*/ 2588 w 10353"/>
                  <a:gd name="connsiteY31" fmla="*/ 956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113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583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39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8" y="4952"/>
                    </a:cubicBezTo>
                    <a:lnTo>
                      <a:pt x="2588" y="4952"/>
                    </a:lnTo>
                    <a:cubicBezTo>
                      <a:pt x="3714" y="4952"/>
                      <a:pt x="5345" y="4332"/>
                      <a:pt x="6583" y="3489"/>
                    </a:cubicBezTo>
                    <a:lnTo>
                      <a:pt x="6583" y="3489"/>
                    </a:lnTo>
                    <a:cubicBezTo>
                      <a:pt x="7484" y="2926"/>
                      <a:pt x="8102" y="2195"/>
                      <a:pt x="8384" y="1857"/>
                    </a:cubicBezTo>
                    <a:lnTo>
                      <a:pt x="8384" y="1857"/>
                    </a:lnTo>
                    <a:cubicBezTo>
                      <a:pt x="8328" y="1857"/>
                      <a:pt x="8271" y="1857"/>
                      <a:pt x="8215" y="1857"/>
                    </a:cubicBezTo>
                    <a:lnTo>
                      <a:pt x="8215" y="1857"/>
                    </a:lnTo>
                    <a:cubicBezTo>
                      <a:pt x="5571" y="1857"/>
                      <a:pt x="3882" y="1857"/>
                      <a:pt x="3094" y="1857"/>
                    </a:cubicBezTo>
                    <a:lnTo>
                      <a:pt x="3094" y="1857"/>
                    </a:lnTo>
                    <a:cubicBezTo>
                      <a:pt x="2644" y="2532"/>
                      <a:pt x="1800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8" y="1857"/>
                    </a:moveTo>
                    <a:lnTo>
                      <a:pt x="2588" y="956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BB908BF3-BBE4-F380-7E3D-9FC7D9BAA4B6}"/>
                  </a:ext>
                </a:extLst>
              </p:cNvPr>
              <p:cNvSpPr/>
              <p:nvPr/>
            </p:nvSpPr>
            <p:spPr>
              <a:xfrm>
                <a:off x="6659264" y="5336749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89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AB175681-D62F-F917-3D66-6EFB531C4E7B}"/>
                  </a:ext>
                </a:extLst>
              </p:cNvPr>
              <p:cNvSpPr/>
              <p:nvPr/>
            </p:nvSpPr>
            <p:spPr>
              <a:xfrm>
                <a:off x="6658351" y="5335792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64 h 6864"/>
                  <a:gd name="connsiteX17" fmla="*/ 2588 w 10353"/>
                  <a:gd name="connsiteY17" fmla="*/ 5064 h 6864"/>
                  <a:gd name="connsiteX18" fmla="*/ 6584 w 10353"/>
                  <a:gd name="connsiteY18" fmla="*/ 3601 h 6864"/>
                  <a:gd name="connsiteX19" fmla="*/ 6584 w 10353"/>
                  <a:gd name="connsiteY19" fmla="*/ 3601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8 w 10353"/>
                  <a:gd name="connsiteY30" fmla="*/ 1913 h 6864"/>
                  <a:gd name="connsiteX31" fmla="*/ 2588 w 10353"/>
                  <a:gd name="connsiteY31" fmla="*/ 956 h 6864"/>
                  <a:gd name="connsiteX32" fmla="*/ 2588 w 10353"/>
                  <a:gd name="connsiteY32" fmla="*/ 1913 h 6864"/>
                  <a:gd name="connsiteX33" fmla="*/ 2588 w 10353"/>
                  <a:gd name="connsiteY33" fmla="*/ 1913 h 6864"/>
                  <a:gd name="connsiteX34" fmla="*/ 2588 w 10353"/>
                  <a:gd name="connsiteY34" fmla="*/ 1913 h 6864"/>
                  <a:gd name="connsiteX35" fmla="*/ 2588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4" y="5121"/>
                      <a:pt x="5345" y="4445"/>
                      <a:pt x="6584" y="3601"/>
                    </a:cubicBezTo>
                    <a:lnTo>
                      <a:pt x="6584" y="3601"/>
                    </a:lnTo>
                    <a:cubicBezTo>
                      <a:pt x="7484" y="3039"/>
                      <a:pt x="8159" y="2307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956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DCD301EA-7409-ED47-A65B-CDF86EA9FA11}"/>
                  </a:ext>
                </a:extLst>
              </p:cNvPr>
              <p:cNvSpPr/>
              <p:nvPr/>
            </p:nvSpPr>
            <p:spPr>
              <a:xfrm>
                <a:off x="6643565" y="5305070"/>
                <a:ext cx="8526" cy="5007"/>
              </a:xfrm>
              <a:custGeom>
                <a:avLst/>
                <a:gdLst>
                  <a:gd name="connsiteX0" fmla="*/ 1676 w 8526"/>
                  <a:gd name="connsiteY0" fmla="*/ 0 h 5007"/>
                  <a:gd name="connsiteX1" fmla="*/ 1676 w 8526"/>
                  <a:gd name="connsiteY1" fmla="*/ 5008 h 5007"/>
                  <a:gd name="connsiteX2" fmla="*/ 7303 w 8526"/>
                  <a:gd name="connsiteY2" fmla="*/ 0 h 5007"/>
                  <a:gd name="connsiteX3" fmla="*/ 1676 w 8526"/>
                  <a:gd name="connsiteY3" fmla="*/ 0 h 5007"/>
                  <a:gd name="connsiteX4" fmla="*/ 1676 w 8526"/>
                  <a:gd name="connsiteY4" fmla="*/ 0 h 5007"/>
                  <a:gd name="connsiteX5" fmla="*/ 1676 w 8526"/>
                  <a:gd name="connsiteY5" fmla="*/ 0 h 5007"/>
                  <a:gd name="connsiteX6" fmla="*/ 1676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A7A8EDC5-C64C-028C-A113-86F597B0EDEB}"/>
                  </a:ext>
                </a:extLst>
              </p:cNvPr>
              <p:cNvSpPr/>
              <p:nvPr/>
            </p:nvSpPr>
            <p:spPr>
              <a:xfrm>
                <a:off x="6642596" y="5304113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08 h 6864"/>
                  <a:gd name="connsiteX17" fmla="*/ 2589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6 w 10353"/>
                  <a:gd name="connsiteY22" fmla="*/ 1913 h 6864"/>
                  <a:gd name="connsiteX23" fmla="*/ 8216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645 w 10353"/>
                  <a:gd name="connsiteY30" fmla="*/ 1913 h 6864"/>
                  <a:gd name="connsiteX31" fmla="*/ 2645 w 10353"/>
                  <a:gd name="connsiteY31" fmla="*/ 957 h 6864"/>
                  <a:gd name="connsiteX32" fmla="*/ 2645 w 10353"/>
                  <a:gd name="connsiteY32" fmla="*/ 1913 h 6864"/>
                  <a:gd name="connsiteX33" fmla="*/ 2645 w 10353"/>
                  <a:gd name="connsiteY33" fmla="*/ 1913 h 6864"/>
                  <a:gd name="connsiteX34" fmla="*/ 2645 w 10353"/>
                  <a:gd name="connsiteY34" fmla="*/ 1913 h 6864"/>
                  <a:gd name="connsiteX35" fmla="*/ 2645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541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5" y="1913"/>
                    </a:moveTo>
                    <a:lnTo>
                      <a:pt x="2645" y="957"/>
                    </a:lnTo>
                    <a:lnTo>
                      <a:pt x="2645" y="1913"/>
                    </a:lnTo>
                    <a:lnTo>
                      <a:pt x="2645" y="1913"/>
                    </a:lnTo>
                    <a:lnTo>
                      <a:pt x="2645" y="1913"/>
                    </a:lnTo>
                    <a:lnTo>
                      <a:pt x="2645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1DE4B129-2440-C45A-CE64-02377FE6062D}"/>
                  </a:ext>
                </a:extLst>
              </p:cNvPr>
              <p:cNvSpPr/>
              <p:nvPr/>
            </p:nvSpPr>
            <p:spPr>
              <a:xfrm>
                <a:off x="6749882" y="5247225"/>
                <a:ext cx="8524" cy="5008"/>
              </a:xfrm>
              <a:custGeom>
                <a:avLst/>
                <a:gdLst>
                  <a:gd name="connsiteX0" fmla="*/ 1651 w 8524"/>
                  <a:gd name="connsiteY0" fmla="*/ 0 h 5008"/>
                  <a:gd name="connsiteX1" fmla="*/ 1651 w 8524"/>
                  <a:gd name="connsiteY1" fmla="*/ 5008 h 5008"/>
                  <a:gd name="connsiteX2" fmla="*/ 7278 w 8524"/>
                  <a:gd name="connsiteY2" fmla="*/ 0 h 5008"/>
                  <a:gd name="connsiteX3" fmla="*/ 1651 w 8524"/>
                  <a:gd name="connsiteY3" fmla="*/ 0 h 5008"/>
                  <a:gd name="connsiteX4" fmla="*/ 1651 w 8524"/>
                  <a:gd name="connsiteY4" fmla="*/ 0 h 5008"/>
                  <a:gd name="connsiteX5" fmla="*/ 1651 w 8524"/>
                  <a:gd name="connsiteY5" fmla="*/ 0 h 5008"/>
                  <a:gd name="connsiteX6" fmla="*/ 1651 w 8524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4" h="5008">
                    <a:moveTo>
                      <a:pt x="1651" y="0"/>
                    </a:moveTo>
                    <a:cubicBezTo>
                      <a:pt x="1651" y="0"/>
                      <a:pt x="-2063" y="5008"/>
                      <a:pt x="1651" y="5008"/>
                    </a:cubicBezTo>
                    <a:cubicBezTo>
                      <a:pt x="5420" y="5008"/>
                      <a:pt x="11047" y="0"/>
                      <a:pt x="7278" y="0"/>
                    </a:cubicBezTo>
                    <a:cubicBezTo>
                      <a:pt x="3507" y="0"/>
                      <a:pt x="1651" y="0"/>
                      <a:pt x="1651" y="0"/>
                    </a:cubicBez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4A363515-548C-4BF4-6F76-B7D5EA5FDB28}"/>
                  </a:ext>
                </a:extLst>
              </p:cNvPr>
              <p:cNvSpPr/>
              <p:nvPr/>
            </p:nvSpPr>
            <p:spPr>
              <a:xfrm>
                <a:off x="6748944" y="5246325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9 w 10353"/>
                  <a:gd name="connsiteY16" fmla="*/ 4951 h 6864"/>
                  <a:gd name="connsiteX17" fmla="*/ 2589 w 10353"/>
                  <a:gd name="connsiteY17" fmla="*/ 4951 h 6864"/>
                  <a:gd name="connsiteX18" fmla="*/ 6584 w 10353"/>
                  <a:gd name="connsiteY18" fmla="*/ 3489 h 6864"/>
                  <a:gd name="connsiteX19" fmla="*/ 6584 w 10353"/>
                  <a:gd name="connsiteY19" fmla="*/ 3489 h 6864"/>
                  <a:gd name="connsiteX20" fmla="*/ 8384 w 10353"/>
                  <a:gd name="connsiteY20" fmla="*/ 1857 h 6864"/>
                  <a:gd name="connsiteX21" fmla="*/ 8384 w 10353"/>
                  <a:gd name="connsiteY21" fmla="*/ 1857 h 6864"/>
                  <a:gd name="connsiteX22" fmla="*/ 8216 w 10353"/>
                  <a:gd name="connsiteY22" fmla="*/ 1857 h 6864"/>
                  <a:gd name="connsiteX23" fmla="*/ 8216 w 10353"/>
                  <a:gd name="connsiteY23" fmla="*/ 1857 h 6864"/>
                  <a:gd name="connsiteX24" fmla="*/ 3996 w 10353"/>
                  <a:gd name="connsiteY24" fmla="*/ 1857 h 6864"/>
                  <a:gd name="connsiteX25" fmla="*/ 3996 w 10353"/>
                  <a:gd name="connsiteY25" fmla="*/ 1857 h 6864"/>
                  <a:gd name="connsiteX26" fmla="*/ 3095 w 10353"/>
                  <a:gd name="connsiteY26" fmla="*/ 1857 h 6864"/>
                  <a:gd name="connsiteX27" fmla="*/ 3095 w 10353"/>
                  <a:gd name="connsiteY27" fmla="*/ 1857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1857 w 10353"/>
                  <a:gd name="connsiteY30" fmla="*/ 4614 h 6864"/>
                  <a:gd name="connsiteX31" fmla="*/ 1857 w 10353"/>
                  <a:gd name="connsiteY31" fmla="*/ 4614 h 6864"/>
                  <a:gd name="connsiteX32" fmla="*/ 2589 w 10353"/>
                  <a:gd name="connsiteY32" fmla="*/ 1800 h 6864"/>
                  <a:gd name="connsiteX33" fmla="*/ 2589 w 10353"/>
                  <a:gd name="connsiteY33" fmla="*/ 900 h 6864"/>
                  <a:gd name="connsiteX34" fmla="*/ 2589 w 10353"/>
                  <a:gd name="connsiteY34" fmla="*/ 1800 h 6864"/>
                  <a:gd name="connsiteX35" fmla="*/ 2589 w 10353"/>
                  <a:gd name="connsiteY35" fmla="*/ 1800 h 6864"/>
                  <a:gd name="connsiteX36" fmla="*/ 2589 w 10353"/>
                  <a:gd name="connsiteY36" fmla="*/ 1800 h 6864"/>
                  <a:gd name="connsiteX37" fmla="*/ 2589 w 10353"/>
                  <a:gd name="connsiteY37" fmla="*/ 1800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01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1" y="6583"/>
                      <a:pt x="2589" y="6865"/>
                    </a:cubicBezTo>
                    <a:lnTo>
                      <a:pt x="2589" y="6865"/>
                    </a:lnTo>
                    <a:cubicBezTo>
                      <a:pt x="1069" y="6808"/>
                      <a:pt x="0" y="5683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1"/>
                      <a:pt x="1857" y="4839"/>
                      <a:pt x="2589" y="4951"/>
                    </a:cubicBezTo>
                    <a:lnTo>
                      <a:pt x="2589" y="4951"/>
                    </a:lnTo>
                    <a:cubicBezTo>
                      <a:pt x="3714" y="5008"/>
                      <a:pt x="5346" y="4332"/>
                      <a:pt x="6584" y="3489"/>
                    </a:cubicBezTo>
                    <a:lnTo>
                      <a:pt x="6584" y="3489"/>
                    </a:lnTo>
                    <a:cubicBezTo>
                      <a:pt x="7484" y="2926"/>
                      <a:pt x="8159" y="2251"/>
                      <a:pt x="8384" y="1857"/>
                    </a:cubicBezTo>
                    <a:lnTo>
                      <a:pt x="8384" y="1857"/>
                    </a:lnTo>
                    <a:cubicBezTo>
                      <a:pt x="8328" y="1857"/>
                      <a:pt x="8271" y="1857"/>
                      <a:pt x="8216" y="1857"/>
                    </a:cubicBezTo>
                    <a:lnTo>
                      <a:pt x="8216" y="1857"/>
                    </a:lnTo>
                    <a:cubicBezTo>
                      <a:pt x="6358" y="1857"/>
                      <a:pt x="4952" y="1857"/>
                      <a:pt x="3996" y="1857"/>
                    </a:cubicBezTo>
                    <a:lnTo>
                      <a:pt x="3996" y="1857"/>
                    </a:lnTo>
                    <a:cubicBezTo>
                      <a:pt x="3601" y="1857"/>
                      <a:pt x="3320" y="1857"/>
                      <a:pt x="3095" y="1857"/>
                    </a:cubicBezTo>
                    <a:lnTo>
                      <a:pt x="3095" y="1857"/>
                    </a:lnTo>
                    <a:cubicBezTo>
                      <a:pt x="2644" y="2476"/>
                      <a:pt x="1801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9" y="1800"/>
                    </a:moveTo>
                    <a:lnTo>
                      <a:pt x="2589" y="900"/>
                    </a:lnTo>
                    <a:lnTo>
                      <a:pt x="2589" y="1800"/>
                    </a:lnTo>
                    <a:lnTo>
                      <a:pt x="2589" y="1800"/>
                    </a:lnTo>
                    <a:lnTo>
                      <a:pt x="2589" y="1800"/>
                    </a:lnTo>
                    <a:lnTo>
                      <a:pt x="2589" y="180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4B7E64EB-7910-41D1-7389-F8CEBAF76A0A}"/>
                  </a:ext>
                </a:extLst>
              </p:cNvPr>
              <p:cNvSpPr/>
              <p:nvPr/>
            </p:nvSpPr>
            <p:spPr>
              <a:xfrm>
                <a:off x="6760661" y="5223254"/>
                <a:ext cx="8549" cy="5008"/>
              </a:xfrm>
              <a:custGeom>
                <a:avLst/>
                <a:gdLst>
                  <a:gd name="connsiteX0" fmla="*/ 1675 w 8549"/>
                  <a:gd name="connsiteY0" fmla="*/ 0 h 5008"/>
                  <a:gd name="connsiteX1" fmla="*/ 1675 w 8549"/>
                  <a:gd name="connsiteY1" fmla="*/ 5008 h 5008"/>
                  <a:gd name="connsiteX2" fmla="*/ 7302 w 8549"/>
                  <a:gd name="connsiteY2" fmla="*/ 0 h 5008"/>
                  <a:gd name="connsiteX3" fmla="*/ 1675 w 8549"/>
                  <a:gd name="connsiteY3" fmla="*/ 0 h 5008"/>
                  <a:gd name="connsiteX4" fmla="*/ 1675 w 8549"/>
                  <a:gd name="connsiteY4" fmla="*/ 0 h 5008"/>
                  <a:gd name="connsiteX5" fmla="*/ 1675 w 8549"/>
                  <a:gd name="connsiteY5" fmla="*/ 0 h 5008"/>
                  <a:gd name="connsiteX6" fmla="*/ 1675 w 8549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49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73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3216412B-6639-2A43-6166-6A2AD971E9E0}"/>
                  </a:ext>
                </a:extLst>
              </p:cNvPr>
              <p:cNvSpPr/>
              <p:nvPr/>
            </p:nvSpPr>
            <p:spPr>
              <a:xfrm>
                <a:off x="6759692" y="5222242"/>
                <a:ext cx="10353" cy="6867"/>
              </a:xfrm>
              <a:custGeom>
                <a:avLst/>
                <a:gdLst>
                  <a:gd name="connsiteX0" fmla="*/ 0 w 10353"/>
                  <a:gd name="connsiteY0" fmla="*/ 4670 h 6867"/>
                  <a:gd name="connsiteX1" fmla="*/ 1857 w 10353"/>
                  <a:gd name="connsiteY1" fmla="*/ 394 h 6867"/>
                  <a:gd name="connsiteX2" fmla="*/ 1857 w 10353"/>
                  <a:gd name="connsiteY2" fmla="*/ 394 h 6867"/>
                  <a:gd name="connsiteX3" fmla="*/ 2138 w 10353"/>
                  <a:gd name="connsiteY3" fmla="*/ 0 h 6867"/>
                  <a:gd name="connsiteX4" fmla="*/ 2588 w 10353"/>
                  <a:gd name="connsiteY4" fmla="*/ 0 h 6867"/>
                  <a:gd name="connsiteX5" fmla="*/ 8215 w 10353"/>
                  <a:gd name="connsiteY5" fmla="*/ 0 h 6867"/>
                  <a:gd name="connsiteX6" fmla="*/ 8215 w 10353"/>
                  <a:gd name="connsiteY6" fmla="*/ 0 h 6867"/>
                  <a:gd name="connsiteX7" fmla="*/ 10353 w 10353"/>
                  <a:gd name="connsiteY7" fmla="*/ 1632 h 6867"/>
                  <a:gd name="connsiteX8" fmla="*/ 10353 w 10353"/>
                  <a:gd name="connsiteY8" fmla="*/ 1632 h 6867"/>
                  <a:gd name="connsiteX9" fmla="*/ 2588 w 10353"/>
                  <a:gd name="connsiteY9" fmla="*/ 6865 h 6867"/>
                  <a:gd name="connsiteX10" fmla="*/ 2588 w 10353"/>
                  <a:gd name="connsiteY10" fmla="*/ 6865 h 6867"/>
                  <a:gd name="connsiteX11" fmla="*/ 0 w 10353"/>
                  <a:gd name="connsiteY11" fmla="*/ 4670 h 6867"/>
                  <a:gd name="connsiteX12" fmla="*/ 0 w 10353"/>
                  <a:gd name="connsiteY12" fmla="*/ 4670 h 6867"/>
                  <a:gd name="connsiteX13" fmla="*/ 0 w 10353"/>
                  <a:gd name="connsiteY13" fmla="*/ 4670 h 6867"/>
                  <a:gd name="connsiteX14" fmla="*/ 0 w 10353"/>
                  <a:gd name="connsiteY14" fmla="*/ 4670 h 6867"/>
                  <a:gd name="connsiteX15" fmla="*/ 1857 w 10353"/>
                  <a:gd name="connsiteY15" fmla="*/ 4670 h 6867"/>
                  <a:gd name="connsiteX16" fmla="*/ 2588 w 10353"/>
                  <a:gd name="connsiteY16" fmla="*/ 5064 h 6867"/>
                  <a:gd name="connsiteX17" fmla="*/ 2588 w 10353"/>
                  <a:gd name="connsiteY17" fmla="*/ 5064 h 6867"/>
                  <a:gd name="connsiteX18" fmla="*/ 6584 w 10353"/>
                  <a:gd name="connsiteY18" fmla="*/ 3601 h 6867"/>
                  <a:gd name="connsiteX19" fmla="*/ 6584 w 10353"/>
                  <a:gd name="connsiteY19" fmla="*/ 3601 h 6867"/>
                  <a:gd name="connsiteX20" fmla="*/ 8384 w 10353"/>
                  <a:gd name="connsiteY20" fmla="*/ 1969 h 6867"/>
                  <a:gd name="connsiteX21" fmla="*/ 8384 w 10353"/>
                  <a:gd name="connsiteY21" fmla="*/ 1969 h 6867"/>
                  <a:gd name="connsiteX22" fmla="*/ 8215 w 10353"/>
                  <a:gd name="connsiteY22" fmla="*/ 1969 h 6867"/>
                  <a:gd name="connsiteX23" fmla="*/ 8215 w 10353"/>
                  <a:gd name="connsiteY23" fmla="*/ 1969 h 6867"/>
                  <a:gd name="connsiteX24" fmla="*/ 3095 w 10353"/>
                  <a:gd name="connsiteY24" fmla="*/ 1969 h 6867"/>
                  <a:gd name="connsiteX25" fmla="*/ 3095 w 10353"/>
                  <a:gd name="connsiteY25" fmla="*/ 1969 h 6867"/>
                  <a:gd name="connsiteX26" fmla="*/ 1857 w 10353"/>
                  <a:gd name="connsiteY26" fmla="*/ 4670 h 6867"/>
                  <a:gd name="connsiteX27" fmla="*/ 1857 w 10353"/>
                  <a:gd name="connsiteY27" fmla="*/ 4670 h 6867"/>
                  <a:gd name="connsiteX28" fmla="*/ 1857 w 10353"/>
                  <a:gd name="connsiteY28" fmla="*/ 4670 h 6867"/>
                  <a:gd name="connsiteX29" fmla="*/ 1857 w 10353"/>
                  <a:gd name="connsiteY29" fmla="*/ 4670 h 6867"/>
                  <a:gd name="connsiteX30" fmla="*/ 2644 w 10353"/>
                  <a:gd name="connsiteY30" fmla="*/ 1913 h 6867"/>
                  <a:gd name="connsiteX31" fmla="*/ 2644 w 10353"/>
                  <a:gd name="connsiteY31" fmla="*/ 1013 h 6867"/>
                  <a:gd name="connsiteX32" fmla="*/ 2644 w 10353"/>
                  <a:gd name="connsiteY32" fmla="*/ 1913 h 6867"/>
                  <a:gd name="connsiteX33" fmla="*/ 2644 w 10353"/>
                  <a:gd name="connsiteY33" fmla="*/ 1913 h 6867"/>
                  <a:gd name="connsiteX34" fmla="*/ 2644 w 10353"/>
                  <a:gd name="connsiteY34" fmla="*/ 1913 h 6867"/>
                  <a:gd name="connsiteX35" fmla="*/ 2644 w 10353"/>
                  <a:gd name="connsiteY35" fmla="*/ 1913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7">
                    <a:moveTo>
                      <a:pt x="0" y="4670"/>
                    </a:moveTo>
                    <a:cubicBezTo>
                      <a:pt x="113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72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921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4" y="5064"/>
                      <a:pt x="5345" y="4445"/>
                      <a:pt x="6584" y="3601"/>
                    </a:cubicBezTo>
                    <a:lnTo>
                      <a:pt x="6584" y="3601"/>
                    </a:lnTo>
                    <a:cubicBezTo>
                      <a:pt x="7484" y="3038"/>
                      <a:pt x="8102" y="2307"/>
                      <a:pt x="8384" y="1969"/>
                    </a:cubicBezTo>
                    <a:lnTo>
                      <a:pt x="8384" y="1969"/>
                    </a:lnTo>
                    <a:cubicBezTo>
                      <a:pt x="8328" y="1969"/>
                      <a:pt x="8271" y="1969"/>
                      <a:pt x="8215" y="1969"/>
                    </a:cubicBezTo>
                    <a:lnTo>
                      <a:pt x="8215" y="1969"/>
                    </a:lnTo>
                    <a:cubicBezTo>
                      <a:pt x="5571" y="1969"/>
                      <a:pt x="3882" y="1969"/>
                      <a:pt x="3095" y="1969"/>
                    </a:cubicBezTo>
                    <a:lnTo>
                      <a:pt x="3095" y="1969"/>
                    </a:lnTo>
                    <a:cubicBezTo>
                      <a:pt x="2701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4" y="1913"/>
                    </a:moveTo>
                    <a:lnTo>
                      <a:pt x="2644" y="10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52D91DAF-58B9-2DA8-6367-E1E3EB5E3FA4}"/>
                  </a:ext>
                </a:extLst>
              </p:cNvPr>
              <p:cNvSpPr/>
              <p:nvPr/>
            </p:nvSpPr>
            <p:spPr>
              <a:xfrm>
                <a:off x="6828352" y="5260392"/>
                <a:ext cx="8526" cy="5007"/>
              </a:xfrm>
              <a:custGeom>
                <a:avLst/>
                <a:gdLst>
                  <a:gd name="connsiteX0" fmla="*/ 1676 w 8526"/>
                  <a:gd name="connsiteY0" fmla="*/ 0 h 5007"/>
                  <a:gd name="connsiteX1" fmla="*/ 1676 w 8526"/>
                  <a:gd name="connsiteY1" fmla="*/ 5008 h 5007"/>
                  <a:gd name="connsiteX2" fmla="*/ 7303 w 8526"/>
                  <a:gd name="connsiteY2" fmla="*/ 0 h 5007"/>
                  <a:gd name="connsiteX3" fmla="*/ 1676 w 8526"/>
                  <a:gd name="connsiteY3" fmla="*/ 0 h 5007"/>
                  <a:gd name="connsiteX4" fmla="*/ 1676 w 8526"/>
                  <a:gd name="connsiteY4" fmla="*/ 0 h 5007"/>
                  <a:gd name="connsiteX5" fmla="*/ 1676 w 8526"/>
                  <a:gd name="connsiteY5" fmla="*/ 0 h 5007"/>
                  <a:gd name="connsiteX6" fmla="*/ 1676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2723FE13-605B-D39D-E2B9-B7B5C0CB9945}"/>
                  </a:ext>
                </a:extLst>
              </p:cNvPr>
              <p:cNvSpPr/>
              <p:nvPr/>
            </p:nvSpPr>
            <p:spPr>
              <a:xfrm>
                <a:off x="6827440" y="5259435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64 h 6864"/>
                  <a:gd name="connsiteX17" fmla="*/ 2588 w 10353"/>
                  <a:gd name="connsiteY17" fmla="*/ 5064 h 6864"/>
                  <a:gd name="connsiteX18" fmla="*/ 6583 w 10353"/>
                  <a:gd name="connsiteY18" fmla="*/ 3601 h 6864"/>
                  <a:gd name="connsiteX19" fmla="*/ 6583 w 10353"/>
                  <a:gd name="connsiteY19" fmla="*/ 3601 h 6864"/>
                  <a:gd name="connsiteX20" fmla="*/ 8384 w 10353"/>
                  <a:gd name="connsiteY20" fmla="*/ 1970 h 6864"/>
                  <a:gd name="connsiteX21" fmla="*/ 8384 w 10353"/>
                  <a:gd name="connsiteY21" fmla="*/ 1970 h 6864"/>
                  <a:gd name="connsiteX22" fmla="*/ 8215 w 10353"/>
                  <a:gd name="connsiteY22" fmla="*/ 1970 h 6864"/>
                  <a:gd name="connsiteX23" fmla="*/ 8215 w 10353"/>
                  <a:gd name="connsiteY23" fmla="*/ 1970 h 6864"/>
                  <a:gd name="connsiteX24" fmla="*/ 3094 w 10353"/>
                  <a:gd name="connsiteY24" fmla="*/ 1970 h 6864"/>
                  <a:gd name="connsiteX25" fmla="*/ 3094 w 10353"/>
                  <a:gd name="connsiteY25" fmla="*/ 1970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8 w 10353"/>
                  <a:gd name="connsiteY30" fmla="*/ 1913 h 6864"/>
                  <a:gd name="connsiteX31" fmla="*/ 2588 w 10353"/>
                  <a:gd name="connsiteY31" fmla="*/ 1013 h 6864"/>
                  <a:gd name="connsiteX32" fmla="*/ 2588 w 10353"/>
                  <a:gd name="connsiteY32" fmla="*/ 1913 h 6864"/>
                  <a:gd name="connsiteX33" fmla="*/ 2588 w 10353"/>
                  <a:gd name="connsiteY33" fmla="*/ 1913 h 6864"/>
                  <a:gd name="connsiteX34" fmla="*/ 2588 w 10353"/>
                  <a:gd name="connsiteY34" fmla="*/ 1913 h 6864"/>
                  <a:gd name="connsiteX35" fmla="*/ 2588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112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59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3" y="5064"/>
                      <a:pt x="5345" y="4445"/>
                      <a:pt x="6583" y="3601"/>
                    </a:cubicBezTo>
                    <a:lnTo>
                      <a:pt x="6583" y="3601"/>
                    </a:lnTo>
                    <a:cubicBezTo>
                      <a:pt x="7484" y="3039"/>
                      <a:pt x="8159" y="2307"/>
                      <a:pt x="8384" y="1970"/>
                    </a:cubicBezTo>
                    <a:lnTo>
                      <a:pt x="8384" y="1970"/>
                    </a:lnTo>
                    <a:cubicBezTo>
                      <a:pt x="8328" y="1970"/>
                      <a:pt x="8271" y="1970"/>
                      <a:pt x="8215" y="1970"/>
                    </a:cubicBezTo>
                    <a:lnTo>
                      <a:pt x="8215" y="1970"/>
                    </a:lnTo>
                    <a:cubicBezTo>
                      <a:pt x="5571" y="1970"/>
                      <a:pt x="3882" y="1970"/>
                      <a:pt x="3094" y="1970"/>
                    </a:cubicBezTo>
                    <a:lnTo>
                      <a:pt x="3094" y="1970"/>
                    </a:lnTo>
                    <a:cubicBezTo>
                      <a:pt x="2644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10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13B6851C-FDE3-6D87-DC62-975A31E03839}"/>
                  </a:ext>
                </a:extLst>
              </p:cNvPr>
              <p:cNvSpPr/>
              <p:nvPr/>
            </p:nvSpPr>
            <p:spPr>
              <a:xfrm>
                <a:off x="6827789" y="5283125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59E82E20-33E8-97A9-0654-B4B74DC73B43}"/>
                  </a:ext>
                </a:extLst>
              </p:cNvPr>
              <p:cNvSpPr/>
              <p:nvPr/>
            </p:nvSpPr>
            <p:spPr>
              <a:xfrm>
                <a:off x="6826820" y="5282168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9 w 10353"/>
                  <a:gd name="connsiteY16" fmla="*/ 5008 h 6864"/>
                  <a:gd name="connsiteX17" fmla="*/ 2589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5 w 10353"/>
                  <a:gd name="connsiteY20" fmla="*/ 1913 h 6864"/>
                  <a:gd name="connsiteX21" fmla="*/ 8385 w 10353"/>
                  <a:gd name="connsiteY21" fmla="*/ 1913 h 6864"/>
                  <a:gd name="connsiteX22" fmla="*/ 8216 w 10353"/>
                  <a:gd name="connsiteY22" fmla="*/ 1913 h 6864"/>
                  <a:gd name="connsiteX23" fmla="*/ 8216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9 w 10353"/>
                  <a:gd name="connsiteY30" fmla="*/ 1857 h 6864"/>
                  <a:gd name="connsiteX31" fmla="*/ 2589 w 10353"/>
                  <a:gd name="connsiteY31" fmla="*/ 956 h 6864"/>
                  <a:gd name="connsiteX32" fmla="*/ 2589 w 10353"/>
                  <a:gd name="connsiteY32" fmla="*/ 1857 h 6864"/>
                  <a:gd name="connsiteX33" fmla="*/ 2589 w 10353"/>
                  <a:gd name="connsiteY33" fmla="*/ 1857 h 6864"/>
                  <a:gd name="connsiteX34" fmla="*/ 2589 w 10353"/>
                  <a:gd name="connsiteY34" fmla="*/ 1857 h 6864"/>
                  <a:gd name="connsiteX35" fmla="*/ 2589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113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56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59" y="2251"/>
                      <a:pt x="8385" y="1913"/>
                    </a:cubicBezTo>
                    <a:lnTo>
                      <a:pt x="8385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32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857"/>
                    </a:moveTo>
                    <a:lnTo>
                      <a:pt x="2589" y="956"/>
                    </a:lnTo>
                    <a:lnTo>
                      <a:pt x="2589" y="1857"/>
                    </a:lnTo>
                    <a:lnTo>
                      <a:pt x="2589" y="1857"/>
                    </a:lnTo>
                    <a:lnTo>
                      <a:pt x="2589" y="1857"/>
                    </a:lnTo>
                    <a:lnTo>
                      <a:pt x="2589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496EB329-35F0-D591-DAA4-6F6EEB5DA2ED}"/>
                  </a:ext>
                </a:extLst>
              </p:cNvPr>
              <p:cNvSpPr/>
              <p:nvPr/>
            </p:nvSpPr>
            <p:spPr>
              <a:xfrm>
                <a:off x="6790033" y="5299274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FAA753D1-CE25-EA11-E16D-604ECA9058CD}"/>
                  </a:ext>
                </a:extLst>
              </p:cNvPr>
              <p:cNvSpPr/>
              <p:nvPr/>
            </p:nvSpPr>
            <p:spPr>
              <a:xfrm>
                <a:off x="6789064" y="5298317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644 w 10353"/>
                  <a:gd name="connsiteY30" fmla="*/ 1913 h 6864"/>
                  <a:gd name="connsiteX31" fmla="*/ 2644 w 10353"/>
                  <a:gd name="connsiteY31" fmla="*/ 1013 h 6864"/>
                  <a:gd name="connsiteX32" fmla="*/ 2644 w 10353"/>
                  <a:gd name="connsiteY32" fmla="*/ 1913 h 6864"/>
                  <a:gd name="connsiteX33" fmla="*/ 2644 w 10353"/>
                  <a:gd name="connsiteY33" fmla="*/ 1913 h 6864"/>
                  <a:gd name="connsiteX34" fmla="*/ 2644 w 10353"/>
                  <a:gd name="connsiteY34" fmla="*/ 1913 h 6864"/>
                  <a:gd name="connsiteX35" fmla="*/ 2644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1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08"/>
                    </a:cubicBezTo>
                    <a:lnTo>
                      <a:pt x="2588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540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4" y="1913"/>
                    </a:moveTo>
                    <a:lnTo>
                      <a:pt x="2644" y="10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854A9B0A-5A85-71C5-91F1-7CD680605D55}"/>
                  </a:ext>
                </a:extLst>
              </p:cNvPr>
              <p:cNvSpPr/>
              <p:nvPr/>
            </p:nvSpPr>
            <p:spPr>
              <a:xfrm>
                <a:off x="6779511" y="5343220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89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A517D847-AD50-FE09-0828-13BCF1FD8C1F}"/>
                  </a:ext>
                </a:extLst>
              </p:cNvPr>
              <p:cNvSpPr/>
              <p:nvPr/>
            </p:nvSpPr>
            <p:spPr>
              <a:xfrm>
                <a:off x="6778542" y="5342263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644 w 10353"/>
                  <a:gd name="connsiteY30" fmla="*/ 1913 h 6864"/>
                  <a:gd name="connsiteX31" fmla="*/ 2644 w 10353"/>
                  <a:gd name="connsiteY31" fmla="*/ 1013 h 6864"/>
                  <a:gd name="connsiteX32" fmla="*/ 2644 w 10353"/>
                  <a:gd name="connsiteY32" fmla="*/ 1913 h 6864"/>
                  <a:gd name="connsiteX33" fmla="*/ 2644 w 10353"/>
                  <a:gd name="connsiteY33" fmla="*/ 1913 h 6864"/>
                  <a:gd name="connsiteX34" fmla="*/ 2644 w 10353"/>
                  <a:gd name="connsiteY34" fmla="*/ 1913 h 6864"/>
                  <a:gd name="connsiteX35" fmla="*/ 2644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1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4952"/>
                      <a:pt x="1857" y="4895"/>
                      <a:pt x="2588" y="5008"/>
                    </a:cubicBezTo>
                    <a:lnTo>
                      <a:pt x="2588" y="5008"/>
                    </a:lnTo>
                    <a:cubicBezTo>
                      <a:pt x="3714" y="5008"/>
                      <a:pt x="5290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4" y="1913"/>
                    </a:moveTo>
                    <a:lnTo>
                      <a:pt x="2644" y="10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40A38B78-214F-97DB-9D20-3A2863F09EB6}"/>
                  </a:ext>
                </a:extLst>
              </p:cNvPr>
              <p:cNvSpPr/>
              <p:nvPr/>
            </p:nvSpPr>
            <p:spPr>
              <a:xfrm>
                <a:off x="6746706" y="5374674"/>
                <a:ext cx="8519" cy="5007"/>
              </a:xfrm>
              <a:custGeom>
                <a:avLst/>
                <a:gdLst>
                  <a:gd name="connsiteX0" fmla="*/ 1676 w 8519"/>
                  <a:gd name="connsiteY0" fmla="*/ 0 h 5007"/>
                  <a:gd name="connsiteX1" fmla="*/ 1676 w 8519"/>
                  <a:gd name="connsiteY1" fmla="*/ 5008 h 5007"/>
                  <a:gd name="connsiteX2" fmla="*/ 7303 w 8519"/>
                  <a:gd name="connsiteY2" fmla="*/ 0 h 5007"/>
                  <a:gd name="connsiteX3" fmla="*/ 1676 w 8519"/>
                  <a:gd name="connsiteY3" fmla="*/ 0 h 5007"/>
                  <a:gd name="connsiteX4" fmla="*/ 1676 w 8519"/>
                  <a:gd name="connsiteY4" fmla="*/ 0 h 5007"/>
                  <a:gd name="connsiteX5" fmla="*/ 1676 w 8519"/>
                  <a:gd name="connsiteY5" fmla="*/ 0 h 5007"/>
                  <a:gd name="connsiteX6" fmla="*/ 1676 w 8519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19" h="5007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390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C75A3B61-267F-4908-BAF1-9B0121790C4A}"/>
                  </a:ext>
                </a:extLst>
              </p:cNvPr>
              <p:cNvSpPr/>
              <p:nvPr/>
            </p:nvSpPr>
            <p:spPr>
              <a:xfrm>
                <a:off x="6745737" y="5373661"/>
                <a:ext cx="10353" cy="6867"/>
              </a:xfrm>
              <a:custGeom>
                <a:avLst/>
                <a:gdLst>
                  <a:gd name="connsiteX0" fmla="*/ 0 w 10353"/>
                  <a:gd name="connsiteY0" fmla="*/ 4670 h 6867"/>
                  <a:gd name="connsiteX1" fmla="*/ 1857 w 10353"/>
                  <a:gd name="connsiteY1" fmla="*/ 394 h 6867"/>
                  <a:gd name="connsiteX2" fmla="*/ 1857 w 10353"/>
                  <a:gd name="connsiteY2" fmla="*/ 394 h 6867"/>
                  <a:gd name="connsiteX3" fmla="*/ 2138 w 10353"/>
                  <a:gd name="connsiteY3" fmla="*/ 0 h 6867"/>
                  <a:gd name="connsiteX4" fmla="*/ 2588 w 10353"/>
                  <a:gd name="connsiteY4" fmla="*/ 0 h 6867"/>
                  <a:gd name="connsiteX5" fmla="*/ 8215 w 10353"/>
                  <a:gd name="connsiteY5" fmla="*/ 0 h 6867"/>
                  <a:gd name="connsiteX6" fmla="*/ 8215 w 10353"/>
                  <a:gd name="connsiteY6" fmla="*/ 0 h 6867"/>
                  <a:gd name="connsiteX7" fmla="*/ 10353 w 10353"/>
                  <a:gd name="connsiteY7" fmla="*/ 1632 h 6867"/>
                  <a:gd name="connsiteX8" fmla="*/ 10353 w 10353"/>
                  <a:gd name="connsiteY8" fmla="*/ 1632 h 6867"/>
                  <a:gd name="connsiteX9" fmla="*/ 2588 w 10353"/>
                  <a:gd name="connsiteY9" fmla="*/ 6865 h 6867"/>
                  <a:gd name="connsiteX10" fmla="*/ 2588 w 10353"/>
                  <a:gd name="connsiteY10" fmla="*/ 6865 h 6867"/>
                  <a:gd name="connsiteX11" fmla="*/ 0 w 10353"/>
                  <a:gd name="connsiteY11" fmla="*/ 4670 h 6867"/>
                  <a:gd name="connsiteX12" fmla="*/ 0 w 10353"/>
                  <a:gd name="connsiteY12" fmla="*/ 4670 h 6867"/>
                  <a:gd name="connsiteX13" fmla="*/ 0 w 10353"/>
                  <a:gd name="connsiteY13" fmla="*/ 4670 h 6867"/>
                  <a:gd name="connsiteX14" fmla="*/ 0 w 10353"/>
                  <a:gd name="connsiteY14" fmla="*/ 4670 h 6867"/>
                  <a:gd name="connsiteX15" fmla="*/ 1857 w 10353"/>
                  <a:gd name="connsiteY15" fmla="*/ 4670 h 6867"/>
                  <a:gd name="connsiteX16" fmla="*/ 2588 w 10353"/>
                  <a:gd name="connsiteY16" fmla="*/ 5064 h 6867"/>
                  <a:gd name="connsiteX17" fmla="*/ 2588 w 10353"/>
                  <a:gd name="connsiteY17" fmla="*/ 5064 h 6867"/>
                  <a:gd name="connsiteX18" fmla="*/ 6583 w 10353"/>
                  <a:gd name="connsiteY18" fmla="*/ 3601 h 6867"/>
                  <a:gd name="connsiteX19" fmla="*/ 6583 w 10353"/>
                  <a:gd name="connsiteY19" fmla="*/ 3601 h 6867"/>
                  <a:gd name="connsiteX20" fmla="*/ 8384 w 10353"/>
                  <a:gd name="connsiteY20" fmla="*/ 1970 h 6867"/>
                  <a:gd name="connsiteX21" fmla="*/ 8384 w 10353"/>
                  <a:gd name="connsiteY21" fmla="*/ 1970 h 6867"/>
                  <a:gd name="connsiteX22" fmla="*/ 8215 w 10353"/>
                  <a:gd name="connsiteY22" fmla="*/ 1970 h 6867"/>
                  <a:gd name="connsiteX23" fmla="*/ 8215 w 10353"/>
                  <a:gd name="connsiteY23" fmla="*/ 1970 h 6867"/>
                  <a:gd name="connsiteX24" fmla="*/ 3094 w 10353"/>
                  <a:gd name="connsiteY24" fmla="*/ 1970 h 6867"/>
                  <a:gd name="connsiteX25" fmla="*/ 3094 w 10353"/>
                  <a:gd name="connsiteY25" fmla="*/ 1970 h 6867"/>
                  <a:gd name="connsiteX26" fmla="*/ 1857 w 10353"/>
                  <a:gd name="connsiteY26" fmla="*/ 4670 h 6867"/>
                  <a:gd name="connsiteX27" fmla="*/ 1857 w 10353"/>
                  <a:gd name="connsiteY27" fmla="*/ 4670 h 6867"/>
                  <a:gd name="connsiteX28" fmla="*/ 1857 w 10353"/>
                  <a:gd name="connsiteY28" fmla="*/ 4670 h 6867"/>
                  <a:gd name="connsiteX29" fmla="*/ 1857 w 10353"/>
                  <a:gd name="connsiteY29" fmla="*/ 4670 h 6867"/>
                  <a:gd name="connsiteX30" fmla="*/ 2644 w 10353"/>
                  <a:gd name="connsiteY30" fmla="*/ 1913 h 6867"/>
                  <a:gd name="connsiteX31" fmla="*/ 2644 w 10353"/>
                  <a:gd name="connsiteY31" fmla="*/ 957 h 6867"/>
                  <a:gd name="connsiteX32" fmla="*/ 2644 w 10353"/>
                  <a:gd name="connsiteY32" fmla="*/ 1913 h 6867"/>
                  <a:gd name="connsiteX33" fmla="*/ 2644 w 10353"/>
                  <a:gd name="connsiteY33" fmla="*/ 1913 h 6867"/>
                  <a:gd name="connsiteX34" fmla="*/ 2644 w 10353"/>
                  <a:gd name="connsiteY34" fmla="*/ 1913 h 6867"/>
                  <a:gd name="connsiteX35" fmla="*/ 2644 w 10353"/>
                  <a:gd name="connsiteY35" fmla="*/ 1913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7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125" y="6921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6"/>
                      <a:pt x="2588" y="5064"/>
                    </a:cubicBezTo>
                    <a:lnTo>
                      <a:pt x="2588" y="5064"/>
                    </a:lnTo>
                    <a:cubicBezTo>
                      <a:pt x="3713" y="5064"/>
                      <a:pt x="5345" y="4445"/>
                      <a:pt x="6583" y="3601"/>
                    </a:cubicBezTo>
                    <a:lnTo>
                      <a:pt x="6583" y="3601"/>
                    </a:lnTo>
                    <a:cubicBezTo>
                      <a:pt x="7484" y="3039"/>
                      <a:pt x="8159" y="2307"/>
                      <a:pt x="8384" y="1970"/>
                    </a:cubicBezTo>
                    <a:lnTo>
                      <a:pt x="8384" y="1970"/>
                    </a:lnTo>
                    <a:cubicBezTo>
                      <a:pt x="8328" y="1970"/>
                      <a:pt x="8271" y="1970"/>
                      <a:pt x="8215" y="1970"/>
                    </a:cubicBezTo>
                    <a:lnTo>
                      <a:pt x="8215" y="1970"/>
                    </a:lnTo>
                    <a:cubicBezTo>
                      <a:pt x="5571" y="1970"/>
                      <a:pt x="3882" y="1970"/>
                      <a:pt x="3094" y="1970"/>
                    </a:cubicBezTo>
                    <a:lnTo>
                      <a:pt x="3094" y="1970"/>
                    </a:lnTo>
                    <a:cubicBezTo>
                      <a:pt x="2701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4" y="1913"/>
                    </a:moveTo>
                    <a:lnTo>
                      <a:pt x="2644" y="957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C4D68CE8-F6C3-237D-7D94-2B2AFAC65BE2}"/>
                  </a:ext>
                </a:extLst>
              </p:cNvPr>
              <p:cNvSpPr/>
              <p:nvPr/>
            </p:nvSpPr>
            <p:spPr>
              <a:xfrm>
                <a:off x="6613630" y="4979048"/>
                <a:ext cx="8526" cy="5007"/>
              </a:xfrm>
              <a:custGeom>
                <a:avLst/>
                <a:gdLst>
                  <a:gd name="connsiteX0" fmla="*/ 1675 w 8526"/>
                  <a:gd name="connsiteY0" fmla="*/ 0 h 5007"/>
                  <a:gd name="connsiteX1" fmla="*/ 1675 w 8526"/>
                  <a:gd name="connsiteY1" fmla="*/ 5008 h 5007"/>
                  <a:gd name="connsiteX2" fmla="*/ 7302 w 8526"/>
                  <a:gd name="connsiteY2" fmla="*/ 0 h 5007"/>
                  <a:gd name="connsiteX3" fmla="*/ 1675 w 8526"/>
                  <a:gd name="connsiteY3" fmla="*/ 0 h 5007"/>
                  <a:gd name="connsiteX4" fmla="*/ 1675 w 8526"/>
                  <a:gd name="connsiteY4" fmla="*/ 0 h 5007"/>
                  <a:gd name="connsiteX5" fmla="*/ 1675 w 8526"/>
                  <a:gd name="connsiteY5" fmla="*/ 0 h 5007"/>
                  <a:gd name="connsiteX6" fmla="*/ 1675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939B6F95-821F-AC5A-9478-66D9028B56E9}"/>
                  </a:ext>
                </a:extLst>
              </p:cNvPr>
              <p:cNvSpPr/>
              <p:nvPr/>
            </p:nvSpPr>
            <p:spPr>
              <a:xfrm>
                <a:off x="6612661" y="4978091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644 w 10353"/>
                  <a:gd name="connsiteY30" fmla="*/ 1913 h 6864"/>
                  <a:gd name="connsiteX31" fmla="*/ 2644 w 10353"/>
                  <a:gd name="connsiteY31" fmla="*/ 957 h 6864"/>
                  <a:gd name="connsiteX32" fmla="*/ 2644 w 10353"/>
                  <a:gd name="connsiteY32" fmla="*/ 1913 h 6864"/>
                  <a:gd name="connsiteX33" fmla="*/ 2644 w 10353"/>
                  <a:gd name="connsiteY33" fmla="*/ 1913 h 6864"/>
                  <a:gd name="connsiteX34" fmla="*/ 2644 w 10353"/>
                  <a:gd name="connsiteY34" fmla="*/ 1913 h 6864"/>
                  <a:gd name="connsiteX35" fmla="*/ 2644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4952"/>
                      <a:pt x="1857" y="4895"/>
                      <a:pt x="2588" y="5008"/>
                    </a:cubicBezTo>
                    <a:lnTo>
                      <a:pt x="2588" y="5008"/>
                    </a:lnTo>
                    <a:cubicBezTo>
                      <a:pt x="3714" y="5008"/>
                      <a:pt x="5345" y="4333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2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4" y="1913"/>
                    </a:moveTo>
                    <a:lnTo>
                      <a:pt x="2644" y="957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029C0131-9348-B0D3-6D08-80BEE117156D}"/>
                  </a:ext>
                </a:extLst>
              </p:cNvPr>
              <p:cNvSpPr/>
              <p:nvPr/>
            </p:nvSpPr>
            <p:spPr>
              <a:xfrm>
                <a:off x="6644747" y="4939885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33A156DA-2F39-EABA-F94F-25110BF3463D}"/>
                  </a:ext>
                </a:extLst>
              </p:cNvPr>
              <p:cNvSpPr/>
              <p:nvPr/>
            </p:nvSpPr>
            <p:spPr>
              <a:xfrm>
                <a:off x="6643834" y="4938928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00 w 10353"/>
                  <a:gd name="connsiteY15" fmla="*/ 4670 h 6864"/>
                  <a:gd name="connsiteX16" fmla="*/ 2532 w 10353"/>
                  <a:gd name="connsiteY16" fmla="*/ 5064 h 6864"/>
                  <a:gd name="connsiteX17" fmla="*/ 2532 w 10353"/>
                  <a:gd name="connsiteY17" fmla="*/ 5064 h 6864"/>
                  <a:gd name="connsiteX18" fmla="*/ 6470 w 10353"/>
                  <a:gd name="connsiteY18" fmla="*/ 3601 h 6864"/>
                  <a:gd name="connsiteX19" fmla="*/ 6470 w 10353"/>
                  <a:gd name="connsiteY19" fmla="*/ 3601 h 6864"/>
                  <a:gd name="connsiteX20" fmla="*/ 8271 w 10353"/>
                  <a:gd name="connsiteY20" fmla="*/ 1969 h 6864"/>
                  <a:gd name="connsiteX21" fmla="*/ 8271 w 10353"/>
                  <a:gd name="connsiteY21" fmla="*/ 1969 h 6864"/>
                  <a:gd name="connsiteX22" fmla="*/ 8102 w 10353"/>
                  <a:gd name="connsiteY22" fmla="*/ 1969 h 6864"/>
                  <a:gd name="connsiteX23" fmla="*/ 8102 w 10353"/>
                  <a:gd name="connsiteY23" fmla="*/ 1969 h 6864"/>
                  <a:gd name="connsiteX24" fmla="*/ 2982 w 10353"/>
                  <a:gd name="connsiteY24" fmla="*/ 1969 h 6864"/>
                  <a:gd name="connsiteX25" fmla="*/ 2982 w 10353"/>
                  <a:gd name="connsiteY25" fmla="*/ 1969 h 6864"/>
                  <a:gd name="connsiteX26" fmla="*/ 1800 w 10353"/>
                  <a:gd name="connsiteY26" fmla="*/ 4670 h 6864"/>
                  <a:gd name="connsiteX27" fmla="*/ 1800 w 10353"/>
                  <a:gd name="connsiteY27" fmla="*/ 4670 h 6864"/>
                  <a:gd name="connsiteX28" fmla="*/ 1800 w 10353"/>
                  <a:gd name="connsiteY28" fmla="*/ 4670 h 6864"/>
                  <a:gd name="connsiteX29" fmla="*/ 1800 w 10353"/>
                  <a:gd name="connsiteY29" fmla="*/ 4670 h 6864"/>
                  <a:gd name="connsiteX30" fmla="*/ 2588 w 10353"/>
                  <a:gd name="connsiteY30" fmla="*/ 1857 h 6864"/>
                  <a:gd name="connsiteX31" fmla="*/ 2588 w 10353"/>
                  <a:gd name="connsiteY31" fmla="*/ 956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59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00" y="4670"/>
                    </a:moveTo>
                    <a:cubicBezTo>
                      <a:pt x="1913" y="5008"/>
                      <a:pt x="1800" y="4895"/>
                      <a:pt x="2532" y="5064"/>
                    </a:cubicBezTo>
                    <a:lnTo>
                      <a:pt x="2532" y="5064"/>
                    </a:lnTo>
                    <a:cubicBezTo>
                      <a:pt x="3657" y="5064"/>
                      <a:pt x="5289" y="4445"/>
                      <a:pt x="6470" y="3601"/>
                    </a:cubicBezTo>
                    <a:lnTo>
                      <a:pt x="6470" y="3601"/>
                    </a:lnTo>
                    <a:cubicBezTo>
                      <a:pt x="7371" y="3038"/>
                      <a:pt x="7990" y="2363"/>
                      <a:pt x="8271" y="1969"/>
                    </a:cubicBezTo>
                    <a:lnTo>
                      <a:pt x="8271" y="1969"/>
                    </a:lnTo>
                    <a:cubicBezTo>
                      <a:pt x="8215" y="1969"/>
                      <a:pt x="8159" y="1969"/>
                      <a:pt x="8102" y="1969"/>
                    </a:cubicBezTo>
                    <a:lnTo>
                      <a:pt x="8102" y="1969"/>
                    </a:lnTo>
                    <a:cubicBezTo>
                      <a:pt x="5458" y="1969"/>
                      <a:pt x="3770" y="1969"/>
                      <a:pt x="2982" y="1969"/>
                    </a:cubicBezTo>
                    <a:lnTo>
                      <a:pt x="2982" y="1969"/>
                    </a:lnTo>
                    <a:cubicBezTo>
                      <a:pt x="2644" y="2532"/>
                      <a:pt x="1744" y="3995"/>
                      <a:pt x="1800" y="4670"/>
                    </a:cubicBezTo>
                    <a:lnTo>
                      <a:pt x="1800" y="4670"/>
                    </a:lnTo>
                    <a:lnTo>
                      <a:pt x="1800" y="4670"/>
                    </a:lnTo>
                    <a:lnTo>
                      <a:pt x="1800" y="4670"/>
                    </a:lnTo>
                    <a:close/>
                    <a:moveTo>
                      <a:pt x="2588" y="1857"/>
                    </a:moveTo>
                    <a:lnTo>
                      <a:pt x="2588" y="956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E73A7DDF-013B-F6DD-F734-7EDD43B9E94D}"/>
                  </a:ext>
                </a:extLst>
              </p:cNvPr>
              <p:cNvSpPr/>
              <p:nvPr/>
            </p:nvSpPr>
            <p:spPr>
              <a:xfrm>
                <a:off x="6528777" y="4946918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BD988CC7-8854-443B-8984-CDCBEB171C64}"/>
                  </a:ext>
                </a:extLst>
              </p:cNvPr>
              <p:cNvSpPr/>
              <p:nvPr/>
            </p:nvSpPr>
            <p:spPr>
              <a:xfrm>
                <a:off x="6527808" y="4945906"/>
                <a:ext cx="10353" cy="6866"/>
              </a:xfrm>
              <a:custGeom>
                <a:avLst/>
                <a:gdLst>
                  <a:gd name="connsiteX0" fmla="*/ 0 w 10353"/>
                  <a:gd name="connsiteY0" fmla="*/ 4670 h 6866"/>
                  <a:gd name="connsiteX1" fmla="*/ 1857 w 10353"/>
                  <a:gd name="connsiteY1" fmla="*/ 394 h 6866"/>
                  <a:gd name="connsiteX2" fmla="*/ 1857 w 10353"/>
                  <a:gd name="connsiteY2" fmla="*/ 394 h 6866"/>
                  <a:gd name="connsiteX3" fmla="*/ 2138 w 10353"/>
                  <a:gd name="connsiteY3" fmla="*/ 0 h 6866"/>
                  <a:gd name="connsiteX4" fmla="*/ 2588 w 10353"/>
                  <a:gd name="connsiteY4" fmla="*/ 0 h 6866"/>
                  <a:gd name="connsiteX5" fmla="*/ 8215 w 10353"/>
                  <a:gd name="connsiteY5" fmla="*/ 0 h 6866"/>
                  <a:gd name="connsiteX6" fmla="*/ 8215 w 10353"/>
                  <a:gd name="connsiteY6" fmla="*/ 0 h 6866"/>
                  <a:gd name="connsiteX7" fmla="*/ 10353 w 10353"/>
                  <a:gd name="connsiteY7" fmla="*/ 1632 h 6866"/>
                  <a:gd name="connsiteX8" fmla="*/ 10353 w 10353"/>
                  <a:gd name="connsiteY8" fmla="*/ 1632 h 6866"/>
                  <a:gd name="connsiteX9" fmla="*/ 2588 w 10353"/>
                  <a:gd name="connsiteY9" fmla="*/ 6865 h 6866"/>
                  <a:gd name="connsiteX10" fmla="*/ 2588 w 10353"/>
                  <a:gd name="connsiteY10" fmla="*/ 6865 h 6866"/>
                  <a:gd name="connsiteX11" fmla="*/ 0 w 10353"/>
                  <a:gd name="connsiteY11" fmla="*/ 4670 h 6866"/>
                  <a:gd name="connsiteX12" fmla="*/ 0 w 10353"/>
                  <a:gd name="connsiteY12" fmla="*/ 4670 h 6866"/>
                  <a:gd name="connsiteX13" fmla="*/ 0 w 10353"/>
                  <a:gd name="connsiteY13" fmla="*/ 4670 h 6866"/>
                  <a:gd name="connsiteX14" fmla="*/ 0 w 10353"/>
                  <a:gd name="connsiteY14" fmla="*/ 4670 h 6866"/>
                  <a:gd name="connsiteX15" fmla="*/ 1913 w 10353"/>
                  <a:gd name="connsiteY15" fmla="*/ 4670 h 6866"/>
                  <a:gd name="connsiteX16" fmla="*/ 2644 w 10353"/>
                  <a:gd name="connsiteY16" fmla="*/ 5064 h 6866"/>
                  <a:gd name="connsiteX17" fmla="*/ 2644 w 10353"/>
                  <a:gd name="connsiteY17" fmla="*/ 5064 h 6866"/>
                  <a:gd name="connsiteX18" fmla="*/ 6639 w 10353"/>
                  <a:gd name="connsiteY18" fmla="*/ 3601 h 6866"/>
                  <a:gd name="connsiteX19" fmla="*/ 6639 w 10353"/>
                  <a:gd name="connsiteY19" fmla="*/ 3601 h 6866"/>
                  <a:gd name="connsiteX20" fmla="*/ 8440 w 10353"/>
                  <a:gd name="connsiteY20" fmla="*/ 1969 h 6866"/>
                  <a:gd name="connsiteX21" fmla="*/ 8440 w 10353"/>
                  <a:gd name="connsiteY21" fmla="*/ 1969 h 6866"/>
                  <a:gd name="connsiteX22" fmla="*/ 8271 w 10353"/>
                  <a:gd name="connsiteY22" fmla="*/ 1969 h 6866"/>
                  <a:gd name="connsiteX23" fmla="*/ 8271 w 10353"/>
                  <a:gd name="connsiteY23" fmla="*/ 1969 h 6866"/>
                  <a:gd name="connsiteX24" fmla="*/ 3151 w 10353"/>
                  <a:gd name="connsiteY24" fmla="*/ 1969 h 6866"/>
                  <a:gd name="connsiteX25" fmla="*/ 3151 w 10353"/>
                  <a:gd name="connsiteY25" fmla="*/ 1969 h 6866"/>
                  <a:gd name="connsiteX26" fmla="*/ 1913 w 10353"/>
                  <a:gd name="connsiteY26" fmla="*/ 4670 h 6866"/>
                  <a:gd name="connsiteX27" fmla="*/ 1913 w 10353"/>
                  <a:gd name="connsiteY27" fmla="*/ 4670 h 6866"/>
                  <a:gd name="connsiteX28" fmla="*/ 1913 w 10353"/>
                  <a:gd name="connsiteY28" fmla="*/ 4670 h 6866"/>
                  <a:gd name="connsiteX29" fmla="*/ 1913 w 10353"/>
                  <a:gd name="connsiteY29" fmla="*/ 4670 h 6866"/>
                  <a:gd name="connsiteX30" fmla="*/ 2644 w 10353"/>
                  <a:gd name="connsiteY30" fmla="*/ 1913 h 6866"/>
                  <a:gd name="connsiteX31" fmla="*/ 2644 w 10353"/>
                  <a:gd name="connsiteY31" fmla="*/ 956 h 6866"/>
                  <a:gd name="connsiteX32" fmla="*/ 2644 w 10353"/>
                  <a:gd name="connsiteY32" fmla="*/ 1913 h 6866"/>
                  <a:gd name="connsiteX33" fmla="*/ 2644 w 10353"/>
                  <a:gd name="connsiteY33" fmla="*/ 1913 h 6866"/>
                  <a:gd name="connsiteX34" fmla="*/ 2644 w 10353"/>
                  <a:gd name="connsiteY34" fmla="*/ 1913 h 6866"/>
                  <a:gd name="connsiteX35" fmla="*/ 2644 w 10353"/>
                  <a:gd name="connsiteY35" fmla="*/ 1913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6">
                    <a:moveTo>
                      <a:pt x="0" y="4670"/>
                    </a:moveTo>
                    <a:cubicBezTo>
                      <a:pt x="112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59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125" y="6921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913" y="4670"/>
                    </a:moveTo>
                    <a:cubicBezTo>
                      <a:pt x="2026" y="5008"/>
                      <a:pt x="1913" y="4895"/>
                      <a:pt x="2644" y="5064"/>
                    </a:cubicBezTo>
                    <a:lnTo>
                      <a:pt x="2644" y="5064"/>
                    </a:lnTo>
                    <a:cubicBezTo>
                      <a:pt x="3770" y="5064"/>
                      <a:pt x="5402" y="4445"/>
                      <a:pt x="6639" y="3601"/>
                    </a:cubicBezTo>
                    <a:lnTo>
                      <a:pt x="6639" y="3601"/>
                    </a:lnTo>
                    <a:cubicBezTo>
                      <a:pt x="7540" y="3038"/>
                      <a:pt x="8159" y="2307"/>
                      <a:pt x="8440" y="1969"/>
                    </a:cubicBezTo>
                    <a:lnTo>
                      <a:pt x="8440" y="1969"/>
                    </a:lnTo>
                    <a:cubicBezTo>
                      <a:pt x="8384" y="1969"/>
                      <a:pt x="8328" y="1969"/>
                      <a:pt x="8271" y="1969"/>
                    </a:cubicBezTo>
                    <a:lnTo>
                      <a:pt x="8271" y="1969"/>
                    </a:lnTo>
                    <a:cubicBezTo>
                      <a:pt x="5627" y="1969"/>
                      <a:pt x="3939" y="1969"/>
                      <a:pt x="3151" y="1969"/>
                    </a:cubicBezTo>
                    <a:lnTo>
                      <a:pt x="3151" y="1969"/>
                    </a:lnTo>
                    <a:cubicBezTo>
                      <a:pt x="2701" y="2588"/>
                      <a:pt x="1857" y="4051"/>
                      <a:pt x="1913" y="4670"/>
                    </a:cubicBezTo>
                    <a:lnTo>
                      <a:pt x="1913" y="4670"/>
                    </a:lnTo>
                    <a:lnTo>
                      <a:pt x="1913" y="4670"/>
                    </a:lnTo>
                    <a:lnTo>
                      <a:pt x="1913" y="4670"/>
                    </a:lnTo>
                    <a:close/>
                    <a:moveTo>
                      <a:pt x="2644" y="1913"/>
                    </a:moveTo>
                    <a:lnTo>
                      <a:pt x="2644" y="956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A4E01420-0A64-7FD6-F87D-C1A254E85AAB}"/>
                  </a:ext>
                </a:extLst>
              </p:cNvPr>
              <p:cNvSpPr/>
              <p:nvPr/>
            </p:nvSpPr>
            <p:spPr>
              <a:xfrm>
                <a:off x="6499236" y="4924411"/>
                <a:ext cx="8549" cy="5008"/>
              </a:xfrm>
              <a:custGeom>
                <a:avLst/>
                <a:gdLst>
                  <a:gd name="connsiteX0" fmla="*/ 1676 w 8549"/>
                  <a:gd name="connsiteY0" fmla="*/ 0 h 5008"/>
                  <a:gd name="connsiteX1" fmla="*/ 1676 w 8549"/>
                  <a:gd name="connsiteY1" fmla="*/ 5008 h 5008"/>
                  <a:gd name="connsiteX2" fmla="*/ 7303 w 8549"/>
                  <a:gd name="connsiteY2" fmla="*/ 0 h 5008"/>
                  <a:gd name="connsiteX3" fmla="*/ 1676 w 8549"/>
                  <a:gd name="connsiteY3" fmla="*/ 0 h 5008"/>
                  <a:gd name="connsiteX4" fmla="*/ 1676 w 8549"/>
                  <a:gd name="connsiteY4" fmla="*/ 0 h 5008"/>
                  <a:gd name="connsiteX5" fmla="*/ 1676 w 8549"/>
                  <a:gd name="connsiteY5" fmla="*/ 0 h 5008"/>
                  <a:gd name="connsiteX6" fmla="*/ 1676 w 8549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49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72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>
                <a:extLst>
                  <a:ext uri="{FF2B5EF4-FFF2-40B4-BE49-F238E27FC236}">
                    <a16:creationId xmlns:a16="http://schemas.microsoft.com/office/drawing/2014/main" id="{AB200F5A-28FC-0379-3C0F-9ADECFB43540}"/>
                  </a:ext>
                </a:extLst>
              </p:cNvPr>
              <p:cNvSpPr/>
              <p:nvPr/>
            </p:nvSpPr>
            <p:spPr>
              <a:xfrm>
                <a:off x="6498323" y="4923398"/>
                <a:ext cx="10353" cy="6866"/>
              </a:xfrm>
              <a:custGeom>
                <a:avLst/>
                <a:gdLst>
                  <a:gd name="connsiteX0" fmla="*/ 0 w 10353"/>
                  <a:gd name="connsiteY0" fmla="*/ 4670 h 6866"/>
                  <a:gd name="connsiteX1" fmla="*/ 1857 w 10353"/>
                  <a:gd name="connsiteY1" fmla="*/ 394 h 6866"/>
                  <a:gd name="connsiteX2" fmla="*/ 1857 w 10353"/>
                  <a:gd name="connsiteY2" fmla="*/ 394 h 6866"/>
                  <a:gd name="connsiteX3" fmla="*/ 2138 w 10353"/>
                  <a:gd name="connsiteY3" fmla="*/ 0 h 6866"/>
                  <a:gd name="connsiteX4" fmla="*/ 2588 w 10353"/>
                  <a:gd name="connsiteY4" fmla="*/ 0 h 6866"/>
                  <a:gd name="connsiteX5" fmla="*/ 8215 w 10353"/>
                  <a:gd name="connsiteY5" fmla="*/ 0 h 6866"/>
                  <a:gd name="connsiteX6" fmla="*/ 8215 w 10353"/>
                  <a:gd name="connsiteY6" fmla="*/ 0 h 6866"/>
                  <a:gd name="connsiteX7" fmla="*/ 10353 w 10353"/>
                  <a:gd name="connsiteY7" fmla="*/ 1632 h 6866"/>
                  <a:gd name="connsiteX8" fmla="*/ 10353 w 10353"/>
                  <a:gd name="connsiteY8" fmla="*/ 1632 h 6866"/>
                  <a:gd name="connsiteX9" fmla="*/ 2588 w 10353"/>
                  <a:gd name="connsiteY9" fmla="*/ 6865 h 6866"/>
                  <a:gd name="connsiteX10" fmla="*/ 2588 w 10353"/>
                  <a:gd name="connsiteY10" fmla="*/ 6865 h 6866"/>
                  <a:gd name="connsiteX11" fmla="*/ 0 w 10353"/>
                  <a:gd name="connsiteY11" fmla="*/ 4670 h 6866"/>
                  <a:gd name="connsiteX12" fmla="*/ 0 w 10353"/>
                  <a:gd name="connsiteY12" fmla="*/ 4670 h 6866"/>
                  <a:gd name="connsiteX13" fmla="*/ 0 w 10353"/>
                  <a:gd name="connsiteY13" fmla="*/ 4670 h 6866"/>
                  <a:gd name="connsiteX14" fmla="*/ 0 w 10353"/>
                  <a:gd name="connsiteY14" fmla="*/ 4670 h 6866"/>
                  <a:gd name="connsiteX15" fmla="*/ 1857 w 10353"/>
                  <a:gd name="connsiteY15" fmla="*/ 4670 h 6866"/>
                  <a:gd name="connsiteX16" fmla="*/ 2588 w 10353"/>
                  <a:gd name="connsiteY16" fmla="*/ 5064 h 6866"/>
                  <a:gd name="connsiteX17" fmla="*/ 2588 w 10353"/>
                  <a:gd name="connsiteY17" fmla="*/ 5064 h 6866"/>
                  <a:gd name="connsiteX18" fmla="*/ 6583 w 10353"/>
                  <a:gd name="connsiteY18" fmla="*/ 3601 h 6866"/>
                  <a:gd name="connsiteX19" fmla="*/ 6583 w 10353"/>
                  <a:gd name="connsiteY19" fmla="*/ 3601 h 6866"/>
                  <a:gd name="connsiteX20" fmla="*/ 8384 w 10353"/>
                  <a:gd name="connsiteY20" fmla="*/ 1913 h 6866"/>
                  <a:gd name="connsiteX21" fmla="*/ 8384 w 10353"/>
                  <a:gd name="connsiteY21" fmla="*/ 1913 h 6866"/>
                  <a:gd name="connsiteX22" fmla="*/ 8215 w 10353"/>
                  <a:gd name="connsiteY22" fmla="*/ 1913 h 6866"/>
                  <a:gd name="connsiteX23" fmla="*/ 8215 w 10353"/>
                  <a:gd name="connsiteY23" fmla="*/ 1913 h 6866"/>
                  <a:gd name="connsiteX24" fmla="*/ 3094 w 10353"/>
                  <a:gd name="connsiteY24" fmla="*/ 1913 h 6866"/>
                  <a:gd name="connsiteX25" fmla="*/ 3094 w 10353"/>
                  <a:gd name="connsiteY25" fmla="*/ 1913 h 6866"/>
                  <a:gd name="connsiteX26" fmla="*/ 1857 w 10353"/>
                  <a:gd name="connsiteY26" fmla="*/ 4670 h 6866"/>
                  <a:gd name="connsiteX27" fmla="*/ 1857 w 10353"/>
                  <a:gd name="connsiteY27" fmla="*/ 4670 h 6866"/>
                  <a:gd name="connsiteX28" fmla="*/ 1857 w 10353"/>
                  <a:gd name="connsiteY28" fmla="*/ 4670 h 6866"/>
                  <a:gd name="connsiteX29" fmla="*/ 1857 w 10353"/>
                  <a:gd name="connsiteY29" fmla="*/ 4670 h 6866"/>
                  <a:gd name="connsiteX30" fmla="*/ 2588 w 10353"/>
                  <a:gd name="connsiteY30" fmla="*/ 1913 h 6866"/>
                  <a:gd name="connsiteX31" fmla="*/ 2588 w 10353"/>
                  <a:gd name="connsiteY31" fmla="*/ 956 h 6866"/>
                  <a:gd name="connsiteX32" fmla="*/ 2588 w 10353"/>
                  <a:gd name="connsiteY32" fmla="*/ 1913 h 6866"/>
                  <a:gd name="connsiteX33" fmla="*/ 2588 w 10353"/>
                  <a:gd name="connsiteY33" fmla="*/ 1913 h 6866"/>
                  <a:gd name="connsiteX34" fmla="*/ 2588 w 10353"/>
                  <a:gd name="connsiteY34" fmla="*/ 1913 h 6866"/>
                  <a:gd name="connsiteX35" fmla="*/ 2588 w 10353"/>
                  <a:gd name="connsiteY35" fmla="*/ 1913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6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59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921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3" y="5064"/>
                      <a:pt x="5345" y="4445"/>
                      <a:pt x="6583" y="3601"/>
                    </a:cubicBezTo>
                    <a:lnTo>
                      <a:pt x="6583" y="3601"/>
                    </a:lnTo>
                    <a:cubicBezTo>
                      <a:pt x="7540" y="3038"/>
                      <a:pt x="8159" y="2307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644" y="2588"/>
                      <a:pt x="1800" y="4051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956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332D938E-5DED-11B1-6E70-E3B7778142D7}"/>
                  </a:ext>
                </a:extLst>
              </p:cNvPr>
              <p:cNvSpPr/>
              <p:nvPr/>
            </p:nvSpPr>
            <p:spPr>
              <a:xfrm>
                <a:off x="6657914" y="4974659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4E804EE8-2975-3C56-FE13-134EC2B1EE9C}"/>
                  </a:ext>
                </a:extLst>
              </p:cNvPr>
              <p:cNvSpPr/>
              <p:nvPr/>
            </p:nvSpPr>
            <p:spPr>
              <a:xfrm>
                <a:off x="6657001" y="4973702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64 h 6864"/>
                  <a:gd name="connsiteX17" fmla="*/ 2588 w 10353"/>
                  <a:gd name="connsiteY17" fmla="*/ 5064 h 6864"/>
                  <a:gd name="connsiteX18" fmla="*/ 6584 w 10353"/>
                  <a:gd name="connsiteY18" fmla="*/ 3601 h 6864"/>
                  <a:gd name="connsiteX19" fmla="*/ 6584 w 10353"/>
                  <a:gd name="connsiteY19" fmla="*/ 3601 h 6864"/>
                  <a:gd name="connsiteX20" fmla="*/ 8384 w 10353"/>
                  <a:gd name="connsiteY20" fmla="*/ 1969 h 6864"/>
                  <a:gd name="connsiteX21" fmla="*/ 8384 w 10353"/>
                  <a:gd name="connsiteY21" fmla="*/ 1969 h 6864"/>
                  <a:gd name="connsiteX22" fmla="*/ 8215 w 10353"/>
                  <a:gd name="connsiteY22" fmla="*/ 1969 h 6864"/>
                  <a:gd name="connsiteX23" fmla="*/ 8215 w 10353"/>
                  <a:gd name="connsiteY23" fmla="*/ 1969 h 6864"/>
                  <a:gd name="connsiteX24" fmla="*/ 3095 w 10353"/>
                  <a:gd name="connsiteY24" fmla="*/ 1969 h 6864"/>
                  <a:gd name="connsiteX25" fmla="*/ 3095 w 10353"/>
                  <a:gd name="connsiteY25" fmla="*/ 1969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8 w 10353"/>
                  <a:gd name="connsiteY30" fmla="*/ 1857 h 6864"/>
                  <a:gd name="connsiteX31" fmla="*/ 2588 w 10353"/>
                  <a:gd name="connsiteY31" fmla="*/ 900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4" y="5064"/>
                      <a:pt x="5345" y="4389"/>
                      <a:pt x="6584" y="3601"/>
                    </a:cubicBezTo>
                    <a:lnTo>
                      <a:pt x="6584" y="3601"/>
                    </a:lnTo>
                    <a:cubicBezTo>
                      <a:pt x="7484" y="3038"/>
                      <a:pt x="8159" y="2307"/>
                      <a:pt x="8384" y="1969"/>
                    </a:cubicBezTo>
                    <a:lnTo>
                      <a:pt x="8384" y="1969"/>
                    </a:lnTo>
                    <a:cubicBezTo>
                      <a:pt x="8328" y="1969"/>
                      <a:pt x="8271" y="1969"/>
                      <a:pt x="8215" y="1969"/>
                    </a:cubicBezTo>
                    <a:lnTo>
                      <a:pt x="8215" y="1969"/>
                    </a:lnTo>
                    <a:cubicBezTo>
                      <a:pt x="5571" y="1969"/>
                      <a:pt x="3882" y="1969"/>
                      <a:pt x="3095" y="1969"/>
                    </a:cubicBezTo>
                    <a:lnTo>
                      <a:pt x="3095" y="1969"/>
                    </a:lnTo>
                    <a:cubicBezTo>
                      <a:pt x="2644" y="2588"/>
                      <a:pt x="1744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857"/>
                    </a:moveTo>
                    <a:lnTo>
                      <a:pt x="2588" y="900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FFFD7296-8958-6E83-4D79-AAF7F75BEB3B}"/>
                  </a:ext>
                </a:extLst>
              </p:cNvPr>
              <p:cNvSpPr/>
              <p:nvPr/>
            </p:nvSpPr>
            <p:spPr>
              <a:xfrm>
                <a:off x="6717953" y="5336861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E9F76FF1-5528-AF27-695B-B42CEF8B3B91}"/>
                  </a:ext>
                </a:extLst>
              </p:cNvPr>
              <p:cNvSpPr/>
              <p:nvPr/>
            </p:nvSpPr>
            <p:spPr>
              <a:xfrm>
                <a:off x="6717040" y="5335848"/>
                <a:ext cx="10353" cy="6866"/>
              </a:xfrm>
              <a:custGeom>
                <a:avLst/>
                <a:gdLst>
                  <a:gd name="connsiteX0" fmla="*/ 0 w 10353"/>
                  <a:gd name="connsiteY0" fmla="*/ 4670 h 6866"/>
                  <a:gd name="connsiteX1" fmla="*/ 1857 w 10353"/>
                  <a:gd name="connsiteY1" fmla="*/ 394 h 6866"/>
                  <a:gd name="connsiteX2" fmla="*/ 1857 w 10353"/>
                  <a:gd name="connsiteY2" fmla="*/ 394 h 6866"/>
                  <a:gd name="connsiteX3" fmla="*/ 2138 w 10353"/>
                  <a:gd name="connsiteY3" fmla="*/ 0 h 6866"/>
                  <a:gd name="connsiteX4" fmla="*/ 2588 w 10353"/>
                  <a:gd name="connsiteY4" fmla="*/ 0 h 6866"/>
                  <a:gd name="connsiteX5" fmla="*/ 8215 w 10353"/>
                  <a:gd name="connsiteY5" fmla="*/ 0 h 6866"/>
                  <a:gd name="connsiteX6" fmla="*/ 8215 w 10353"/>
                  <a:gd name="connsiteY6" fmla="*/ 0 h 6866"/>
                  <a:gd name="connsiteX7" fmla="*/ 10353 w 10353"/>
                  <a:gd name="connsiteY7" fmla="*/ 1632 h 6866"/>
                  <a:gd name="connsiteX8" fmla="*/ 10353 w 10353"/>
                  <a:gd name="connsiteY8" fmla="*/ 1632 h 6866"/>
                  <a:gd name="connsiteX9" fmla="*/ 2588 w 10353"/>
                  <a:gd name="connsiteY9" fmla="*/ 6865 h 6866"/>
                  <a:gd name="connsiteX10" fmla="*/ 2588 w 10353"/>
                  <a:gd name="connsiteY10" fmla="*/ 6865 h 6866"/>
                  <a:gd name="connsiteX11" fmla="*/ 0 w 10353"/>
                  <a:gd name="connsiteY11" fmla="*/ 4670 h 6866"/>
                  <a:gd name="connsiteX12" fmla="*/ 0 w 10353"/>
                  <a:gd name="connsiteY12" fmla="*/ 4670 h 6866"/>
                  <a:gd name="connsiteX13" fmla="*/ 0 w 10353"/>
                  <a:gd name="connsiteY13" fmla="*/ 4670 h 6866"/>
                  <a:gd name="connsiteX14" fmla="*/ 0 w 10353"/>
                  <a:gd name="connsiteY14" fmla="*/ 4670 h 6866"/>
                  <a:gd name="connsiteX15" fmla="*/ 1857 w 10353"/>
                  <a:gd name="connsiteY15" fmla="*/ 4670 h 6866"/>
                  <a:gd name="connsiteX16" fmla="*/ 2588 w 10353"/>
                  <a:gd name="connsiteY16" fmla="*/ 5064 h 6866"/>
                  <a:gd name="connsiteX17" fmla="*/ 2588 w 10353"/>
                  <a:gd name="connsiteY17" fmla="*/ 5064 h 6866"/>
                  <a:gd name="connsiteX18" fmla="*/ 6583 w 10353"/>
                  <a:gd name="connsiteY18" fmla="*/ 3545 h 6866"/>
                  <a:gd name="connsiteX19" fmla="*/ 6583 w 10353"/>
                  <a:gd name="connsiteY19" fmla="*/ 3545 h 6866"/>
                  <a:gd name="connsiteX20" fmla="*/ 8384 w 10353"/>
                  <a:gd name="connsiteY20" fmla="*/ 1913 h 6866"/>
                  <a:gd name="connsiteX21" fmla="*/ 8384 w 10353"/>
                  <a:gd name="connsiteY21" fmla="*/ 1913 h 6866"/>
                  <a:gd name="connsiteX22" fmla="*/ 8215 w 10353"/>
                  <a:gd name="connsiteY22" fmla="*/ 1913 h 6866"/>
                  <a:gd name="connsiteX23" fmla="*/ 8215 w 10353"/>
                  <a:gd name="connsiteY23" fmla="*/ 1913 h 6866"/>
                  <a:gd name="connsiteX24" fmla="*/ 3094 w 10353"/>
                  <a:gd name="connsiteY24" fmla="*/ 1913 h 6866"/>
                  <a:gd name="connsiteX25" fmla="*/ 3094 w 10353"/>
                  <a:gd name="connsiteY25" fmla="*/ 1913 h 6866"/>
                  <a:gd name="connsiteX26" fmla="*/ 1857 w 10353"/>
                  <a:gd name="connsiteY26" fmla="*/ 4670 h 6866"/>
                  <a:gd name="connsiteX27" fmla="*/ 1857 w 10353"/>
                  <a:gd name="connsiteY27" fmla="*/ 4670 h 6866"/>
                  <a:gd name="connsiteX28" fmla="*/ 1857 w 10353"/>
                  <a:gd name="connsiteY28" fmla="*/ 4670 h 6866"/>
                  <a:gd name="connsiteX29" fmla="*/ 1857 w 10353"/>
                  <a:gd name="connsiteY29" fmla="*/ 4670 h 6866"/>
                  <a:gd name="connsiteX30" fmla="*/ 2588 w 10353"/>
                  <a:gd name="connsiteY30" fmla="*/ 1913 h 6866"/>
                  <a:gd name="connsiteX31" fmla="*/ 2588 w 10353"/>
                  <a:gd name="connsiteY31" fmla="*/ 1013 h 6866"/>
                  <a:gd name="connsiteX32" fmla="*/ 2588 w 10353"/>
                  <a:gd name="connsiteY32" fmla="*/ 1913 h 6866"/>
                  <a:gd name="connsiteX33" fmla="*/ 2588 w 10353"/>
                  <a:gd name="connsiteY33" fmla="*/ 1913 h 6866"/>
                  <a:gd name="connsiteX34" fmla="*/ 2588 w 10353"/>
                  <a:gd name="connsiteY34" fmla="*/ 1913 h 6866"/>
                  <a:gd name="connsiteX35" fmla="*/ 2588 w 10353"/>
                  <a:gd name="connsiteY35" fmla="*/ 1913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6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59" y="4164"/>
                      <a:pt x="6020" y="6583"/>
                      <a:pt x="2588" y="6865"/>
                    </a:cubicBezTo>
                    <a:lnTo>
                      <a:pt x="2588" y="6865"/>
                    </a:lnTo>
                    <a:cubicBezTo>
                      <a:pt x="1069" y="6921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3" y="5064"/>
                      <a:pt x="5289" y="4445"/>
                      <a:pt x="6583" y="3545"/>
                    </a:cubicBezTo>
                    <a:lnTo>
                      <a:pt x="6583" y="3545"/>
                    </a:lnTo>
                    <a:cubicBezTo>
                      <a:pt x="7484" y="2982"/>
                      <a:pt x="8102" y="2307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644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10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3E03BE42-2CBB-7D99-AF01-AA5E06A53422}"/>
                  </a:ext>
                </a:extLst>
              </p:cNvPr>
              <p:cNvSpPr/>
              <p:nvPr/>
            </p:nvSpPr>
            <p:spPr>
              <a:xfrm>
                <a:off x="6489220" y="5452888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877D3230-E848-B0F3-619F-E2AF59915AB6}"/>
                  </a:ext>
                </a:extLst>
              </p:cNvPr>
              <p:cNvSpPr/>
              <p:nvPr/>
            </p:nvSpPr>
            <p:spPr>
              <a:xfrm>
                <a:off x="6488307" y="5451931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3 w 10353"/>
                  <a:gd name="connsiteY18" fmla="*/ 3545 h 6864"/>
                  <a:gd name="connsiteX19" fmla="*/ 6583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4 w 10353"/>
                  <a:gd name="connsiteY24" fmla="*/ 1913 h 6864"/>
                  <a:gd name="connsiteX25" fmla="*/ 3094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588 w 10353"/>
                  <a:gd name="connsiteY30" fmla="*/ 1913 h 6864"/>
                  <a:gd name="connsiteX31" fmla="*/ 2588 w 10353"/>
                  <a:gd name="connsiteY31" fmla="*/ 956 h 6864"/>
                  <a:gd name="connsiteX32" fmla="*/ 2588 w 10353"/>
                  <a:gd name="connsiteY32" fmla="*/ 1913 h 6864"/>
                  <a:gd name="connsiteX33" fmla="*/ 2588 w 10353"/>
                  <a:gd name="connsiteY33" fmla="*/ 1913 h 6864"/>
                  <a:gd name="connsiteX34" fmla="*/ 2588 w 10353"/>
                  <a:gd name="connsiteY34" fmla="*/ 1913 h 6864"/>
                  <a:gd name="connsiteX35" fmla="*/ 2588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08"/>
                    </a:cubicBezTo>
                    <a:lnTo>
                      <a:pt x="2588" y="5008"/>
                    </a:lnTo>
                    <a:cubicBezTo>
                      <a:pt x="3713" y="5008"/>
                      <a:pt x="5345" y="4389"/>
                      <a:pt x="6583" y="3545"/>
                    </a:cubicBezTo>
                    <a:lnTo>
                      <a:pt x="6583" y="3545"/>
                    </a:lnTo>
                    <a:cubicBezTo>
                      <a:pt x="7484" y="2982"/>
                      <a:pt x="8102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644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956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EE3087D8-32AC-9348-4C44-73A4B431AD44}"/>
                  </a:ext>
                </a:extLst>
              </p:cNvPr>
              <p:cNvSpPr/>
              <p:nvPr/>
            </p:nvSpPr>
            <p:spPr>
              <a:xfrm>
                <a:off x="6532322" y="5645440"/>
                <a:ext cx="8526" cy="5007"/>
              </a:xfrm>
              <a:custGeom>
                <a:avLst/>
                <a:gdLst>
                  <a:gd name="connsiteX0" fmla="*/ 1676 w 8526"/>
                  <a:gd name="connsiteY0" fmla="*/ 0 h 5007"/>
                  <a:gd name="connsiteX1" fmla="*/ 1676 w 8526"/>
                  <a:gd name="connsiteY1" fmla="*/ 5008 h 5007"/>
                  <a:gd name="connsiteX2" fmla="*/ 7303 w 8526"/>
                  <a:gd name="connsiteY2" fmla="*/ 0 h 5007"/>
                  <a:gd name="connsiteX3" fmla="*/ 1676 w 8526"/>
                  <a:gd name="connsiteY3" fmla="*/ 0 h 5007"/>
                  <a:gd name="connsiteX4" fmla="*/ 1676 w 8526"/>
                  <a:gd name="connsiteY4" fmla="*/ 0 h 5007"/>
                  <a:gd name="connsiteX5" fmla="*/ 1676 w 8526"/>
                  <a:gd name="connsiteY5" fmla="*/ 0 h 5007"/>
                  <a:gd name="connsiteX6" fmla="*/ 1676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955610A1-C812-1B9D-5B2E-54387C844EE3}"/>
                  </a:ext>
                </a:extLst>
              </p:cNvPr>
              <p:cNvSpPr/>
              <p:nvPr/>
            </p:nvSpPr>
            <p:spPr>
              <a:xfrm>
                <a:off x="6531409" y="5644427"/>
                <a:ext cx="10353" cy="6866"/>
              </a:xfrm>
              <a:custGeom>
                <a:avLst/>
                <a:gdLst>
                  <a:gd name="connsiteX0" fmla="*/ 0 w 10353"/>
                  <a:gd name="connsiteY0" fmla="*/ 4670 h 6866"/>
                  <a:gd name="connsiteX1" fmla="*/ 1857 w 10353"/>
                  <a:gd name="connsiteY1" fmla="*/ 394 h 6866"/>
                  <a:gd name="connsiteX2" fmla="*/ 1857 w 10353"/>
                  <a:gd name="connsiteY2" fmla="*/ 394 h 6866"/>
                  <a:gd name="connsiteX3" fmla="*/ 2138 w 10353"/>
                  <a:gd name="connsiteY3" fmla="*/ 0 h 6866"/>
                  <a:gd name="connsiteX4" fmla="*/ 2589 w 10353"/>
                  <a:gd name="connsiteY4" fmla="*/ 0 h 6866"/>
                  <a:gd name="connsiteX5" fmla="*/ 8216 w 10353"/>
                  <a:gd name="connsiteY5" fmla="*/ 0 h 6866"/>
                  <a:gd name="connsiteX6" fmla="*/ 8216 w 10353"/>
                  <a:gd name="connsiteY6" fmla="*/ 0 h 6866"/>
                  <a:gd name="connsiteX7" fmla="*/ 10354 w 10353"/>
                  <a:gd name="connsiteY7" fmla="*/ 1632 h 6866"/>
                  <a:gd name="connsiteX8" fmla="*/ 10354 w 10353"/>
                  <a:gd name="connsiteY8" fmla="*/ 1632 h 6866"/>
                  <a:gd name="connsiteX9" fmla="*/ 2589 w 10353"/>
                  <a:gd name="connsiteY9" fmla="*/ 6865 h 6866"/>
                  <a:gd name="connsiteX10" fmla="*/ 2589 w 10353"/>
                  <a:gd name="connsiteY10" fmla="*/ 6865 h 6866"/>
                  <a:gd name="connsiteX11" fmla="*/ 0 w 10353"/>
                  <a:gd name="connsiteY11" fmla="*/ 4670 h 6866"/>
                  <a:gd name="connsiteX12" fmla="*/ 0 w 10353"/>
                  <a:gd name="connsiteY12" fmla="*/ 4670 h 6866"/>
                  <a:gd name="connsiteX13" fmla="*/ 0 w 10353"/>
                  <a:gd name="connsiteY13" fmla="*/ 4670 h 6866"/>
                  <a:gd name="connsiteX14" fmla="*/ 0 w 10353"/>
                  <a:gd name="connsiteY14" fmla="*/ 4670 h 6866"/>
                  <a:gd name="connsiteX15" fmla="*/ 1857 w 10353"/>
                  <a:gd name="connsiteY15" fmla="*/ 4670 h 6866"/>
                  <a:gd name="connsiteX16" fmla="*/ 2589 w 10353"/>
                  <a:gd name="connsiteY16" fmla="*/ 5064 h 6866"/>
                  <a:gd name="connsiteX17" fmla="*/ 2589 w 10353"/>
                  <a:gd name="connsiteY17" fmla="*/ 5064 h 6866"/>
                  <a:gd name="connsiteX18" fmla="*/ 6584 w 10353"/>
                  <a:gd name="connsiteY18" fmla="*/ 3601 h 6866"/>
                  <a:gd name="connsiteX19" fmla="*/ 6584 w 10353"/>
                  <a:gd name="connsiteY19" fmla="*/ 3601 h 6866"/>
                  <a:gd name="connsiteX20" fmla="*/ 8385 w 10353"/>
                  <a:gd name="connsiteY20" fmla="*/ 1969 h 6866"/>
                  <a:gd name="connsiteX21" fmla="*/ 8385 w 10353"/>
                  <a:gd name="connsiteY21" fmla="*/ 1969 h 6866"/>
                  <a:gd name="connsiteX22" fmla="*/ 8216 w 10353"/>
                  <a:gd name="connsiteY22" fmla="*/ 1969 h 6866"/>
                  <a:gd name="connsiteX23" fmla="*/ 8216 w 10353"/>
                  <a:gd name="connsiteY23" fmla="*/ 1969 h 6866"/>
                  <a:gd name="connsiteX24" fmla="*/ 3095 w 10353"/>
                  <a:gd name="connsiteY24" fmla="*/ 1969 h 6866"/>
                  <a:gd name="connsiteX25" fmla="*/ 3095 w 10353"/>
                  <a:gd name="connsiteY25" fmla="*/ 1969 h 6866"/>
                  <a:gd name="connsiteX26" fmla="*/ 1857 w 10353"/>
                  <a:gd name="connsiteY26" fmla="*/ 4670 h 6866"/>
                  <a:gd name="connsiteX27" fmla="*/ 1857 w 10353"/>
                  <a:gd name="connsiteY27" fmla="*/ 4670 h 6866"/>
                  <a:gd name="connsiteX28" fmla="*/ 1857 w 10353"/>
                  <a:gd name="connsiteY28" fmla="*/ 4670 h 6866"/>
                  <a:gd name="connsiteX29" fmla="*/ 1857 w 10353"/>
                  <a:gd name="connsiteY29" fmla="*/ 4670 h 6866"/>
                  <a:gd name="connsiteX30" fmla="*/ 2589 w 10353"/>
                  <a:gd name="connsiteY30" fmla="*/ 1913 h 6866"/>
                  <a:gd name="connsiteX31" fmla="*/ 2589 w 10353"/>
                  <a:gd name="connsiteY31" fmla="*/ 1013 h 6866"/>
                  <a:gd name="connsiteX32" fmla="*/ 2589 w 10353"/>
                  <a:gd name="connsiteY32" fmla="*/ 1913 h 6866"/>
                  <a:gd name="connsiteX33" fmla="*/ 2589 w 10353"/>
                  <a:gd name="connsiteY33" fmla="*/ 1913 h 6866"/>
                  <a:gd name="connsiteX34" fmla="*/ 2589 w 10353"/>
                  <a:gd name="connsiteY34" fmla="*/ 1913 h 6866"/>
                  <a:gd name="connsiteX35" fmla="*/ 2589 w 10353"/>
                  <a:gd name="connsiteY35" fmla="*/ 1913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6">
                    <a:moveTo>
                      <a:pt x="0" y="4670"/>
                    </a:moveTo>
                    <a:cubicBezTo>
                      <a:pt x="113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583"/>
                      <a:pt x="2589" y="6865"/>
                    </a:cubicBezTo>
                    <a:lnTo>
                      <a:pt x="2589" y="6865"/>
                    </a:lnTo>
                    <a:cubicBezTo>
                      <a:pt x="1069" y="6921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64"/>
                    </a:cubicBezTo>
                    <a:lnTo>
                      <a:pt x="2589" y="5064"/>
                    </a:lnTo>
                    <a:cubicBezTo>
                      <a:pt x="3714" y="5064"/>
                      <a:pt x="5346" y="4445"/>
                      <a:pt x="6584" y="3601"/>
                    </a:cubicBezTo>
                    <a:lnTo>
                      <a:pt x="6584" y="3601"/>
                    </a:lnTo>
                    <a:cubicBezTo>
                      <a:pt x="7541" y="3038"/>
                      <a:pt x="8159" y="2307"/>
                      <a:pt x="8385" y="1969"/>
                    </a:cubicBezTo>
                    <a:lnTo>
                      <a:pt x="8385" y="1969"/>
                    </a:lnTo>
                    <a:cubicBezTo>
                      <a:pt x="8328" y="1969"/>
                      <a:pt x="8272" y="1969"/>
                      <a:pt x="8216" y="1969"/>
                    </a:cubicBezTo>
                    <a:lnTo>
                      <a:pt x="8216" y="1969"/>
                    </a:lnTo>
                    <a:cubicBezTo>
                      <a:pt x="5571" y="1969"/>
                      <a:pt x="3883" y="1969"/>
                      <a:pt x="3095" y="1969"/>
                    </a:cubicBezTo>
                    <a:lnTo>
                      <a:pt x="3095" y="1969"/>
                    </a:lnTo>
                    <a:cubicBezTo>
                      <a:pt x="2645" y="2588"/>
                      <a:pt x="1801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10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>
                <a:extLst>
                  <a:ext uri="{FF2B5EF4-FFF2-40B4-BE49-F238E27FC236}">
                    <a16:creationId xmlns:a16="http://schemas.microsoft.com/office/drawing/2014/main" id="{86BF0202-C898-319D-9B57-B76F7A95A95D}"/>
                  </a:ext>
                </a:extLst>
              </p:cNvPr>
              <p:cNvSpPr/>
              <p:nvPr/>
            </p:nvSpPr>
            <p:spPr>
              <a:xfrm>
                <a:off x="6489614" y="4948156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>
                <a:extLst>
                  <a:ext uri="{FF2B5EF4-FFF2-40B4-BE49-F238E27FC236}">
                    <a16:creationId xmlns:a16="http://schemas.microsoft.com/office/drawing/2014/main" id="{7703DD35-EF1C-8C2C-4092-C689E2539709}"/>
                  </a:ext>
                </a:extLst>
              </p:cNvPr>
              <p:cNvSpPr/>
              <p:nvPr/>
            </p:nvSpPr>
            <p:spPr>
              <a:xfrm>
                <a:off x="6488701" y="4947256"/>
                <a:ext cx="10409" cy="6864"/>
              </a:xfrm>
              <a:custGeom>
                <a:avLst/>
                <a:gdLst>
                  <a:gd name="connsiteX0" fmla="*/ 0 w 10409"/>
                  <a:gd name="connsiteY0" fmla="*/ 4614 h 6864"/>
                  <a:gd name="connsiteX1" fmla="*/ 1913 w 10409"/>
                  <a:gd name="connsiteY1" fmla="*/ 338 h 6864"/>
                  <a:gd name="connsiteX2" fmla="*/ 1913 w 10409"/>
                  <a:gd name="connsiteY2" fmla="*/ 338 h 6864"/>
                  <a:gd name="connsiteX3" fmla="*/ 2195 w 10409"/>
                  <a:gd name="connsiteY3" fmla="*/ 0 h 6864"/>
                  <a:gd name="connsiteX4" fmla="*/ 2644 w 10409"/>
                  <a:gd name="connsiteY4" fmla="*/ 0 h 6864"/>
                  <a:gd name="connsiteX5" fmla="*/ 8271 w 10409"/>
                  <a:gd name="connsiteY5" fmla="*/ 0 h 6864"/>
                  <a:gd name="connsiteX6" fmla="*/ 8271 w 10409"/>
                  <a:gd name="connsiteY6" fmla="*/ 0 h 6864"/>
                  <a:gd name="connsiteX7" fmla="*/ 10410 w 10409"/>
                  <a:gd name="connsiteY7" fmla="*/ 1632 h 6864"/>
                  <a:gd name="connsiteX8" fmla="*/ 10410 w 10409"/>
                  <a:gd name="connsiteY8" fmla="*/ 1632 h 6864"/>
                  <a:gd name="connsiteX9" fmla="*/ 2644 w 10409"/>
                  <a:gd name="connsiteY9" fmla="*/ 6865 h 6864"/>
                  <a:gd name="connsiteX10" fmla="*/ 2644 w 10409"/>
                  <a:gd name="connsiteY10" fmla="*/ 6865 h 6864"/>
                  <a:gd name="connsiteX11" fmla="*/ 0 w 10409"/>
                  <a:gd name="connsiteY11" fmla="*/ 4614 h 6864"/>
                  <a:gd name="connsiteX12" fmla="*/ 0 w 10409"/>
                  <a:gd name="connsiteY12" fmla="*/ 4614 h 6864"/>
                  <a:gd name="connsiteX13" fmla="*/ 0 w 10409"/>
                  <a:gd name="connsiteY13" fmla="*/ 4614 h 6864"/>
                  <a:gd name="connsiteX14" fmla="*/ 0 w 10409"/>
                  <a:gd name="connsiteY14" fmla="*/ 4614 h 6864"/>
                  <a:gd name="connsiteX15" fmla="*/ 1857 w 10409"/>
                  <a:gd name="connsiteY15" fmla="*/ 4614 h 6864"/>
                  <a:gd name="connsiteX16" fmla="*/ 2589 w 10409"/>
                  <a:gd name="connsiteY16" fmla="*/ 4952 h 6864"/>
                  <a:gd name="connsiteX17" fmla="*/ 2589 w 10409"/>
                  <a:gd name="connsiteY17" fmla="*/ 4952 h 6864"/>
                  <a:gd name="connsiteX18" fmla="*/ 6584 w 10409"/>
                  <a:gd name="connsiteY18" fmla="*/ 3489 h 6864"/>
                  <a:gd name="connsiteX19" fmla="*/ 6584 w 10409"/>
                  <a:gd name="connsiteY19" fmla="*/ 3489 h 6864"/>
                  <a:gd name="connsiteX20" fmla="*/ 8384 w 10409"/>
                  <a:gd name="connsiteY20" fmla="*/ 1801 h 6864"/>
                  <a:gd name="connsiteX21" fmla="*/ 8384 w 10409"/>
                  <a:gd name="connsiteY21" fmla="*/ 1801 h 6864"/>
                  <a:gd name="connsiteX22" fmla="*/ 8216 w 10409"/>
                  <a:gd name="connsiteY22" fmla="*/ 1801 h 6864"/>
                  <a:gd name="connsiteX23" fmla="*/ 8216 w 10409"/>
                  <a:gd name="connsiteY23" fmla="*/ 1801 h 6864"/>
                  <a:gd name="connsiteX24" fmla="*/ 3095 w 10409"/>
                  <a:gd name="connsiteY24" fmla="*/ 1801 h 6864"/>
                  <a:gd name="connsiteX25" fmla="*/ 3095 w 10409"/>
                  <a:gd name="connsiteY25" fmla="*/ 1801 h 6864"/>
                  <a:gd name="connsiteX26" fmla="*/ 1857 w 10409"/>
                  <a:gd name="connsiteY26" fmla="*/ 4614 h 6864"/>
                  <a:gd name="connsiteX27" fmla="*/ 1857 w 10409"/>
                  <a:gd name="connsiteY27" fmla="*/ 4614 h 6864"/>
                  <a:gd name="connsiteX28" fmla="*/ 1857 w 10409"/>
                  <a:gd name="connsiteY28" fmla="*/ 4614 h 6864"/>
                  <a:gd name="connsiteX29" fmla="*/ 1857 w 10409"/>
                  <a:gd name="connsiteY29" fmla="*/ 4614 h 6864"/>
                  <a:gd name="connsiteX30" fmla="*/ 2589 w 10409"/>
                  <a:gd name="connsiteY30" fmla="*/ 1801 h 6864"/>
                  <a:gd name="connsiteX31" fmla="*/ 2589 w 10409"/>
                  <a:gd name="connsiteY31" fmla="*/ 844 h 6864"/>
                  <a:gd name="connsiteX32" fmla="*/ 2589 w 10409"/>
                  <a:gd name="connsiteY32" fmla="*/ 1801 h 6864"/>
                  <a:gd name="connsiteX33" fmla="*/ 2589 w 10409"/>
                  <a:gd name="connsiteY33" fmla="*/ 1801 h 6864"/>
                  <a:gd name="connsiteX34" fmla="*/ 2589 w 10409"/>
                  <a:gd name="connsiteY34" fmla="*/ 1801 h 6864"/>
                  <a:gd name="connsiteX35" fmla="*/ 2589 w 10409"/>
                  <a:gd name="connsiteY35" fmla="*/ 1801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09" h="6864">
                    <a:moveTo>
                      <a:pt x="0" y="4614"/>
                    </a:moveTo>
                    <a:cubicBezTo>
                      <a:pt x="113" y="2532"/>
                      <a:pt x="1857" y="450"/>
                      <a:pt x="1913" y="338"/>
                    </a:cubicBezTo>
                    <a:lnTo>
                      <a:pt x="1913" y="338"/>
                    </a:lnTo>
                    <a:lnTo>
                      <a:pt x="2195" y="0"/>
                    </a:lnTo>
                    <a:lnTo>
                      <a:pt x="2644" y="0"/>
                    </a:lnTo>
                    <a:cubicBezTo>
                      <a:pt x="2644" y="0"/>
                      <a:pt x="4502" y="0"/>
                      <a:pt x="8271" y="0"/>
                    </a:cubicBezTo>
                    <a:lnTo>
                      <a:pt x="8271" y="0"/>
                    </a:lnTo>
                    <a:cubicBezTo>
                      <a:pt x="9228" y="0"/>
                      <a:pt x="10410" y="450"/>
                      <a:pt x="10410" y="1632"/>
                    </a:cubicBezTo>
                    <a:lnTo>
                      <a:pt x="10410" y="1632"/>
                    </a:lnTo>
                    <a:cubicBezTo>
                      <a:pt x="10016" y="4164"/>
                      <a:pt x="6077" y="6640"/>
                      <a:pt x="2644" y="6865"/>
                    </a:cubicBezTo>
                    <a:lnTo>
                      <a:pt x="2644" y="6865"/>
                    </a:lnTo>
                    <a:cubicBezTo>
                      <a:pt x="1069" y="6809"/>
                      <a:pt x="0" y="5740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9" y="4952"/>
                    </a:cubicBezTo>
                    <a:lnTo>
                      <a:pt x="2589" y="4952"/>
                    </a:lnTo>
                    <a:cubicBezTo>
                      <a:pt x="3714" y="4952"/>
                      <a:pt x="5346" y="4333"/>
                      <a:pt x="6584" y="3489"/>
                    </a:cubicBezTo>
                    <a:lnTo>
                      <a:pt x="6584" y="3489"/>
                    </a:lnTo>
                    <a:cubicBezTo>
                      <a:pt x="7484" y="2926"/>
                      <a:pt x="8159" y="2195"/>
                      <a:pt x="8384" y="1801"/>
                    </a:cubicBezTo>
                    <a:lnTo>
                      <a:pt x="8384" y="1801"/>
                    </a:lnTo>
                    <a:cubicBezTo>
                      <a:pt x="8328" y="1801"/>
                      <a:pt x="8271" y="1801"/>
                      <a:pt x="8216" y="1801"/>
                    </a:cubicBezTo>
                    <a:lnTo>
                      <a:pt x="8216" y="1801"/>
                    </a:lnTo>
                    <a:cubicBezTo>
                      <a:pt x="5571" y="1801"/>
                      <a:pt x="3883" y="1801"/>
                      <a:pt x="3095" y="1801"/>
                    </a:cubicBezTo>
                    <a:lnTo>
                      <a:pt x="3095" y="1801"/>
                    </a:lnTo>
                    <a:cubicBezTo>
                      <a:pt x="2644" y="2476"/>
                      <a:pt x="1801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9" y="1801"/>
                    </a:moveTo>
                    <a:lnTo>
                      <a:pt x="2589" y="844"/>
                    </a:lnTo>
                    <a:lnTo>
                      <a:pt x="2589" y="1801"/>
                    </a:lnTo>
                    <a:lnTo>
                      <a:pt x="2589" y="1801"/>
                    </a:lnTo>
                    <a:lnTo>
                      <a:pt x="2589" y="1801"/>
                    </a:lnTo>
                    <a:lnTo>
                      <a:pt x="2589" y="1801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4D5D4EE4-158C-98B0-FB9C-0210DB8DD803}"/>
                  </a:ext>
                </a:extLst>
              </p:cNvPr>
              <p:cNvSpPr/>
              <p:nvPr/>
            </p:nvSpPr>
            <p:spPr>
              <a:xfrm>
                <a:off x="6512515" y="4898471"/>
                <a:ext cx="8526" cy="5007"/>
              </a:xfrm>
              <a:custGeom>
                <a:avLst/>
                <a:gdLst>
                  <a:gd name="connsiteX0" fmla="*/ 1676 w 8526"/>
                  <a:gd name="connsiteY0" fmla="*/ 0 h 5007"/>
                  <a:gd name="connsiteX1" fmla="*/ 1676 w 8526"/>
                  <a:gd name="connsiteY1" fmla="*/ 5008 h 5007"/>
                  <a:gd name="connsiteX2" fmla="*/ 7303 w 8526"/>
                  <a:gd name="connsiteY2" fmla="*/ 0 h 5007"/>
                  <a:gd name="connsiteX3" fmla="*/ 1676 w 8526"/>
                  <a:gd name="connsiteY3" fmla="*/ 0 h 5007"/>
                  <a:gd name="connsiteX4" fmla="*/ 1676 w 8526"/>
                  <a:gd name="connsiteY4" fmla="*/ 0 h 5007"/>
                  <a:gd name="connsiteX5" fmla="*/ 1676 w 8526"/>
                  <a:gd name="connsiteY5" fmla="*/ 0 h 5007"/>
                  <a:gd name="connsiteX6" fmla="*/ 1676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CBDFE7FB-6F21-EB58-68C4-586ACB964ACD}"/>
                  </a:ext>
                </a:extLst>
              </p:cNvPr>
              <p:cNvSpPr/>
              <p:nvPr/>
            </p:nvSpPr>
            <p:spPr>
              <a:xfrm>
                <a:off x="6511603" y="4897571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3 w 10353"/>
                  <a:gd name="connsiteY18" fmla="*/ 3545 h 6864"/>
                  <a:gd name="connsiteX19" fmla="*/ 6583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4 w 10353"/>
                  <a:gd name="connsiteY24" fmla="*/ 1913 h 6864"/>
                  <a:gd name="connsiteX25" fmla="*/ 3094 w 10353"/>
                  <a:gd name="connsiteY25" fmla="*/ 1913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8 w 10353"/>
                  <a:gd name="connsiteY30" fmla="*/ 1857 h 6864"/>
                  <a:gd name="connsiteX31" fmla="*/ 2588 w 10353"/>
                  <a:gd name="connsiteY31" fmla="*/ 957 h 6864"/>
                  <a:gd name="connsiteX32" fmla="*/ 2588 w 10353"/>
                  <a:gd name="connsiteY32" fmla="*/ 1857 h 6864"/>
                  <a:gd name="connsiteX33" fmla="*/ 2588 w 10353"/>
                  <a:gd name="connsiteY33" fmla="*/ 1857 h 6864"/>
                  <a:gd name="connsiteX34" fmla="*/ 2588 w 10353"/>
                  <a:gd name="connsiteY34" fmla="*/ 1857 h 6864"/>
                  <a:gd name="connsiteX35" fmla="*/ 2588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112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59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09"/>
                      <a:pt x="0" y="5740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69" y="4952"/>
                      <a:pt x="1857" y="4839"/>
                      <a:pt x="2588" y="5008"/>
                    </a:cubicBezTo>
                    <a:lnTo>
                      <a:pt x="2588" y="5008"/>
                    </a:lnTo>
                    <a:cubicBezTo>
                      <a:pt x="3713" y="5008"/>
                      <a:pt x="5345" y="4389"/>
                      <a:pt x="6583" y="3545"/>
                    </a:cubicBezTo>
                    <a:lnTo>
                      <a:pt x="6583" y="3545"/>
                    </a:lnTo>
                    <a:cubicBezTo>
                      <a:pt x="7484" y="2982"/>
                      <a:pt x="8102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644" y="2532"/>
                      <a:pt x="1800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8" y="1857"/>
                    </a:moveTo>
                    <a:lnTo>
                      <a:pt x="2588" y="9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lnTo>
                      <a:pt x="2588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4A14BFC3-1452-B8E0-6EAB-01D23B832E51}"/>
                  </a:ext>
                </a:extLst>
              </p:cNvPr>
              <p:cNvSpPr/>
              <p:nvPr/>
            </p:nvSpPr>
            <p:spPr>
              <a:xfrm>
                <a:off x="6637601" y="4983268"/>
                <a:ext cx="8526" cy="5007"/>
              </a:xfrm>
              <a:custGeom>
                <a:avLst/>
                <a:gdLst>
                  <a:gd name="connsiteX0" fmla="*/ 1676 w 8526"/>
                  <a:gd name="connsiteY0" fmla="*/ 0 h 5007"/>
                  <a:gd name="connsiteX1" fmla="*/ 1676 w 8526"/>
                  <a:gd name="connsiteY1" fmla="*/ 5008 h 5007"/>
                  <a:gd name="connsiteX2" fmla="*/ 7303 w 8526"/>
                  <a:gd name="connsiteY2" fmla="*/ 0 h 5007"/>
                  <a:gd name="connsiteX3" fmla="*/ 1676 w 8526"/>
                  <a:gd name="connsiteY3" fmla="*/ 0 h 5007"/>
                  <a:gd name="connsiteX4" fmla="*/ 1676 w 8526"/>
                  <a:gd name="connsiteY4" fmla="*/ 0 h 5007"/>
                  <a:gd name="connsiteX5" fmla="*/ 1676 w 8526"/>
                  <a:gd name="connsiteY5" fmla="*/ 0 h 5007"/>
                  <a:gd name="connsiteX6" fmla="*/ 1676 w 8526"/>
                  <a:gd name="connsiteY6" fmla="*/ 0 h 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7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5CB6B846-5C73-1C85-4652-62D22091E9F6}"/>
                  </a:ext>
                </a:extLst>
              </p:cNvPr>
              <p:cNvSpPr/>
              <p:nvPr/>
            </p:nvSpPr>
            <p:spPr>
              <a:xfrm>
                <a:off x="6636688" y="4982311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64 h 6864"/>
                  <a:gd name="connsiteX17" fmla="*/ 2588 w 10353"/>
                  <a:gd name="connsiteY17" fmla="*/ 5064 h 6864"/>
                  <a:gd name="connsiteX18" fmla="*/ 6583 w 10353"/>
                  <a:gd name="connsiteY18" fmla="*/ 3601 h 6864"/>
                  <a:gd name="connsiteX19" fmla="*/ 6583 w 10353"/>
                  <a:gd name="connsiteY19" fmla="*/ 3601 h 6864"/>
                  <a:gd name="connsiteX20" fmla="*/ 8384 w 10353"/>
                  <a:gd name="connsiteY20" fmla="*/ 1970 h 6864"/>
                  <a:gd name="connsiteX21" fmla="*/ 8384 w 10353"/>
                  <a:gd name="connsiteY21" fmla="*/ 1970 h 6864"/>
                  <a:gd name="connsiteX22" fmla="*/ 8215 w 10353"/>
                  <a:gd name="connsiteY22" fmla="*/ 1970 h 6864"/>
                  <a:gd name="connsiteX23" fmla="*/ 8215 w 10353"/>
                  <a:gd name="connsiteY23" fmla="*/ 1970 h 6864"/>
                  <a:gd name="connsiteX24" fmla="*/ 3995 w 10353"/>
                  <a:gd name="connsiteY24" fmla="*/ 1970 h 6864"/>
                  <a:gd name="connsiteX25" fmla="*/ 3995 w 10353"/>
                  <a:gd name="connsiteY25" fmla="*/ 1970 h 6864"/>
                  <a:gd name="connsiteX26" fmla="*/ 3094 w 10353"/>
                  <a:gd name="connsiteY26" fmla="*/ 1970 h 6864"/>
                  <a:gd name="connsiteX27" fmla="*/ 3094 w 10353"/>
                  <a:gd name="connsiteY27" fmla="*/ 19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1857 w 10353"/>
                  <a:gd name="connsiteY30" fmla="*/ 4670 h 6864"/>
                  <a:gd name="connsiteX31" fmla="*/ 1857 w 10353"/>
                  <a:gd name="connsiteY31" fmla="*/ 4670 h 6864"/>
                  <a:gd name="connsiteX32" fmla="*/ 2588 w 10353"/>
                  <a:gd name="connsiteY32" fmla="*/ 1913 h 6864"/>
                  <a:gd name="connsiteX33" fmla="*/ 2588 w 10353"/>
                  <a:gd name="connsiteY33" fmla="*/ 1013 h 6864"/>
                  <a:gd name="connsiteX34" fmla="*/ 2588 w 10353"/>
                  <a:gd name="connsiteY34" fmla="*/ 1913 h 6864"/>
                  <a:gd name="connsiteX35" fmla="*/ 2588 w 10353"/>
                  <a:gd name="connsiteY35" fmla="*/ 1913 h 6864"/>
                  <a:gd name="connsiteX36" fmla="*/ 2588 w 10353"/>
                  <a:gd name="connsiteY36" fmla="*/ 1913 h 6864"/>
                  <a:gd name="connsiteX37" fmla="*/ 2588 w 10353"/>
                  <a:gd name="connsiteY37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113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4" y="5064"/>
                      <a:pt x="5345" y="4445"/>
                      <a:pt x="6583" y="3601"/>
                    </a:cubicBezTo>
                    <a:lnTo>
                      <a:pt x="6583" y="3601"/>
                    </a:lnTo>
                    <a:cubicBezTo>
                      <a:pt x="7540" y="3039"/>
                      <a:pt x="8159" y="2307"/>
                      <a:pt x="8384" y="1970"/>
                    </a:cubicBezTo>
                    <a:lnTo>
                      <a:pt x="8384" y="1970"/>
                    </a:lnTo>
                    <a:cubicBezTo>
                      <a:pt x="8328" y="1970"/>
                      <a:pt x="8271" y="1970"/>
                      <a:pt x="8215" y="1970"/>
                    </a:cubicBezTo>
                    <a:lnTo>
                      <a:pt x="8215" y="1970"/>
                    </a:lnTo>
                    <a:cubicBezTo>
                      <a:pt x="6302" y="1970"/>
                      <a:pt x="4895" y="1970"/>
                      <a:pt x="3995" y="1970"/>
                    </a:cubicBezTo>
                    <a:lnTo>
                      <a:pt x="3995" y="1970"/>
                    </a:lnTo>
                    <a:cubicBezTo>
                      <a:pt x="3601" y="1970"/>
                      <a:pt x="3320" y="1970"/>
                      <a:pt x="3094" y="1970"/>
                    </a:cubicBezTo>
                    <a:lnTo>
                      <a:pt x="3094" y="1970"/>
                    </a:lnTo>
                    <a:cubicBezTo>
                      <a:pt x="2644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10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51331FF2-2EA2-58C4-65E6-498C64F00F6A}"/>
                  </a:ext>
                </a:extLst>
              </p:cNvPr>
              <p:cNvSpPr/>
              <p:nvPr/>
            </p:nvSpPr>
            <p:spPr>
              <a:xfrm>
                <a:off x="6733145" y="4630913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89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2173F187-9CA9-1074-8F76-AE484E568B62}"/>
                  </a:ext>
                </a:extLst>
              </p:cNvPr>
              <p:cNvSpPr/>
              <p:nvPr/>
            </p:nvSpPr>
            <p:spPr>
              <a:xfrm>
                <a:off x="6732232" y="4629956"/>
                <a:ext cx="10353" cy="6867"/>
              </a:xfrm>
              <a:custGeom>
                <a:avLst/>
                <a:gdLst>
                  <a:gd name="connsiteX0" fmla="*/ 0 w 10353"/>
                  <a:gd name="connsiteY0" fmla="*/ 4670 h 6867"/>
                  <a:gd name="connsiteX1" fmla="*/ 1857 w 10353"/>
                  <a:gd name="connsiteY1" fmla="*/ 394 h 6867"/>
                  <a:gd name="connsiteX2" fmla="*/ 1857 w 10353"/>
                  <a:gd name="connsiteY2" fmla="*/ 394 h 6867"/>
                  <a:gd name="connsiteX3" fmla="*/ 2138 w 10353"/>
                  <a:gd name="connsiteY3" fmla="*/ 0 h 6867"/>
                  <a:gd name="connsiteX4" fmla="*/ 2588 w 10353"/>
                  <a:gd name="connsiteY4" fmla="*/ 0 h 6867"/>
                  <a:gd name="connsiteX5" fmla="*/ 8215 w 10353"/>
                  <a:gd name="connsiteY5" fmla="*/ 0 h 6867"/>
                  <a:gd name="connsiteX6" fmla="*/ 8215 w 10353"/>
                  <a:gd name="connsiteY6" fmla="*/ 0 h 6867"/>
                  <a:gd name="connsiteX7" fmla="*/ 10353 w 10353"/>
                  <a:gd name="connsiteY7" fmla="*/ 1632 h 6867"/>
                  <a:gd name="connsiteX8" fmla="*/ 10353 w 10353"/>
                  <a:gd name="connsiteY8" fmla="*/ 1632 h 6867"/>
                  <a:gd name="connsiteX9" fmla="*/ 2588 w 10353"/>
                  <a:gd name="connsiteY9" fmla="*/ 6865 h 6867"/>
                  <a:gd name="connsiteX10" fmla="*/ 2588 w 10353"/>
                  <a:gd name="connsiteY10" fmla="*/ 6865 h 6867"/>
                  <a:gd name="connsiteX11" fmla="*/ 0 w 10353"/>
                  <a:gd name="connsiteY11" fmla="*/ 4670 h 6867"/>
                  <a:gd name="connsiteX12" fmla="*/ 0 w 10353"/>
                  <a:gd name="connsiteY12" fmla="*/ 4670 h 6867"/>
                  <a:gd name="connsiteX13" fmla="*/ 0 w 10353"/>
                  <a:gd name="connsiteY13" fmla="*/ 4670 h 6867"/>
                  <a:gd name="connsiteX14" fmla="*/ 0 w 10353"/>
                  <a:gd name="connsiteY14" fmla="*/ 4670 h 6867"/>
                  <a:gd name="connsiteX15" fmla="*/ 1857 w 10353"/>
                  <a:gd name="connsiteY15" fmla="*/ 4670 h 6867"/>
                  <a:gd name="connsiteX16" fmla="*/ 2588 w 10353"/>
                  <a:gd name="connsiteY16" fmla="*/ 5064 h 6867"/>
                  <a:gd name="connsiteX17" fmla="*/ 2588 w 10353"/>
                  <a:gd name="connsiteY17" fmla="*/ 5064 h 6867"/>
                  <a:gd name="connsiteX18" fmla="*/ 6584 w 10353"/>
                  <a:gd name="connsiteY18" fmla="*/ 3601 h 6867"/>
                  <a:gd name="connsiteX19" fmla="*/ 6584 w 10353"/>
                  <a:gd name="connsiteY19" fmla="*/ 3601 h 6867"/>
                  <a:gd name="connsiteX20" fmla="*/ 8384 w 10353"/>
                  <a:gd name="connsiteY20" fmla="*/ 1970 h 6867"/>
                  <a:gd name="connsiteX21" fmla="*/ 8384 w 10353"/>
                  <a:gd name="connsiteY21" fmla="*/ 1970 h 6867"/>
                  <a:gd name="connsiteX22" fmla="*/ 8215 w 10353"/>
                  <a:gd name="connsiteY22" fmla="*/ 1970 h 6867"/>
                  <a:gd name="connsiteX23" fmla="*/ 8215 w 10353"/>
                  <a:gd name="connsiteY23" fmla="*/ 1970 h 6867"/>
                  <a:gd name="connsiteX24" fmla="*/ 3095 w 10353"/>
                  <a:gd name="connsiteY24" fmla="*/ 1970 h 6867"/>
                  <a:gd name="connsiteX25" fmla="*/ 3095 w 10353"/>
                  <a:gd name="connsiteY25" fmla="*/ 1970 h 6867"/>
                  <a:gd name="connsiteX26" fmla="*/ 1857 w 10353"/>
                  <a:gd name="connsiteY26" fmla="*/ 4670 h 6867"/>
                  <a:gd name="connsiteX27" fmla="*/ 1857 w 10353"/>
                  <a:gd name="connsiteY27" fmla="*/ 4670 h 6867"/>
                  <a:gd name="connsiteX28" fmla="*/ 1857 w 10353"/>
                  <a:gd name="connsiteY28" fmla="*/ 4670 h 6867"/>
                  <a:gd name="connsiteX29" fmla="*/ 1857 w 10353"/>
                  <a:gd name="connsiteY29" fmla="*/ 4670 h 6867"/>
                  <a:gd name="connsiteX30" fmla="*/ 2588 w 10353"/>
                  <a:gd name="connsiteY30" fmla="*/ 1913 h 6867"/>
                  <a:gd name="connsiteX31" fmla="*/ 2588 w 10353"/>
                  <a:gd name="connsiteY31" fmla="*/ 1013 h 6867"/>
                  <a:gd name="connsiteX32" fmla="*/ 2588 w 10353"/>
                  <a:gd name="connsiteY32" fmla="*/ 1913 h 6867"/>
                  <a:gd name="connsiteX33" fmla="*/ 2588 w 10353"/>
                  <a:gd name="connsiteY33" fmla="*/ 1913 h 6867"/>
                  <a:gd name="connsiteX34" fmla="*/ 2588 w 10353"/>
                  <a:gd name="connsiteY34" fmla="*/ 1913 h 6867"/>
                  <a:gd name="connsiteX35" fmla="*/ 2588 w 10353"/>
                  <a:gd name="connsiteY35" fmla="*/ 1913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7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921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64"/>
                    </a:cubicBezTo>
                    <a:lnTo>
                      <a:pt x="2588" y="5064"/>
                    </a:lnTo>
                    <a:cubicBezTo>
                      <a:pt x="3714" y="5064"/>
                      <a:pt x="5345" y="4445"/>
                      <a:pt x="6584" y="3601"/>
                    </a:cubicBezTo>
                    <a:lnTo>
                      <a:pt x="6584" y="3601"/>
                    </a:lnTo>
                    <a:cubicBezTo>
                      <a:pt x="7540" y="3039"/>
                      <a:pt x="8159" y="2307"/>
                      <a:pt x="8384" y="1970"/>
                    </a:cubicBezTo>
                    <a:lnTo>
                      <a:pt x="8384" y="1970"/>
                    </a:lnTo>
                    <a:cubicBezTo>
                      <a:pt x="8328" y="1970"/>
                      <a:pt x="8271" y="1970"/>
                      <a:pt x="8215" y="1970"/>
                    </a:cubicBezTo>
                    <a:lnTo>
                      <a:pt x="8215" y="1970"/>
                    </a:lnTo>
                    <a:cubicBezTo>
                      <a:pt x="5571" y="1970"/>
                      <a:pt x="3882" y="1970"/>
                      <a:pt x="3095" y="1970"/>
                    </a:cubicBezTo>
                    <a:lnTo>
                      <a:pt x="3095" y="1970"/>
                    </a:lnTo>
                    <a:cubicBezTo>
                      <a:pt x="2701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10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DBC0C413-7758-6A13-5B32-AC42DCDEF4CA}"/>
                  </a:ext>
                </a:extLst>
              </p:cNvPr>
              <p:cNvSpPr/>
              <p:nvPr/>
            </p:nvSpPr>
            <p:spPr>
              <a:xfrm>
                <a:off x="6740972" y="4616902"/>
                <a:ext cx="9132" cy="5199"/>
              </a:xfrm>
              <a:custGeom>
                <a:avLst/>
                <a:gdLst>
                  <a:gd name="connsiteX0" fmla="*/ 3583 w 9132"/>
                  <a:gd name="connsiteY0" fmla="*/ 0 h 5199"/>
                  <a:gd name="connsiteX1" fmla="*/ 938 w 9132"/>
                  <a:gd name="connsiteY1" fmla="*/ 4220 h 5199"/>
                  <a:gd name="connsiteX2" fmla="*/ 8366 w 9132"/>
                  <a:gd name="connsiteY2" fmla="*/ 2926 h 5199"/>
                  <a:gd name="connsiteX3" fmla="*/ 3583 w 9132"/>
                  <a:gd name="connsiteY3" fmla="*/ 0 h 5199"/>
                  <a:gd name="connsiteX4" fmla="*/ 3583 w 9132"/>
                  <a:gd name="connsiteY4" fmla="*/ 0 h 5199"/>
                  <a:gd name="connsiteX5" fmla="*/ 3583 w 9132"/>
                  <a:gd name="connsiteY5" fmla="*/ 0 h 5199"/>
                  <a:gd name="connsiteX6" fmla="*/ 3583 w 9132"/>
                  <a:gd name="connsiteY6" fmla="*/ 0 h 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32" h="5199">
                    <a:moveTo>
                      <a:pt x="3583" y="0"/>
                    </a:moveTo>
                    <a:cubicBezTo>
                      <a:pt x="3583" y="0"/>
                      <a:pt x="-2213" y="2251"/>
                      <a:pt x="938" y="4220"/>
                    </a:cubicBezTo>
                    <a:cubicBezTo>
                      <a:pt x="4146" y="6190"/>
                      <a:pt x="11517" y="4895"/>
                      <a:pt x="8366" y="2926"/>
                    </a:cubicBezTo>
                    <a:cubicBezTo>
                      <a:pt x="5215" y="1013"/>
                      <a:pt x="3583" y="0"/>
                      <a:pt x="3583" y="0"/>
                    </a:cubicBezTo>
                    <a:lnTo>
                      <a:pt x="3583" y="0"/>
                    </a:lnTo>
                    <a:lnTo>
                      <a:pt x="3583" y="0"/>
                    </a:lnTo>
                    <a:lnTo>
                      <a:pt x="3583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E40A09AC-76CD-860A-93F0-24295AC8F96B}"/>
                  </a:ext>
                </a:extLst>
              </p:cNvPr>
              <p:cNvSpPr/>
              <p:nvPr/>
            </p:nvSpPr>
            <p:spPr>
              <a:xfrm>
                <a:off x="6740054" y="4615833"/>
                <a:ext cx="11028" cy="7153"/>
              </a:xfrm>
              <a:custGeom>
                <a:avLst/>
                <a:gdLst>
                  <a:gd name="connsiteX0" fmla="*/ 1407 w 11028"/>
                  <a:gd name="connsiteY0" fmla="*/ 6077 h 7153"/>
                  <a:gd name="connsiteX1" fmla="*/ 0 w 11028"/>
                  <a:gd name="connsiteY1" fmla="*/ 3995 h 7153"/>
                  <a:gd name="connsiteX2" fmla="*/ 0 w 11028"/>
                  <a:gd name="connsiteY2" fmla="*/ 3995 h 7153"/>
                  <a:gd name="connsiteX3" fmla="*/ 4164 w 11028"/>
                  <a:gd name="connsiteY3" fmla="*/ 169 h 7153"/>
                  <a:gd name="connsiteX4" fmla="*/ 4164 w 11028"/>
                  <a:gd name="connsiteY4" fmla="*/ 169 h 7153"/>
                  <a:gd name="connsiteX5" fmla="*/ 4614 w 11028"/>
                  <a:gd name="connsiteY5" fmla="*/ 0 h 7153"/>
                  <a:gd name="connsiteX6" fmla="*/ 5008 w 11028"/>
                  <a:gd name="connsiteY6" fmla="*/ 225 h 7153"/>
                  <a:gd name="connsiteX7" fmla="*/ 9791 w 11028"/>
                  <a:gd name="connsiteY7" fmla="*/ 3151 h 7153"/>
                  <a:gd name="connsiteX8" fmla="*/ 9791 w 11028"/>
                  <a:gd name="connsiteY8" fmla="*/ 3151 h 7153"/>
                  <a:gd name="connsiteX9" fmla="*/ 11028 w 11028"/>
                  <a:gd name="connsiteY9" fmla="*/ 4895 h 7153"/>
                  <a:gd name="connsiteX10" fmla="*/ 11028 w 11028"/>
                  <a:gd name="connsiteY10" fmla="*/ 4895 h 7153"/>
                  <a:gd name="connsiteX11" fmla="*/ 6189 w 11028"/>
                  <a:gd name="connsiteY11" fmla="*/ 7146 h 7153"/>
                  <a:gd name="connsiteX12" fmla="*/ 6189 w 11028"/>
                  <a:gd name="connsiteY12" fmla="*/ 7146 h 7153"/>
                  <a:gd name="connsiteX13" fmla="*/ 1407 w 11028"/>
                  <a:gd name="connsiteY13" fmla="*/ 6077 h 7153"/>
                  <a:gd name="connsiteX14" fmla="*/ 1407 w 11028"/>
                  <a:gd name="connsiteY14" fmla="*/ 6077 h 7153"/>
                  <a:gd name="connsiteX15" fmla="*/ 1407 w 11028"/>
                  <a:gd name="connsiteY15" fmla="*/ 6077 h 7153"/>
                  <a:gd name="connsiteX16" fmla="*/ 1407 w 11028"/>
                  <a:gd name="connsiteY16" fmla="*/ 6077 h 7153"/>
                  <a:gd name="connsiteX17" fmla="*/ 8947 w 11028"/>
                  <a:gd name="connsiteY17" fmla="*/ 4895 h 7153"/>
                  <a:gd name="connsiteX18" fmla="*/ 8834 w 11028"/>
                  <a:gd name="connsiteY18" fmla="*/ 4839 h 7153"/>
                  <a:gd name="connsiteX19" fmla="*/ 8834 w 11028"/>
                  <a:gd name="connsiteY19" fmla="*/ 4839 h 7153"/>
                  <a:gd name="connsiteX20" fmla="*/ 4501 w 11028"/>
                  <a:gd name="connsiteY20" fmla="*/ 2195 h 7153"/>
                  <a:gd name="connsiteX21" fmla="*/ 4501 w 11028"/>
                  <a:gd name="connsiteY21" fmla="*/ 2195 h 7153"/>
                  <a:gd name="connsiteX22" fmla="*/ 1913 w 11028"/>
                  <a:gd name="connsiteY22" fmla="*/ 4052 h 7153"/>
                  <a:gd name="connsiteX23" fmla="*/ 1913 w 11028"/>
                  <a:gd name="connsiteY23" fmla="*/ 4052 h 7153"/>
                  <a:gd name="connsiteX24" fmla="*/ 2419 w 11028"/>
                  <a:gd name="connsiteY24" fmla="*/ 4558 h 7153"/>
                  <a:gd name="connsiteX25" fmla="*/ 2419 w 11028"/>
                  <a:gd name="connsiteY25" fmla="*/ 4558 h 7153"/>
                  <a:gd name="connsiteX26" fmla="*/ 6189 w 11028"/>
                  <a:gd name="connsiteY26" fmla="*/ 5402 h 7153"/>
                  <a:gd name="connsiteX27" fmla="*/ 6189 w 11028"/>
                  <a:gd name="connsiteY27" fmla="*/ 5402 h 7153"/>
                  <a:gd name="connsiteX28" fmla="*/ 8947 w 11028"/>
                  <a:gd name="connsiteY28" fmla="*/ 4895 h 7153"/>
                  <a:gd name="connsiteX29" fmla="*/ 8947 w 11028"/>
                  <a:gd name="connsiteY29" fmla="*/ 4895 h 7153"/>
                  <a:gd name="connsiteX30" fmla="*/ 8947 w 11028"/>
                  <a:gd name="connsiteY30" fmla="*/ 4895 h 7153"/>
                  <a:gd name="connsiteX31" fmla="*/ 8947 w 11028"/>
                  <a:gd name="connsiteY31" fmla="*/ 4895 h 7153"/>
                  <a:gd name="connsiteX32" fmla="*/ 4051 w 11028"/>
                  <a:gd name="connsiteY32" fmla="*/ 1857 h 7153"/>
                  <a:gd name="connsiteX33" fmla="*/ 4557 w 11028"/>
                  <a:gd name="connsiteY33" fmla="*/ 1069 h 7153"/>
                  <a:gd name="connsiteX34" fmla="*/ 4051 w 11028"/>
                  <a:gd name="connsiteY34" fmla="*/ 1857 h 7153"/>
                  <a:gd name="connsiteX35" fmla="*/ 4051 w 11028"/>
                  <a:gd name="connsiteY35" fmla="*/ 1857 h 7153"/>
                  <a:gd name="connsiteX36" fmla="*/ 4051 w 11028"/>
                  <a:gd name="connsiteY36" fmla="*/ 1857 h 7153"/>
                  <a:gd name="connsiteX37" fmla="*/ 4051 w 11028"/>
                  <a:gd name="connsiteY37" fmla="*/ 1857 h 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1028" h="7153">
                    <a:moveTo>
                      <a:pt x="1407" y="6077"/>
                    </a:moveTo>
                    <a:cubicBezTo>
                      <a:pt x="563" y="5571"/>
                      <a:pt x="0" y="4839"/>
                      <a:pt x="0" y="3995"/>
                    </a:cubicBezTo>
                    <a:lnTo>
                      <a:pt x="0" y="3995"/>
                    </a:lnTo>
                    <a:cubicBezTo>
                      <a:pt x="394" y="1182"/>
                      <a:pt x="4164" y="394"/>
                      <a:pt x="4164" y="169"/>
                    </a:cubicBezTo>
                    <a:lnTo>
                      <a:pt x="4164" y="169"/>
                    </a:lnTo>
                    <a:lnTo>
                      <a:pt x="4614" y="0"/>
                    </a:lnTo>
                    <a:lnTo>
                      <a:pt x="5008" y="225"/>
                    </a:lnTo>
                    <a:cubicBezTo>
                      <a:pt x="5008" y="225"/>
                      <a:pt x="6583" y="1182"/>
                      <a:pt x="9791" y="3151"/>
                    </a:cubicBezTo>
                    <a:lnTo>
                      <a:pt x="9791" y="3151"/>
                    </a:lnTo>
                    <a:cubicBezTo>
                      <a:pt x="10410" y="3545"/>
                      <a:pt x="10972" y="4052"/>
                      <a:pt x="11028" y="4895"/>
                    </a:cubicBezTo>
                    <a:lnTo>
                      <a:pt x="11028" y="4895"/>
                    </a:lnTo>
                    <a:cubicBezTo>
                      <a:pt x="10522" y="7090"/>
                      <a:pt x="8328" y="6978"/>
                      <a:pt x="6189" y="7146"/>
                    </a:cubicBezTo>
                    <a:lnTo>
                      <a:pt x="6189" y="7146"/>
                    </a:lnTo>
                    <a:cubicBezTo>
                      <a:pt x="4501" y="7203"/>
                      <a:pt x="2757" y="6921"/>
                      <a:pt x="1407" y="6077"/>
                    </a:cubicBezTo>
                    <a:lnTo>
                      <a:pt x="1407" y="6077"/>
                    </a:lnTo>
                    <a:lnTo>
                      <a:pt x="1407" y="6077"/>
                    </a:lnTo>
                    <a:lnTo>
                      <a:pt x="1407" y="6077"/>
                    </a:lnTo>
                    <a:close/>
                    <a:moveTo>
                      <a:pt x="8947" y="4895"/>
                    </a:moveTo>
                    <a:cubicBezTo>
                      <a:pt x="8890" y="4895"/>
                      <a:pt x="8890" y="4839"/>
                      <a:pt x="8834" y="4839"/>
                    </a:cubicBezTo>
                    <a:lnTo>
                      <a:pt x="8834" y="4839"/>
                    </a:lnTo>
                    <a:cubicBezTo>
                      <a:pt x="6639" y="3489"/>
                      <a:pt x="5176" y="2588"/>
                      <a:pt x="4501" y="2195"/>
                    </a:cubicBezTo>
                    <a:lnTo>
                      <a:pt x="4501" y="2195"/>
                    </a:lnTo>
                    <a:cubicBezTo>
                      <a:pt x="3658" y="2645"/>
                      <a:pt x="1744" y="3770"/>
                      <a:pt x="1913" y="4052"/>
                    </a:cubicBezTo>
                    <a:lnTo>
                      <a:pt x="1913" y="4052"/>
                    </a:lnTo>
                    <a:cubicBezTo>
                      <a:pt x="1913" y="4052"/>
                      <a:pt x="1857" y="4164"/>
                      <a:pt x="2419" y="4558"/>
                    </a:cubicBezTo>
                    <a:lnTo>
                      <a:pt x="2419" y="4558"/>
                    </a:lnTo>
                    <a:cubicBezTo>
                      <a:pt x="3263" y="5121"/>
                      <a:pt x="4783" y="5402"/>
                      <a:pt x="6189" y="5402"/>
                    </a:cubicBezTo>
                    <a:lnTo>
                      <a:pt x="6189" y="5402"/>
                    </a:lnTo>
                    <a:cubicBezTo>
                      <a:pt x="7315" y="5402"/>
                      <a:pt x="8440" y="5121"/>
                      <a:pt x="8947" y="4895"/>
                    </a:cubicBezTo>
                    <a:lnTo>
                      <a:pt x="8947" y="4895"/>
                    </a:lnTo>
                    <a:lnTo>
                      <a:pt x="8947" y="4895"/>
                    </a:lnTo>
                    <a:lnTo>
                      <a:pt x="8947" y="4895"/>
                    </a:lnTo>
                    <a:close/>
                    <a:moveTo>
                      <a:pt x="4051" y="1857"/>
                    </a:moveTo>
                    <a:lnTo>
                      <a:pt x="4557" y="1069"/>
                    </a:lnTo>
                    <a:lnTo>
                      <a:pt x="4051" y="1857"/>
                    </a:lnTo>
                    <a:lnTo>
                      <a:pt x="4051" y="1857"/>
                    </a:lnTo>
                    <a:lnTo>
                      <a:pt x="4051" y="1857"/>
                    </a:lnTo>
                    <a:lnTo>
                      <a:pt x="4051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760ACBED-5B9D-4758-1CCC-DFBB06442247}"/>
                  </a:ext>
                </a:extLst>
              </p:cNvPr>
              <p:cNvSpPr/>
              <p:nvPr/>
            </p:nvSpPr>
            <p:spPr>
              <a:xfrm>
                <a:off x="6579363" y="5443097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6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7C3B8F30-98C7-B07C-8C50-C6FD4BA8BAC3}"/>
                  </a:ext>
                </a:extLst>
              </p:cNvPr>
              <p:cNvSpPr/>
              <p:nvPr/>
            </p:nvSpPr>
            <p:spPr>
              <a:xfrm>
                <a:off x="6578394" y="5442140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3 w 10353"/>
                  <a:gd name="connsiteY18" fmla="*/ 3545 h 6864"/>
                  <a:gd name="connsiteX19" fmla="*/ 6583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094 w 10353"/>
                  <a:gd name="connsiteY24" fmla="*/ 1913 h 6864"/>
                  <a:gd name="connsiteX25" fmla="*/ 3094 w 10353"/>
                  <a:gd name="connsiteY25" fmla="*/ 1913 h 6864"/>
                  <a:gd name="connsiteX26" fmla="*/ 1857 w 10353"/>
                  <a:gd name="connsiteY26" fmla="*/ 4670 h 6864"/>
                  <a:gd name="connsiteX27" fmla="*/ 1857 w 10353"/>
                  <a:gd name="connsiteY27" fmla="*/ 4670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2644 w 10353"/>
                  <a:gd name="connsiteY30" fmla="*/ 1913 h 6864"/>
                  <a:gd name="connsiteX31" fmla="*/ 2644 w 10353"/>
                  <a:gd name="connsiteY31" fmla="*/ 956 h 6864"/>
                  <a:gd name="connsiteX32" fmla="*/ 2644 w 10353"/>
                  <a:gd name="connsiteY32" fmla="*/ 1913 h 6864"/>
                  <a:gd name="connsiteX33" fmla="*/ 2644 w 10353"/>
                  <a:gd name="connsiteY33" fmla="*/ 1913 h 6864"/>
                  <a:gd name="connsiteX34" fmla="*/ 2644 w 10353"/>
                  <a:gd name="connsiteY34" fmla="*/ 1913 h 6864"/>
                  <a:gd name="connsiteX35" fmla="*/ 2644 w 10353"/>
                  <a:gd name="connsiteY35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113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5"/>
                      <a:pt x="2588" y="5008"/>
                    </a:cubicBezTo>
                    <a:lnTo>
                      <a:pt x="2588" y="5008"/>
                    </a:lnTo>
                    <a:cubicBezTo>
                      <a:pt x="3713" y="5008"/>
                      <a:pt x="5345" y="4389"/>
                      <a:pt x="6583" y="3545"/>
                    </a:cubicBezTo>
                    <a:lnTo>
                      <a:pt x="6583" y="3545"/>
                    </a:lnTo>
                    <a:cubicBezTo>
                      <a:pt x="7540" y="2982"/>
                      <a:pt x="8159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5571" y="1913"/>
                      <a:pt x="3882" y="1913"/>
                      <a:pt x="3094" y="1913"/>
                    </a:cubicBezTo>
                    <a:lnTo>
                      <a:pt x="3094" y="1913"/>
                    </a:lnTo>
                    <a:cubicBezTo>
                      <a:pt x="2701" y="2588"/>
                      <a:pt x="1800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644" y="1913"/>
                    </a:moveTo>
                    <a:lnTo>
                      <a:pt x="2644" y="956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lnTo>
                      <a:pt x="2644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D7162B0F-D3BD-B2AF-8B52-F61F8D16FDDB}"/>
                  </a:ext>
                </a:extLst>
              </p:cNvPr>
              <p:cNvSpPr/>
              <p:nvPr/>
            </p:nvSpPr>
            <p:spPr>
              <a:xfrm>
                <a:off x="6558712" y="5353517"/>
                <a:ext cx="8526" cy="5008"/>
              </a:xfrm>
              <a:custGeom>
                <a:avLst/>
                <a:gdLst>
                  <a:gd name="connsiteX0" fmla="*/ 1675 w 8526"/>
                  <a:gd name="connsiteY0" fmla="*/ 0 h 5008"/>
                  <a:gd name="connsiteX1" fmla="*/ 1675 w 8526"/>
                  <a:gd name="connsiteY1" fmla="*/ 5008 h 5008"/>
                  <a:gd name="connsiteX2" fmla="*/ 7302 w 8526"/>
                  <a:gd name="connsiteY2" fmla="*/ 0 h 5008"/>
                  <a:gd name="connsiteX3" fmla="*/ 1675 w 8526"/>
                  <a:gd name="connsiteY3" fmla="*/ 0 h 5008"/>
                  <a:gd name="connsiteX4" fmla="*/ 1675 w 8526"/>
                  <a:gd name="connsiteY4" fmla="*/ 0 h 5008"/>
                  <a:gd name="connsiteX5" fmla="*/ 1675 w 8526"/>
                  <a:gd name="connsiteY5" fmla="*/ 0 h 5008"/>
                  <a:gd name="connsiteX6" fmla="*/ 1675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5" y="0"/>
                    </a:moveTo>
                    <a:cubicBezTo>
                      <a:pt x="1675" y="0"/>
                      <a:pt x="-2094" y="5008"/>
                      <a:pt x="1675" y="5008"/>
                    </a:cubicBezTo>
                    <a:cubicBezTo>
                      <a:pt x="5446" y="5008"/>
                      <a:pt x="11016" y="0"/>
                      <a:pt x="7302" y="0"/>
                    </a:cubicBezTo>
                    <a:cubicBezTo>
                      <a:pt x="3533" y="0"/>
                      <a:pt x="1675" y="0"/>
                      <a:pt x="1675" y="0"/>
                    </a:cubicBezTo>
                    <a:lnTo>
                      <a:pt x="1675" y="0"/>
                    </a:lnTo>
                    <a:lnTo>
                      <a:pt x="1675" y="0"/>
                    </a:lnTo>
                    <a:lnTo>
                      <a:pt x="1675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3523C99D-008C-EDBA-4AE4-EB104BCDE662}"/>
                  </a:ext>
                </a:extLst>
              </p:cNvPr>
              <p:cNvSpPr/>
              <p:nvPr/>
            </p:nvSpPr>
            <p:spPr>
              <a:xfrm>
                <a:off x="6557799" y="5352560"/>
                <a:ext cx="10353" cy="6864"/>
              </a:xfrm>
              <a:custGeom>
                <a:avLst/>
                <a:gdLst>
                  <a:gd name="connsiteX0" fmla="*/ 0 w 10353"/>
                  <a:gd name="connsiteY0" fmla="*/ 4670 h 6864"/>
                  <a:gd name="connsiteX1" fmla="*/ 1857 w 10353"/>
                  <a:gd name="connsiteY1" fmla="*/ 394 h 6864"/>
                  <a:gd name="connsiteX2" fmla="*/ 1857 w 10353"/>
                  <a:gd name="connsiteY2" fmla="*/ 394 h 6864"/>
                  <a:gd name="connsiteX3" fmla="*/ 2138 w 10353"/>
                  <a:gd name="connsiteY3" fmla="*/ 0 h 6864"/>
                  <a:gd name="connsiteX4" fmla="*/ 2588 w 10353"/>
                  <a:gd name="connsiteY4" fmla="*/ 0 h 6864"/>
                  <a:gd name="connsiteX5" fmla="*/ 8215 w 10353"/>
                  <a:gd name="connsiteY5" fmla="*/ 0 h 6864"/>
                  <a:gd name="connsiteX6" fmla="*/ 8215 w 10353"/>
                  <a:gd name="connsiteY6" fmla="*/ 0 h 6864"/>
                  <a:gd name="connsiteX7" fmla="*/ 10353 w 10353"/>
                  <a:gd name="connsiteY7" fmla="*/ 1632 h 6864"/>
                  <a:gd name="connsiteX8" fmla="*/ 10353 w 10353"/>
                  <a:gd name="connsiteY8" fmla="*/ 1632 h 6864"/>
                  <a:gd name="connsiteX9" fmla="*/ 2588 w 10353"/>
                  <a:gd name="connsiteY9" fmla="*/ 6865 h 6864"/>
                  <a:gd name="connsiteX10" fmla="*/ 2588 w 10353"/>
                  <a:gd name="connsiteY10" fmla="*/ 6865 h 6864"/>
                  <a:gd name="connsiteX11" fmla="*/ 0 w 10353"/>
                  <a:gd name="connsiteY11" fmla="*/ 4670 h 6864"/>
                  <a:gd name="connsiteX12" fmla="*/ 0 w 10353"/>
                  <a:gd name="connsiteY12" fmla="*/ 4670 h 6864"/>
                  <a:gd name="connsiteX13" fmla="*/ 0 w 10353"/>
                  <a:gd name="connsiteY13" fmla="*/ 4670 h 6864"/>
                  <a:gd name="connsiteX14" fmla="*/ 0 w 10353"/>
                  <a:gd name="connsiteY14" fmla="*/ 4670 h 6864"/>
                  <a:gd name="connsiteX15" fmla="*/ 1857 w 10353"/>
                  <a:gd name="connsiteY15" fmla="*/ 4670 h 6864"/>
                  <a:gd name="connsiteX16" fmla="*/ 2588 w 10353"/>
                  <a:gd name="connsiteY16" fmla="*/ 5008 h 6864"/>
                  <a:gd name="connsiteX17" fmla="*/ 2588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4 w 10353"/>
                  <a:gd name="connsiteY20" fmla="*/ 1913 h 6864"/>
                  <a:gd name="connsiteX21" fmla="*/ 8384 w 10353"/>
                  <a:gd name="connsiteY21" fmla="*/ 1913 h 6864"/>
                  <a:gd name="connsiteX22" fmla="*/ 8215 w 10353"/>
                  <a:gd name="connsiteY22" fmla="*/ 1913 h 6864"/>
                  <a:gd name="connsiteX23" fmla="*/ 8215 w 10353"/>
                  <a:gd name="connsiteY23" fmla="*/ 1913 h 6864"/>
                  <a:gd name="connsiteX24" fmla="*/ 3995 w 10353"/>
                  <a:gd name="connsiteY24" fmla="*/ 1913 h 6864"/>
                  <a:gd name="connsiteX25" fmla="*/ 3995 w 10353"/>
                  <a:gd name="connsiteY25" fmla="*/ 1913 h 6864"/>
                  <a:gd name="connsiteX26" fmla="*/ 3095 w 10353"/>
                  <a:gd name="connsiteY26" fmla="*/ 1913 h 6864"/>
                  <a:gd name="connsiteX27" fmla="*/ 3095 w 10353"/>
                  <a:gd name="connsiteY27" fmla="*/ 1913 h 6864"/>
                  <a:gd name="connsiteX28" fmla="*/ 1857 w 10353"/>
                  <a:gd name="connsiteY28" fmla="*/ 4670 h 6864"/>
                  <a:gd name="connsiteX29" fmla="*/ 1857 w 10353"/>
                  <a:gd name="connsiteY29" fmla="*/ 4670 h 6864"/>
                  <a:gd name="connsiteX30" fmla="*/ 1857 w 10353"/>
                  <a:gd name="connsiteY30" fmla="*/ 4670 h 6864"/>
                  <a:gd name="connsiteX31" fmla="*/ 1857 w 10353"/>
                  <a:gd name="connsiteY31" fmla="*/ 4670 h 6864"/>
                  <a:gd name="connsiteX32" fmla="*/ 2588 w 10353"/>
                  <a:gd name="connsiteY32" fmla="*/ 1913 h 6864"/>
                  <a:gd name="connsiteX33" fmla="*/ 2588 w 10353"/>
                  <a:gd name="connsiteY33" fmla="*/ 1013 h 6864"/>
                  <a:gd name="connsiteX34" fmla="*/ 2588 w 10353"/>
                  <a:gd name="connsiteY34" fmla="*/ 1913 h 6864"/>
                  <a:gd name="connsiteX35" fmla="*/ 2588 w 10353"/>
                  <a:gd name="connsiteY35" fmla="*/ 1913 h 6864"/>
                  <a:gd name="connsiteX36" fmla="*/ 2588 w 10353"/>
                  <a:gd name="connsiteY36" fmla="*/ 1913 h 6864"/>
                  <a:gd name="connsiteX37" fmla="*/ 2588 w 10353"/>
                  <a:gd name="connsiteY37" fmla="*/ 1913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353" h="6864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8" y="0"/>
                    </a:lnTo>
                    <a:cubicBezTo>
                      <a:pt x="2588" y="0"/>
                      <a:pt x="4445" y="0"/>
                      <a:pt x="8215" y="0"/>
                    </a:cubicBezTo>
                    <a:lnTo>
                      <a:pt x="8215" y="0"/>
                    </a:lnTo>
                    <a:cubicBezTo>
                      <a:pt x="9116" y="0"/>
                      <a:pt x="10353" y="450"/>
                      <a:pt x="10353" y="1632"/>
                    </a:cubicBezTo>
                    <a:lnTo>
                      <a:pt x="10353" y="1632"/>
                    </a:lnTo>
                    <a:cubicBezTo>
                      <a:pt x="9960" y="4164"/>
                      <a:pt x="6020" y="6640"/>
                      <a:pt x="2588" y="6865"/>
                    </a:cubicBezTo>
                    <a:lnTo>
                      <a:pt x="2588" y="6865"/>
                    </a:lnTo>
                    <a:cubicBezTo>
                      <a:pt x="1069" y="6865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69" y="5008"/>
                      <a:pt x="1857" y="4896"/>
                      <a:pt x="2588" y="5008"/>
                    </a:cubicBezTo>
                    <a:lnTo>
                      <a:pt x="2588" y="5008"/>
                    </a:lnTo>
                    <a:cubicBezTo>
                      <a:pt x="3714" y="5008"/>
                      <a:pt x="5345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2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1" y="1913"/>
                      <a:pt x="8215" y="1913"/>
                    </a:cubicBezTo>
                    <a:lnTo>
                      <a:pt x="8215" y="1913"/>
                    </a:lnTo>
                    <a:cubicBezTo>
                      <a:pt x="6358" y="1913"/>
                      <a:pt x="4952" y="1913"/>
                      <a:pt x="3995" y="1913"/>
                    </a:cubicBezTo>
                    <a:lnTo>
                      <a:pt x="3995" y="1913"/>
                    </a:lnTo>
                    <a:cubicBezTo>
                      <a:pt x="3601" y="1913"/>
                      <a:pt x="3320" y="1913"/>
                      <a:pt x="3095" y="1913"/>
                    </a:cubicBezTo>
                    <a:lnTo>
                      <a:pt x="3095" y="1913"/>
                    </a:lnTo>
                    <a:cubicBezTo>
                      <a:pt x="2644" y="2588"/>
                      <a:pt x="1744" y="3995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8" y="1913"/>
                    </a:moveTo>
                    <a:lnTo>
                      <a:pt x="2588" y="10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lnTo>
                      <a:pt x="2588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F3FD8F15-4FAC-0145-58C7-E8BB922BF588}"/>
                  </a:ext>
                </a:extLst>
              </p:cNvPr>
              <p:cNvSpPr/>
              <p:nvPr/>
            </p:nvSpPr>
            <p:spPr>
              <a:xfrm>
                <a:off x="6796954" y="5205361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33032569-0429-FCE0-5B09-60168078A1BB}"/>
                  </a:ext>
                </a:extLst>
              </p:cNvPr>
              <p:cNvSpPr/>
              <p:nvPr/>
            </p:nvSpPr>
            <p:spPr>
              <a:xfrm>
                <a:off x="6795985" y="5204348"/>
                <a:ext cx="10353" cy="6866"/>
              </a:xfrm>
              <a:custGeom>
                <a:avLst/>
                <a:gdLst>
                  <a:gd name="connsiteX0" fmla="*/ 0 w 10353"/>
                  <a:gd name="connsiteY0" fmla="*/ 4670 h 6866"/>
                  <a:gd name="connsiteX1" fmla="*/ 1857 w 10353"/>
                  <a:gd name="connsiteY1" fmla="*/ 394 h 6866"/>
                  <a:gd name="connsiteX2" fmla="*/ 1857 w 10353"/>
                  <a:gd name="connsiteY2" fmla="*/ 394 h 6866"/>
                  <a:gd name="connsiteX3" fmla="*/ 2138 w 10353"/>
                  <a:gd name="connsiteY3" fmla="*/ 0 h 6866"/>
                  <a:gd name="connsiteX4" fmla="*/ 2589 w 10353"/>
                  <a:gd name="connsiteY4" fmla="*/ 0 h 6866"/>
                  <a:gd name="connsiteX5" fmla="*/ 8216 w 10353"/>
                  <a:gd name="connsiteY5" fmla="*/ 0 h 6866"/>
                  <a:gd name="connsiteX6" fmla="*/ 8216 w 10353"/>
                  <a:gd name="connsiteY6" fmla="*/ 0 h 6866"/>
                  <a:gd name="connsiteX7" fmla="*/ 10354 w 10353"/>
                  <a:gd name="connsiteY7" fmla="*/ 1632 h 6866"/>
                  <a:gd name="connsiteX8" fmla="*/ 10354 w 10353"/>
                  <a:gd name="connsiteY8" fmla="*/ 1632 h 6866"/>
                  <a:gd name="connsiteX9" fmla="*/ 2589 w 10353"/>
                  <a:gd name="connsiteY9" fmla="*/ 6865 h 6866"/>
                  <a:gd name="connsiteX10" fmla="*/ 2589 w 10353"/>
                  <a:gd name="connsiteY10" fmla="*/ 6865 h 6866"/>
                  <a:gd name="connsiteX11" fmla="*/ 0 w 10353"/>
                  <a:gd name="connsiteY11" fmla="*/ 4670 h 6866"/>
                  <a:gd name="connsiteX12" fmla="*/ 0 w 10353"/>
                  <a:gd name="connsiteY12" fmla="*/ 4670 h 6866"/>
                  <a:gd name="connsiteX13" fmla="*/ 0 w 10353"/>
                  <a:gd name="connsiteY13" fmla="*/ 4670 h 6866"/>
                  <a:gd name="connsiteX14" fmla="*/ 0 w 10353"/>
                  <a:gd name="connsiteY14" fmla="*/ 4670 h 6866"/>
                  <a:gd name="connsiteX15" fmla="*/ 1914 w 10353"/>
                  <a:gd name="connsiteY15" fmla="*/ 4670 h 6866"/>
                  <a:gd name="connsiteX16" fmla="*/ 2645 w 10353"/>
                  <a:gd name="connsiteY16" fmla="*/ 5008 h 6866"/>
                  <a:gd name="connsiteX17" fmla="*/ 2645 w 10353"/>
                  <a:gd name="connsiteY17" fmla="*/ 5008 h 6866"/>
                  <a:gd name="connsiteX18" fmla="*/ 6640 w 10353"/>
                  <a:gd name="connsiteY18" fmla="*/ 3545 h 6866"/>
                  <a:gd name="connsiteX19" fmla="*/ 6640 w 10353"/>
                  <a:gd name="connsiteY19" fmla="*/ 3545 h 6866"/>
                  <a:gd name="connsiteX20" fmla="*/ 8440 w 10353"/>
                  <a:gd name="connsiteY20" fmla="*/ 1913 h 6866"/>
                  <a:gd name="connsiteX21" fmla="*/ 8440 w 10353"/>
                  <a:gd name="connsiteY21" fmla="*/ 1913 h 6866"/>
                  <a:gd name="connsiteX22" fmla="*/ 8272 w 10353"/>
                  <a:gd name="connsiteY22" fmla="*/ 1913 h 6866"/>
                  <a:gd name="connsiteX23" fmla="*/ 8272 w 10353"/>
                  <a:gd name="connsiteY23" fmla="*/ 1913 h 6866"/>
                  <a:gd name="connsiteX24" fmla="*/ 3151 w 10353"/>
                  <a:gd name="connsiteY24" fmla="*/ 1913 h 6866"/>
                  <a:gd name="connsiteX25" fmla="*/ 3151 w 10353"/>
                  <a:gd name="connsiteY25" fmla="*/ 1913 h 6866"/>
                  <a:gd name="connsiteX26" fmla="*/ 1914 w 10353"/>
                  <a:gd name="connsiteY26" fmla="*/ 4670 h 6866"/>
                  <a:gd name="connsiteX27" fmla="*/ 1914 w 10353"/>
                  <a:gd name="connsiteY27" fmla="*/ 4670 h 6866"/>
                  <a:gd name="connsiteX28" fmla="*/ 1914 w 10353"/>
                  <a:gd name="connsiteY28" fmla="*/ 4670 h 6866"/>
                  <a:gd name="connsiteX29" fmla="*/ 1914 w 10353"/>
                  <a:gd name="connsiteY29" fmla="*/ 4670 h 6866"/>
                  <a:gd name="connsiteX30" fmla="*/ 2645 w 10353"/>
                  <a:gd name="connsiteY30" fmla="*/ 1913 h 6866"/>
                  <a:gd name="connsiteX31" fmla="*/ 2645 w 10353"/>
                  <a:gd name="connsiteY31" fmla="*/ 1013 h 6866"/>
                  <a:gd name="connsiteX32" fmla="*/ 2645 w 10353"/>
                  <a:gd name="connsiteY32" fmla="*/ 1913 h 6866"/>
                  <a:gd name="connsiteX33" fmla="*/ 2645 w 10353"/>
                  <a:gd name="connsiteY33" fmla="*/ 1913 h 6866"/>
                  <a:gd name="connsiteX34" fmla="*/ 2645 w 10353"/>
                  <a:gd name="connsiteY34" fmla="*/ 1913 h 6866"/>
                  <a:gd name="connsiteX35" fmla="*/ 2645 w 10353"/>
                  <a:gd name="connsiteY35" fmla="*/ 1913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6">
                    <a:moveTo>
                      <a:pt x="0" y="4670"/>
                    </a:moveTo>
                    <a:cubicBezTo>
                      <a:pt x="56" y="2588"/>
                      <a:pt x="1857" y="506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640"/>
                      <a:pt x="2589" y="6865"/>
                    </a:cubicBezTo>
                    <a:lnTo>
                      <a:pt x="2589" y="6865"/>
                    </a:lnTo>
                    <a:cubicBezTo>
                      <a:pt x="1126" y="6921"/>
                      <a:pt x="0" y="5796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914" y="4670"/>
                    </a:moveTo>
                    <a:cubicBezTo>
                      <a:pt x="2026" y="5008"/>
                      <a:pt x="1914" y="4895"/>
                      <a:pt x="2645" y="5008"/>
                    </a:cubicBezTo>
                    <a:lnTo>
                      <a:pt x="2645" y="5008"/>
                    </a:lnTo>
                    <a:cubicBezTo>
                      <a:pt x="3770" y="5008"/>
                      <a:pt x="5402" y="4389"/>
                      <a:pt x="6640" y="3545"/>
                    </a:cubicBezTo>
                    <a:lnTo>
                      <a:pt x="6640" y="3545"/>
                    </a:lnTo>
                    <a:cubicBezTo>
                      <a:pt x="7541" y="2982"/>
                      <a:pt x="8159" y="2307"/>
                      <a:pt x="8440" y="1913"/>
                    </a:cubicBezTo>
                    <a:lnTo>
                      <a:pt x="8440" y="1913"/>
                    </a:lnTo>
                    <a:cubicBezTo>
                      <a:pt x="8384" y="1913"/>
                      <a:pt x="8328" y="1913"/>
                      <a:pt x="8272" y="1913"/>
                    </a:cubicBezTo>
                    <a:lnTo>
                      <a:pt x="8272" y="1913"/>
                    </a:lnTo>
                    <a:cubicBezTo>
                      <a:pt x="5627" y="1913"/>
                      <a:pt x="3939" y="1913"/>
                      <a:pt x="3151" y="1913"/>
                    </a:cubicBezTo>
                    <a:lnTo>
                      <a:pt x="3151" y="1913"/>
                    </a:lnTo>
                    <a:cubicBezTo>
                      <a:pt x="2701" y="2588"/>
                      <a:pt x="1801" y="3995"/>
                      <a:pt x="1914" y="4670"/>
                    </a:cubicBezTo>
                    <a:lnTo>
                      <a:pt x="1914" y="4670"/>
                    </a:lnTo>
                    <a:lnTo>
                      <a:pt x="1914" y="4670"/>
                    </a:lnTo>
                    <a:lnTo>
                      <a:pt x="1914" y="4670"/>
                    </a:lnTo>
                    <a:close/>
                    <a:moveTo>
                      <a:pt x="2645" y="1913"/>
                    </a:moveTo>
                    <a:lnTo>
                      <a:pt x="2645" y="1013"/>
                    </a:lnTo>
                    <a:lnTo>
                      <a:pt x="2645" y="1913"/>
                    </a:lnTo>
                    <a:lnTo>
                      <a:pt x="2645" y="1913"/>
                    </a:lnTo>
                    <a:lnTo>
                      <a:pt x="2645" y="1913"/>
                    </a:lnTo>
                    <a:lnTo>
                      <a:pt x="2645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CD7E07A8-EF9B-3BC4-52D9-CD759BFAD8D9}"/>
                  </a:ext>
                </a:extLst>
              </p:cNvPr>
              <p:cNvSpPr/>
              <p:nvPr/>
            </p:nvSpPr>
            <p:spPr>
              <a:xfrm>
                <a:off x="6736353" y="5342038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32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26D440CE-4B85-B385-40CF-0282F84D73D5}"/>
                  </a:ext>
                </a:extLst>
              </p:cNvPr>
              <p:cNvSpPr/>
              <p:nvPr/>
            </p:nvSpPr>
            <p:spPr>
              <a:xfrm>
                <a:off x="6735439" y="5341025"/>
                <a:ext cx="10353" cy="6867"/>
              </a:xfrm>
              <a:custGeom>
                <a:avLst/>
                <a:gdLst>
                  <a:gd name="connsiteX0" fmla="*/ 0 w 10353"/>
                  <a:gd name="connsiteY0" fmla="*/ 4670 h 6867"/>
                  <a:gd name="connsiteX1" fmla="*/ 1857 w 10353"/>
                  <a:gd name="connsiteY1" fmla="*/ 394 h 6867"/>
                  <a:gd name="connsiteX2" fmla="*/ 1857 w 10353"/>
                  <a:gd name="connsiteY2" fmla="*/ 394 h 6867"/>
                  <a:gd name="connsiteX3" fmla="*/ 2138 w 10353"/>
                  <a:gd name="connsiteY3" fmla="*/ 0 h 6867"/>
                  <a:gd name="connsiteX4" fmla="*/ 2589 w 10353"/>
                  <a:gd name="connsiteY4" fmla="*/ 0 h 6867"/>
                  <a:gd name="connsiteX5" fmla="*/ 8216 w 10353"/>
                  <a:gd name="connsiteY5" fmla="*/ 0 h 6867"/>
                  <a:gd name="connsiteX6" fmla="*/ 8216 w 10353"/>
                  <a:gd name="connsiteY6" fmla="*/ 0 h 6867"/>
                  <a:gd name="connsiteX7" fmla="*/ 10354 w 10353"/>
                  <a:gd name="connsiteY7" fmla="*/ 1632 h 6867"/>
                  <a:gd name="connsiteX8" fmla="*/ 10354 w 10353"/>
                  <a:gd name="connsiteY8" fmla="*/ 1632 h 6867"/>
                  <a:gd name="connsiteX9" fmla="*/ 2589 w 10353"/>
                  <a:gd name="connsiteY9" fmla="*/ 6865 h 6867"/>
                  <a:gd name="connsiteX10" fmla="*/ 2589 w 10353"/>
                  <a:gd name="connsiteY10" fmla="*/ 6865 h 6867"/>
                  <a:gd name="connsiteX11" fmla="*/ 0 w 10353"/>
                  <a:gd name="connsiteY11" fmla="*/ 4670 h 6867"/>
                  <a:gd name="connsiteX12" fmla="*/ 0 w 10353"/>
                  <a:gd name="connsiteY12" fmla="*/ 4670 h 6867"/>
                  <a:gd name="connsiteX13" fmla="*/ 0 w 10353"/>
                  <a:gd name="connsiteY13" fmla="*/ 4670 h 6867"/>
                  <a:gd name="connsiteX14" fmla="*/ 0 w 10353"/>
                  <a:gd name="connsiteY14" fmla="*/ 4670 h 6867"/>
                  <a:gd name="connsiteX15" fmla="*/ 1857 w 10353"/>
                  <a:gd name="connsiteY15" fmla="*/ 4670 h 6867"/>
                  <a:gd name="connsiteX16" fmla="*/ 2589 w 10353"/>
                  <a:gd name="connsiteY16" fmla="*/ 5008 h 6867"/>
                  <a:gd name="connsiteX17" fmla="*/ 2589 w 10353"/>
                  <a:gd name="connsiteY17" fmla="*/ 5008 h 6867"/>
                  <a:gd name="connsiteX18" fmla="*/ 6584 w 10353"/>
                  <a:gd name="connsiteY18" fmla="*/ 3545 h 6867"/>
                  <a:gd name="connsiteX19" fmla="*/ 6584 w 10353"/>
                  <a:gd name="connsiteY19" fmla="*/ 3545 h 6867"/>
                  <a:gd name="connsiteX20" fmla="*/ 8384 w 10353"/>
                  <a:gd name="connsiteY20" fmla="*/ 1913 h 6867"/>
                  <a:gd name="connsiteX21" fmla="*/ 8384 w 10353"/>
                  <a:gd name="connsiteY21" fmla="*/ 1913 h 6867"/>
                  <a:gd name="connsiteX22" fmla="*/ 8216 w 10353"/>
                  <a:gd name="connsiteY22" fmla="*/ 1913 h 6867"/>
                  <a:gd name="connsiteX23" fmla="*/ 8216 w 10353"/>
                  <a:gd name="connsiteY23" fmla="*/ 1913 h 6867"/>
                  <a:gd name="connsiteX24" fmla="*/ 3095 w 10353"/>
                  <a:gd name="connsiteY24" fmla="*/ 1913 h 6867"/>
                  <a:gd name="connsiteX25" fmla="*/ 3095 w 10353"/>
                  <a:gd name="connsiteY25" fmla="*/ 1913 h 6867"/>
                  <a:gd name="connsiteX26" fmla="*/ 1857 w 10353"/>
                  <a:gd name="connsiteY26" fmla="*/ 4670 h 6867"/>
                  <a:gd name="connsiteX27" fmla="*/ 1857 w 10353"/>
                  <a:gd name="connsiteY27" fmla="*/ 4670 h 6867"/>
                  <a:gd name="connsiteX28" fmla="*/ 1857 w 10353"/>
                  <a:gd name="connsiteY28" fmla="*/ 4670 h 6867"/>
                  <a:gd name="connsiteX29" fmla="*/ 1857 w 10353"/>
                  <a:gd name="connsiteY29" fmla="*/ 4670 h 6867"/>
                  <a:gd name="connsiteX30" fmla="*/ 2589 w 10353"/>
                  <a:gd name="connsiteY30" fmla="*/ 1913 h 6867"/>
                  <a:gd name="connsiteX31" fmla="*/ 2589 w 10353"/>
                  <a:gd name="connsiteY31" fmla="*/ 1013 h 6867"/>
                  <a:gd name="connsiteX32" fmla="*/ 2589 w 10353"/>
                  <a:gd name="connsiteY32" fmla="*/ 1913 h 6867"/>
                  <a:gd name="connsiteX33" fmla="*/ 2589 w 10353"/>
                  <a:gd name="connsiteY33" fmla="*/ 1913 h 6867"/>
                  <a:gd name="connsiteX34" fmla="*/ 2589 w 10353"/>
                  <a:gd name="connsiteY34" fmla="*/ 1913 h 6867"/>
                  <a:gd name="connsiteX35" fmla="*/ 2589 w 10353"/>
                  <a:gd name="connsiteY35" fmla="*/ 1913 h 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7">
                    <a:moveTo>
                      <a:pt x="0" y="4670"/>
                    </a:moveTo>
                    <a:cubicBezTo>
                      <a:pt x="56" y="2588"/>
                      <a:pt x="1857" y="507"/>
                      <a:pt x="1857" y="394"/>
                    </a:cubicBezTo>
                    <a:lnTo>
                      <a:pt x="1857" y="394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584"/>
                      <a:pt x="2589" y="6865"/>
                    </a:cubicBezTo>
                    <a:lnTo>
                      <a:pt x="2589" y="6865"/>
                    </a:lnTo>
                    <a:cubicBezTo>
                      <a:pt x="1069" y="6921"/>
                      <a:pt x="0" y="5852"/>
                      <a:pt x="0" y="4670"/>
                    </a:cubicBezTo>
                    <a:lnTo>
                      <a:pt x="0" y="4670"/>
                    </a:lnTo>
                    <a:lnTo>
                      <a:pt x="0" y="4670"/>
                    </a:lnTo>
                    <a:lnTo>
                      <a:pt x="0" y="4670"/>
                    </a:lnTo>
                    <a:close/>
                    <a:moveTo>
                      <a:pt x="1857" y="4670"/>
                    </a:moveTo>
                    <a:cubicBezTo>
                      <a:pt x="1970" y="5008"/>
                      <a:pt x="1857" y="4895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3" y="2251"/>
                      <a:pt x="8384" y="1913"/>
                    </a:cubicBezTo>
                    <a:lnTo>
                      <a:pt x="8384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645" y="2588"/>
                      <a:pt x="1745" y="4052"/>
                      <a:pt x="1857" y="4670"/>
                    </a:cubicBezTo>
                    <a:lnTo>
                      <a:pt x="1857" y="4670"/>
                    </a:lnTo>
                    <a:lnTo>
                      <a:pt x="1857" y="4670"/>
                    </a:lnTo>
                    <a:lnTo>
                      <a:pt x="1857" y="4670"/>
                    </a:lnTo>
                    <a:close/>
                    <a:moveTo>
                      <a:pt x="2589" y="1913"/>
                    </a:moveTo>
                    <a:lnTo>
                      <a:pt x="2589" y="10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lnTo>
                      <a:pt x="2589" y="19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049F9AB9-6E02-C82E-1506-E71BCED4C86F}"/>
                  </a:ext>
                </a:extLst>
              </p:cNvPr>
              <p:cNvSpPr/>
              <p:nvPr/>
            </p:nvSpPr>
            <p:spPr>
              <a:xfrm>
                <a:off x="6624490" y="5275584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3A421A1E-BBAD-AD8D-2E11-EF57BB7E7842}"/>
                  </a:ext>
                </a:extLst>
              </p:cNvPr>
              <p:cNvSpPr/>
              <p:nvPr/>
            </p:nvSpPr>
            <p:spPr>
              <a:xfrm>
                <a:off x="6623577" y="5274628"/>
                <a:ext cx="10353" cy="6864"/>
              </a:xfrm>
              <a:custGeom>
                <a:avLst/>
                <a:gdLst>
                  <a:gd name="connsiteX0" fmla="*/ 0 w 10353"/>
                  <a:gd name="connsiteY0" fmla="*/ 4614 h 6864"/>
                  <a:gd name="connsiteX1" fmla="*/ 1857 w 10353"/>
                  <a:gd name="connsiteY1" fmla="*/ 338 h 6864"/>
                  <a:gd name="connsiteX2" fmla="*/ 1857 w 10353"/>
                  <a:gd name="connsiteY2" fmla="*/ 338 h 6864"/>
                  <a:gd name="connsiteX3" fmla="*/ 2138 w 10353"/>
                  <a:gd name="connsiteY3" fmla="*/ 0 h 6864"/>
                  <a:gd name="connsiteX4" fmla="*/ 2589 w 10353"/>
                  <a:gd name="connsiteY4" fmla="*/ 0 h 6864"/>
                  <a:gd name="connsiteX5" fmla="*/ 8216 w 10353"/>
                  <a:gd name="connsiteY5" fmla="*/ 0 h 6864"/>
                  <a:gd name="connsiteX6" fmla="*/ 8216 w 10353"/>
                  <a:gd name="connsiteY6" fmla="*/ 0 h 6864"/>
                  <a:gd name="connsiteX7" fmla="*/ 10354 w 10353"/>
                  <a:gd name="connsiteY7" fmla="*/ 1632 h 6864"/>
                  <a:gd name="connsiteX8" fmla="*/ 10354 w 10353"/>
                  <a:gd name="connsiteY8" fmla="*/ 1632 h 6864"/>
                  <a:gd name="connsiteX9" fmla="*/ 2589 w 10353"/>
                  <a:gd name="connsiteY9" fmla="*/ 6865 h 6864"/>
                  <a:gd name="connsiteX10" fmla="*/ 2589 w 10353"/>
                  <a:gd name="connsiteY10" fmla="*/ 6865 h 6864"/>
                  <a:gd name="connsiteX11" fmla="*/ 0 w 10353"/>
                  <a:gd name="connsiteY11" fmla="*/ 4614 h 6864"/>
                  <a:gd name="connsiteX12" fmla="*/ 0 w 10353"/>
                  <a:gd name="connsiteY12" fmla="*/ 4614 h 6864"/>
                  <a:gd name="connsiteX13" fmla="*/ 0 w 10353"/>
                  <a:gd name="connsiteY13" fmla="*/ 4614 h 6864"/>
                  <a:gd name="connsiteX14" fmla="*/ 0 w 10353"/>
                  <a:gd name="connsiteY14" fmla="*/ 4614 h 6864"/>
                  <a:gd name="connsiteX15" fmla="*/ 1857 w 10353"/>
                  <a:gd name="connsiteY15" fmla="*/ 4614 h 6864"/>
                  <a:gd name="connsiteX16" fmla="*/ 2589 w 10353"/>
                  <a:gd name="connsiteY16" fmla="*/ 5008 h 6864"/>
                  <a:gd name="connsiteX17" fmla="*/ 2589 w 10353"/>
                  <a:gd name="connsiteY17" fmla="*/ 5008 h 6864"/>
                  <a:gd name="connsiteX18" fmla="*/ 6584 w 10353"/>
                  <a:gd name="connsiteY18" fmla="*/ 3545 h 6864"/>
                  <a:gd name="connsiteX19" fmla="*/ 6584 w 10353"/>
                  <a:gd name="connsiteY19" fmla="*/ 3545 h 6864"/>
                  <a:gd name="connsiteX20" fmla="*/ 8385 w 10353"/>
                  <a:gd name="connsiteY20" fmla="*/ 1913 h 6864"/>
                  <a:gd name="connsiteX21" fmla="*/ 8385 w 10353"/>
                  <a:gd name="connsiteY21" fmla="*/ 1913 h 6864"/>
                  <a:gd name="connsiteX22" fmla="*/ 8216 w 10353"/>
                  <a:gd name="connsiteY22" fmla="*/ 1913 h 6864"/>
                  <a:gd name="connsiteX23" fmla="*/ 8216 w 10353"/>
                  <a:gd name="connsiteY23" fmla="*/ 1913 h 6864"/>
                  <a:gd name="connsiteX24" fmla="*/ 3095 w 10353"/>
                  <a:gd name="connsiteY24" fmla="*/ 1913 h 6864"/>
                  <a:gd name="connsiteX25" fmla="*/ 3095 w 10353"/>
                  <a:gd name="connsiteY25" fmla="*/ 1913 h 6864"/>
                  <a:gd name="connsiteX26" fmla="*/ 1857 w 10353"/>
                  <a:gd name="connsiteY26" fmla="*/ 4614 h 6864"/>
                  <a:gd name="connsiteX27" fmla="*/ 1857 w 10353"/>
                  <a:gd name="connsiteY27" fmla="*/ 4614 h 6864"/>
                  <a:gd name="connsiteX28" fmla="*/ 1857 w 10353"/>
                  <a:gd name="connsiteY28" fmla="*/ 4614 h 6864"/>
                  <a:gd name="connsiteX29" fmla="*/ 1857 w 10353"/>
                  <a:gd name="connsiteY29" fmla="*/ 4614 h 6864"/>
                  <a:gd name="connsiteX30" fmla="*/ 2589 w 10353"/>
                  <a:gd name="connsiteY30" fmla="*/ 1857 h 6864"/>
                  <a:gd name="connsiteX31" fmla="*/ 2589 w 10353"/>
                  <a:gd name="connsiteY31" fmla="*/ 956 h 6864"/>
                  <a:gd name="connsiteX32" fmla="*/ 2589 w 10353"/>
                  <a:gd name="connsiteY32" fmla="*/ 1857 h 6864"/>
                  <a:gd name="connsiteX33" fmla="*/ 2589 w 10353"/>
                  <a:gd name="connsiteY33" fmla="*/ 1857 h 6864"/>
                  <a:gd name="connsiteX34" fmla="*/ 2589 w 10353"/>
                  <a:gd name="connsiteY34" fmla="*/ 1857 h 6864"/>
                  <a:gd name="connsiteX35" fmla="*/ 2589 w 10353"/>
                  <a:gd name="connsiteY35" fmla="*/ 1857 h 6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353" h="6864">
                    <a:moveTo>
                      <a:pt x="0" y="4614"/>
                    </a:moveTo>
                    <a:cubicBezTo>
                      <a:pt x="56" y="2532"/>
                      <a:pt x="1857" y="450"/>
                      <a:pt x="1857" y="338"/>
                    </a:cubicBezTo>
                    <a:lnTo>
                      <a:pt x="1857" y="338"/>
                    </a:lnTo>
                    <a:lnTo>
                      <a:pt x="2138" y="0"/>
                    </a:lnTo>
                    <a:lnTo>
                      <a:pt x="2589" y="0"/>
                    </a:lnTo>
                    <a:cubicBezTo>
                      <a:pt x="2589" y="0"/>
                      <a:pt x="4445" y="0"/>
                      <a:pt x="8216" y="0"/>
                    </a:cubicBezTo>
                    <a:lnTo>
                      <a:pt x="8216" y="0"/>
                    </a:lnTo>
                    <a:cubicBezTo>
                      <a:pt x="9116" y="0"/>
                      <a:pt x="10354" y="450"/>
                      <a:pt x="10354" y="1632"/>
                    </a:cubicBezTo>
                    <a:lnTo>
                      <a:pt x="10354" y="1632"/>
                    </a:lnTo>
                    <a:cubicBezTo>
                      <a:pt x="9960" y="4164"/>
                      <a:pt x="6021" y="6583"/>
                      <a:pt x="2589" y="6865"/>
                    </a:cubicBezTo>
                    <a:lnTo>
                      <a:pt x="2589" y="6865"/>
                    </a:lnTo>
                    <a:cubicBezTo>
                      <a:pt x="1069" y="6865"/>
                      <a:pt x="0" y="5796"/>
                      <a:pt x="0" y="4614"/>
                    </a:cubicBezTo>
                    <a:lnTo>
                      <a:pt x="0" y="4614"/>
                    </a:lnTo>
                    <a:lnTo>
                      <a:pt x="0" y="4614"/>
                    </a:lnTo>
                    <a:lnTo>
                      <a:pt x="0" y="4614"/>
                    </a:lnTo>
                    <a:close/>
                    <a:moveTo>
                      <a:pt x="1857" y="4614"/>
                    </a:moveTo>
                    <a:cubicBezTo>
                      <a:pt x="1970" y="4952"/>
                      <a:pt x="1857" y="4839"/>
                      <a:pt x="2589" y="5008"/>
                    </a:cubicBezTo>
                    <a:lnTo>
                      <a:pt x="2589" y="5008"/>
                    </a:lnTo>
                    <a:cubicBezTo>
                      <a:pt x="3714" y="5008"/>
                      <a:pt x="5346" y="4389"/>
                      <a:pt x="6584" y="3545"/>
                    </a:cubicBezTo>
                    <a:lnTo>
                      <a:pt x="6584" y="3545"/>
                    </a:lnTo>
                    <a:cubicBezTo>
                      <a:pt x="7484" y="2982"/>
                      <a:pt x="8103" y="2251"/>
                      <a:pt x="8385" y="1913"/>
                    </a:cubicBezTo>
                    <a:lnTo>
                      <a:pt x="8385" y="1913"/>
                    </a:lnTo>
                    <a:cubicBezTo>
                      <a:pt x="8328" y="1913"/>
                      <a:pt x="8272" y="1913"/>
                      <a:pt x="8216" y="1913"/>
                    </a:cubicBezTo>
                    <a:lnTo>
                      <a:pt x="8216" y="1913"/>
                    </a:lnTo>
                    <a:cubicBezTo>
                      <a:pt x="5571" y="1913"/>
                      <a:pt x="3883" y="1913"/>
                      <a:pt x="3095" y="1913"/>
                    </a:cubicBezTo>
                    <a:lnTo>
                      <a:pt x="3095" y="1913"/>
                    </a:lnTo>
                    <a:cubicBezTo>
                      <a:pt x="2701" y="2532"/>
                      <a:pt x="1801" y="3939"/>
                      <a:pt x="1857" y="4614"/>
                    </a:cubicBezTo>
                    <a:lnTo>
                      <a:pt x="1857" y="4614"/>
                    </a:lnTo>
                    <a:lnTo>
                      <a:pt x="1857" y="4614"/>
                    </a:lnTo>
                    <a:lnTo>
                      <a:pt x="1857" y="4614"/>
                    </a:lnTo>
                    <a:close/>
                    <a:moveTo>
                      <a:pt x="2589" y="1857"/>
                    </a:moveTo>
                    <a:lnTo>
                      <a:pt x="2589" y="956"/>
                    </a:lnTo>
                    <a:lnTo>
                      <a:pt x="2589" y="1857"/>
                    </a:lnTo>
                    <a:lnTo>
                      <a:pt x="2589" y="1857"/>
                    </a:lnTo>
                    <a:lnTo>
                      <a:pt x="2589" y="1857"/>
                    </a:lnTo>
                    <a:lnTo>
                      <a:pt x="2589" y="1857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897F2032-4D97-595F-4CC0-2B6DA731BB25}"/>
                  </a:ext>
                </a:extLst>
              </p:cNvPr>
              <p:cNvSpPr/>
              <p:nvPr/>
            </p:nvSpPr>
            <p:spPr>
              <a:xfrm>
                <a:off x="7030457" y="4569917"/>
                <a:ext cx="3319" cy="5401"/>
              </a:xfrm>
              <a:custGeom>
                <a:avLst/>
                <a:gdLst>
                  <a:gd name="connsiteX0" fmla="*/ 2082 w 3319"/>
                  <a:gd name="connsiteY0" fmla="*/ 5402 h 5401"/>
                  <a:gd name="connsiteX1" fmla="*/ 619 w 3319"/>
                  <a:gd name="connsiteY1" fmla="*/ 4445 h 5401"/>
                  <a:gd name="connsiteX2" fmla="*/ 619 w 3319"/>
                  <a:gd name="connsiteY2" fmla="*/ 4445 h 5401"/>
                  <a:gd name="connsiteX3" fmla="*/ 394 w 3319"/>
                  <a:gd name="connsiteY3" fmla="*/ 3770 h 5401"/>
                  <a:gd name="connsiteX4" fmla="*/ 394 w 3319"/>
                  <a:gd name="connsiteY4" fmla="*/ 3770 h 5401"/>
                  <a:gd name="connsiteX5" fmla="*/ 1632 w 3319"/>
                  <a:gd name="connsiteY5" fmla="*/ 2757 h 5401"/>
                  <a:gd name="connsiteX6" fmla="*/ 1632 w 3319"/>
                  <a:gd name="connsiteY6" fmla="*/ 2757 h 5401"/>
                  <a:gd name="connsiteX7" fmla="*/ 2195 w 3319"/>
                  <a:gd name="connsiteY7" fmla="*/ 2813 h 5401"/>
                  <a:gd name="connsiteX8" fmla="*/ 2195 w 3319"/>
                  <a:gd name="connsiteY8" fmla="*/ 2813 h 5401"/>
                  <a:gd name="connsiteX9" fmla="*/ 2026 w 3319"/>
                  <a:gd name="connsiteY9" fmla="*/ 3545 h 5401"/>
                  <a:gd name="connsiteX10" fmla="*/ 2364 w 3319"/>
                  <a:gd name="connsiteY10" fmla="*/ 2870 h 5401"/>
                  <a:gd name="connsiteX11" fmla="*/ 3320 w 3319"/>
                  <a:gd name="connsiteY11" fmla="*/ 4276 h 5401"/>
                  <a:gd name="connsiteX12" fmla="*/ 3320 w 3319"/>
                  <a:gd name="connsiteY12" fmla="*/ 4276 h 5401"/>
                  <a:gd name="connsiteX13" fmla="*/ 3320 w 3319"/>
                  <a:gd name="connsiteY13" fmla="*/ 4445 h 5401"/>
                  <a:gd name="connsiteX14" fmla="*/ 3320 w 3319"/>
                  <a:gd name="connsiteY14" fmla="*/ 4445 h 5401"/>
                  <a:gd name="connsiteX15" fmla="*/ 2082 w 3319"/>
                  <a:gd name="connsiteY15" fmla="*/ 5402 h 5401"/>
                  <a:gd name="connsiteX16" fmla="*/ 2082 w 3319"/>
                  <a:gd name="connsiteY16" fmla="*/ 5402 h 5401"/>
                  <a:gd name="connsiteX17" fmla="*/ 2082 w 3319"/>
                  <a:gd name="connsiteY17" fmla="*/ 5402 h 5401"/>
                  <a:gd name="connsiteX18" fmla="*/ 2082 w 3319"/>
                  <a:gd name="connsiteY18" fmla="*/ 5402 h 5401"/>
                  <a:gd name="connsiteX19" fmla="*/ 2082 w 3319"/>
                  <a:gd name="connsiteY19" fmla="*/ 5402 h 5401"/>
                  <a:gd name="connsiteX20" fmla="*/ 2082 w 3319"/>
                  <a:gd name="connsiteY20" fmla="*/ 5402 h 5401"/>
                  <a:gd name="connsiteX21" fmla="*/ 619 w 3319"/>
                  <a:gd name="connsiteY21" fmla="*/ 2195 h 5401"/>
                  <a:gd name="connsiteX22" fmla="*/ 0 w 3319"/>
                  <a:gd name="connsiteY22" fmla="*/ 1294 h 5401"/>
                  <a:gd name="connsiteX23" fmla="*/ 0 w 3319"/>
                  <a:gd name="connsiteY23" fmla="*/ 1294 h 5401"/>
                  <a:gd name="connsiteX24" fmla="*/ 788 w 3319"/>
                  <a:gd name="connsiteY24" fmla="*/ 225 h 5401"/>
                  <a:gd name="connsiteX25" fmla="*/ 788 w 3319"/>
                  <a:gd name="connsiteY25" fmla="*/ 225 h 5401"/>
                  <a:gd name="connsiteX26" fmla="*/ 788 w 3319"/>
                  <a:gd name="connsiteY26" fmla="*/ 225 h 5401"/>
                  <a:gd name="connsiteX27" fmla="*/ 844 w 3319"/>
                  <a:gd name="connsiteY27" fmla="*/ 169 h 5401"/>
                  <a:gd name="connsiteX28" fmla="*/ 844 w 3319"/>
                  <a:gd name="connsiteY28" fmla="*/ 169 h 5401"/>
                  <a:gd name="connsiteX29" fmla="*/ 844 w 3319"/>
                  <a:gd name="connsiteY29" fmla="*/ 169 h 5401"/>
                  <a:gd name="connsiteX30" fmla="*/ 844 w 3319"/>
                  <a:gd name="connsiteY30" fmla="*/ 169 h 5401"/>
                  <a:gd name="connsiteX31" fmla="*/ 844 w 3319"/>
                  <a:gd name="connsiteY31" fmla="*/ 169 h 5401"/>
                  <a:gd name="connsiteX32" fmla="*/ 1407 w 3319"/>
                  <a:gd name="connsiteY32" fmla="*/ 0 h 5401"/>
                  <a:gd name="connsiteX33" fmla="*/ 1407 w 3319"/>
                  <a:gd name="connsiteY33" fmla="*/ 0 h 5401"/>
                  <a:gd name="connsiteX34" fmla="*/ 2644 w 3319"/>
                  <a:gd name="connsiteY34" fmla="*/ 563 h 5401"/>
                  <a:gd name="connsiteX35" fmla="*/ 2644 w 3319"/>
                  <a:gd name="connsiteY35" fmla="*/ 563 h 5401"/>
                  <a:gd name="connsiteX36" fmla="*/ 2926 w 3319"/>
                  <a:gd name="connsiteY36" fmla="*/ 1238 h 5401"/>
                  <a:gd name="connsiteX37" fmla="*/ 2926 w 3319"/>
                  <a:gd name="connsiteY37" fmla="*/ 1238 h 5401"/>
                  <a:gd name="connsiteX38" fmla="*/ 1519 w 3319"/>
                  <a:gd name="connsiteY38" fmla="*/ 2363 h 5401"/>
                  <a:gd name="connsiteX39" fmla="*/ 1519 w 3319"/>
                  <a:gd name="connsiteY39" fmla="*/ 2363 h 5401"/>
                  <a:gd name="connsiteX40" fmla="*/ 619 w 3319"/>
                  <a:gd name="connsiteY40" fmla="*/ 2195 h 5401"/>
                  <a:gd name="connsiteX41" fmla="*/ 619 w 3319"/>
                  <a:gd name="connsiteY41" fmla="*/ 2195 h 5401"/>
                  <a:gd name="connsiteX42" fmla="*/ 619 w 3319"/>
                  <a:gd name="connsiteY42" fmla="*/ 2195 h 5401"/>
                  <a:gd name="connsiteX43" fmla="*/ 619 w 3319"/>
                  <a:gd name="connsiteY43" fmla="*/ 2195 h 5401"/>
                  <a:gd name="connsiteX44" fmla="*/ 1407 w 3319"/>
                  <a:gd name="connsiteY44" fmla="*/ 1519 h 5401"/>
                  <a:gd name="connsiteX45" fmla="*/ 1407 w 3319"/>
                  <a:gd name="connsiteY45" fmla="*/ 1519 h 5401"/>
                  <a:gd name="connsiteX46" fmla="*/ 1407 w 3319"/>
                  <a:gd name="connsiteY46" fmla="*/ 1519 h 5401"/>
                  <a:gd name="connsiteX47" fmla="*/ 1407 w 3319"/>
                  <a:gd name="connsiteY47" fmla="*/ 1519 h 5401"/>
                  <a:gd name="connsiteX48" fmla="*/ 1407 w 3319"/>
                  <a:gd name="connsiteY48" fmla="*/ 1519 h 5401"/>
                  <a:gd name="connsiteX49" fmla="*/ 1407 w 3319"/>
                  <a:gd name="connsiteY49" fmla="*/ 1519 h 5401"/>
                  <a:gd name="connsiteX50" fmla="*/ 1407 w 3319"/>
                  <a:gd name="connsiteY50" fmla="*/ 1238 h 5401"/>
                  <a:gd name="connsiteX51" fmla="*/ 1407 w 3319"/>
                  <a:gd name="connsiteY51" fmla="*/ 1238 h 5401"/>
                  <a:gd name="connsiteX52" fmla="*/ 1407 w 3319"/>
                  <a:gd name="connsiteY52" fmla="*/ 1238 h 5401"/>
                  <a:gd name="connsiteX53" fmla="*/ 1407 w 3319"/>
                  <a:gd name="connsiteY53" fmla="*/ 1238 h 5401"/>
                  <a:gd name="connsiteX54" fmla="*/ 1407 w 3319"/>
                  <a:gd name="connsiteY54" fmla="*/ 1238 h 5401"/>
                  <a:gd name="connsiteX55" fmla="*/ 1407 w 3319"/>
                  <a:gd name="connsiteY55" fmla="*/ 1238 h 5401"/>
                  <a:gd name="connsiteX56" fmla="*/ 1238 w 3319"/>
                  <a:gd name="connsiteY56" fmla="*/ 1013 h 5401"/>
                  <a:gd name="connsiteX57" fmla="*/ 1238 w 3319"/>
                  <a:gd name="connsiteY57" fmla="*/ 1013 h 5401"/>
                  <a:gd name="connsiteX58" fmla="*/ 1125 w 3319"/>
                  <a:gd name="connsiteY58" fmla="*/ 788 h 5401"/>
                  <a:gd name="connsiteX59" fmla="*/ 1238 w 3319"/>
                  <a:gd name="connsiteY59" fmla="*/ 1013 h 5401"/>
                  <a:gd name="connsiteX60" fmla="*/ 1238 w 3319"/>
                  <a:gd name="connsiteY60" fmla="*/ 1013 h 5401"/>
                  <a:gd name="connsiteX61" fmla="*/ 1238 w 3319"/>
                  <a:gd name="connsiteY61" fmla="*/ 1013 h 5401"/>
                  <a:gd name="connsiteX62" fmla="*/ 1238 w 3319"/>
                  <a:gd name="connsiteY62" fmla="*/ 1013 h 5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319" h="5401">
                    <a:moveTo>
                      <a:pt x="2082" y="5402"/>
                    </a:moveTo>
                    <a:cubicBezTo>
                      <a:pt x="1463" y="5402"/>
                      <a:pt x="900" y="5008"/>
                      <a:pt x="619" y="4445"/>
                    </a:cubicBezTo>
                    <a:lnTo>
                      <a:pt x="619" y="4445"/>
                    </a:lnTo>
                    <a:cubicBezTo>
                      <a:pt x="506" y="4276"/>
                      <a:pt x="394" y="4051"/>
                      <a:pt x="394" y="3770"/>
                    </a:cubicBezTo>
                    <a:lnTo>
                      <a:pt x="394" y="3770"/>
                    </a:lnTo>
                    <a:cubicBezTo>
                      <a:pt x="450" y="2813"/>
                      <a:pt x="1407" y="2757"/>
                      <a:pt x="1632" y="2757"/>
                    </a:cubicBezTo>
                    <a:lnTo>
                      <a:pt x="1632" y="2757"/>
                    </a:lnTo>
                    <a:cubicBezTo>
                      <a:pt x="1913" y="2757"/>
                      <a:pt x="2138" y="2813"/>
                      <a:pt x="2195" y="2813"/>
                    </a:cubicBezTo>
                    <a:lnTo>
                      <a:pt x="2195" y="2813"/>
                    </a:lnTo>
                    <a:lnTo>
                      <a:pt x="2026" y="3545"/>
                    </a:lnTo>
                    <a:lnTo>
                      <a:pt x="2364" y="2870"/>
                    </a:lnTo>
                    <a:cubicBezTo>
                      <a:pt x="2420" y="2926"/>
                      <a:pt x="3263" y="3151"/>
                      <a:pt x="3320" y="4276"/>
                    </a:cubicBezTo>
                    <a:lnTo>
                      <a:pt x="3320" y="4276"/>
                    </a:lnTo>
                    <a:cubicBezTo>
                      <a:pt x="3320" y="4276"/>
                      <a:pt x="3320" y="4333"/>
                      <a:pt x="3320" y="4445"/>
                    </a:cubicBezTo>
                    <a:lnTo>
                      <a:pt x="3320" y="4445"/>
                    </a:lnTo>
                    <a:cubicBezTo>
                      <a:pt x="3151" y="5008"/>
                      <a:pt x="2644" y="5402"/>
                      <a:pt x="2082" y="5402"/>
                    </a:cubicBezTo>
                    <a:lnTo>
                      <a:pt x="2082" y="5402"/>
                    </a:lnTo>
                    <a:lnTo>
                      <a:pt x="2082" y="5402"/>
                    </a:lnTo>
                    <a:lnTo>
                      <a:pt x="2082" y="5402"/>
                    </a:lnTo>
                    <a:lnTo>
                      <a:pt x="2082" y="5402"/>
                    </a:lnTo>
                    <a:lnTo>
                      <a:pt x="2082" y="5402"/>
                    </a:lnTo>
                    <a:close/>
                    <a:moveTo>
                      <a:pt x="619" y="2195"/>
                    </a:moveTo>
                    <a:cubicBezTo>
                      <a:pt x="337" y="2082"/>
                      <a:pt x="0" y="1688"/>
                      <a:pt x="0" y="1294"/>
                    </a:cubicBezTo>
                    <a:lnTo>
                      <a:pt x="0" y="1294"/>
                    </a:lnTo>
                    <a:cubicBezTo>
                      <a:pt x="169" y="394"/>
                      <a:pt x="619" y="281"/>
                      <a:pt x="788" y="225"/>
                    </a:cubicBezTo>
                    <a:lnTo>
                      <a:pt x="788" y="225"/>
                    </a:lnTo>
                    <a:lnTo>
                      <a:pt x="788" y="225"/>
                    </a:lnTo>
                    <a:cubicBezTo>
                      <a:pt x="788" y="225"/>
                      <a:pt x="844" y="225"/>
                      <a:pt x="844" y="169"/>
                    </a:cubicBezTo>
                    <a:lnTo>
                      <a:pt x="844" y="169"/>
                    </a:lnTo>
                    <a:lnTo>
                      <a:pt x="844" y="169"/>
                    </a:lnTo>
                    <a:lnTo>
                      <a:pt x="844" y="169"/>
                    </a:lnTo>
                    <a:lnTo>
                      <a:pt x="844" y="169"/>
                    </a:lnTo>
                    <a:cubicBezTo>
                      <a:pt x="957" y="113"/>
                      <a:pt x="1125" y="0"/>
                      <a:pt x="1407" y="0"/>
                    </a:cubicBezTo>
                    <a:lnTo>
                      <a:pt x="1407" y="0"/>
                    </a:lnTo>
                    <a:cubicBezTo>
                      <a:pt x="1744" y="0"/>
                      <a:pt x="2251" y="169"/>
                      <a:pt x="2644" y="563"/>
                    </a:cubicBezTo>
                    <a:lnTo>
                      <a:pt x="2644" y="563"/>
                    </a:lnTo>
                    <a:cubicBezTo>
                      <a:pt x="2813" y="788"/>
                      <a:pt x="2926" y="1013"/>
                      <a:pt x="2926" y="1238"/>
                    </a:cubicBezTo>
                    <a:lnTo>
                      <a:pt x="2926" y="1238"/>
                    </a:lnTo>
                    <a:cubicBezTo>
                      <a:pt x="2757" y="2251"/>
                      <a:pt x="2026" y="2307"/>
                      <a:pt x="1519" y="2363"/>
                    </a:cubicBezTo>
                    <a:lnTo>
                      <a:pt x="1519" y="2363"/>
                    </a:lnTo>
                    <a:cubicBezTo>
                      <a:pt x="1238" y="2420"/>
                      <a:pt x="957" y="2363"/>
                      <a:pt x="619" y="2195"/>
                    </a:cubicBezTo>
                    <a:lnTo>
                      <a:pt x="619" y="2195"/>
                    </a:lnTo>
                    <a:lnTo>
                      <a:pt x="619" y="2195"/>
                    </a:lnTo>
                    <a:lnTo>
                      <a:pt x="619" y="2195"/>
                    </a:lnTo>
                    <a:close/>
                    <a:moveTo>
                      <a:pt x="1407" y="1519"/>
                    </a:moveTo>
                    <a:lnTo>
                      <a:pt x="1407" y="1519"/>
                    </a:lnTo>
                    <a:lnTo>
                      <a:pt x="1407" y="1519"/>
                    </a:lnTo>
                    <a:lnTo>
                      <a:pt x="1407" y="1519"/>
                    </a:lnTo>
                    <a:lnTo>
                      <a:pt x="1407" y="1519"/>
                    </a:lnTo>
                    <a:lnTo>
                      <a:pt x="1407" y="1519"/>
                    </a:lnTo>
                    <a:close/>
                    <a:moveTo>
                      <a:pt x="1407" y="1238"/>
                    </a:moveTo>
                    <a:lnTo>
                      <a:pt x="1407" y="1238"/>
                    </a:lnTo>
                    <a:lnTo>
                      <a:pt x="1407" y="1238"/>
                    </a:lnTo>
                    <a:lnTo>
                      <a:pt x="1407" y="1238"/>
                    </a:lnTo>
                    <a:lnTo>
                      <a:pt x="1407" y="1238"/>
                    </a:lnTo>
                    <a:lnTo>
                      <a:pt x="1407" y="1238"/>
                    </a:lnTo>
                    <a:close/>
                    <a:moveTo>
                      <a:pt x="1238" y="1013"/>
                    </a:moveTo>
                    <a:lnTo>
                      <a:pt x="1238" y="1013"/>
                    </a:lnTo>
                    <a:lnTo>
                      <a:pt x="1125" y="788"/>
                    </a:lnTo>
                    <a:lnTo>
                      <a:pt x="1238" y="1013"/>
                    </a:lnTo>
                    <a:lnTo>
                      <a:pt x="1238" y="1013"/>
                    </a:lnTo>
                    <a:lnTo>
                      <a:pt x="1238" y="1013"/>
                    </a:lnTo>
                    <a:lnTo>
                      <a:pt x="1238" y="1013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250ABD81-8C37-3951-67DD-6B9E3429A55F}"/>
                  </a:ext>
                </a:extLst>
              </p:cNvPr>
              <p:cNvSpPr/>
              <p:nvPr/>
            </p:nvSpPr>
            <p:spPr>
              <a:xfrm>
                <a:off x="6509252" y="4900103"/>
                <a:ext cx="8526" cy="5008"/>
              </a:xfrm>
              <a:custGeom>
                <a:avLst/>
                <a:gdLst>
                  <a:gd name="connsiteX0" fmla="*/ 1676 w 8526"/>
                  <a:gd name="connsiteY0" fmla="*/ 0 h 5008"/>
                  <a:gd name="connsiteX1" fmla="*/ 1676 w 8526"/>
                  <a:gd name="connsiteY1" fmla="*/ 5008 h 5008"/>
                  <a:gd name="connsiteX2" fmla="*/ 7303 w 8526"/>
                  <a:gd name="connsiteY2" fmla="*/ 0 h 5008"/>
                  <a:gd name="connsiteX3" fmla="*/ 1676 w 8526"/>
                  <a:gd name="connsiteY3" fmla="*/ 0 h 5008"/>
                  <a:gd name="connsiteX4" fmla="*/ 1676 w 8526"/>
                  <a:gd name="connsiteY4" fmla="*/ 0 h 5008"/>
                  <a:gd name="connsiteX5" fmla="*/ 1676 w 8526"/>
                  <a:gd name="connsiteY5" fmla="*/ 0 h 5008"/>
                  <a:gd name="connsiteX6" fmla="*/ 1676 w 8526"/>
                  <a:gd name="connsiteY6" fmla="*/ 0 h 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6" h="5008">
                    <a:moveTo>
                      <a:pt x="1676" y="0"/>
                    </a:moveTo>
                    <a:cubicBezTo>
                      <a:pt x="1676" y="0"/>
                      <a:pt x="-2095" y="5008"/>
                      <a:pt x="1676" y="5008"/>
                    </a:cubicBezTo>
                    <a:cubicBezTo>
                      <a:pt x="5445" y="5008"/>
                      <a:pt x="11016" y="0"/>
                      <a:pt x="7303" y="0"/>
                    </a:cubicBezTo>
                    <a:cubicBezTo>
                      <a:pt x="3589" y="0"/>
                      <a:pt x="1676" y="0"/>
                      <a:pt x="1676" y="0"/>
                    </a:cubicBezTo>
                    <a:lnTo>
                      <a:pt x="1676" y="0"/>
                    </a:lnTo>
                    <a:lnTo>
                      <a:pt x="1676" y="0"/>
                    </a:lnTo>
                    <a:lnTo>
                      <a:pt x="1676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415F9CC3-561C-B021-DCB0-AB784FDB2BFA}"/>
                  </a:ext>
                </a:extLst>
              </p:cNvPr>
              <p:cNvSpPr/>
              <p:nvPr/>
            </p:nvSpPr>
            <p:spPr>
              <a:xfrm>
                <a:off x="6508114" y="4898921"/>
                <a:ext cx="10746" cy="7258"/>
              </a:xfrm>
              <a:custGeom>
                <a:avLst/>
                <a:gdLst>
                  <a:gd name="connsiteX0" fmla="*/ 0 w 10746"/>
                  <a:gd name="connsiteY0" fmla="*/ 4839 h 7258"/>
                  <a:gd name="connsiteX1" fmla="*/ 1913 w 10746"/>
                  <a:gd name="connsiteY1" fmla="*/ 450 h 7258"/>
                  <a:gd name="connsiteX2" fmla="*/ 1913 w 10746"/>
                  <a:gd name="connsiteY2" fmla="*/ 450 h 7258"/>
                  <a:gd name="connsiteX3" fmla="*/ 2250 w 10746"/>
                  <a:gd name="connsiteY3" fmla="*/ 0 h 7258"/>
                  <a:gd name="connsiteX4" fmla="*/ 2813 w 10746"/>
                  <a:gd name="connsiteY4" fmla="*/ 0 h 7258"/>
                  <a:gd name="connsiteX5" fmla="*/ 8440 w 10746"/>
                  <a:gd name="connsiteY5" fmla="*/ 0 h 7258"/>
                  <a:gd name="connsiteX6" fmla="*/ 8440 w 10746"/>
                  <a:gd name="connsiteY6" fmla="*/ 0 h 7258"/>
                  <a:gd name="connsiteX7" fmla="*/ 10747 w 10746"/>
                  <a:gd name="connsiteY7" fmla="*/ 1801 h 7258"/>
                  <a:gd name="connsiteX8" fmla="*/ 10747 w 10746"/>
                  <a:gd name="connsiteY8" fmla="*/ 1801 h 7258"/>
                  <a:gd name="connsiteX9" fmla="*/ 2813 w 10746"/>
                  <a:gd name="connsiteY9" fmla="*/ 7259 h 7258"/>
                  <a:gd name="connsiteX10" fmla="*/ 2813 w 10746"/>
                  <a:gd name="connsiteY10" fmla="*/ 7259 h 7258"/>
                  <a:gd name="connsiteX11" fmla="*/ 0 w 10746"/>
                  <a:gd name="connsiteY11" fmla="*/ 4839 h 7258"/>
                  <a:gd name="connsiteX12" fmla="*/ 0 w 10746"/>
                  <a:gd name="connsiteY12" fmla="*/ 4839 h 7258"/>
                  <a:gd name="connsiteX13" fmla="*/ 0 w 10746"/>
                  <a:gd name="connsiteY13" fmla="*/ 4839 h 7258"/>
                  <a:gd name="connsiteX14" fmla="*/ 0 w 10746"/>
                  <a:gd name="connsiteY14" fmla="*/ 4839 h 7258"/>
                  <a:gd name="connsiteX15" fmla="*/ 2813 w 10746"/>
                  <a:gd name="connsiteY15" fmla="*/ 5064 h 7258"/>
                  <a:gd name="connsiteX16" fmla="*/ 8159 w 10746"/>
                  <a:gd name="connsiteY16" fmla="*/ 2364 h 7258"/>
                  <a:gd name="connsiteX17" fmla="*/ 8159 w 10746"/>
                  <a:gd name="connsiteY17" fmla="*/ 2364 h 7258"/>
                  <a:gd name="connsiteX18" fmla="*/ 8215 w 10746"/>
                  <a:gd name="connsiteY18" fmla="*/ 2307 h 7258"/>
                  <a:gd name="connsiteX19" fmla="*/ 8215 w 10746"/>
                  <a:gd name="connsiteY19" fmla="*/ 2307 h 7258"/>
                  <a:gd name="connsiteX20" fmla="*/ 3376 w 10746"/>
                  <a:gd name="connsiteY20" fmla="*/ 2307 h 7258"/>
                  <a:gd name="connsiteX21" fmla="*/ 3376 w 10746"/>
                  <a:gd name="connsiteY21" fmla="*/ 2307 h 7258"/>
                  <a:gd name="connsiteX22" fmla="*/ 2194 w 10746"/>
                  <a:gd name="connsiteY22" fmla="*/ 4895 h 7258"/>
                  <a:gd name="connsiteX23" fmla="*/ 2194 w 10746"/>
                  <a:gd name="connsiteY23" fmla="*/ 4895 h 7258"/>
                  <a:gd name="connsiteX24" fmla="*/ 2194 w 10746"/>
                  <a:gd name="connsiteY24" fmla="*/ 5008 h 7258"/>
                  <a:gd name="connsiteX25" fmla="*/ 2194 w 10746"/>
                  <a:gd name="connsiteY25" fmla="*/ 5008 h 7258"/>
                  <a:gd name="connsiteX26" fmla="*/ 2194 w 10746"/>
                  <a:gd name="connsiteY26" fmla="*/ 5008 h 7258"/>
                  <a:gd name="connsiteX27" fmla="*/ 2813 w 10746"/>
                  <a:gd name="connsiteY27" fmla="*/ 5064 h 7258"/>
                  <a:gd name="connsiteX28" fmla="*/ 2813 w 10746"/>
                  <a:gd name="connsiteY28" fmla="*/ 5064 h 7258"/>
                  <a:gd name="connsiteX29" fmla="*/ 2813 w 10746"/>
                  <a:gd name="connsiteY29" fmla="*/ 5064 h 7258"/>
                  <a:gd name="connsiteX30" fmla="*/ 2813 w 10746"/>
                  <a:gd name="connsiteY30" fmla="*/ 5064 h 7258"/>
                  <a:gd name="connsiteX31" fmla="*/ 2813 w 10746"/>
                  <a:gd name="connsiteY31" fmla="*/ 2251 h 7258"/>
                  <a:gd name="connsiteX32" fmla="*/ 2813 w 10746"/>
                  <a:gd name="connsiteY32" fmla="*/ 1125 h 7258"/>
                  <a:gd name="connsiteX33" fmla="*/ 2813 w 10746"/>
                  <a:gd name="connsiteY33" fmla="*/ 2251 h 7258"/>
                  <a:gd name="connsiteX34" fmla="*/ 2813 w 10746"/>
                  <a:gd name="connsiteY34" fmla="*/ 2251 h 7258"/>
                  <a:gd name="connsiteX35" fmla="*/ 2813 w 10746"/>
                  <a:gd name="connsiteY35" fmla="*/ 2251 h 7258"/>
                  <a:gd name="connsiteX36" fmla="*/ 2813 w 10746"/>
                  <a:gd name="connsiteY36" fmla="*/ 2251 h 7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746" h="7258">
                    <a:moveTo>
                      <a:pt x="0" y="4839"/>
                    </a:moveTo>
                    <a:cubicBezTo>
                      <a:pt x="112" y="2645"/>
                      <a:pt x="1913" y="563"/>
                      <a:pt x="1913" y="450"/>
                    </a:cubicBezTo>
                    <a:lnTo>
                      <a:pt x="1913" y="450"/>
                    </a:lnTo>
                    <a:lnTo>
                      <a:pt x="2250" y="0"/>
                    </a:lnTo>
                    <a:lnTo>
                      <a:pt x="2813" y="0"/>
                    </a:lnTo>
                    <a:cubicBezTo>
                      <a:pt x="2813" y="0"/>
                      <a:pt x="4670" y="0"/>
                      <a:pt x="8440" y="0"/>
                    </a:cubicBezTo>
                    <a:lnTo>
                      <a:pt x="8440" y="0"/>
                    </a:lnTo>
                    <a:cubicBezTo>
                      <a:pt x="9396" y="0"/>
                      <a:pt x="10747" y="507"/>
                      <a:pt x="10747" y="1801"/>
                    </a:cubicBezTo>
                    <a:lnTo>
                      <a:pt x="10747" y="1801"/>
                    </a:lnTo>
                    <a:cubicBezTo>
                      <a:pt x="10241" y="4558"/>
                      <a:pt x="6358" y="6921"/>
                      <a:pt x="2813" y="7259"/>
                    </a:cubicBezTo>
                    <a:lnTo>
                      <a:pt x="2813" y="7259"/>
                    </a:lnTo>
                    <a:cubicBezTo>
                      <a:pt x="1238" y="7259"/>
                      <a:pt x="0" y="6077"/>
                      <a:pt x="0" y="4839"/>
                    </a:cubicBezTo>
                    <a:lnTo>
                      <a:pt x="0" y="4839"/>
                    </a:lnTo>
                    <a:lnTo>
                      <a:pt x="0" y="4839"/>
                    </a:lnTo>
                    <a:lnTo>
                      <a:pt x="0" y="4839"/>
                    </a:lnTo>
                    <a:close/>
                    <a:moveTo>
                      <a:pt x="2813" y="5064"/>
                    </a:moveTo>
                    <a:cubicBezTo>
                      <a:pt x="4445" y="5121"/>
                      <a:pt x="7146" y="3545"/>
                      <a:pt x="8159" y="2364"/>
                    </a:cubicBezTo>
                    <a:lnTo>
                      <a:pt x="8159" y="2364"/>
                    </a:lnTo>
                    <a:cubicBezTo>
                      <a:pt x="8215" y="2364"/>
                      <a:pt x="8215" y="2307"/>
                      <a:pt x="8215" y="2307"/>
                    </a:cubicBezTo>
                    <a:lnTo>
                      <a:pt x="8215" y="2307"/>
                    </a:lnTo>
                    <a:cubicBezTo>
                      <a:pt x="5795" y="2307"/>
                      <a:pt x="4220" y="2307"/>
                      <a:pt x="3376" y="2307"/>
                    </a:cubicBezTo>
                    <a:lnTo>
                      <a:pt x="3376" y="2307"/>
                    </a:lnTo>
                    <a:cubicBezTo>
                      <a:pt x="2925" y="2982"/>
                      <a:pt x="2138" y="4333"/>
                      <a:pt x="2194" y="4895"/>
                    </a:cubicBezTo>
                    <a:lnTo>
                      <a:pt x="2194" y="4895"/>
                    </a:lnTo>
                    <a:lnTo>
                      <a:pt x="2194" y="5008"/>
                    </a:lnTo>
                    <a:lnTo>
                      <a:pt x="2194" y="5008"/>
                    </a:lnTo>
                    <a:lnTo>
                      <a:pt x="2194" y="5008"/>
                    </a:lnTo>
                    <a:cubicBezTo>
                      <a:pt x="2250" y="4952"/>
                      <a:pt x="2363" y="5064"/>
                      <a:pt x="2813" y="5064"/>
                    </a:cubicBezTo>
                    <a:lnTo>
                      <a:pt x="2813" y="5064"/>
                    </a:lnTo>
                    <a:lnTo>
                      <a:pt x="2813" y="5064"/>
                    </a:lnTo>
                    <a:lnTo>
                      <a:pt x="2813" y="5064"/>
                    </a:lnTo>
                    <a:close/>
                    <a:moveTo>
                      <a:pt x="2813" y="2251"/>
                    </a:moveTo>
                    <a:lnTo>
                      <a:pt x="2813" y="1125"/>
                    </a:lnTo>
                    <a:lnTo>
                      <a:pt x="2813" y="2251"/>
                    </a:lnTo>
                    <a:lnTo>
                      <a:pt x="2813" y="2251"/>
                    </a:lnTo>
                    <a:lnTo>
                      <a:pt x="2813" y="2251"/>
                    </a:lnTo>
                    <a:lnTo>
                      <a:pt x="2813" y="2251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076" name="文本框 1075">
            <a:extLst>
              <a:ext uri="{FF2B5EF4-FFF2-40B4-BE49-F238E27FC236}">
                <a16:creationId xmlns:a16="http://schemas.microsoft.com/office/drawing/2014/main" id="{FC1B6426-8989-6C1F-D213-A0BDF5481879}"/>
              </a:ext>
            </a:extLst>
          </p:cNvPr>
          <p:cNvSpPr txBox="1"/>
          <p:nvPr/>
        </p:nvSpPr>
        <p:spPr>
          <a:xfrm>
            <a:off x="9273878" y="1717646"/>
            <a:ext cx="916117" cy="31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辽宁大学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椭圆 52">
            <a:extLst>
              <a:ext uri="{FF2B5EF4-FFF2-40B4-BE49-F238E27FC236}">
                <a16:creationId xmlns:a16="http://schemas.microsoft.com/office/drawing/2014/main" id="{43307DE5-4537-8785-3594-C8614709D80E}"/>
              </a:ext>
            </a:extLst>
          </p:cNvPr>
          <p:cNvSpPr>
            <a:spLocks/>
          </p:cNvSpPr>
          <p:nvPr/>
        </p:nvSpPr>
        <p:spPr>
          <a:xfrm>
            <a:off x="6554760" y="4298021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椭圆 52">
            <a:extLst>
              <a:ext uri="{FF2B5EF4-FFF2-40B4-BE49-F238E27FC236}">
                <a16:creationId xmlns:a16="http://schemas.microsoft.com/office/drawing/2014/main" id="{D577DFDD-1708-1EB8-F8A5-107A3C07ED7D}"/>
              </a:ext>
            </a:extLst>
          </p:cNvPr>
          <p:cNvSpPr>
            <a:spLocks noChangeAspect="1"/>
          </p:cNvSpPr>
          <p:nvPr/>
        </p:nvSpPr>
        <p:spPr>
          <a:xfrm>
            <a:off x="5531307" y="3903743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椭圆 52">
            <a:extLst>
              <a:ext uri="{FF2B5EF4-FFF2-40B4-BE49-F238E27FC236}">
                <a16:creationId xmlns:a16="http://schemas.microsoft.com/office/drawing/2014/main" id="{19B7F9FF-5975-D7ED-21D1-D68EEED1581C}"/>
              </a:ext>
            </a:extLst>
          </p:cNvPr>
          <p:cNvSpPr>
            <a:spLocks/>
          </p:cNvSpPr>
          <p:nvPr/>
        </p:nvSpPr>
        <p:spPr>
          <a:xfrm>
            <a:off x="5879483" y="4135021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椭圆 52">
            <a:extLst>
              <a:ext uri="{FF2B5EF4-FFF2-40B4-BE49-F238E27FC236}">
                <a16:creationId xmlns:a16="http://schemas.microsoft.com/office/drawing/2014/main" id="{B9C2AB3C-2377-411C-EB03-83865AFAAEEF}"/>
              </a:ext>
            </a:extLst>
          </p:cNvPr>
          <p:cNvSpPr>
            <a:spLocks/>
          </p:cNvSpPr>
          <p:nvPr/>
        </p:nvSpPr>
        <p:spPr>
          <a:xfrm>
            <a:off x="6167585" y="4425165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椭圆 52">
            <a:extLst>
              <a:ext uri="{FF2B5EF4-FFF2-40B4-BE49-F238E27FC236}">
                <a16:creationId xmlns:a16="http://schemas.microsoft.com/office/drawing/2014/main" id="{795B5122-5F0C-DB98-4607-7480DB770E3A}"/>
              </a:ext>
            </a:extLst>
          </p:cNvPr>
          <p:cNvSpPr>
            <a:spLocks/>
          </p:cNvSpPr>
          <p:nvPr/>
        </p:nvSpPr>
        <p:spPr>
          <a:xfrm>
            <a:off x="6330587" y="5193775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椭圆 52">
            <a:extLst>
              <a:ext uri="{FF2B5EF4-FFF2-40B4-BE49-F238E27FC236}">
                <a16:creationId xmlns:a16="http://schemas.microsoft.com/office/drawing/2014/main" id="{E51DDBB8-0666-4E62-8AAA-0AB201007C82}"/>
              </a:ext>
            </a:extLst>
          </p:cNvPr>
          <p:cNvSpPr/>
          <p:nvPr/>
        </p:nvSpPr>
        <p:spPr>
          <a:xfrm>
            <a:off x="6233262" y="4123223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椭圆 52">
            <a:extLst>
              <a:ext uri="{FF2B5EF4-FFF2-40B4-BE49-F238E27FC236}">
                <a16:creationId xmlns:a16="http://schemas.microsoft.com/office/drawing/2014/main" id="{4018A590-2E2A-AC12-DD30-4EE4F5066CBF}"/>
              </a:ext>
            </a:extLst>
          </p:cNvPr>
          <p:cNvSpPr>
            <a:spLocks/>
          </p:cNvSpPr>
          <p:nvPr/>
        </p:nvSpPr>
        <p:spPr>
          <a:xfrm>
            <a:off x="6717762" y="3843463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椭圆 52">
            <a:extLst>
              <a:ext uri="{FF2B5EF4-FFF2-40B4-BE49-F238E27FC236}">
                <a16:creationId xmlns:a16="http://schemas.microsoft.com/office/drawing/2014/main" id="{9EC00DD6-FCF6-E86E-8BA5-D37EAFC23CDC}"/>
              </a:ext>
            </a:extLst>
          </p:cNvPr>
          <p:cNvSpPr>
            <a:spLocks/>
          </p:cNvSpPr>
          <p:nvPr/>
        </p:nvSpPr>
        <p:spPr>
          <a:xfrm>
            <a:off x="6927463" y="4339429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椭圆 52">
            <a:extLst>
              <a:ext uri="{FF2B5EF4-FFF2-40B4-BE49-F238E27FC236}">
                <a16:creationId xmlns:a16="http://schemas.microsoft.com/office/drawing/2014/main" id="{A2B3BD5B-D7FC-AC29-A339-8D5A6CEA2597}"/>
              </a:ext>
            </a:extLst>
          </p:cNvPr>
          <p:cNvSpPr>
            <a:spLocks/>
          </p:cNvSpPr>
          <p:nvPr/>
        </p:nvSpPr>
        <p:spPr>
          <a:xfrm>
            <a:off x="6845962" y="4588165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椭圆 52">
            <a:extLst>
              <a:ext uri="{FF2B5EF4-FFF2-40B4-BE49-F238E27FC236}">
                <a16:creationId xmlns:a16="http://schemas.microsoft.com/office/drawing/2014/main" id="{EC3F3675-290F-DBC9-086C-7E82DAFF2E33}"/>
              </a:ext>
            </a:extLst>
          </p:cNvPr>
          <p:cNvSpPr>
            <a:spLocks/>
          </p:cNvSpPr>
          <p:nvPr/>
        </p:nvSpPr>
        <p:spPr>
          <a:xfrm>
            <a:off x="6443146" y="3489865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7" name="椭圆 52">
            <a:extLst>
              <a:ext uri="{FF2B5EF4-FFF2-40B4-BE49-F238E27FC236}">
                <a16:creationId xmlns:a16="http://schemas.microsoft.com/office/drawing/2014/main" id="{3AB001F2-2776-4CEF-0B33-7242A042FC60}"/>
              </a:ext>
            </a:extLst>
          </p:cNvPr>
          <p:cNvSpPr>
            <a:spLocks/>
          </p:cNvSpPr>
          <p:nvPr/>
        </p:nvSpPr>
        <p:spPr>
          <a:xfrm>
            <a:off x="6952588" y="3406843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9" name="椭圆 52">
            <a:extLst>
              <a:ext uri="{FF2B5EF4-FFF2-40B4-BE49-F238E27FC236}">
                <a16:creationId xmlns:a16="http://schemas.microsoft.com/office/drawing/2014/main" id="{BFAE2156-F381-0553-7A0C-0B916DBE12CB}"/>
              </a:ext>
            </a:extLst>
          </p:cNvPr>
          <p:cNvSpPr>
            <a:spLocks/>
          </p:cNvSpPr>
          <p:nvPr/>
        </p:nvSpPr>
        <p:spPr>
          <a:xfrm>
            <a:off x="5249539" y="4531092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0" name="椭圆 52">
            <a:extLst>
              <a:ext uri="{FF2B5EF4-FFF2-40B4-BE49-F238E27FC236}">
                <a16:creationId xmlns:a16="http://schemas.microsoft.com/office/drawing/2014/main" id="{5C56CEEF-C21C-01B7-DEB3-C9033A346E69}"/>
              </a:ext>
            </a:extLst>
          </p:cNvPr>
          <p:cNvSpPr>
            <a:spLocks/>
          </p:cNvSpPr>
          <p:nvPr/>
        </p:nvSpPr>
        <p:spPr>
          <a:xfrm>
            <a:off x="5997178" y="4741643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432" name="直接连接符 65">
            <a:extLst>
              <a:ext uri="{FF2B5EF4-FFF2-40B4-BE49-F238E27FC236}">
                <a16:creationId xmlns:a16="http://schemas.microsoft.com/office/drawing/2014/main" id="{85ADA0CD-EB08-A4C6-A724-463E21263D48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6608760" y="4406021"/>
            <a:ext cx="201948" cy="1145018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直接连接符 65">
            <a:extLst>
              <a:ext uri="{FF2B5EF4-FFF2-40B4-BE49-F238E27FC236}">
                <a16:creationId xmlns:a16="http://schemas.microsoft.com/office/drawing/2014/main" id="{679D2EE9-75A2-87EE-A0A5-F21064539288}"/>
              </a:ext>
            </a:extLst>
          </p:cNvPr>
          <p:cNvCxnSpPr>
            <a:cxnSpLocks/>
            <a:stCxn id="11" idx="1"/>
            <a:endCxn id="1597" idx="2"/>
          </p:cNvCxnSpPr>
          <p:nvPr/>
        </p:nvCxnSpPr>
        <p:spPr>
          <a:xfrm flipH="1" flipV="1">
            <a:off x="3705761" y="1806287"/>
            <a:ext cx="2543317" cy="2332752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1" name="直接连接符 65">
            <a:extLst>
              <a:ext uri="{FF2B5EF4-FFF2-40B4-BE49-F238E27FC236}">
                <a16:creationId xmlns:a16="http://schemas.microsoft.com/office/drawing/2014/main" id="{283A6904-9A10-DDCB-CB42-645CC7A026ED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6409025" y="2176012"/>
            <a:ext cx="49937" cy="1329669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3" name="直接连接符 64">
            <a:extLst>
              <a:ext uri="{FF2B5EF4-FFF2-40B4-BE49-F238E27FC236}">
                <a16:creationId xmlns:a16="http://schemas.microsoft.com/office/drawing/2014/main" id="{0B05A517-B315-1A0F-B3DF-3278DDE13FA3}"/>
              </a:ext>
            </a:extLst>
          </p:cNvPr>
          <p:cNvCxnSpPr>
            <a:cxnSpLocks/>
            <a:stCxn id="642" idx="1"/>
            <a:endCxn id="702" idx="4"/>
          </p:cNvCxnSpPr>
          <p:nvPr/>
        </p:nvCxnSpPr>
        <p:spPr>
          <a:xfrm flipH="1">
            <a:off x="6785122" y="3475609"/>
            <a:ext cx="2456766" cy="883327"/>
          </a:xfrm>
          <a:prstGeom prst="line">
            <a:avLst/>
          </a:prstGeom>
          <a:ln w="127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4" name="直接连接符 65">
            <a:extLst>
              <a:ext uri="{FF2B5EF4-FFF2-40B4-BE49-F238E27FC236}">
                <a16:creationId xmlns:a16="http://schemas.microsoft.com/office/drawing/2014/main" id="{CDA4DFFE-6014-818B-E143-33B893E91D05}"/>
              </a:ext>
            </a:extLst>
          </p:cNvPr>
          <p:cNvCxnSpPr>
            <a:cxnSpLocks/>
            <a:stCxn id="14" idx="5"/>
            <a:endCxn id="437" idx="1"/>
          </p:cNvCxnSpPr>
          <p:nvPr/>
        </p:nvCxnSpPr>
        <p:spPr>
          <a:xfrm flipV="1">
            <a:off x="7019647" y="4387839"/>
            <a:ext cx="2224061" cy="43774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5" name="直接连接符 64">
            <a:extLst>
              <a:ext uri="{FF2B5EF4-FFF2-40B4-BE49-F238E27FC236}">
                <a16:creationId xmlns:a16="http://schemas.microsoft.com/office/drawing/2014/main" id="{72F39896-CA3B-2BD3-E19F-D95FB71EC8D7}"/>
              </a:ext>
            </a:extLst>
          </p:cNvPr>
          <p:cNvCxnSpPr>
            <a:cxnSpLocks/>
            <a:endCxn id="661" idx="2"/>
          </p:cNvCxnSpPr>
          <p:nvPr/>
        </p:nvCxnSpPr>
        <p:spPr>
          <a:xfrm flipV="1">
            <a:off x="2871998" y="5147999"/>
            <a:ext cx="3019632" cy="687835"/>
          </a:xfrm>
          <a:prstGeom prst="line">
            <a:avLst/>
          </a:prstGeom>
          <a:ln w="127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6" name="直接连接符 65">
            <a:extLst>
              <a:ext uri="{FF2B5EF4-FFF2-40B4-BE49-F238E27FC236}">
                <a16:creationId xmlns:a16="http://schemas.microsoft.com/office/drawing/2014/main" id="{C43B91EB-EDC9-AED9-BD84-01D26DFDFFF9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338139" y="5247775"/>
            <a:ext cx="992448" cy="384618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4" name="直接连接符 65">
            <a:extLst>
              <a:ext uri="{FF2B5EF4-FFF2-40B4-BE49-F238E27FC236}">
                <a16:creationId xmlns:a16="http://schemas.microsoft.com/office/drawing/2014/main" id="{1E68538C-056F-83CC-11F5-F28B0E3C418C}"/>
              </a:ext>
            </a:extLst>
          </p:cNvPr>
          <p:cNvCxnSpPr>
            <a:cxnSpLocks/>
            <a:stCxn id="15" idx="5"/>
            <a:endCxn id="2103" idx="1"/>
          </p:cNvCxnSpPr>
          <p:nvPr/>
        </p:nvCxnSpPr>
        <p:spPr>
          <a:xfrm>
            <a:off x="6938146" y="4680349"/>
            <a:ext cx="2303742" cy="501477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6" name="直接连接符 64">
            <a:extLst>
              <a:ext uri="{FF2B5EF4-FFF2-40B4-BE49-F238E27FC236}">
                <a16:creationId xmlns:a16="http://schemas.microsoft.com/office/drawing/2014/main" id="{C168962F-EA3B-7607-D72B-0D928CF66846}"/>
              </a:ext>
            </a:extLst>
          </p:cNvPr>
          <p:cNvCxnSpPr>
            <a:cxnSpLocks/>
            <a:stCxn id="710" idx="1"/>
            <a:endCxn id="701" idx="0"/>
          </p:cNvCxnSpPr>
          <p:nvPr/>
        </p:nvCxnSpPr>
        <p:spPr>
          <a:xfrm flipH="1">
            <a:off x="7102056" y="1288748"/>
            <a:ext cx="2158720" cy="1816670"/>
          </a:xfrm>
          <a:prstGeom prst="line">
            <a:avLst/>
          </a:prstGeom>
          <a:ln w="127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7" name="直接连接符 65">
            <a:extLst>
              <a:ext uri="{FF2B5EF4-FFF2-40B4-BE49-F238E27FC236}">
                <a16:creationId xmlns:a16="http://schemas.microsoft.com/office/drawing/2014/main" id="{2FB1F492-8324-4EE7-87C1-B9193F91D120}"/>
              </a:ext>
            </a:extLst>
          </p:cNvPr>
          <p:cNvCxnSpPr>
            <a:cxnSpLocks/>
            <a:stCxn id="5" idx="1"/>
            <a:endCxn id="1546" idx="3"/>
          </p:cNvCxnSpPr>
          <p:nvPr/>
        </p:nvCxnSpPr>
        <p:spPr>
          <a:xfrm flipH="1" flipV="1">
            <a:off x="2805367" y="1524347"/>
            <a:ext cx="2741756" cy="2395212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1" name="直接连接符 65">
            <a:extLst>
              <a:ext uri="{FF2B5EF4-FFF2-40B4-BE49-F238E27FC236}">
                <a16:creationId xmlns:a16="http://schemas.microsoft.com/office/drawing/2014/main" id="{3B78C786-8CC8-F7DD-7A7E-01D829570A2B}"/>
              </a:ext>
            </a:extLst>
          </p:cNvPr>
          <p:cNvCxnSpPr>
            <a:cxnSpLocks/>
            <a:stCxn id="7" idx="2"/>
            <a:endCxn id="2047" idx="3"/>
          </p:cNvCxnSpPr>
          <p:nvPr/>
        </p:nvCxnSpPr>
        <p:spPr>
          <a:xfrm flipH="1" flipV="1">
            <a:off x="2789759" y="2286494"/>
            <a:ext cx="3089724" cy="1902527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8" name="直接连接符 65">
            <a:extLst>
              <a:ext uri="{FF2B5EF4-FFF2-40B4-BE49-F238E27FC236}">
                <a16:creationId xmlns:a16="http://schemas.microsoft.com/office/drawing/2014/main" id="{931BD252-D6ED-F453-491E-58AF657661AF}"/>
              </a:ext>
            </a:extLst>
          </p:cNvPr>
          <p:cNvCxnSpPr>
            <a:cxnSpLocks/>
            <a:stCxn id="427" idx="7"/>
            <a:endCxn id="1076" idx="1"/>
          </p:cNvCxnSpPr>
          <p:nvPr/>
        </p:nvCxnSpPr>
        <p:spPr>
          <a:xfrm flipV="1">
            <a:off x="7044772" y="1874035"/>
            <a:ext cx="2229106" cy="1548624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9" name="直接连接符 65">
            <a:extLst>
              <a:ext uri="{FF2B5EF4-FFF2-40B4-BE49-F238E27FC236}">
                <a16:creationId xmlns:a16="http://schemas.microsoft.com/office/drawing/2014/main" id="{F2578AF8-94BA-C4A1-7E56-40027877DEAC}"/>
              </a:ext>
            </a:extLst>
          </p:cNvPr>
          <p:cNvCxnSpPr>
            <a:cxnSpLocks/>
            <a:stCxn id="12" idx="5"/>
            <a:endCxn id="2120" idx="1"/>
          </p:cNvCxnSpPr>
          <p:nvPr/>
        </p:nvCxnSpPr>
        <p:spPr>
          <a:xfrm flipV="1">
            <a:off x="6809946" y="2643508"/>
            <a:ext cx="2431942" cy="1292139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7" name="TextBox 2036">
            <a:extLst>
              <a:ext uri="{FF2B5EF4-FFF2-40B4-BE49-F238E27FC236}">
                <a16:creationId xmlns:a16="http://schemas.microsoft.com/office/drawing/2014/main" id="{F389A9CD-914B-4C42-EA00-C5C5CBCDC473}"/>
              </a:ext>
            </a:extLst>
          </p:cNvPr>
          <p:cNvSpPr txBox="1"/>
          <p:nvPr/>
        </p:nvSpPr>
        <p:spPr>
          <a:xfrm>
            <a:off x="643247" y="2738039"/>
            <a:ext cx="198002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华中师范大学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华中科技大学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中国地质大学（武汉）</a:t>
            </a:r>
          </a:p>
        </p:txBody>
      </p:sp>
      <p:sp>
        <p:nvSpPr>
          <p:cNvPr id="2047" name="矩形: 圆角 1589">
            <a:extLst>
              <a:ext uri="{FF2B5EF4-FFF2-40B4-BE49-F238E27FC236}">
                <a16:creationId xmlns:a16="http://schemas.microsoft.com/office/drawing/2014/main" id="{F9235ABF-CB64-8820-CEEF-8F9B9D8573D7}"/>
              </a:ext>
            </a:extLst>
          </p:cNvPr>
          <p:cNvSpPr/>
          <p:nvPr/>
        </p:nvSpPr>
        <p:spPr>
          <a:xfrm>
            <a:off x="557547" y="1965109"/>
            <a:ext cx="2232212" cy="642769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6379EAF8-01B2-1D83-E793-573ADDE91F30}"/>
              </a:ext>
            </a:extLst>
          </p:cNvPr>
          <p:cNvSpPr txBox="1"/>
          <p:nvPr/>
        </p:nvSpPr>
        <p:spPr>
          <a:xfrm>
            <a:off x="620747" y="1965109"/>
            <a:ext cx="1620957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中国科学院西光所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西北工业大学</a:t>
            </a:r>
          </a:p>
        </p:txBody>
      </p:sp>
      <p:cxnSp>
        <p:nvCxnSpPr>
          <p:cNvPr id="2055" name="直接连接符 64">
            <a:extLst>
              <a:ext uri="{FF2B5EF4-FFF2-40B4-BE49-F238E27FC236}">
                <a16:creationId xmlns:a16="http://schemas.microsoft.com/office/drawing/2014/main" id="{CD8DC252-9CB9-119A-4C99-3B975EDF856C}"/>
              </a:ext>
            </a:extLst>
          </p:cNvPr>
          <p:cNvCxnSpPr>
            <a:cxnSpLocks/>
            <a:stCxn id="1590" idx="3"/>
            <a:endCxn id="9" idx="2"/>
          </p:cNvCxnSpPr>
          <p:nvPr/>
        </p:nvCxnSpPr>
        <p:spPr>
          <a:xfrm>
            <a:off x="2812206" y="3162956"/>
            <a:ext cx="3355379" cy="1316209"/>
          </a:xfrm>
          <a:prstGeom prst="line">
            <a:avLst/>
          </a:prstGeom>
          <a:ln w="127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矩形: 圆角 1589">
            <a:extLst>
              <a:ext uri="{FF2B5EF4-FFF2-40B4-BE49-F238E27FC236}">
                <a16:creationId xmlns:a16="http://schemas.microsoft.com/office/drawing/2014/main" id="{3367975C-7FC8-17E6-3532-6308D191EBDC}"/>
              </a:ext>
            </a:extLst>
          </p:cNvPr>
          <p:cNvSpPr/>
          <p:nvPr/>
        </p:nvSpPr>
        <p:spPr>
          <a:xfrm>
            <a:off x="578913" y="3699885"/>
            <a:ext cx="2231976" cy="642769"/>
          </a:xfrm>
          <a:prstGeom prst="roundRect">
            <a:avLst>
              <a:gd name="adj" fmla="val 9630"/>
            </a:avLst>
          </a:prstGeom>
          <a:solidFill>
            <a:schemeClr val="bg1">
              <a:lumMod val="95000"/>
              <a:alpha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 b="1" dirty="0">
              <a:solidFill>
                <a:srgbClr val="0171B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4F7D14BA-9DD7-C6FE-0330-E84F1580B66C}"/>
              </a:ext>
            </a:extLst>
          </p:cNvPr>
          <p:cNvSpPr txBox="1"/>
          <p:nvPr/>
        </p:nvSpPr>
        <p:spPr>
          <a:xfrm>
            <a:off x="659088" y="5615165"/>
            <a:ext cx="126188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广西大学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广西师范大学</a:t>
            </a:r>
          </a:p>
        </p:txBody>
      </p:sp>
      <p:cxnSp>
        <p:nvCxnSpPr>
          <p:cNvPr id="2064" name="直接连接符 64">
            <a:extLst>
              <a:ext uri="{FF2B5EF4-FFF2-40B4-BE49-F238E27FC236}">
                <a16:creationId xmlns:a16="http://schemas.microsoft.com/office/drawing/2014/main" id="{6E9317BD-28F7-AB65-2CD4-039AE0188821}"/>
              </a:ext>
            </a:extLst>
          </p:cNvPr>
          <p:cNvCxnSpPr>
            <a:cxnSpLocks/>
            <a:stCxn id="2057" idx="3"/>
            <a:endCxn id="429" idx="2"/>
          </p:cNvCxnSpPr>
          <p:nvPr/>
        </p:nvCxnSpPr>
        <p:spPr>
          <a:xfrm>
            <a:off x="2810889" y="4021270"/>
            <a:ext cx="2438650" cy="563822"/>
          </a:xfrm>
          <a:prstGeom prst="line">
            <a:avLst/>
          </a:prstGeom>
          <a:ln w="127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直接连接符 64">
            <a:extLst>
              <a:ext uri="{FF2B5EF4-FFF2-40B4-BE49-F238E27FC236}">
                <a16:creationId xmlns:a16="http://schemas.microsoft.com/office/drawing/2014/main" id="{8E7B945E-2FF3-2534-542E-5C862D0B2548}"/>
              </a:ext>
            </a:extLst>
          </p:cNvPr>
          <p:cNvCxnSpPr>
            <a:cxnSpLocks/>
            <a:stCxn id="1594" idx="3"/>
            <a:endCxn id="430" idx="2"/>
          </p:cNvCxnSpPr>
          <p:nvPr/>
        </p:nvCxnSpPr>
        <p:spPr>
          <a:xfrm flipV="1">
            <a:off x="2825906" y="4795643"/>
            <a:ext cx="3171272" cy="176160"/>
          </a:xfrm>
          <a:prstGeom prst="line">
            <a:avLst/>
          </a:prstGeom>
          <a:ln w="127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3" name="TextBox 2102">
            <a:extLst>
              <a:ext uri="{FF2B5EF4-FFF2-40B4-BE49-F238E27FC236}">
                <a16:creationId xmlns:a16="http://schemas.microsoft.com/office/drawing/2014/main" id="{DE35ADB4-4BBB-5544-88FC-C3BB46A5B3E2}"/>
              </a:ext>
            </a:extLst>
          </p:cNvPr>
          <p:cNvSpPr txBox="1"/>
          <p:nvPr/>
        </p:nvSpPr>
        <p:spPr>
          <a:xfrm>
            <a:off x="9241888" y="502793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浙江大学</a:t>
            </a:r>
          </a:p>
        </p:txBody>
      </p:sp>
      <p:cxnSp>
        <p:nvCxnSpPr>
          <p:cNvPr id="2114" name="直接连接符 64">
            <a:extLst>
              <a:ext uri="{FF2B5EF4-FFF2-40B4-BE49-F238E27FC236}">
                <a16:creationId xmlns:a16="http://schemas.microsoft.com/office/drawing/2014/main" id="{7B963DB1-8A63-120C-74BA-D9EBB3A1060F}"/>
              </a:ext>
            </a:extLst>
          </p:cNvPr>
          <p:cNvCxnSpPr>
            <a:cxnSpLocks/>
            <a:stCxn id="444" idx="1"/>
            <a:endCxn id="667" idx="5"/>
          </p:cNvCxnSpPr>
          <p:nvPr/>
        </p:nvCxnSpPr>
        <p:spPr>
          <a:xfrm flipH="1" flipV="1">
            <a:off x="7018539" y="5084336"/>
            <a:ext cx="2224422" cy="721068"/>
          </a:xfrm>
          <a:prstGeom prst="line">
            <a:avLst/>
          </a:prstGeom>
          <a:ln w="127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0" name="文本框 1098">
            <a:extLst>
              <a:ext uri="{FF2B5EF4-FFF2-40B4-BE49-F238E27FC236}">
                <a16:creationId xmlns:a16="http://schemas.microsoft.com/office/drawing/2014/main" id="{28312F89-7F3B-88AC-2D58-001F6B6885FF}"/>
              </a:ext>
            </a:extLst>
          </p:cNvPr>
          <p:cNvSpPr txBox="1"/>
          <p:nvPr/>
        </p:nvSpPr>
        <p:spPr>
          <a:xfrm>
            <a:off x="9241888" y="2349389"/>
            <a:ext cx="1295938" cy="588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山东大学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济南大学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137" name="TextBox 2136">
            <a:extLst>
              <a:ext uri="{FF2B5EF4-FFF2-40B4-BE49-F238E27FC236}">
                <a16:creationId xmlns:a16="http://schemas.microsoft.com/office/drawing/2014/main" id="{13A51E4A-6C9F-C195-A71D-C378B108E1BF}"/>
              </a:ext>
            </a:extLst>
          </p:cNvPr>
          <p:cNvSpPr txBox="1"/>
          <p:nvPr/>
        </p:nvSpPr>
        <p:spPr>
          <a:xfrm>
            <a:off x="624893" y="4563998"/>
            <a:ext cx="126188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湖南大学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湖南科技大学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南华大学</a:t>
            </a:r>
          </a:p>
        </p:txBody>
      </p:sp>
      <p:sp>
        <p:nvSpPr>
          <p:cNvPr id="433" name="TextBox 2036">
            <a:extLst>
              <a:ext uri="{FF2B5EF4-FFF2-40B4-BE49-F238E27FC236}">
                <a16:creationId xmlns:a16="http://schemas.microsoft.com/office/drawing/2014/main" id="{E598B053-1D9C-97B8-3881-212B3F052F97}"/>
              </a:ext>
            </a:extLst>
          </p:cNvPr>
          <p:cNvSpPr txBox="1"/>
          <p:nvPr/>
        </p:nvSpPr>
        <p:spPr>
          <a:xfrm>
            <a:off x="637594" y="1205201"/>
            <a:ext cx="198002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中国科学院近代物理所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兰州大学</a:t>
            </a:r>
          </a:p>
        </p:txBody>
      </p:sp>
      <p:sp>
        <p:nvSpPr>
          <p:cNvPr id="434" name="TextBox 2050">
            <a:extLst>
              <a:ext uri="{FF2B5EF4-FFF2-40B4-BE49-F238E27FC236}">
                <a16:creationId xmlns:a16="http://schemas.microsoft.com/office/drawing/2014/main" id="{1F667971-3726-7762-D7CB-6B446D5719DE}"/>
              </a:ext>
            </a:extLst>
          </p:cNvPr>
          <p:cNvSpPr txBox="1"/>
          <p:nvPr/>
        </p:nvSpPr>
        <p:spPr>
          <a:xfrm>
            <a:off x="3147927" y="1193389"/>
            <a:ext cx="126939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郑州大学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河南师范大学</a:t>
            </a:r>
          </a:p>
        </p:txBody>
      </p:sp>
      <p:sp>
        <p:nvSpPr>
          <p:cNvPr id="435" name="TextBox 2036">
            <a:extLst>
              <a:ext uri="{FF2B5EF4-FFF2-40B4-BE49-F238E27FC236}">
                <a16:creationId xmlns:a16="http://schemas.microsoft.com/office/drawing/2014/main" id="{9346EE23-9D3F-3A35-D0E8-C0B5A442BF44}"/>
              </a:ext>
            </a:extLst>
          </p:cNvPr>
          <p:cNvSpPr txBox="1"/>
          <p:nvPr/>
        </p:nvSpPr>
        <p:spPr>
          <a:xfrm>
            <a:off x="6275585" y="5563129"/>
            <a:ext cx="198002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中国科学技术大学</a:t>
            </a:r>
            <a:endParaRPr lang="en-US" altLang="zh-CN" sz="14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中国科学院合肥物质院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安徽理工大学</a:t>
            </a:r>
          </a:p>
        </p:txBody>
      </p:sp>
      <p:sp>
        <p:nvSpPr>
          <p:cNvPr id="437" name="TextBox 2050">
            <a:extLst>
              <a:ext uri="{FF2B5EF4-FFF2-40B4-BE49-F238E27FC236}">
                <a16:creationId xmlns:a16="http://schemas.microsoft.com/office/drawing/2014/main" id="{BC5AD6DF-7272-4C60-FE02-444EF87114BC}"/>
              </a:ext>
            </a:extLst>
          </p:cNvPr>
          <p:cNvSpPr txBox="1"/>
          <p:nvPr/>
        </p:nvSpPr>
        <p:spPr>
          <a:xfrm>
            <a:off x="9243708" y="3980035"/>
            <a:ext cx="251863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中国科学院上海高研院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上海交通大学、李政道研究所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复旦大学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0" name="TextBox 2050">
            <a:extLst>
              <a:ext uri="{FF2B5EF4-FFF2-40B4-BE49-F238E27FC236}">
                <a16:creationId xmlns:a16="http://schemas.microsoft.com/office/drawing/2014/main" id="{FF2C67DB-472C-8CB3-5ECD-1A462DC04C67}"/>
              </a:ext>
            </a:extLst>
          </p:cNvPr>
          <p:cNvSpPr txBox="1"/>
          <p:nvPr/>
        </p:nvSpPr>
        <p:spPr>
          <a:xfrm>
            <a:off x="3831205" y="5689581"/>
            <a:ext cx="19990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中山大学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深圳技术大学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西门子磁共振有限公司</a:t>
            </a:r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5F22E5AE-0585-70DD-375F-65CA7A01AB32}"/>
              </a:ext>
            </a:extLst>
          </p:cNvPr>
          <p:cNvSpPr txBox="1"/>
          <p:nvPr/>
        </p:nvSpPr>
        <p:spPr>
          <a:xfrm>
            <a:off x="637594" y="3761539"/>
            <a:ext cx="201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四川大学</a:t>
            </a:r>
            <a:r>
              <a:rPr lang="en-US" altLang="zh-CN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altLang="zh-CN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CN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中国</a:t>
            </a: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工程热物理研究所</a:t>
            </a: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C09CD526-7F0F-0E8F-07E6-55004CCDDC1B}"/>
              </a:ext>
            </a:extLst>
          </p:cNvPr>
          <p:cNvSpPr txBox="1"/>
          <p:nvPr/>
        </p:nvSpPr>
        <p:spPr>
          <a:xfrm>
            <a:off x="9242961" y="565151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物理研究所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A8EDDBCB-84F7-B5D7-09E6-D6C320C015E0}"/>
              </a:ext>
            </a:extLst>
          </p:cNvPr>
          <p:cNvSpPr txBox="1"/>
          <p:nvPr/>
        </p:nvSpPr>
        <p:spPr>
          <a:xfrm>
            <a:off x="7681373" y="113774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南开大学</a:t>
            </a:r>
          </a:p>
        </p:txBody>
      </p:sp>
      <p:sp>
        <p:nvSpPr>
          <p:cNvPr id="642" name="TextBox 641">
            <a:extLst>
              <a:ext uri="{FF2B5EF4-FFF2-40B4-BE49-F238E27FC236}">
                <a16:creationId xmlns:a16="http://schemas.microsoft.com/office/drawing/2014/main" id="{21632FBD-FDB4-B34D-499E-1737A702BA53}"/>
              </a:ext>
            </a:extLst>
          </p:cNvPr>
          <p:cNvSpPr txBox="1"/>
          <p:nvPr/>
        </p:nvSpPr>
        <p:spPr>
          <a:xfrm>
            <a:off x="9241888" y="3194763"/>
            <a:ext cx="1082348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南京大学</a:t>
            </a:r>
            <a:endParaRPr lang="en-US" altLang="zh-CN" sz="1400" b="1" dirty="0">
              <a:solidFill>
                <a:prstClr val="black">
                  <a:lumMod val="85000"/>
                  <a:lumOff val="1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Aft>
                <a:spcPts val="3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苏州实验室</a:t>
            </a:r>
          </a:p>
        </p:txBody>
      </p:sp>
      <p:sp>
        <p:nvSpPr>
          <p:cNvPr id="647" name="TextBox 646">
            <a:extLst>
              <a:ext uri="{FF2B5EF4-FFF2-40B4-BE49-F238E27FC236}">
                <a16:creationId xmlns:a16="http://schemas.microsoft.com/office/drawing/2014/main" id="{BBFAF928-A23B-0E01-8D30-2EE0E46E6B6C}"/>
              </a:ext>
            </a:extLst>
          </p:cNvPr>
          <p:cNvSpPr txBox="1"/>
          <p:nvPr/>
        </p:nvSpPr>
        <p:spPr>
          <a:xfrm>
            <a:off x="9260776" y="113632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吉林大学</a:t>
            </a:r>
          </a:p>
        </p:txBody>
      </p:sp>
      <p:sp>
        <p:nvSpPr>
          <p:cNvPr id="661" name="椭圆 52">
            <a:extLst>
              <a:ext uri="{FF2B5EF4-FFF2-40B4-BE49-F238E27FC236}">
                <a16:creationId xmlns:a16="http://schemas.microsoft.com/office/drawing/2014/main" id="{37B2BA6C-6CAD-C49E-4F49-55204232EBFE}"/>
              </a:ext>
            </a:extLst>
          </p:cNvPr>
          <p:cNvSpPr>
            <a:spLocks/>
          </p:cNvSpPr>
          <p:nvPr/>
        </p:nvSpPr>
        <p:spPr>
          <a:xfrm>
            <a:off x="5891630" y="5093999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67" name="椭圆 52">
            <a:extLst>
              <a:ext uri="{FF2B5EF4-FFF2-40B4-BE49-F238E27FC236}">
                <a16:creationId xmlns:a16="http://schemas.microsoft.com/office/drawing/2014/main" id="{DBB15A71-F112-FFE2-401B-641EEB3640B3}"/>
              </a:ext>
            </a:extLst>
          </p:cNvPr>
          <p:cNvSpPr>
            <a:spLocks/>
          </p:cNvSpPr>
          <p:nvPr/>
        </p:nvSpPr>
        <p:spPr>
          <a:xfrm>
            <a:off x="6926355" y="4992152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01" name="椭圆 52">
            <a:extLst>
              <a:ext uri="{FF2B5EF4-FFF2-40B4-BE49-F238E27FC236}">
                <a16:creationId xmlns:a16="http://schemas.microsoft.com/office/drawing/2014/main" id="{23978543-9D9B-FD33-E8C7-F3275A8AD42D}"/>
              </a:ext>
            </a:extLst>
          </p:cNvPr>
          <p:cNvSpPr>
            <a:spLocks/>
          </p:cNvSpPr>
          <p:nvPr/>
        </p:nvSpPr>
        <p:spPr>
          <a:xfrm>
            <a:off x="7048056" y="3105418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02" name="椭圆 52">
            <a:extLst>
              <a:ext uri="{FF2B5EF4-FFF2-40B4-BE49-F238E27FC236}">
                <a16:creationId xmlns:a16="http://schemas.microsoft.com/office/drawing/2014/main" id="{28321A8A-B7F4-83F9-3F23-10082BF7464C}"/>
              </a:ext>
            </a:extLst>
          </p:cNvPr>
          <p:cNvSpPr>
            <a:spLocks/>
          </p:cNvSpPr>
          <p:nvPr/>
        </p:nvSpPr>
        <p:spPr>
          <a:xfrm>
            <a:off x="6731122" y="4250936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4" name="椭圆 52">
            <a:extLst>
              <a:ext uri="{FF2B5EF4-FFF2-40B4-BE49-F238E27FC236}">
                <a16:creationId xmlns:a16="http://schemas.microsoft.com/office/drawing/2014/main" id="{EC98F326-6DFA-075E-A26E-C6396D6F4118}"/>
              </a:ext>
            </a:extLst>
          </p:cNvPr>
          <p:cNvSpPr>
            <a:spLocks/>
          </p:cNvSpPr>
          <p:nvPr/>
        </p:nvSpPr>
        <p:spPr>
          <a:xfrm>
            <a:off x="6525974" y="3578619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35" name="直接连接符 65">
            <a:extLst>
              <a:ext uri="{FF2B5EF4-FFF2-40B4-BE49-F238E27FC236}">
                <a16:creationId xmlns:a16="http://schemas.microsoft.com/office/drawing/2014/main" id="{AD066636-ED6F-889E-5411-08387D4D646B}"/>
              </a:ext>
            </a:extLst>
          </p:cNvPr>
          <p:cNvCxnSpPr>
            <a:cxnSpLocks/>
            <a:stCxn id="714" idx="6"/>
            <a:endCxn id="446" idx="2"/>
          </p:cNvCxnSpPr>
          <p:nvPr/>
        </p:nvCxnSpPr>
        <p:spPr>
          <a:xfrm flipV="1">
            <a:off x="6633974" y="1445524"/>
            <a:ext cx="1498805" cy="2187095"/>
          </a:xfrm>
          <a:prstGeom prst="line">
            <a:avLst/>
          </a:prstGeom>
          <a:ln w="12700">
            <a:solidFill>
              <a:srgbClr val="FFC000"/>
            </a:solidFill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8176FEBC-7135-681B-0BAC-BC82CE6A47DF}"/>
              </a:ext>
            </a:extLst>
          </p:cNvPr>
          <p:cNvGrpSpPr/>
          <p:nvPr/>
        </p:nvGrpSpPr>
        <p:grpSpPr>
          <a:xfrm>
            <a:off x="4592335" y="1140353"/>
            <a:ext cx="2871032" cy="1106503"/>
            <a:chOff x="5211026" y="1431515"/>
            <a:chExt cx="2871032" cy="1106503"/>
          </a:xfrm>
        </p:grpSpPr>
        <p:sp>
          <p:nvSpPr>
            <p:cNvPr id="2118" name="矩形: 圆角 1591">
              <a:extLst>
                <a:ext uri="{FF2B5EF4-FFF2-40B4-BE49-F238E27FC236}">
                  <a16:creationId xmlns:a16="http://schemas.microsoft.com/office/drawing/2014/main" id="{8D1FCB25-B181-E666-20FF-F9085DF57F86}"/>
                </a:ext>
              </a:extLst>
            </p:cNvPr>
            <p:cNvSpPr/>
            <p:nvPr/>
          </p:nvSpPr>
          <p:spPr>
            <a:xfrm>
              <a:off x="5211026" y="1431515"/>
              <a:ext cx="2871032" cy="1106503"/>
            </a:xfrm>
            <a:prstGeom prst="roundRect">
              <a:avLst>
                <a:gd name="adj" fmla="val 1342"/>
              </a:avLst>
            </a:prstGeom>
            <a:solidFill>
              <a:schemeClr val="bg1">
                <a:lumMod val="95000"/>
                <a:alpha val="60000"/>
              </a:schemeClr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zh-CN" altLang="en-US" b="1" dirty="0">
                <a:solidFill>
                  <a:srgbClr val="0171B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80604020202020204" pitchFamily="34" charset="0"/>
              </a:endParaRPr>
            </a:p>
          </p:txBody>
        </p:sp>
        <p:sp>
          <p:nvSpPr>
            <p:cNvPr id="436" name="TextBox 2036">
              <a:extLst>
                <a:ext uri="{FF2B5EF4-FFF2-40B4-BE49-F238E27FC236}">
                  <a16:creationId xmlns:a16="http://schemas.microsoft.com/office/drawing/2014/main" id="{EBC55CA1-A85B-56BB-B41E-4B5CD37E14E6}"/>
                </a:ext>
              </a:extLst>
            </p:cNvPr>
            <p:cNvSpPr txBox="1"/>
            <p:nvPr/>
          </p:nvSpPr>
          <p:spPr>
            <a:xfrm>
              <a:off x="5239896" y="1465934"/>
              <a:ext cx="1620957" cy="1069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zh-CN" altLang="en-U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中国科学院理论所</a:t>
              </a:r>
              <a:endParaRPr lang="en-US" altLang="zh-CN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spcAft>
                  <a:spcPts val="300"/>
                </a:spcAft>
              </a:pPr>
              <a:r>
                <a:rPr lang="zh-CN" altLang="en-U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中国科学院高能所</a:t>
              </a:r>
              <a:endParaRPr lang="en-US" altLang="zh-CN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spcAft>
                  <a:spcPts val="300"/>
                </a:spcAft>
              </a:pPr>
              <a:r>
                <a:rPr lang="zh-CN" altLang="en-U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中国原子能研究院</a:t>
              </a:r>
              <a:endParaRPr lang="en-US" altLang="zh-CN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spcAft>
                  <a:spcPts val="300"/>
                </a:spcAft>
              </a:pPr>
              <a:r>
                <a:rPr lang="zh-CN" altLang="en-U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中国科学院大学</a:t>
              </a:r>
              <a:endParaRPr lang="en-US" altLang="zh-CN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96" name="TextBox 2036">
              <a:extLst>
                <a:ext uri="{FF2B5EF4-FFF2-40B4-BE49-F238E27FC236}">
                  <a16:creationId xmlns:a16="http://schemas.microsoft.com/office/drawing/2014/main" id="{85AAA75E-347D-9816-31D2-6246C1931293}"/>
                </a:ext>
              </a:extLst>
            </p:cNvPr>
            <p:cNvSpPr txBox="1"/>
            <p:nvPr/>
          </p:nvSpPr>
          <p:spPr>
            <a:xfrm>
              <a:off x="6807019" y="1718070"/>
              <a:ext cx="1261884" cy="815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zh-CN" altLang="en-U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清华大学</a:t>
              </a:r>
              <a:endParaRPr lang="en-US" altLang="zh-CN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spcAft>
                  <a:spcPts val="300"/>
                </a:spcAft>
              </a:pPr>
              <a:r>
                <a:rPr lang="zh-CN" altLang="en-U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北京大学</a:t>
              </a:r>
              <a:endParaRPr lang="en-US" altLang="zh-CN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spcAft>
                  <a:spcPts val="300"/>
                </a:spcAft>
              </a:pPr>
              <a:r>
                <a:rPr lang="zh-CN" altLang="en-U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华北电力大学</a:t>
              </a:r>
              <a:endParaRPr lang="en-US" altLang="zh-CN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183A87F8-0D9A-066D-C429-164038801A58}"/>
              </a:ext>
            </a:extLst>
          </p:cNvPr>
          <p:cNvGrpSpPr/>
          <p:nvPr/>
        </p:nvGrpSpPr>
        <p:grpSpPr>
          <a:xfrm>
            <a:off x="3324046" y="2816044"/>
            <a:ext cx="5398977" cy="1532077"/>
            <a:chOff x="3455523" y="2351825"/>
            <a:chExt cx="5398977" cy="1532077"/>
          </a:xfrm>
        </p:grpSpPr>
        <p:sp>
          <p:nvSpPr>
            <p:cNvPr id="13" name="矩形 14">
              <a:extLst>
                <a:ext uri="{FF2B5EF4-FFF2-40B4-BE49-F238E27FC236}">
                  <a16:creationId xmlns:a16="http://schemas.microsoft.com/office/drawing/2014/main" id="{BCC4589F-EC2F-FA2E-8F5C-DC2F13D48BF5}"/>
                </a:ext>
              </a:extLst>
            </p:cNvPr>
            <p:cNvSpPr/>
            <p:nvPr/>
          </p:nvSpPr>
          <p:spPr>
            <a:xfrm>
              <a:off x="3759738" y="2351825"/>
              <a:ext cx="4804478" cy="1532077"/>
            </a:xfrm>
            <a:prstGeom prst="rect">
              <a:avLst/>
            </a:prstGeom>
            <a:gradFill>
              <a:gsLst>
                <a:gs pos="0">
                  <a:srgbClr val="093B77"/>
                </a:gs>
                <a:gs pos="50000">
                  <a:srgbClr val="216FB7"/>
                </a:gs>
                <a:gs pos="100000">
                  <a:srgbClr val="093B7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1EA6AC-E4D6-D110-751D-C1EDC8BD04C0}"/>
                </a:ext>
              </a:extLst>
            </p:cNvPr>
            <p:cNvSpPr txBox="1"/>
            <p:nvPr/>
          </p:nvSpPr>
          <p:spPr>
            <a:xfrm>
              <a:off x="3455523" y="2436617"/>
              <a:ext cx="5398977" cy="1384353"/>
            </a:xfrm>
            <a:prstGeom prst="rect">
              <a:avLst/>
            </a:prstGeom>
          </p:spPr>
          <p:txBody>
            <a:bodyPr wrap="square" rIns="0">
              <a:spAutoFit/>
            </a:bodyPr>
            <a:lstStyle>
              <a:defPPr>
                <a:defRPr lang="zh-CN"/>
              </a:defPPr>
              <a:lvl1pPr marL="177800" indent="-177800" defTabSz="0" fontAlgn="base">
                <a:lnSpc>
                  <a:spcPct val="100000"/>
                </a:lnSpc>
                <a:spcBef>
                  <a:spcPct val="0"/>
                </a:spcBef>
                <a:buSzPct val="85000"/>
                <a:buBlip>
                  <a:blip r:embed="rId5"/>
                </a:buBlip>
                <a:defRPr>
                  <a:solidFill>
                    <a:srgbClr val="093B77"/>
                  </a:solidFill>
                  <a:latin typeface="MiSans Demibold" pitchFamily="2" charset="-122"/>
                  <a:ea typeface="MiSans Demibold" pitchFamily="2" charset="-122"/>
                </a:defRPr>
              </a:lvl1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共有</a:t>
              </a:r>
              <a:r>
                <a:rPr lang="en-US" altLang="zh-CN" sz="2400" b="1" dirty="0">
                  <a:solidFill>
                    <a:srgbClr val="30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41</a:t>
              </a:r>
              <a:r>
                <a:rPr lang="zh-CN" altLang="en-US" sz="2400" b="1" dirty="0">
                  <a:solidFill>
                    <a:srgbClr val="30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家单位</a:t>
              </a:r>
              <a:endParaRPr lang="en-US" altLang="zh-CN" sz="2400" b="1" dirty="0">
                <a:solidFill>
                  <a:srgbClr val="30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超过</a:t>
              </a:r>
              <a:r>
                <a:rPr lang="en-US" altLang="zh-CN" sz="2400" b="1" dirty="0">
                  <a:solidFill>
                    <a:srgbClr val="30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300</a:t>
              </a:r>
              <a:r>
                <a:rPr lang="zh-CN" altLang="en-US" sz="2400" b="1" dirty="0">
                  <a:solidFill>
                    <a:srgbClr val="30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研究人员</a:t>
              </a: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、</a:t>
              </a:r>
              <a:r>
                <a:rPr lang="en-US" altLang="zh-CN" sz="2400" b="1" dirty="0">
                  <a:solidFill>
                    <a:srgbClr val="30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300</a:t>
              </a:r>
              <a:r>
                <a:rPr lang="zh-CN" altLang="en-US" sz="2400" b="1" dirty="0">
                  <a:solidFill>
                    <a:srgbClr val="30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研究生</a:t>
              </a:r>
              <a:r>
                <a:rPr lang="en-US" altLang="zh-CN" sz="2400" b="1" dirty="0">
                  <a:solidFill>
                    <a:srgbClr val="C9161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/>
              </a:r>
              <a:br>
                <a:rPr lang="en-US" altLang="zh-CN" sz="2400" b="1" dirty="0">
                  <a:solidFill>
                    <a:srgbClr val="C9161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</a:b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参与预研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预研</a:t>
            </a:r>
            <a:r>
              <a:rPr lang="zh-CN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队伍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145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1088" y="2077246"/>
            <a:ext cx="11549825" cy="4322184"/>
            <a:chOff x="321088" y="2077246"/>
            <a:chExt cx="11549825" cy="4322184"/>
          </a:xfrm>
        </p:grpSpPr>
        <p:sp>
          <p:nvSpPr>
            <p:cNvPr id="186" name="矩形: 圆角 185"/>
            <p:cNvSpPr/>
            <p:nvPr/>
          </p:nvSpPr>
          <p:spPr>
            <a:xfrm>
              <a:off x="2112383" y="2198656"/>
              <a:ext cx="7967234" cy="4079364"/>
            </a:xfrm>
            <a:prstGeom prst="roundRect">
              <a:avLst>
                <a:gd name="adj" fmla="val 2242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127000" algn="ctr" rotWithShape="0">
                <a:srgbClr val="1F558C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71B3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80604020202020204" pitchFamily="34" charset="0"/>
              </a:endParaRPr>
            </a:p>
          </p:txBody>
        </p:sp>
        <p:grpSp>
          <p:nvGrpSpPr>
            <p:cNvPr id="185" name="组合 184"/>
            <p:cNvGrpSpPr/>
            <p:nvPr/>
          </p:nvGrpSpPr>
          <p:grpSpPr>
            <a:xfrm>
              <a:off x="2260600" y="2340012"/>
              <a:ext cx="7670801" cy="3796653"/>
              <a:chOff x="2260600" y="2279589"/>
              <a:chExt cx="7670801" cy="3796653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2260600" y="2279589"/>
                <a:ext cx="7670801" cy="1809153"/>
                <a:chOff x="2260599" y="2268498"/>
                <a:chExt cx="7670801" cy="1809153"/>
              </a:xfrm>
            </p:grpSpPr>
            <p:pic>
              <p:nvPicPr>
                <p:cNvPr id="36" name="图片 35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1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841" t="1512" r="10902" b="-1"/>
                <a:stretch>
                  <a:fillRect/>
                </a:stretch>
              </p:blipFill>
              <p:spPr>
                <a:xfrm>
                  <a:off x="2260600" y="2268498"/>
                  <a:ext cx="2469977" cy="1809153"/>
                </a:xfrm>
                <a:custGeom>
                  <a:avLst/>
                  <a:gdLst>
                    <a:gd name="connsiteX0" fmla="*/ 0 w 1973942"/>
                    <a:gd name="connsiteY0" fmla="*/ 0 h 1445828"/>
                    <a:gd name="connsiteX1" fmla="*/ 1973942 w 1973942"/>
                    <a:gd name="connsiteY1" fmla="*/ 0 h 1445828"/>
                    <a:gd name="connsiteX2" fmla="*/ 1973942 w 1973942"/>
                    <a:gd name="connsiteY2" fmla="*/ 1445828 h 1445828"/>
                    <a:gd name="connsiteX3" fmla="*/ 0 w 1973942"/>
                    <a:gd name="connsiteY3" fmla="*/ 1445828 h 1445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3942" h="1445828">
                      <a:moveTo>
                        <a:pt x="0" y="0"/>
                      </a:moveTo>
                      <a:lnTo>
                        <a:pt x="1973942" y="0"/>
                      </a:lnTo>
                      <a:lnTo>
                        <a:pt x="1973942" y="1445828"/>
                      </a:lnTo>
                      <a:lnTo>
                        <a:pt x="0" y="1445828"/>
                      </a:lnTo>
                      <a:close/>
                    </a:path>
                  </a:pathLst>
                </a:custGeom>
                <a:ln>
                  <a:solidFill>
                    <a:srgbClr val="093B77"/>
                  </a:solidFill>
                </a:ln>
              </p:spPr>
            </p:pic>
            <p:pic>
              <p:nvPicPr>
                <p:cNvPr id="37" name="图片 36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604" t="24127" r="20245"/>
                <a:stretch>
                  <a:fillRect/>
                </a:stretch>
              </p:blipFill>
              <p:spPr>
                <a:xfrm>
                  <a:off x="4861012" y="2268498"/>
                  <a:ext cx="2469977" cy="1809153"/>
                </a:xfrm>
                <a:custGeom>
                  <a:avLst/>
                  <a:gdLst>
                    <a:gd name="connsiteX0" fmla="*/ 0 w 1973942"/>
                    <a:gd name="connsiteY0" fmla="*/ 0 h 1445828"/>
                    <a:gd name="connsiteX1" fmla="*/ 1973942 w 1973942"/>
                    <a:gd name="connsiteY1" fmla="*/ 0 h 1445828"/>
                    <a:gd name="connsiteX2" fmla="*/ 1973942 w 1973942"/>
                    <a:gd name="connsiteY2" fmla="*/ 1445828 h 1445828"/>
                    <a:gd name="connsiteX3" fmla="*/ 0 w 1973942"/>
                    <a:gd name="connsiteY3" fmla="*/ 1445828 h 1445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3942" h="1445828">
                      <a:moveTo>
                        <a:pt x="0" y="0"/>
                      </a:moveTo>
                      <a:lnTo>
                        <a:pt x="1973942" y="0"/>
                      </a:lnTo>
                      <a:lnTo>
                        <a:pt x="1973942" y="1445828"/>
                      </a:lnTo>
                      <a:lnTo>
                        <a:pt x="0" y="1445828"/>
                      </a:lnTo>
                      <a:close/>
                    </a:path>
                  </a:pathLst>
                </a:custGeom>
                <a:ln>
                  <a:solidFill>
                    <a:srgbClr val="093B77"/>
                  </a:solidFill>
                </a:ln>
              </p:spPr>
            </p:pic>
            <p:pic>
              <p:nvPicPr>
                <p:cNvPr id="38" name="图片 37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1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318" t="2383" r="18495" b="785"/>
                <a:stretch>
                  <a:fillRect/>
                </a:stretch>
              </p:blipFill>
              <p:spPr>
                <a:xfrm>
                  <a:off x="7461423" y="2268498"/>
                  <a:ext cx="2469977" cy="1809153"/>
                </a:xfrm>
                <a:custGeom>
                  <a:avLst/>
                  <a:gdLst>
                    <a:gd name="connsiteX0" fmla="*/ 0 w 1973942"/>
                    <a:gd name="connsiteY0" fmla="*/ 0 h 1445828"/>
                    <a:gd name="connsiteX1" fmla="*/ 1973942 w 1973942"/>
                    <a:gd name="connsiteY1" fmla="*/ 0 h 1445828"/>
                    <a:gd name="connsiteX2" fmla="*/ 1973942 w 1973942"/>
                    <a:gd name="connsiteY2" fmla="*/ 1445828 h 1445828"/>
                    <a:gd name="connsiteX3" fmla="*/ 0 w 1973942"/>
                    <a:gd name="connsiteY3" fmla="*/ 1445828 h 1445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3942" h="1445828">
                      <a:moveTo>
                        <a:pt x="0" y="0"/>
                      </a:moveTo>
                      <a:lnTo>
                        <a:pt x="1973942" y="0"/>
                      </a:lnTo>
                      <a:lnTo>
                        <a:pt x="1973942" y="1445828"/>
                      </a:lnTo>
                      <a:lnTo>
                        <a:pt x="0" y="1445828"/>
                      </a:lnTo>
                      <a:close/>
                    </a:path>
                  </a:pathLst>
                </a:custGeom>
                <a:ln>
                  <a:solidFill>
                    <a:srgbClr val="093B77"/>
                  </a:solidFill>
                </a:ln>
              </p:spPr>
            </p:pic>
            <p:grpSp>
              <p:nvGrpSpPr>
                <p:cNvPr id="47" name="组合 46"/>
                <p:cNvGrpSpPr/>
                <p:nvPr/>
              </p:nvGrpSpPr>
              <p:grpSpPr>
                <a:xfrm>
                  <a:off x="2260599" y="3754682"/>
                  <a:ext cx="2469979" cy="322969"/>
                  <a:chOff x="2434024" y="3322625"/>
                  <a:chExt cx="2123128" cy="322969"/>
                </a:xfrm>
              </p:grpSpPr>
              <p:sp>
                <p:nvSpPr>
                  <p:cNvPr id="42" name="六边形 41"/>
                  <p:cNvSpPr/>
                  <p:nvPr/>
                </p:nvSpPr>
                <p:spPr>
                  <a:xfrm>
                    <a:off x="2434027" y="3322625"/>
                    <a:ext cx="2123125" cy="322969"/>
                  </a:xfrm>
                  <a:prstGeom prst="hexagon">
                    <a:avLst>
                      <a:gd name="adj" fmla="val 0"/>
                      <a:gd name="vf" fmla="val 115470"/>
                    </a:avLst>
                  </a:prstGeom>
                  <a:gradFill>
                    <a:gsLst>
                      <a:gs pos="0">
                        <a:srgbClr val="093B77">
                          <a:alpha val="97000"/>
                        </a:srgbClr>
                      </a:gs>
                      <a:gs pos="50000">
                        <a:srgbClr val="216FB7"/>
                      </a:gs>
                      <a:gs pos="100000">
                        <a:srgbClr val="093B77">
                          <a:alpha val="97000"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43" name="文本框 42"/>
                  <p:cNvSpPr txBox="1"/>
                  <p:nvPr/>
                </p:nvSpPr>
                <p:spPr>
                  <a:xfrm>
                    <a:off x="2434024" y="3336363"/>
                    <a:ext cx="212312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与</a:t>
                    </a:r>
                    <a:r>
                      <a:rPr lang="en-US" altLang="zh-CN" sz="1200" b="1" dirty="0">
                        <a:solidFill>
                          <a:srgbClr val="31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LHCb </a:t>
                    </a:r>
                    <a:r>
                      <a:rPr kumimoji="0" lang="en-US" altLang="zh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TORCH</a:t>
                    </a: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升级项目组合作</a:t>
                    </a:r>
                  </a:p>
                </p:txBody>
              </p:sp>
            </p:grpSp>
            <p:grpSp>
              <p:nvGrpSpPr>
                <p:cNvPr id="48" name="组合 47"/>
                <p:cNvGrpSpPr/>
                <p:nvPr/>
              </p:nvGrpSpPr>
              <p:grpSpPr>
                <a:xfrm>
                  <a:off x="4861010" y="3754682"/>
                  <a:ext cx="2469980" cy="322969"/>
                  <a:chOff x="2434023" y="3322625"/>
                  <a:chExt cx="2123129" cy="322969"/>
                </a:xfrm>
              </p:grpSpPr>
              <p:sp>
                <p:nvSpPr>
                  <p:cNvPr id="49" name="六边形 48"/>
                  <p:cNvSpPr/>
                  <p:nvPr/>
                </p:nvSpPr>
                <p:spPr>
                  <a:xfrm>
                    <a:off x="2434027" y="3322625"/>
                    <a:ext cx="2123125" cy="322969"/>
                  </a:xfrm>
                  <a:prstGeom prst="hexagon">
                    <a:avLst>
                      <a:gd name="adj" fmla="val 0"/>
                      <a:gd name="vf" fmla="val 115470"/>
                    </a:avLst>
                  </a:prstGeom>
                  <a:gradFill>
                    <a:gsLst>
                      <a:gs pos="0">
                        <a:srgbClr val="093B77">
                          <a:alpha val="97000"/>
                        </a:srgbClr>
                      </a:gs>
                      <a:gs pos="50000">
                        <a:srgbClr val="216FB7"/>
                      </a:gs>
                      <a:gs pos="100000">
                        <a:srgbClr val="093B77">
                          <a:alpha val="97000"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50" name="文本框 49"/>
                  <p:cNvSpPr txBox="1"/>
                  <p:nvPr/>
                </p:nvSpPr>
                <p:spPr>
                  <a:xfrm>
                    <a:off x="2434023" y="3336363"/>
                    <a:ext cx="212312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与</a:t>
                    </a:r>
                    <a:r>
                      <a:rPr lang="en-US" altLang="zh-CN" sz="1200" b="1" dirty="0">
                        <a:solidFill>
                          <a:srgbClr val="31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BINP</a:t>
                    </a: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团队交流</a:t>
                    </a:r>
                  </a:p>
                </p:txBody>
              </p:sp>
            </p:grpSp>
            <p:grpSp>
              <p:nvGrpSpPr>
                <p:cNvPr id="51" name="组合 50"/>
                <p:cNvGrpSpPr/>
                <p:nvPr/>
              </p:nvGrpSpPr>
              <p:grpSpPr>
                <a:xfrm>
                  <a:off x="7461419" y="3754682"/>
                  <a:ext cx="2469979" cy="322969"/>
                  <a:chOff x="2434024" y="3322625"/>
                  <a:chExt cx="2123128" cy="322969"/>
                </a:xfrm>
              </p:grpSpPr>
              <p:sp>
                <p:nvSpPr>
                  <p:cNvPr id="52" name="六边形 51"/>
                  <p:cNvSpPr/>
                  <p:nvPr/>
                </p:nvSpPr>
                <p:spPr>
                  <a:xfrm>
                    <a:off x="2434027" y="3322625"/>
                    <a:ext cx="2123125" cy="322969"/>
                  </a:xfrm>
                  <a:prstGeom prst="hexagon">
                    <a:avLst>
                      <a:gd name="adj" fmla="val 0"/>
                      <a:gd name="vf" fmla="val 115470"/>
                    </a:avLst>
                  </a:prstGeom>
                  <a:gradFill>
                    <a:gsLst>
                      <a:gs pos="0">
                        <a:srgbClr val="093B77">
                          <a:alpha val="97000"/>
                        </a:srgbClr>
                      </a:gs>
                      <a:gs pos="50000">
                        <a:srgbClr val="216FB7"/>
                      </a:gs>
                      <a:gs pos="100000">
                        <a:srgbClr val="093B77">
                          <a:alpha val="97000"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53" name="文本框 52"/>
                  <p:cNvSpPr txBox="1"/>
                  <p:nvPr/>
                </p:nvSpPr>
                <p:spPr>
                  <a:xfrm>
                    <a:off x="2434024" y="3336363"/>
                    <a:ext cx="212312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与</a:t>
                    </a:r>
                    <a:r>
                      <a:rPr lang="en-US" altLang="zh-CN" sz="1200" b="1" dirty="0">
                        <a:solidFill>
                          <a:srgbClr val="31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CERN</a:t>
                    </a: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气体探测器组合作</a:t>
                    </a:r>
                  </a:p>
                </p:txBody>
              </p:sp>
            </p:grpSp>
          </p:grpSp>
          <p:grpSp>
            <p:nvGrpSpPr>
              <p:cNvPr id="74" name="组合 73"/>
              <p:cNvGrpSpPr/>
              <p:nvPr/>
            </p:nvGrpSpPr>
            <p:grpSpPr>
              <a:xfrm>
                <a:off x="2260600" y="4267089"/>
                <a:ext cx="7670801" cy="1809153"/>
                <a:chOff x="2260599" y="4499891"/>
                <a:chExt cx="7670801" cy="1809153"/>
              </a:xfrm>
            </p:grpSpPr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3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334" t="4478" r="11334" b="4478"/>
                <a:stretch>
                  <a:fillRect/>
                </a:stretch>
              </p:blipFill>
              <p:spPr>
                <a:xfrm>
                  <a:off x="7461423" y="4499891"/>
                  <a:ext cx="2469977" cy="1809153"/>
                </a:xfrm>
                <a:custGeom>
                  <a:avLst/>
                  <a:gdLst>
                    <a:gd name="connsiteX0" fmla="*/ 0 w 1973942"/>
                    <a:gd name="connsiteY0" fmla="*/ 0 h 1445828"/>
                    <a:gd name="connsiteX1" fmla="*/ 1973942 w 1973942"/>
                    <a:gd name="connsiteY1" fmla="*/ 0 h 1445828"/>
                    <a:gd name="connsiteX2" fmla="*/ 1973942 w 1973942"/>
                    <a:gd name="connsiteY2" fmla="*/ 1445828 h 1445828"/>
                    <a:gd name="connsiteX3" fmla="*/ 0 w 1973942"/>
                    <a:gd name="connsiteY3" fmla="*/ 1445828 h 1445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3942" h="1445828">
                      <a:moveTo>
                        <a:pt x="0" y="0"/>
                      </a:moveTo>
                      <a:lnTo>
                        <a:pt x="1973942" y="0"/>
                      </a:lnTo>
                      <a:lnTo>
                        <a:pt x="1973942" y="1445828"/>
                      </a:lnTo>
                      <a:lnTo>
                        <a:pt x="0" y="1445828"/>
                      </a:lnTo>
                      <a:close/>
                    </a:path>
                  </a:pathLst>
                </a:custGeom>
                <a:ln>
                  <a:solidFill>
                    <a:srgbClr val="093B77"/>
                  </a:solidFill>
                </a:ln>
              </p:spPr>
            </p:pic>
            <p:pic>
              <p:nvPicPr>
                <p:cNvPr id="40" name="图片 39"/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3862" t="6133" r="4321" b="4911"/>
                <a:stretch>
                  <a:fillRect/>
                </a:stretch>
              </p:blipFill>
              <p:spPr>
                <a:xfrm>
                  <a:off x="4861012" y="4499891"/>
                  <a:ext cx="2469977" cy="1809153"/>
                </a:xfrm>
                <a:custGeom>
                  <a:avLst/>
                  <a:gdLst>
                    <a:gd name="connsiteX0" fmla="*/ 0 w 1973942"/>
                    <a:gd name="connsiteY0" fmla="*/ 0 h 1445828"/>
                    <a:gd name="connsiteX1" fmla="*/ 1973942 w 1973942"/>
                    <a:gd name="connsiteY1" fmla="*/ 0 h 1445828"/>
                    <a:gd name="connsiteX2" fmla="*/ 1973942 w 1973942"/>
                    <a:gd name="connsiteY2" fmla="*/ 1445828 h 1445828"/>
                    <a:gd name="connsiteX3" fmla="*/ 0 w 1973942"/>
                    <a:gd name="connsiteY3" fmla="*/ 1445828 h 1445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3942" h="1445828">
                      <a:moveTo>
                        <a:pt x="0" y="0"/>
                      </a:moveTo>
                      <a:lnTo>
                        <a:pt x="1973942" y="0"/>
                      </a:lnTo>
                      <a:lnTo>
                        <a:pt x="1973942" y="1445828"/>
                      </a:lnTo>
                      <a:lnTo>
                        <a:pt x="0" y="1445828"/>
                      </a:lnTo>
                      <a:close/>
                    </a:path>
                  </a:pathLst>
                </a:custGeom>
                <a:ln>
                  <a:solidFill>
                    <a:srgbClr val="093B77"/>
                  </a:solidFill>
                </a:ln>
              </p:spPr>
            </p:pic>
            <p:pic>
              <p:nvPicPr>
                <p:cNvPr id="39" name="图片 38"/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1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0884" t="1126" r="15479" b="1126"/>
                <a:stretch>
                  <a:fillRect/>
                </a:stretch>
              </p:blipFill>
              <p:spPr>
                <a:xfrm>
                  <a:off x="2260600" y="4499891"/>
                  <a:ext cx="2469977" cy="1809153"/>
                </a:xfrm>
                <a:custGeom>
                  <a:avLst/>
                  <a:gdLst>
                    <a:gd name="connsiteX0" fmla="*/ 0 w 1973942"/>
                    <a:gd name="connsiteY0" fmla="*/ 0 h 1445828"/>
                    <a:gd name="connsiteX1" fmla="*/ 1973942 w 1973942"/>
                    <a:gd name="connsiteY1" fmla="*/ 0 h 1445828"/>
                    <a:gd name="connsiteX2" fmla="*/ 1973942 w 1973942"/>
                    <a:gd name="connsiteY2" fmla="*/ 1445828 h 1445828"/>
                    <a:gd name="connsiteX3" fmla="*/ 0 w 1973942"/>
                    <a:gd name="connsiteY3" fmla="*/ 1445828 h 1445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73942" h="1445828">
                      <a:moveTo>
                        <a:pt x="0" y="0"/>
                      </a:moveTo>
                      <a:lnTo>
                        <a:pt x="1973942" y="0"/>
                      </a:lnTo>
                      <a:lnTo>
                        <a:pt x="1973942" y="1445828"/>
                      </a:lnTo>
                      <a:lnTo>
                        <a:pt x="0" y="1445828"/>
                      </a:lnTo>
                      <a:close/>
                    </a:path>
                  </a:pathLst>
                </a:custGeom>
                <a:ln>
                  <a:solidFill>
                    <a:srgbClr val="093B77"/>
                  </a:solidFill>
                </a:ln>
              </p:spPr>
            </p:pic>
            <p:grpSp>
              <p:nvGrpSpPr>
                <p:cNvPr id="54" name="组合 53"/>
                <p:cNvGrpSpPr/>
                <p:nvPr/>
              </p:nvGrpSpPr>
              <p:grpSpPr>
                <a:xfrm>
                  <a:off x="2260599" y="5986075"/>
                  <a:ext cx="2469979" cy="322969"/>
                  <a:chOff x="2434024" y="3322625"/>
                  <a:chExt cx="2123128" cy="322969"/>
                </a:xfrm>
              </p:grpSpPr>
              <p:sp>
                <p:nvSpPr>
                  <p:cNvPr id="55" name="六边形 54"/>
                  <p:cNvSpPr/>
                  <p:nvPr/>
                </p:nvSpPr>
                <p:spPr>
                  <a:xfrm>
                    <a:off x="2434027" y="3322625"/>
                    <a:ext cx="2123125" cy="322969"/>
                  </a:xfrm>
                  <a:prstGeom prst="hexagon">
                    <a:avLst>
                      <a:gd name="adj" fmla="val 0"/>
                      <a:gd name="vf" fmla="val 115470"/>
                    </a:avLst>
                  </a:prstGeom>
                  <a:gradFill>
                    <a:gsLst>
                      <a:gs pos="0">
                        <a:srgbClr val="093B77">
                          <a:alpha val="97000"/>
                        </a:srgbClr>
                      </a:gs>
                      <a:gs pos="50000">
                        <a:srgbClr val="216FB7"/>
                      </a:gs>
                      <a:gs pos="100000">
                        <a:srgbClr val="093B77">
                          <a:alpha val="97000"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56" name="文本框 55"/>
                  <p:cNvSpPr txBox="1"/>
                  <p:nvPr/>
                </p:nvSpPr>
                <p:spPr>
                  <a:xfrm>
                    <a:off x="2434024" y="3336363"/>
                    <a:ext cx="212312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与</a:t>
                    </a:r>
                    <a:r>
                      <a:rPr lang="en-US" altLang="zh-CN" sz="1200" b="1" dirty="0">
                        <a:solidFill>
                          <a:srgbClr val="31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BINP</a:t>
                    </a: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加速器专家合作</a:t>
                    </a:r>
                  </a:p>
                </p:txBody>
              </p:sp>
            </p:grpSp>
            <p:grpSp>
              <p:nvGrpSpPr>
                <p:cNvPr id="57" name="组合 56"/>
                <p:cNvGrpSpPr/>
                <p:nvPr/>
              </p:nvGrpSpPr>
              <p:grpSpPr>
                <a:xfrm>
                  <a:off x="4861011" y="5986075"/>
                  <a:ext cx="2469979" cy="322969"/>
                  <a:chOff x="2434024" y="3322625"/>
                  <a:chExt cx="2123128" cy="322969"/>
                </a:xfrm>
              </p:grpSpPr>
              <p:sp>
                <p:nvSpPr>
                  <p:cNvPr id="58" name="六边形 57"/>
                  <p:cNvSpPr/>
                  <p:nvPr/>
                </p:nvSpPr>
                <p:spPr>
                  <a:xfrm>
                    <a:off x="2434027" y="3322625"/>
                    <a:ext cx="2123125" cy="322969"/>
                  </a:xfrm>
                  <a:prstGeom prst="hexagon">
                    <a:avLst>
                      <a:gd name="adj" fmla="val 0"/>
                      <a:gd name="vf" fmla="val 115470"/>
                    </a:avLst>
                  </a:prstGeom>
                  <a:gradFill>
                    <a:gsLst>
                      <a:gs pos="0">
                        <a:srgbClr val="093B77">
                          <a:alpha val="97000"/>
                        </a:srgbClr>
                      </a:gs>
                      <a:gs pos="50000">
                        <a:srgbClr val="216FB7"/>
                      </a:gs>
                      <a:gs pos="100000">
                        <a:srgbClr val="093B77">
                          <a:alpha val="97000"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59" name="文本框 58"/>
                  <p:cNvSpPr txBox="1"/>
                  <p:nvPr/>
                </p:nvSpPr>
                <p:spPr>
                  <a:xfrm>
                    <a:off x="2434024" y="3336363"/>
                    <a:ext cx="212312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与</a:t>
                    </a:r>
                    <a:r>
                      <a:rPr lang="en-US" altLang="zh-CN" sz="1200" b="1" dirty="0">
                        <a:solidFill>
                          <a:srgbClr val="31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KEK</a:t>
                    </a: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加速器专家合作研究</a:t>
                    </a:r>
                  </a:p>
                </p:txBody>
              </p:sp>
            </p:grpSp>
            <p:grpSp>
              <p:nvGrpSpPr>
                <p:cNvPr id="60" name="组合 59"/>
                <p:cNvGrpSpPr/>
                <p:nvPr/>
              </p:nvGrpSpPr>
              <p:grpSpPr>
                <a:xfrm>
                  <a:off x="7461419" y="5986075"/>
                  <a:ext cx="2469979" cy="322969"/>
                  <a:chOff x="2434024" y="3322625"/>
                  <a:chExt cx="2123128" cy="322969"/>
                </a:xfrm>
              </p:grpSpPr>
              <p:sp>
                <p:nvSpPr>
                  <p:cNvPr id="61" name="六边形 60"/>
                  <p:cNvSpPr/>
                  <p:nvPr/>
                </p:nvSpPr>
                <p:spPr>
                  <a:xfrm>
                    <a:off x="2434027" y="3322625"/>
                    <a:ext cx="2123125" cy="322969"/>
                  </a:xfrm>
                  <a:prstGeom prst="hexagon">
                    <a:avLst>
                      <a:gd name="adj" fmla="val 0"/>
                      <a:gd name="vf" fmla="val 115470"/>
                    </a:avLst>
                  </a:prstGeom>
                  <a:gradFill>
                    <a:gsLst>
                      <a:gs pos="0">
                        <a:srgbClr val="093B77">
                          <a:alpha val="97000"/>
                        </a:srgbClr>
                      </a:gs>
                      <a:gs pos="50000">
                        <a:srgbClr val="216FB7"/>
                      </a:gs>
                      <a:gs pos="100000">
                        <a:srgbClr val="093B77">
                          <a:alpha val="97000"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sp>
                <p:nvSpPr>
                  <p:cNvPr id="62" name="文本框 61"/>
                  <p:cNvSpPr txBox="1"/>
                  <p:nvPr/>
                </p:nvSpPr>
                <p:spPr>
                  <a:xfrm>
                    <a:off x="2434024" y="3336363"/>
                    <a:ext cx="212312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与</a:t>
                    </a:r>
                    <a:r>
                      <a:rPr lang="en-US" altLang="zh-CN" sz="1200" b="1" dirty="0">
                        <a:solidFill>
                          <a:srgbClr val="31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JINR</a:t>
                    </a:r>
                    <a:r>
                      <a:rPr kumimoji="0" lang="zh-CN" alt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sym typeface="Symbol" panose="05050102010706020507" pitchFamily="18" charset="2"/>
                      </a:rPr>
                      <a:t>团队合作研究</a:t>
                    </a:r>
                  </a:p>
                </p:txBody>
              </p:sp>
            </p:grpSp>
          </p:grpSp>
        </p:grpSp>
        <p:grpSp>
          <p:nvGrpSpPr>
            <p:cNvPr id="73" name="组合 72"/>
            <p:cNvGrpSpPr/>
            <p:nvPr/>
          </p:nvGrpSpPr>
          <p:grpSpPr>
            <a:xfrm>
              <a:off x="10228799" y="2077246"/>
              <a:ext cx="1642114" cy="4322184"/>
              <a:chOff x="16674822" y="-454867"/>
              <a:chExt cx="1767857" cy="4653152"/>
            </a:xfrm>
            <a:scene3d>
              <a:camera prst="perspectiveHeroicExtremeLeftFacing">
                <a:rot lat="0" lon="1200000" rev="21594000"/>
              </a:camera>
              <a:lightRig rig="threePt" dir="t"/>
            </a:scene3d>
          </p:grpSpPr>
          <p:grpSp>
            <p:nvGrpSpPr>
              <p:cNvPr id="70" name="组合 69"/>
              <p:cNvGrpSpPr/>
              <p:nvPr/>
            </p:nvGrpSpPr>
            <p:grpSpPr>
              <a:xfrm>
                <a:off x="16674822" y="-454867"/>
                <a:ext cx="1767857" cy="2268266"/>
                <a:chOff x="16674822" y="-454867"/>
                <a:chExt cx="1767857" cy="2268266"/>
              </a:xfrm>
            </p:grpSpPr>
            <p:sp>
              <p:nvSpPr>
                <p:cNvPr id="66" name="矩形 65"/>
                <p:cNvSpPr/>
                <p:nvPr/>
              </p:nvSpPr>
              <p:spPr>
                <a:xfrm>
                  <a:off x="16674822" y="-454867"/>
                  <a:ext cx="1767857" cy="2268266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sp3d extrusionH="76200" contourW="12700" prstMaterial="metal">
                  <a:bevelT w="177800" h="38100" prst="slope"/>
                  <a:extrusionClr>
                    <a:schemeClr val="bg1">
                      <a:lumMod val="85000"/>
                    </a:schemeClr>
                  </a:extrusionClr>
                  <a:contourClr>
                    <a:schemeClr val="bg1">
                      <a:lumMod val="6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pic>
              <p:nvPicPr>
                <p:cNvPr id="17" name="图片 28"/>
                <p:cNvPicPr>
                  <a:picLocks noChangeAspect="1"/>
                </p:cNvPicPr>
                <p:nvPr/>
              </p:nvPicPr>
              <p:blipFill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751524" y="-386605"/>
                  <a:ext cx="1614452" cy="2131742"/>
                </a:xfrm>
                <a:prstGeom prst="rect">
                  <a:avLst/>
                </a:prstGeom>
                <a:ln w="38100">
                  <a:noFill/>
                </a:ln>
                <a:effectLst>
                  <a:innerShdw blurRad="50800" dist="12700" dir="13500000">
                    <a:schemeClr val="tx1">
                      <a:alpha val="20000"/>
                    </a:schemeClr>
                  </a:innerShdw>
                </a:effectLst>
                <a:sp3d>
                  <a:bevelT h="38100"/>
                </a:sp3d>
              </p:spPr>
            </p:pic>
          </p:grpSp>
          <p:grpSp>
            <p:nvGrpSpPr>
              <p:cNvPr id="71" name="组合 70"/>
              <p:cNvGrpSpPr/>
              <p:nvPr/>
            </p:nvGrpSpPr>
            <p:grpSpPr>
              <a:xfrm>
                <a:off x="16674822" y="1930019"/>
                <a:ext cx="1767857" cy="2268266"/>
                <a:chOff x="18648402" y="-454867"/>
                <a:chExt cx="1767857" cy="2268266"/>
              </a:xfrm>
            </p:grpSpPr>
            <p:sp>
              <p:nvSpPr>
                <p:cNvPr id="67" name="矩形 66"/>
                <p:cNvSpPr/>
                <p:nvPr/>
              </p:nvSpPr>
              <p:spPr>
                <a:xfrm>
                  <a:off x="18648402" y="-454867"/>
                  <a:ext cx="1767857" cy="2268266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sp3d extrusionH="76200" contourW="12700" prstMaterial="metal">
                  <a:bevelT w="177800" h="38100" prst="slope"/>
                  <a:extrusionClr>
                    <a:schemeClr val="bg1">
                      <a:lumMod val="85000"/>
                    </a:schemeClr>
                  </a:extrusionClr>
                  <a:contourClr>
                    <a:schemeClr val="bg1">
                      <a:lumMod val="6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791" b="1791"/>
                <a:stretch>
                  <a:fillRect/>
                </a:stretch>
              </p:blipFill>
              <p:spPr>
                <a:xfrm>
                  <a:off x="18743072" y="-386605"/>
                  <a:ext cx="1578516" cy="2131742"/>
                </a:xfrm>
                <a:prstGeom prst="rect">
                  <a:avLst/>
                </a:prstGeom>
                <a:effectLst>
                  <a:innerShdw blurRad="50800" dist="12700" dir="13500000">
                    <a:schemeClr val="tx1">
                      <a:alpha val="20000"/>
                    </a:schemeClr>
                  </a:innerShdw>
                </a:effectLst>
                <a:sp3d>
                  <a:bevelT h="38100"/>
                </a:sp3d>
              </p:spPr>
            </p:pic>
          </p:grpSp>
        </p:grpSp>
        <p:grpSp>
          <p:nvGrpSpPr>
            <p:cNvPr id="72" name="组合 71"/>
            <p:cNvGrpSpPr/>
            <p:nvPr/>
          </p:nvGrpSpPr>
          <p:grpSpPr>
            <a:xfrm>
              <a:off x="321088" y="2077246"/>
              <a:ext cx="1642114" cy="4322184"/>
              <a:chOff x="12727662" y="-454867"/>
              <a:chExt cx="1767857" cy="4653152"/>
            </a:xfrm>
            <a:scene3d>
              <a:camera prst="perspectiveContrastingRightFacing">
                <a:rot lat="0" lon="20400000" rev="0"/>
              </a:camera>
              <a:lightRig rig="threePt" dir="t"/>
            </a:scene3d>
          </p:grpSpPr>
          <p:grpSp>
            <p:nvGrpSpPr>
              <p:cNvPr id="69" name="组合 68"/>
              <p:cNvGrpSpPr/>
              <p:nvPr/>
            </p:nvGrpSpPr>
            <p:grpSpPr>
              <a:xfrm>
                <a:off x="12727662" y="1930019"/>
                <a:ext cx="1767857" cy="2268266"/>
                <a:chOff x="14701242" y="-454867"/>
                <a:chExt cx="1767857" cy="2268266"/>
              </a:xfrm>
            </p:grpSpPr>
            <p:sp>
              <p:nvSpPr>
                <p:cNvPr id="65" name="矩形 64"/>
                <p:cNvSpPr/>
                <p:nvPr/>
              </p:nvSpPr>
              <p:spPr>
                <a:xfrm>
                  <a:off x="14701242" y="-454867"/>
                  <a:ext cx="1767857" cy="2268266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sp3d extrusionH="76200" contourW="12700" prstMaterial="metal">
                  <a:bevelT w="177800" h="38100" prst="slope"/>
                  <a:extrusionClr>
                    <a:schemeClr val="bg1">
                      <a:lumMod val="85000"/>
                    </a:schemeClr>
                  </a:extrusionClr>
                  <a:contourClr>
                    <a:schemeClr val="bg1">
                      <a:lumMod val="6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pic>
              <p:nvPicPr>
                <p:cNvPr id="16" name="图片 27"/>
                <p:cNvPicPr>
                  <a:picLocks noChangeAspect="1"/>
                </p:cNvPicPr>
                <p:nvPr/>
              </p:nvPicPr>
              <p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4791788" y="-386605"/>
                  <a:ext cx="1586764" cy="2131742"/>
                </a:xfrm>
                <a:prstGeom prst="rect">
                  <a:avLst/>
                </a:prstGeom>
                <a:ln w="38100">
                  <a:noFill/>
                </a:ln>
                <a:effectLst>
                  <a:innerShdw blurRad="50800" dist="12700" dir="13500000">
                    <a:schemeClr val="tx1">
                      <a:alpha val="20000"/>
                    </a:schemeClr>
                  </a:innerShdw>
                </a:effectLst>
                <a:sp3d>
                  <a:bevelT h="38100"/>
                </a:sp3d>
              </p:spPr>
            </p:pic>
          </p:grpSp>
          <p:grpSp>
            <p:nvGrpSpPr>
              <p:cNvPr id="68" name="组合 67"/>
              <p:cNvGrpSpPr/>
              <p:nvPr/>
            </p:nvGrpSpPr>
            <p:grpSpPr>
              <a:xfrm>
                <a:off x="12727662" y="-454867"/>
                <a:ext cx="1767857" cy="2268266"/>
                <a:chOff x="12727662" y="-454867"/>
                <a:chExt cx="1767857" cy="2268266"/>
              </a:xfrm>
            </p:grpSpPr>
            <p:sp>
              <p:nvSpPr>
                <p:cNvPr id="64" name="矩形 63"/>
                <p:cNvSpPr/>
                <p:nvPr/>
              </p:nvSpPr>
              <p:spPr>
                <a:xfrm>
                  <a:off x="12727662" y="-454867"/>
                  <a:ext cx="1767857" cy="2268266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sp3d extrusionH="76200" contourW="12700" prstMaterial="metal">
                  <a:bevelT w="177800" h="38100" prst="slope"/>
                  <a:extrusionClr>
                    <a:schemeClr val="bg1">
                      <a:lumMod val="85000"/>
                    </a:schemeClr>
                  </a:extrusionClr>
                  <a:contourClr>
                    <a:schemeClr val="bg1">
                      <a:lumMod val="6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prstClr val="white"/>
                    </a:solidFill>
                    <a:latin typeface="等线"/>
                    <a:ea typeface="等线" panose="02010600030101010101" pitchFamily="2" charset="-122"/>
                  </a:endParaRPr>
                </a:p>
              </p:txBody>
            </p:sp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08002" y="-386605"/>
                  <a:ext cx="1607178" cy="2131742"/>
                </a:xfrm>
                <a:prstGeom prst="rect">
                  <a:avLst/>
                </a:prstGeom>
                <a:effectLst>
                  <a:innerShdw blurRad="50800" dist="12700" dir="13500000">
                    <a:schemeClr val="tx1">
                      <a:alpha val="20000"/>
                    </a:schemeClr>
                  </a:innerShdw>
                </a:effectLst>
                <a:sp3d>
                  <a:bevelT h="38100"/>
                </a:sp3d>
              </p:spPr>
            </p:pic>
          </p:grpSp>
        </p:grpSp>
      </p:grpSp>
      <p:grpSp>
        <p:nvGrpSpPr>
          <p:cNvPr id="184" name="组合 183"/>
          <p:cNvGrpSpPr/>
          <p:nvPr/>
        </p:nvGrpSpPr>
        <p:grpSpPr>
          <a:xfrm>
            <a:off x="738282" y="1112579"/>
            <a:ext cx="10715437" cy="815361"/>
            <a:chOff x="618937" y="1112579"/>
            <a:chExt cx="10715437" cy="815361"/>
          </a:xfrm>
        </p:grpSpPr>
        <p:grpSp>
          <p:nvGrpSpPr>
            <p:cNvPr id="182" name="组合 181"/>
            <p:cNvGrpSpPr/>
            <p:nvPr/>
          </p:nvGrpSpPr>
          <p:grpSpPr>
            <a:xfrm>
              <a:off x="618937" y="1112579"/>
              <a:ext cx="5525870" cy="815361"/>
              <a:chOff x="618937" y="1112579"/>
              <a:chExt cx="5525870" cy="815361"/>
            </a:xfrm>
          </p:grpSpPr>
          <p:sp>
            <p:nvSpPr>
              <p:cNvPr id="2" name="文本框 5"/>
              <p:cNvSpPr txBox="1"/>
              <p:nvPr/>
            </p:nvSpPr>
            <p:spPr>
              <a:xfrm>
                <a:off x="618937" y="1179017"/>
                <a:ext cx="55258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93B77"/>
                  </a:buClr>
                  <a:buSzPct val="80000"/>
                </a:pPr>
                <a:r>
                  <a:rPr lang="zh-CN" altLang="en-US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  与 </a:t>
                </a:r>
                <a:r>
                  <a:rPr lang="en-US" altLang="zh-CN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BINP(</a:t>
                </a:r>
                <a:r>
                  <a:rPr lang="zh-CN" altLang="en-US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俄</a:t>
                </a:r>
                <a:r>
                  <a:rPr lang="en-US" altLang="zh-CN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</a:t>
                </a:r>
                <a:r>
                  <a:rPr lang="zh-CN" altLang="en-US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、</a:t>
                </a:r>
                <a:r>
                  <a:rPr lang="en-US" altLang="zh-CN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JINR(</a:t>
                </a:r>
                <a:r>
                  <a:rPr lang="zh-CN" altLang="en-US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俄</a:t>
                </a:r>
                <a:r>
                  <a:rPr lang="en-US" altLang="zh-CN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</a:t>
                </a:r>
                <a:r>
                  <a:rPr lang="zh-CN" altLang="en-US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、</a:t>
                </a:r>
                <a:r>
                  <a:rPr lang="en-US" altLang="zh-CN" b="1" dirty="0" err="1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IJCLab</a:t>
                </a:r>
                <a:r>
                  <a:rPr lang="en-US" altLang="zh-CN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(</a:t>
                </a:r>
                <a:r>
                  <a:rPr lang="zh-CN" altLang="en-US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法</a:t>
                </a:r>
                <a:r>
                  <a:rPr lang="en-US" altLang="zh-CN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</a:t>
                </a:r>
                <a:r>
                  <a:rPr lang="zh-CN" altLang="en-US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、</a:t>
                </a:r>
                <a:endParaRPr lang="en-US" altLang="zh-CN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>
                  <a:buClr>
                    <a:srgbClr val="093B77"/>
                  </a:buClr>
                  <a:buSzPct val="80000"/>
                </a:pPr>
                <a:r>
                  <a:rPr lang="en-US" altLang="zh-CN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KEK(</a:t>
                </a:r>
                <a:r>
                  <a:rPr lang="zh-CN" altLang="en-US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日</a:t>
                </a:r>
                <a:r>
                  <a:rPr lang="en-US" altLang="zh-CN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)</a:t>
                </a:r>
                <a:r>
                  <a:rPr lang="en-US" altLang="zh-CN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zh-CN" altLang="en-US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签署了正式合作协议</a:t>
                </a:r>
              </a:p>
            </p:txBody>
          </p:sp>
          <p:grpSp>
            <p:nvGrpSpPr>
              <p:cNvPr id="181" name="组合 180"/>
              <p:cNvGrpSpPr/>
              <p:nvPr/>
            </p:nvGrpSpPr>
            <p:grpSpPr>
              <a:xfrm>
                <a:off x="1009181" y="1112579"/>
                <a:ext cx="4745382" cy="815361"/>
                <a:chOff x="980368" y="1112579"/>
                <a:chExt cx="4745382" cy="815361"/>
              </a:xfrm>
            </p:grpSpPr>
            <p:grpSp>
              <p:nvGrpSpPr>
                <p:cNvPr id="84" name="组合 83"/>
                <p:cNvGrpSpPr/>
                <p:nvPr/>
              </p:nvGrpSpPr>
              <p:grpSpPr>
                <a:xfrm>
                  <a:off x="980368" y="1112579"/>
                  <a:ext cx="401537" cy="815361"/>
                  <a:chOff x="11197789" y="6572371"/>
                  <a:chExt cx="877544" cy="1781956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109" name="任意多边形: 形状 108"/>
                  <p:cNvSpPr/>
                  <p:nvPr/>
                </p:nvSpPr>
                <p:spPr>
                  <a:xfrm>
                    <a:off x="11308490" y="6585932"/>
                    <a:ext cx="766843" cy="1768395"/>
                  </a:xfrm>
                  <a:custGeom>
                    <a:avLst/>
                    <a:gdLst>
                      <a:gd name="connsiteX0" fmla="*/ 2942692 w 2951276"/>
                      <a:gd name="connsiteY0" fmla="*/ 31897 h 6805854"/>
                      <a:gd name="connsiteX1" fmla="*/ 2935218 w 2951276"/>
                      <a:gd name="connsiteY1" fmla="*/ 29561 h 6805854"/>
                      <a:gd name="connsiteX2" fmla="*/ 2502622 w 2951276"/>
                      <a:gd name="connsiteY2" fmla="*/ 18349 h 6805854"/>
                      <a:gd name="connsiteX3" fmla="*/ 2087778 w 2951276"/>
                      <a:gd name="connsiteY3" fmla="*/ 183726 h 6805854"/>
                      <a:gd name="connsiteX4" fmla="*/ 2018637 w 2951276"/>
                      <a:gd name="connsiteY4" fmla="*/ 238384 h 6805854"/>
                      <a:gd name="connsiteX5" fmla="*/ 1927073 w 2951276"/>
                      <a:gd name="connsiteY5" fmla="*/ 289306 h 6805854"/>
                      <a:gd name="connsiteX6" fmla="*/ 1703300 w 2951276"/>
                      <a:gd name="connsiteY6" fmla="*/ 397221 h 6805854"/>
                      <a:gd name="connsiteX7" fmla="*/ 1298267 w 2951276"/>
                      <a:gd name="connsiteY7" fmla="*/ 651359 h 6805854"/>
                      <a:gd name="connsiteX8" fmla="*/ 209770 w 2951276"/>
                      <a:gd name="connsiteY8" fmla="*/ 2121532 h 6805854"/>
                      <a:gd name="connsiteX9" fmla="*/ 74759 w 2951276"/>
                      <a:gd name="connsiteY9" fmla="*/ 4099513 h 6805854"/>
                      <a:gd name="connsiteX10" fmla="*/ 877817 w 2951276"/>
                      <a:gd name="connsiteY10" fmla="*/ 5769165 h 6805854"/>
                      <a:gd name="connsiteX11" fmla="*/ 2393305 w 2951276"/>
                      <a:gd name="connsiteY11" fmla="*/ 6733397 h 6805854"/>
                      <a:gd name="connsiteX12" fmla="*/ 2631092 w 2951276"/>
                      <a:gd name="connsiteY12" fmla="*/ 6790391 h 6805854"/>
                      <a:gd name="connsiteX13" fmla="*/ 2769374 w 2951276"/>
                      <a:gd name="connsiteY13" fmla="*/ 6759558 h 6805854"/>
                      <a:gd name="connsiteX14" fmla="*/ 2742745 w 2951276"/>
                      <a:gd name="connsiteY14" fmla="*/ 6723586 h 6805854"/>
                      <a:gd name="connsiteX15" fmla="*/ 2686218 w 2951276"/>
                      <a:gd name="connsiteY15" fmla="*/ 6711907 h 6805854"/>
                      <a:gd name="connsiteX16" fmla="*/ 2613807 w 2951276"/>
                      <a:gd name="connsiteY16" fmla="*/ 6697425 h 6805854"/>
                      <a:gd name="connsiteX17" fmla="*/ 2378823 w 2951276"/>
                      <a:gd name="connsiteY17" fmla="*/ 6637627 h 6805854"/>
                      <a:gd name="connsiteX18" fmla="*/ 1541661 w 2951276"/>
                      <a:gd name="connsiteY18" fmla="*/ 6243339 h 6805854"/>
                      <a:gd name="connsiteX19" fmla="*/ 391030 w 2951276"/>
                      <a:gd name="connsiteY19" fmla="*/ 4826424 h 6805854"/>
                      <a:gd name="connsiteX20" fmla="*/ 118205 w 2951276"/>
                      <a:gd name="connsiteY20" fmla="*/ 2867596 h 6805854"/>
                      <a:gd name="connsiteX21" fmla="*/ 900241 w 2951276"/>
                      <a:gd name="connsiteY21" fmla="*/ 1129270 h 6805854"/>
                      <a:gd name="connsiteX22" fmla="*/ 1632758 w 2951276"/>
                      <a:gd name="connsiteY22" fmla="*/ 536437 h 6805854"/>
                      <a:gd name="connsiteX23" fmla="*/ 1851859 w 2951276"/>
                      <a:gd name="connsiteY23" fmla="*/ 420579 h 6805854"/>
                      <a:gd name="connsiteX24" fmla="*/ 1967249 w 2951276"/>
                      <a:gd name="connsiteY24" fmla="*/ 367322 h 6805854"/>
                      <a:gd name="connsiteX25" fmla="*/ 2020506 w 2951276"/>
                      <a:gd name="connsiteY25" fmla="*/ 344431 h 6805854"/>
                      <a:gd name="connsiteX26" fmla="*/ 2080303 w 2951276"/>
                      <a:gd name="connsiteY26" fmla="*/ 337891 h 6805854"/>
                      <a:gd name="connsiteX27" fmla="*/ 2544199 w 2951276"/>
                      <a:gd name="connsiteY27" fmla="*/ 244458 h 6805854"/>
                      <a:gd name="connsiteX28" fmla="*/ 2943159 w 2951276"/>
                      <a:gd name="connsiteY28" fmla="*/ 62730 h 6805854"/>
                      <a:gd name="connsiteX29" fmla="*/ 2943159 w 2951276"/>
                      <a:gd name="connsiteY29" fmla="*/ 62730 h 6805854"/>
                      <a:gd name="connsiteX30" fmla="*/ 2944094 w 2951276"/>
                      <a:gd name="connsiteY30" fmla="*/ 61796 h 6805854"/>
                      <a:gd name="connsiteX31" fmla="*/ 2951101 w 2951276"/>
                      <a:gd name="connsiteY31" fmla="*/ 49182 h 6805854"/>
                      <a:gd name="connsiteX32" fmla="*/ 2951101 w 2951276"/>
                      <a:gd name="connsiteY32" fmla="*/ 48248 h 6805854"/>
                      <a:gd name="connsiteX33" fmla="*/ 2951101 w 2951276"/>
                      <a:gd name="connsiteY33" fmla="*/ 47781 h 6805854"/>
                      <a:gd name="connsiteX34" fmla="*/ 2942692 w 2951276"/>
                      <a:gd name="connsiteY34" fmla="*/ 31897 h 680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2951276" h="6805854">
                        <a:moveTo>
                          <a:pt x="2942692" y="31897"/>
                        </a:moveTo>
                        <a:cubicBezTo>
                          <a:pt x="2940356" y="30495"/>
                          <a:pt x="2938020" y="29561"/>
                          <a:pt x="2935218" y="29561"/>
                        </a:cubicBezTo>
                        <a:cubicBezTo>
                          <a:pt x="2795068" y="-8746"/>
                          <a:pt x="2645107" y="-6878"/>
                          <a:pt x="2502622" y="18349"/>
                        </a:cubicBezTo>
                        <a:cubicBezTo>
                          <a:pt x="2355931" y="44510"/>
                          <a:pt x="2210176" y="97767"/>
                          <a:pt x="2087778" y="183726"/>
                        </a:cubicBezTo>
                        <a:cubicBezTo>
                          <a:pt x="2063952" y="200544"/>
                          <a:pt x="2040594" y="218763"/>
                          <a:pt x="2018637" y="238384"/>
                        </a:cubicBezTo>
                        <a:cubicBezTo>
                          <a:pt x="1991075" y="263144"/>
                          <a:pt x="1961176" y="274356"/>
                          <a:pt x="1927073" y="289306"/>
                        </a:cubicBezTo>
                        <a:cubicBezTo>
                          <a:pt x="1851392" y="322474"/>
                          <a:pt x="1776645" y="358446"/>
                          <a:pt x="1703300" y="397221"/>
                        </a:cubicBezTo>
                        <a:cubicBezTo>
                          <a:pt x="1562216" y="471968"/>
                          <a:pt x="1426738" y="556525"/>
                          <a:pt x="1298267" y="651359"/>
                        </a:cubicBezTo>
                        <a:cubicBezTo>
                          <a:pt x="796530" y="1020888"/>
                          <a:pt x="420929" y="1536639"/>
                          <a:pt x="209770" y="2121532"/>
                        </a:cubicBezTo>
                        <a:cubicBezTo>
                          <a:pt x="-17740" y="2751271"/>
                          <a:pt x="-56048" y="3444546"/>
                          <a:pt x="74759" y="4099513"/>
                        </a:cubicBezTo>
                        <a:cubicBezTo>
                          <a:pt x="196689" y="4711501"/>
                          <a:pt x="468113" y="5296393"/>
                          <a:pt x="877817" y="5769165"/>
                        </a:cubicBezTo>
                        <a:cubicBezTo>
                          <a:pt x="1277712" y="6230259"/>
                          <a:pt x="1805142" y="6568487"/>
                          <a:pt x="2393305" y="6733397"/>
                        </a:cubicBezTo>
                        <a:cubicBezTo>
                          <a:pt x="2471789" y="6755353"/>
                          <a:pt x="2551207" y="6774507"/>
                          <a:pt x="2631092" y="6790391"/>
                        </a:cubicBezTo>
                        <a:cubicBezTo>
                          <a:pt x="2667064" y="6797398"/>
                          <a:pt x="2776381" y="6834771"/>
                          <a:pt x="2769374" y="6759558"/>
                        </a:cubicBezTo>
                        <a:cubicBezTo>
                          <a:pt x="2767972" y="6743674"/>
                          <a:pt x="2757227" y="6730127"/>
                          <a:pt x="2742745" y="6723586"/>
                        </a:cubicBezTo>
                        <a:cubicBezTo>
                          <a:pt x="2725927" y="6716112"/>
                          <a:pt x="2704437" y="6715644"/>
                          <a:pt x="2686218" y="6711907"/>
                        </a:cubicBezTo>
                        <a:cubicBezTo>
                          <a:pt x="2661925" y="6707235"/>
                          <a:pt x="2637633" y="6702564"/>
                          <a:pt x="2613807" y="6697425"/>
                        </a:cubicBezTo>
                        <a:cubicBezTo>
                          <a:pt x="2534856" y="6680607"/>
                          <a:pt x="2456372" y="6660519"/>
                          <a:pt x="2378823" y="6637627"/>
                        </a:cubicBezTo>
                        <a:cubicBezTo>
                          <a:pt x="2081705" y="6549800"/>
                          <a:pt x="1798602" y="6417125"/>
                          <a:pt x="1541661" y="6243339"/>
                        </a:cubicBezTo>
                        <a:cubicBezTo>
                          <a:pt x="1028712" y="5896235"/>
                          <a:pt x="636292" y="5392630"/>
                          <a:pt x="391030" y="4826424"/>
                        </a:cubicBezTo>
                        <a:cubicBezTo>
                          <a:pt x="126614" y="4214436"/>
                          <a:pt x="30845" y="3528636"/>
                          <a:pt x="118205" y="2867596"/>
                        </a:cubicBezTo>
                        <a:cubicBezTo>
                          <a:pt x="202762" y="2227578"/>
                          <a:pt x="465777" y="1610919"/>
                          <a:pt x="900241" y="1129270"/>
                        </a:cubicBezTo>
                        <a:cubicBezTo>
                          <a:pt x="1111868" y="894753"/>
                          <a:pt x="1359933" y="695273"/>
                          <a:pt x="1632758" y="536437"/>
                        </a:cubicBezTo>
                        <a:cubicBezTo>
                          <a:pt x="1704234" y="494859"/>
                          <a:pt x="1777580" y="456551"/>
                          <a:pt x="1851859" y="420579"/>
                        </a:cubicBezTo>
                        <a:cubicBezTo>
                          <a:pt x="1890167" y="402360"/>
                          <a:pt x="1928474" y="384607"/>
                          <a:pt x="1967249" y="367322"/>
                        </a:cubicBezTo>
                        <a:cubicBezTo>
                          <a:pt x="1984534" y="359380"/>
                          <a:pt x="2002286" y="350504"/>
                          <a:pt x="2020506" y="344431"/>
                        </a:cubicBezTo>
                        <a:cubicBezTo>
                          <a:pt x="2040127" y="337424"/>
                          <a:pt x="2060215" y="338825"/>
                          <a:pt x="2080303" y="337891"/>
                        </a:cubicBezTo>
                        <a:cubicBezTo>
                          <a:pt x="2238205" y="329949"/>
                          <a:pt x="2394706" y="293043"/>
                          <a:pt x="2544199" y="244458"/>
                        </a:cubicBezTo>
                        <a:cubicBezTo>
                          <a:pt x="2682948" y="199142"/>
                          <a:pt x="2820295" y="142148"/>
                          <a:pt x="2943159" y="62730"/>
                        </a:cubicBezTo>
                        <a:cubicBezTo>
                          <a:pt x="2943159" y="62730"/>
                          <a:pt x="2943159" y="62730"/>
                          <a:pt x="2943159" y="62730"/>
                        </a:cubicBezTo>
                        <a:cubicBezTo>
                          <a:pt x="2943627" y="62263"/>
                          <a:pt x="2944094" y="62263"/>
                          <a:pt x="2944094" y="61796"/>
                        </a:cubicBezTo>
                        <a:cubicBezTo>
                          <a:pt x="2948766" y="58525"/>
                          <a:pt x="2950634" y="53854"/>
                          <a:pt x="2951101" y="49182"/>
                        </a:cubicBezTo>
                        <a:cubicBezTo>
                          <a:pt x="2951101" y="48715"/>
                          <a:pt x="2951101" y="48715"/>
                          <a:pt x="2951101" y="48248"/>
                        </a:cubicBezTo>
                        <a:cubicBezTo>
                          <a:pt x="2951101" y="48248"/>
                          <a:pt x="2951101" y="47781"/>
                          <a:pt x="2951101" y="47781"/>
                        </a:cubicBezTo>
                        <a:cubicBezTo>
                          <a:pt x="2952035" y="41707"/>
                          <a:pt x="2949233" y="35167"/>
                          <a:pt x="2942692" y="3189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>
                    <a:off x="11692922" y="6720267"/>
                    <a:ext cx="180865" cy="64095"/>
                  </a:xfrm>
                  <a:custGeom>
                    <a:avLst/>
                    <a:gdLst>
                      <a:gd name="connsiteX0" fmla="*/ 433530 w 696077"/>
                      <a:gd name="connsiteY0" fmla="*/ 282 h 246676"/>
                      <a:gd name="connsiteX1" fmla="*/ 0 w 696077"/>
                      <a:gd name="connsiteY1" fmla="*/ 139497 h 246676"/>
                      <a:gd name="connsiteX2" fmla="*/ 276095 w 696077"/>
                      <a:gd name="connsiteY2" fmla="*/ 246478 h 246676"/>
                      <a:gd name="connsiteX3" fmla="*/ 696078 w 696077"/>
                      <a:gd name="connsiteY3" fmla="*/ 141366 h 246676"/>
                      <a:gd name="connsiteX4" fmla="*/ 433530 w 696077"/>
                      <a:gd name="connsiteY4" fmla="*/ 282 h 24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077" h="246676">
                        <a:moveTo>
                          <a:pt x="433530" y="282"/>
                        </a:moveTo>
                        <a:cubicBezTo>
                          <a:pt x="291979" y="-4390"/>
                          <a:pt x="129405" y="49334"/>
                          <a:pt x="0" y="139497"/>
                        </a:cubicBezTo>
                        <a:cubicBezTo>
                          <a:pt x="46249" y="212375"/>
                          <a:pt x="142953" y="249748"/>
                          <a:pt x="276095" y="246478"/>
                        </a:cubicBezTo>
                        <a:cubicBezTo>
                          <a:pt x="409705" y="243208"/>
                          <a:pt x="555928" y="202098"/>
                          <a:pt x="696078" y="141366"/>
                        </a:cubicBezTo>
                        <a:cubicBezTo>
                          <a:pt x="665245" y="62415"/>
                          <a:pt x="575549" y="4486"/>
                          <a:pt x="433530" y="28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>
                    <a:off x="11664044" y="6572371"/>
                    <a:ext cx="129043" cy="157802"/>
                  </a:xfrm>
                  <a:custGeom>
                    <a:avLst/>
                    <a:gdLst>
                      <a:gd name="connsiteX0" fmla="*/ 398448 w 496634"/>
                      <a:gd name="connsiteY0" fmla="*/ 294315 h 607316"/>
                      <a:gd name="connsiteX1" fmla="*/ 478333 w 496634"/>
                      <a:gd name="connsiteY1" fmla="*/ 0 h 607316"/>
                      <a:gd name="connsiteX2" fmla="*/ 63957 w 496634"/>
                      <a:gd name="connsiteY2" fmla="*/ 311133 h 607316"/>
                      <a:gd name="connsiteX3" fmla="*/ 38730 w 496634"/>
                      <a:gd name="connsiteY3" fmla="*/ 607316 h 607316"/>
                      <a:gd name="connsiteX4" fmla="*/ 398448 w 496634"/>
                      <a:gd name="connsiteY4" fmla="*/ 294315 h 607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6634" h="607316">
                        <a:moveTo>
                          <a:pt x="398448" y="294315"/>
                        </a:moveTo>
                        <a:cubicBezTo>
                          <a:pt x="489545" y="178458"/>
                          <a:pt x="519911" y="75214"/>
                          <a:pt x="478333" y="0"/>
                        </a:cubicBezTo>
                        <a:cubicBezTo>
                          <a:pt x="298474" y="71476"/>
                          <a:pt x="145244" y="186866"/>
                          <a:pt x="63957" y="311133"/>
                        </a:cubicBezTo>
                        <a:cubicBezTo>
                          <a:pt x="-17797" y="435866"/>
                          <a:pt x="-15461" y="540979"/>
                          <a:pt x="38730" y="607316"/>
                        </a:cubicBezTo>
                        <a:cubicBezTo>
                          <a:pt x="175610" y="518555"/>
                          <a:pt x="306883" y="410172"/>
                          <a:pt x="398448" y="29431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>
                    <a:off x="11694767" y="8060319"/>
                    <a:ext cx="113644" cy="188391"/>
                  </a:xfrm>
                  <a:custGeom>
                    <a:avLst/>
                    <a:gdLst>
                      <a:gd name="connsiteX0" fmla="*/ 402138 w 437370"/>
                      <a:gd name="connsiteY0" fmla="*/ 725042 h 725041"/>
                      <a:gd name="connsiteX1" fmla="*/ 376911 w 437370"/>
                      <a:gd name="connsiteY1" fmla="*/ 365791 h 725041"/>
                      <a:gd name="connsiteX2" fmla="*/ 73720 w 437370"/>
                      <a:gd name="connsiteY2" fmla="*/ 0 h 725041"/>
                      <a:gd name="connsiteX3" fmla="*/ 32610 w 437370"/>
                      <a:gd name="connsiteY3" fmla="*/ 354579 h 725041"/>
                      <a:gd name="connsiteX4" fmla="*/ 402138 w 437370"/>
                      <a:gd name="connsiteY4" fmla="*/ 725042 h 725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7370" h="725041">
                        <a:moveTo>
                          <a:pt x="402138" y="725042"/>
                        </a:moveTo>
                        <a:cubicBezTo>
                          <a:pt x="458198" y="630674"/>
                          <a:pt x="445585" y="503605"/>
                          <a:pt x="376911" y="365791"/>
                        </a:cubicBezTo>
                        <a:cubicBezTo>
                          <a:pt x="307303" y="227510"/>
                          <a:pt x="197519" y="102777"/>
                          <a:pt x="73720" y="0"/>
                        </a:cubicBezTo>
                        <a:cubicBezTo>
                          <a:pt x="375" y="79885"/>
                          <a:pt x="-27188" y="205086"/>
                          <a:pt x="32610" y="354579"/>
                        </a:cubicBezTo>
                        <a:cubicBezTo>
                          <a:pt x="91473" y="504072"/>
                          <a:pt x="230221" y="642821"/>
                          <a:pt x="402138" y="72504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>
                    <a:off x="11545923" y="8235351"/>
                    <a:ext cx="233182" cy="92358"/>
                  </a:xfrm>
                  <a:custGeom>
                    <a:avLst/>
                    <a:gdLst>
                      <a:gd name="connsiteX0" fmla="*/ 0 w 897426"/>
                      <a:gd name="connsiteY0" fmla="*/ 103268 h 355451"/>
                      <a:gd name="connsiteX1" fmla="*/ 551256 w 897426"/>
                      <a:gd name="connsiteY1" fmla="*/ 354136 h 355451"/>
                      <a:gd name="connsiteX2" fmla="*/ 897426 w 897426"/>
                      <a:gd name="connsiteY2" fmla="*/ 199504 h 355451"/>
                      <a:gd name="connsiteX3" fmla="*/ 363923 w 897426"/>
                      <a:gd name="connsiteY3" fmla="*/ 8433 h 355451"/>
                      <a:gd name="connsiteX4" fmla="*/ 0 w 897426"/>
                      <a:gd name="connsiteY4" fmla="*/ 103268 h 355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7426" h="355451">
                        <a:moveTo>
                          <a:pt x="0" y="103268"/>
                        </a:moveTo>
                        <a:cubicBezTo>
                          <a:pt x="161172" y="247622"/>
                          <a:pt x="368127" y="342924"/>
                          <a:pt x="551256" y="354136"/>
                        </a:cubicBezTo>
                        <a:cubicBezTo>
                          <a:pt x="735320" y="365816"/>
                          <a:pt x="853513" y="298544"/>
                          <a:pt x="897426" y="199504"/>
                        </a:cubicBezTo>
                        <a:cubicBezTo>
                          <a:pt x="720838" y="107005"/>
                          <a:pt x="535840" y="33660"/>
                          <a:pt x="363923" y="8433"/>
                        </a:cubicBezTo>
                        <a:cubicBezTo>
                          <a:pt x="193407" y="-16794"/>
                          <a:pt x="65403" y="14506"/>
                          <a:pt x="0" y="103268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>
                    <a:off x="11572849" y="7941968"/>
                    <a:ext cx="90178" cy="202350"/>
                  </a:xfrm>
                  <a:custGeom>
                    <a:avLst/>
                    <a:gdLst>
                      <a:gd name="connsiteX0" fmla="*/ 271976 w 347061"/>
                      <a:gd name="connsiteY0" fmla="*/ 778766 h 778765"/>
                      <a:gd name="connsiteX1" fmla="*/ 330839 w 347061"/>
                      <a:gd name="connsiteY1" fmla="*/ 422318 h 778765"/>
                      <a:gd name="connsiteX2" fmla="*/ 122950 w 347061"/>
                      <a:gd name="connsiteY2" fmla="*/ 0 h 778765"/>
                      <a:gd name="connsiteX3" fmla="*/ 5691 w 347061"/>
                      <a:gd name="connsiteY3" fmla="*/ 337761 h 778765"/>
                      <a:gd name="connsiteX4" fmla="*/ 271976 w 347061"/>
                      <a:gd name="connsiteY4" fmla="*/ 778766 h 77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7061" h="778765">
                        <a:moveTo>
                          <a:pt x="271976" y="778766"/>
                        </a:moveTo>
                        <a:cubicBezTo>
                          <a:pt x="346255" y="698414"/>
                          <a:pt x="364475" y="571811"/>
                          <a:pt x="330839" y="422318"/>
                        </a:cubicBezTo>
                        <a:cubicBezTo>
                          <a:pt x="296268" y="272358"/>
                          <a:pt x="219653" y="126602"/>
                          <a:pt x="122950" y="0"/>
                        </a:cubicBezTo>
                        <a:cubicBezTo>
                          <a:pt x="35123" y="62133"/>
                          <a:pt x="-18134" y="178457"/>
                          <a:pt x="5691" y="337761"/>
                        </a:cubicBezTo>
                        <a:cubicBezTo>
                          <a:pt x="28582" y="496130"/>
                          <a:pt x="129490" y="661507"/>
                          <a:pt x="271976" y="778766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>
                    <a:off x="11399411" y="8088332"/>
                    <a:ext cx="216310" cy="115100"/>
                  </a:xfrm>
                  <a:custGeom>
                    <a:avLst/>
                    <a:gdLst>
                      <a:gd name="connsiteX0" fmla="*/ 832490 w 832490"/>
                      <a:gd name="connsiteY0" fmla="*/ 343939 h 442973"/>
                      <a:gd name="connsiteX1" fmla="*/ 369996 w 832490"/>
                      <a:gd name="connsiteY1" fmla="*/ 43084 h 442973"/>
                      <a:gd name="connsiteX2" fmla="*/ 0 w 832490"/>
                      <a:gd name="connsiteY2" fmla="*/ 57566 h 442973"/>
                      <a:gd name="connsiteX3" fmla="*/ 470436 w 832490"/>
                      <a:gd name="connsiteY3" fmla="*/ 420554 h 442973"/>
                      <a:gd name="connsiteX4" fmla="*/ 832490 w 832490"/>
                      <a:gd name="connsiteY4" fmla="*/ 343939 h 442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2490" h="442973">
                        <a:moveTo>
                          <a:pt x="832490" y="343939"/>
                        </a:moveTo>
                        <a:cubicBezTo>
                          <a:pt x="688136" y="215468"/>
                          <a:pt x="528832" y="104750"/>
                          <a:pt x="369996" y="43084"/>
                        </a:cubicBezTo>
                        <a:cubicBezTo>
                          <a:pt x="211626" y="-18115"/>
                          <a:pt x="81754" y="-14845"/>
                          <a:pt x="0" y="57566"/>
                        </a:cubicBezTo>
                        <a:cubicBezTo>
                          <a:pt x="123799" y="233221"/>
                          <a:pt x="299921" y="370100"/>
                          <a:pt x="470436" y="420554"/>
                        </a:cubicBezTo>
                        <a:cubicBezTo>
                          <a:pt x="641886" y="471476"/>
                          <a:pt x="768021" y="431299"/>
                          <a:pt x="832490" y="343939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>
                    <a:off x="11475157" y="7806137"/>
                    <a:ext cx="75869" cy="201500"/>
                  </a:xfrm>
                  <a:custGeom>
                    <a:avLst/>
                    <a:gdLst>
                      <a:gd name="connsiteX0" fmla="*/ 291974 w 291988"/>
                      <a:gd name="connsiteY0" fmla="*/ 447545 h 775495"/>
                      <a:gd name="connsiteX1" fmla="*/ 179387 w 291988"/>
                      <a:gd name="connsiteY1" fmla="*/ 0 h 775495"/>
                      <a:gd name="connsiteX2" fmla="*/ 929 w 291988"/>
                      <a:gd name="connsiteY2" fmla="*/ 298519 h 775495"/>
                      <a:gd name="connsiteX3" fmla="*/ 161634 w 291988"/>
                      <a:gd name="connsiteY3" fmla="*/ 775496 h 775495"/>
                      <a:gd name="connsiteX4" fmla="*/ 291974 w 291988"/>
                      <a:gd name="connsiteY4" fmla="*/ 447545 h 775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988" h="775495">
                        <a:moveTo>
                          <a:pt x="291974" y="447545"/>
                        </a:moveTo>
                        <a:cubicBezTo>
                          <a:pt x="290572" y="297118"/>
                          <a:pt x="247126" y="141551"/>
                          <a:pt x="179387" y="0"/>
                        </a:cubicBezTo>
                        <a:cubicBezTo>
                          <a:pt x="83150" y="41110"/>
                          <a:pt x="9805" y="141551"/>
                          <a:pt x="929" y="298519"/>
                        </a:cubicBezTo>
                        <a:cubicBezTo>
                          <a:pt x="-8414" y="454552"/>
                          <a:pt x="53252" y="633477"/>
                          <a:pt x="161634" y="775496"/>
                        </a:cubicBezTo>
                        <a:cubicBezTo>
                          <a:pt x="248527" y="714764"/>
                          <a:pt x="292908" y="597506"/>
                          <a:pt x="291974" y="44754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>
                    <a:off x="11294533" y="7910553"/>
                    <a:ext cx="189483" cy="137610"/>
                  </a:xfrm>
                  <a:custGeom>
                    <a:avLst/>
                    <a:gdLst>
                      <a:gd name="connsiteX0" fmla="*/ 729247 w 729246"/>
                      <a:gd name="connsiteY0" fmla="*/ 473144 h 529607"/>
                      <a:gd name="connsiteX1" fmla="*/ 355046 w 729246"/>
                      <a:gd name="connsiteY1" fmla="*/ 89601 h 529607"/>
                      <a:gd name="connsiteX2" fmla="*/ 0 w 729246"/>
                      <a:gd name="connsiteY2" fmla="*/ 27468 h 529607"/>
                      <a:gd name="connsiteX3" fmla="*/ 372799 w 729246"/>
                      <a:gd name="connsiteY3" fmla="*/ 470341 h 529607"/>
                      <a:gd name="connsiteX4" fmla="*/ 729247 w 729246"/>
                      <a:gd name="connsiteY4" fmla="*/ 473144 h 52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9246" h="529607">
                        <a:moveTo>
                          <a:pt x="729247" y="473144"/>
                        </a:moveTo>
                        <a:cubicBezTo>
                          <a:pt x="621331" y="320381"/>
                          <a:pt x="493328" y="181165"/>
                          <a:pt x="355046" y="89601"/>
                        </a:cubicBezTo>
                        <a:cubicBezTo>
                          <a:pt x="216765" y="-1497"/>
                          <a:pt x="92032" y="-24855"/>
                          <a:pt x="0" y="27468"/>
                        </a:cubicBezTo>
                        <a:cubicBezTo>
                          <a:pt x="83156" y="219940"/>
                          <a:pt x="222371" y="386718"/>
                          <a:pt x="372799" y="470341"/>
                        </a:cubicBezTo>
                        <a:cubicBezTo>
                          <a:pt x="522759" y="554898"/>
                          <a:pt x="649828" y="542752"/>
                          <a:pt x="729247" y="473144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>
                    <a:off x="11403834" y="7656347"/>
                    <a:ext cx="74282" cy="192882"/>
                  </a:xfrm>
                  <a:custGeom>
                    <a:avLst/>
                    <a:gdLst>
                      <a:gd name="connsiteX0" fmla="*/ 270751 w 285882"/>
                      <a:gd name="connsiteY0" fmla="*/ 454553 h 742327"/>
                      <a:gd name="connsiteX1" fmla="*/ 246926 w 285882"/>
                      <a:gd name="connsiteY1" fmla="*/ 0 h 742327"/>
                      <a:gd name="connsiteX2" fmla="*/ 18014 w 285882"/>
                      <a:gd name="connsiteY2" fmla="*/ 250401 h 742327"/>
                      <a:gd name="connsiteX3" fmla="*/ 80147 w 285882"/>
                      <a:gd name="connsiteY3" fmla="*/ 742327 h 742327"/>
                      <a:gd name="connsiteX4" fmla="*/ 270751 w 285882"/>
                      <a:gd name="connsiteY4" fmla="*/ 454553 h 742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882" h="742327">
                        <a:moveTo>
                          <a:pt x="270751" y="454553"/>
                        </a:moveTo>
                        <a:cubicBezTo>
                          <a:pt x="298781" y="309264"/>
                          <a:pt x="286168" y="150428"/>
                          <a:pt x="246926" y="0"/>
                        </a:cubicBezTo>
                        <a:cubicBezTo>
                          <a:pt x="146018" y="20088"/>
                          <a:pt x="56789" y="101375"/>
                          <a:pt x="18014" y="250401"/>
                        </a:cubicBezTo>
                        <a:cubicBezTo>
                          <a:pt x="-20760" y="398493"/>
                          <a:pt x="4467" y="583491"/>
                          <a:pt x="80147" y="742327"/>
                        </a:cubicBezTo>
                        <a:cubicBezTo>
                          <a:pt x="176384" y="702151"/>
                          <a:pt x="242721" y="598907"/>
                          <a:pt x="270751" y="45455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19" name="任意多边形: 形状 118"/>
                  <p:cNvSpPr/>
                  <p:nvPr/>
                </p:nvSpPr>
                <p:spPr>
                  <a:xfrm>
                    <a:off x="11227650" y="7714369"/>
                    <a:ext cx="160351" cy="159987"/>
                  </a:xfrm>
                  <a:custGeom>
                    <a:avLst/>
                    <a:gdLst>
                      <a:gd name="connsiteX0" fmla="*/ 617127 w 617126"/>
                      <a:gd name="connsiteY0" fmla="*/ 588162 h 615726"/>
                      <a:gd name="connsiteX1" fmla="*/ 331221 w 617126"/>
                      <a:gd name="connsiteY1" fmla="*/ 142019 h 615726"/>
                      <a:gd name="connsiteX2" fmla="*/ 0 w 617126"/>
                      <a:gd name="connsiteY2" fmla="*/ 9343 h 615726"/>
                      <a:gd name="connsiteX3" fmla="*/ 274694 w 617126"/>
                      <a:gd name="connsiteY3" fmla="*/ 511080 h 615726"/>
                      <a:gd name="connsiteX4" fmla="*/ 617127 w 617126"/>
                      <a:gd name="connsiteY4" fmla="*/ 588162 h 61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7126" h="615726">
                        <a:moveTo>
                          <a:pt x="617127" y="588162"/>
                        </a:moveTo>
                        <a:cubicBezTo>
                          <a:pt x="544249" y="419048"/>
                          <a:pt x="447545" y="258810"/>
                          <a:pt x="331221" y="142019"/>
                        </a:cubicBezTo>
                        <a:cubicBezTo>
                          <a:pt x="215364" y="26161"/>
                          <a:pt x="98572" y="-21957"/>
                          <a:pt x="0" y="9343"/>
                        </a:cubicBezTo>
                        <a:cubicBezTo>
                          <a:pt x="44381" y="211159"/>
                          <a:pt x="146223" y="399894"/>
                          <a:pt x="274694" y="511080"/>
                        </a:cubicBezTo>
                        <a:cubicBezTo>
                          <a:pt x="403164" y="623667"/>
                          <a:pt x="526964" y="638616"/>
                          <a:pt x="617127" y="58816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20" name="任意多边形: 形状 119"/>
                  <p:cNvSpPr/>
                  <p:nvPr/>
                </p:nvSpPr>
                <p:spPr>
                  <a:xfrm>
                    <a:off x="11360348" y="7501698"/>
                    <a:ext cx="86154" cy="179775"/>
                  </a:xfrm>
                  <a:custGeom>
                    <a:avLst/>
                    <a:gdLst>
                      <a:gd name="connsiteX0" fmla="*/ 268061 w 331572"/>
                      <a:gd name="connsiteY0" fmla="*/ 448957 h 691883"/>
                      <a:gd name="connsiteX1" fmla="*/ 328326 w 331572"/>
                      <a:gd name="connsiteY1" fmla="*/ 11 h 691883"/>
                      <a:gd name="connsiteX2" fmla="*/ 57369 w 331572"/>
                      <a:gd name="connsiteY2" fmla="*/ 198089 h 691883"/>
                      <a:gd name="connsiteX3" fmla="*/ 27938 w 331572"/>
                      <a:gd name="connsiteY3" fmla="*/ 691884 h 691883"/>
                      <a:gd name="connsiteX4" fmla="*/ 268061 w 331572"/>
                      <a:gd name="connsiteY4" fmla="*/ 448957 h 691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572" h="691883">
                        <a:moveTo>
                          <a:pt x="268061" y="448957"/>
                        </a:moveTo>
                        <a:cubicBezTo>
                          <a:pt x="322253" y="313012"/>
                          <a:pt x="339538" y="154643"/>
                          <a:pt x="328326" y="11"/>
                        </a:cubicBezTo>
                        <a:cubicBezTo>
                          <a:pt x="225549" y="-924"/>
                          <a:pt x="122306" y="60275"/>
                          <a:pt x="57369" y="198089"/>
                        </a:cubicBezTo>
                        <a:cubicBezTo>
                          <a:pt x="-7567" y="334969"/>
                          <a:pt x="-17377" y="520901"/>
                          <a:pt x="27938" y="691884"/>
                        </a:cubicBezTo>
                        <a:cubicBezTo>
                          <a:pt x="129313" y="671796"/>
                          <a:pt x="213403" y="584436"/>
                          <a:pt x="268061" y="44895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21" name="任意多边形: 形状 120"/>
                  <p:cNvSpPr/>
                  <p:nvPr/>
                </p:nvSpPr>
                <p:spPr>
                  <a:xfrm>
                    <a:off x="11197789" y="7511378"/>
                    <a:ext cx="130247" cy="182595"/>
                  </a:xfrm>
                  <a:custGeom>
                    <a:avLst/>
                    <a:gdLst>
                      <a:gd name="connsiteX0" fmla="*/ 501269 w 501269"/>
                      <a:gd name="connsiteY0" fmla="*/ 692937 h 702737"/>
                      <a:gd name="connsiteX1" fmla="*/ 302257 w 501269"/>
                      <a:gd name="connsiteY1" fmla="*/ 198208 h 702737"/>
                      <a:gd name="connsiteX2" fmla="*/ 0 w 501269"/>
                      <a:gd name="connsiteY2" fmla="*/ 1064 h 702737"/>
                      <a:gd name="connsiteX3" fmla="*/ 178458 w 501269"/>
                      <a:gd name="connsiteY3" fmla="*/ 547648 h 702737"/>
                      <a:gd name="connsiteX4" fmla="*/ 501269 w 501269"/>
                      <a:gd name="connsiteY4" fmla="*/ 692937 h 702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1269" h="702737">
                        <a:moveTo>
                          <a:pt x="501269" y="692937"/>
                        </a:moveTo>
                        <a:cubicBezTo>
                          <a:pt x="461093" y="512611"/>
                          <a:pt x="395223" y="336022"/>
                          <a:pt x="302257" y="198208"/>
                        </a:cubicBezTo>
                        <a:cubicBezTo>
                          <a:pt x="208823" y="61328"/>
                          <a:pt x="103244" y="-9681"/>
                          <a:pt x="0" y="1064"/>
                        </a:cubicBezTo>
                        <a:cubicBezTo>
                          <a:pt x="7007" y="207551"/>
                          <a:pt x="72878" y="412637"/>
                          <a:pt x="178458" y="547648"/>
                        </a:cubicBezTo>
                        <a:cubicBezTo>
                          <a:pt x="284037" y="683594"/>
                          <a:pt x="403164" y="723770"/>
                          <a:pt x="501269" y="69293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22" name="任意多边形: 形状 121"/>
                  <p:cNvSpPr/>
                  <p:nvPr/>
                </p:nvSpPr>
                <p:spPr>
                  <a:xfrm>
                    <a:off x="11341191" y="7344811"/>
                    <a:ext cx="109687" cy="160052"/>
                  </a:xfrm>
                  <a:custGeom>
                    <a:avLst/>
                    <a:gdLst>
                      <a:gd name="connsiteX0" fmla="*/ 2161 w 422143"/>
                      <a:gd name="connsiteY0" fmla="*/ 615954 h 615975"/>
                      <a:gd name="connsiteX1" fmla="*/ 281059 w 422143"/>
                      <a:gd name="connsiteY1" fmla="*/ 429555 h 615975"/>
                      <a:gd name="connsiteX2" fmla="*/ 422143 w 422143"/>
                      <a:gd name="connsiteY2" fmla="*/ 5835 h 615975"/>
                      <a:gd name="connsiteX3" fmla="*/ 121288 w 422143"/>
                      <a:gd name="connsiteY3" fmla="*/ 143182 h 615975"/>
                      <a:gd name="connsiteX4" fmla="*/ 2161 w 422143"/>
                      <a:gd name="connsiteY4" fmla="*/ 615954 h 615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143" h="615975">
                        <a:moveTo>
                          <a:pt x="2161" y="615954"/>
                        </a:moveTo>
                        <a:cubicBezTo>
                          <a:pt x="104938" y="617356"/>
                          <a:pt x="203042" y="549617"/>
                          <a:pt x="281059" y="429555"/>
                        </a:cubicBezTo>
                        <a:cubicBezTo>
                          <a:pt x="359076" y="308559"/>
                          <a:pt x="404391" y="158598"/>
                          <a:pt x="422143" y="5835"/>
                        </a:cubicBezTo>
                        <a:cubicBezTo>
                          <a:pt x="322170" y="-16122"/>
                          <a:pt x="210050" y="22653"/>
                          <a:pt x="121288" y="143182"/>
                        </a:cubicBezTo>
                        <a:cubicBezTo>
                          <a:pt x="32527" y="262776"/>
                          <a:pt x="-10453" y="441234"/>
                          <a:pt x="2161" y="615954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23" name="任意多边形: 形状 122"/>
                  <p:cNvSpPr/>
                  <p:nvPr/>
                </p:nvSpPr>
                <p:spPr>
                  <a:xfrm>
                    <a:off x="11203929" y="7305906"/>
                    <a:ext cx="97523" cy="200809"/>
                  </a:xfrm>
                  <a:custGeom>
                    <a:avLst/>
                    <a:gdLst>
                      <a:gd name="connsiteX0" fmla="*/ 375328 w 375327"/>
                      <a:gd name="connsiteY0" fmla="*/ 771759 h 772833"/>
                      <a:gd name="connsiteX1" fmla="*/ 271149 w 375327"/>
                      <a:gd name="connsiteY1" fmla="*/ 252270 h 772833"/>
                      <a:gd name="connsiteX2" fmla="*/ 12807 w 375327"/>
                      <a:gd name="connsiteY2" fmla="*/ 0 h 772833"/>
                      <a:gd name="connsiteX3" fmla="*/ 86619 w 375327"/>
                      <a:gd name="connsiteY3" fmla="*/ 565738 h 772833"/>
                      <a:gd name="connsiteX4" fmla="*/ 375328 w 375327"/>
                      <a:gd name="connsiteY4" fmla="*/ 771759 h 77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327" h="772833">
                        <a:moveTo>
                          <a:pt x="375328" y="771759"/>
                        </a:moveTo>
                        <a:cubicBezTo>
                          <a:pt x="368787" y="588629"/>
                          <a:pt x="337020" y="404566"/>
                          <a:pt x="271149" y="252270"/>
                        </a:cubicBezTo>
                        <a:cubicBezTo>
                          <a:pt x="205746" y="100441"/>
                          <a:pt x="115116" y="10745"/>
                          <a:pt x="12807" y="0"/>
                        </a:cubicBezTo>
                        <a:cubicBezTo>
                          <a:pt x="-18494" y="201349"/>
                          <a:pt x="8135" y="413442"/>
                          <a:pt x="86619" y="565738"/>
                        </a:cubicBezTo>
                        <a:cubicBezTo>
                          <a:pt x="165103" y="718969"/>
                          <a:pt x="274420" y="782036"/>
                          <a:pt x="375328" y="771759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24" name="任意多边形: 形状 123"/>
                  <p:cNvSpPr/>
                  <p:nvPr/>
                </p:nvSpPr>
                <p:spPr>
                  <a:xfrm>
                    <a:off x="11349157" y="7189877"/>
                    <a:ext cx="137530" cy="140119"/>
                  </a:xfrm>
                  <a:custGeom>
                    <a:avLst/>
                    <a:gdLst>
                      <a:gd name="connsiteX0" fmla="*/ 309264 w 529299"/>
                      <a:gd name="connsiteY0" fmla="*/ 407773 h 539262"/>
                      <a:gd name="connsiteX1" fmla="*/ 529299 w 529299"/>
                      <a:gd name="connsiteY1" fmla="*/ 21894 h 539262"/>
                      <a:gd name="connsiteX2" fmla="*/ 206487 w 529299"/>
                      <a:gd name="connsiteY2" fmla="*/ 95239 h 539262"/>
                      <a:gd name="connsiteX3" fmla="*/ 0 w 529299"/>
                      <a:gd name="connsiteY3" fmla="*/ 533908 h 539262"/>
                      <a:gd name="connsiteX4" fmla="*/ 309264 w 529299"/>
                      <a:gd name="connsiteY4" fmla="*/ 407773 h 539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299" h="539262">
                        <a:moveTo>
                          <a:pt x="309264" y="407773"/>
                        </a:moveTo>
                        <a:cubicBezTo>
                          <a:pt x="408770" y="304996"/>
                          <a:pt x="482116" y="167649"/>
                          <a:pt x="529299" y="21894"/>
                        </a:cubicBezTo>
                        <a:cubicBezTo>
                          <a:pt x="434932" y="-20151"/>
                          <a:pt x="317206" y="-4735"/>
                          <a:pt x="206487" y="95239"/>
                        </a:cubicBezTo>
                        <a:cubicBezTo>
                          <a:pt x="96236" y="194278"/>
                          <a:pt x="20088" y="360122"/>
                          <a:pt x="0" y="533908"/>
                        </a:cubicBezTo>
                        <a:cubicBezTo>
                          <a:pt x="100908" y="555865"/>
                          <a:pt x="210225" y="509615"/>
                          <a:pt x="309264" y="40777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25" name="任意多边形: 形状 124"/>
                  <p:cNvSpPr/>
                  <p:nvPr/>
                </p:nvSpPr>
                <p:spPr>
                  <a:xfrm>
                    <a:off x="11238050" y="7106347"/>
                    <a:ext cx="76724" cy="215460"/>
                  </a:xfrm>
                  <a:custGeom>
                    <a:avLst/>
                    <a:gdLst>
                      <a:gd name="connsiteX0" fmla="*/ 273909 w 295282"/>
                      <a:gd name="connsiteY0" fmla="*/ 829220 h 829220"/>
                      <a:gd name="connsiteX1" fmla="*/ 269704 w 295282"/>
                      <a:gd name="connsiteY1" fmla="*/ 299454 h 829220"/>
                      <a:gd name="connsiteX2" fmla="*/ 64618 w 295282"/>
                      <a:gd name="connsiteY2" fmla="*/ 0 h 829220"/>
                      <a:gd name="connsiteX3" fmla="*/ 28646 w 295282"/>
                      <a:gd name="connsiteY3" fmla="*/ 568541 h 829220"/>
                      <a:gd name="connsiteX4" fmla="*/ 273909 w 295282"/>
                      <a:gd name="connsiteY4" fmla="*/ 829220 h 829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282" h="829220">
                        <a:moveTo>
                          <a:pt x="273909" y="829220"/>
                        </a:moveTo>
                        <a:cubicBezTo>
                          <a:pt x="301471" y="648894"/>
                          <a:pt x="304742" y="462027"/>
                          <a:pt x="269704" y="299454"/>
                        </a:cubicBezTo>
                        <a:cubicBezTo>
                          <a:pt x="234199" y="137814"/>
                          <a:pt x="163190" y="31300"/>
                          <a:pt x="64618" y="0"/>
                        </a:cubicBezTo>
                        <a:cubicBezTo>
                          <a:pt x="-5924" y="190604"/>
                          <a:pt x="-19939" y="403632"/>
                          <a:pt x="28646" y="568541"/>
                        </a:cubicBezTo>
                        <a:cubicBezTo>
                          <a:pt x="76764" y="734385"/>
                          <a:pt x="172534" y="818475"/>
                          <a:pt x="273909" y="829220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26" name="任意多边形: 形状 125"/>
                  <p:cNvSpPr/>
                  <p:nvPr/>
                </p:nvSpPr>
                <p:spPr>
                  <a:xfrm>
                    <a:off x="11389943" y="7043636"/>
                    <a:ext cx="159015" cy="117542"/>
                  </a:xfrm>
                  <a:custGeom>
                    <a:avLst/>
                    <a:gdLst>
                      <a:gd name="connsiteX0" fmla="*/ 321878 w 611987"/>
                      <a:gd name="connsiteY0" fmla="*/ 373092 h 452371"/>
                      <a:gd name="connsiteX1" fmla="*/ 611988 w 611987"/>
                      <a:gd name="connsiteY1" fmla="*/ 46076 h 452371"/>
                      <a:gd name="connsiteX2" fmla="*/ 285439 w 611987"/>
                      <a:gd name="connsiteY2" fmla="*/ 53083 h 452371"/>
                      <a:gd name="connsiteX3" fmla="*/ 0 w 611987"/>
                      <a:gd name="connsiteY3" fmla="*/ 431488 h 452371"/>
                      <a:gd name="connsiteX4" fmla="*/ 321878 w 611987"/>
                      <a:gd name="connsiteY4" fmla="*/ 373092 h 45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1987" h="452371">
                        <a:moveTo>
                          <a:pt x="321878" y="373092"/>
                        </a:moveTo>
                        <a:cubicBezTo>
                          <a:pt x="437735" y="294608"/>
                          <a:pt x="535840" y="176882"/>
                          <a:pt x="611988" y="46076"/>
                        </a:cubicBezTo>
                        <a:cubicBezTo>
                          <a:pt x="529767" y="-12320"/>
                          <a:pt x="412041" y="-20729"/>
                          <a:pt x="285439" y="53083"/>
                        </a:cubicBezTo>
                        <a:cubicBezTo>
                          <a:pt x="158837" y="126428"/>
                          <a:pt x="52790" y="269381"/>
                          <a:pt x="0" y="431488"/>
                        </a:cubicBezTo>
                        <a:cubicBezTo>
                          <a:pt x="92966" y="473533"/>
                          <a:pt x="206487" y="451109"/>
                          <a:pt x="321878" y="37309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27" name="任意多边形: 形状 126"/>
                  <p:cNvSpPr/>
                  <p:nvPr/>
                </p:nvSpPr>
                <p:spPr>
                  <a:xfrm>
                    <a:off x="11304505" y="6925240"/>
                    <a:ext cx="74760" cy="216310"/>
                  </a:xfrm>
                  <a:custGeom>
                    <a:avLst/>
                    <a:gdLst>
                      <a:gd name="connsiteX0" fmla="*/ 187264 w 287720"/>
                      <a:gd name="connsiteY0" fmla="*/ 832490 h 832490"/>
                      <a:gd name="connsiteX1" fmla="*/ 287704 w 287720"/>
                      <a:gd name="connsiteY1" fmla="*/ 326082 h 832490"/>
                      <a:gd name="connsiteX2" fmla="*/ 150357 w 287720"/>
                      <a:gd name="connsiteY2" fmla="*/ 0 h 832490"/>
                      <a:gd name="connsiteX3" fmla="*/ 2266 w 287720"/>
                      <a:gd name="connsiteY3" fmla="*/ 534905 h 832490"/>
                      <a:gd name="connsiteX4" fmla="*/ 187264 w 287720"/>
                      <a:gd name="connsiteY4" fmla="*/ 832490 h 832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20" h="832490">
                        <a:moveTo>
                          <a:pt x="187264" y="832490"/>
                        </a:moveTo>
                        <a:cubicBezTo>
                          <a:pt x="248462" y="666179"/>
                          <a:pt x="288639" y="488189"/>
                          <a:pt x="287704" y="326082"/>
                        </a:cubicBezTo>
                        <a:cubicBezTo>
                          <a:pt x="286303" y="164910"/>
                          <a:pt x="239586" y="49052"/>
                          <a:pt x="150357" y="0"/>
                        </a:cubicBezTo>
                        <a:cubicBezTo>
                          <a:pt x="43376" y="168180"/>
                          <a:pt x="-12216" y="368127"/>
                          <a:pt x="2266" y="534905"/>
                        </a:cubicBezTo>
                        <a:cubicBezTo>
                          <a:pt x="16281" y="702618"/>
                          <a:pt x="91495" y="801657"/>
                          <a:pt x="187264" y="832490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28" name="任意多边形: 形状 127"/>
                  <p:cNvSpPr/>
                  <p:nvPr/>
                </p:nvSpPr>
                <p:spPr>
                  <a:xfrm>
                    <a:off x="11464595" y="6912984"/>
                    <a:ext cx="170547" cy="94312"/>
                  </a:xfrm>
                  <a:custGeom>
                    <a:avLst/>
                    <a:gdLst>
                      <a:gd name="connsiteX0" fmla="*/ 656369 w 656368"/>
                      <a:gd name="connsiteY0" fmla="*/ 74263 h 362968"/>
                      <a:gd name="connsiteX1" fmla="*/ 345703 w 656368"/>
                      <a:gd name="connsiteY1" fmla="*/ 21940 h 362968"/>
                      <a:gd name="connsiteX2" fmla="*/ 0 w 656368"/>
                      <a:gd name="connsiteY2" fmla="*/ 319525 h 362968"/>
                      <a:gd name="connsiteX3" fmla="*/ 313469 w 656368"/>
                      <a:gd name="connsiteY3" fmla="*/ 326065 h 362968"/>
                      <a:gd name="connsiteX4" fmla="*/ 656369 w 656368"/>
                      <a:gd name="connsiteY4" fmla="*/ 74263 h 362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6368" h="362968">
                        <a:moveTo>
                          <a:pt x="656369" y="74263"/>
                        </a:moveTo>
                        <a:cubicBezTo>
                          <a:pt x="590965" y="5122"/>
                          <a:pt x="481181" y="-23375"/>
                          <a:pt x="345703" y="21940"/>
                        </a:cubicBezTo>
                        <a:cubicBezTo>
                          <a:pt x="210692" y="66788"/>
                          <a:pt x="82221" y="179842"/>
                          <a:pt x="0" y="319525"/>
                        </a:cubicBezTo>
                        <a:cubicBezTo>
                          <a:pt x="78017" y="375585"/>
                          <a:pt x="188735" y="376986"/>
                          <a:pt x="313469" y="326065"/>
                        </a:cubicBezTo>
                        <a:cubicBezTo>
                          <a:pt x="438202" y="274677"/>
                          <a:pt x="555461" y="183112"/>
                          <a:pt x="656369" y="7426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29" name="任意多边形: 形状 128"/>
                  <p:cNvSpPr/>
                  <p:nvPr/>
                </p:nvSpPr>
                <p:spPr>
                  <a:xfrm>
                    <a:off x="11402718" y="6774478"/>
                    <a:ext cx="85684" cy="201622"/>
                  </a:xfrm>
                  <a:custGeom>
                    <a:avLst/>
                    <a:gdLst>
                      <a:gd name="connsiteX0" fmla="*/ 118079 w 329765"/>
                      <a:gd name="connsiteY0" fmla="*/ 775963 h 775963"/>
                      <a:gd name="connsiteX1" fmla="*/ 315223 w 329765"/>
                      <a:gd name="connsiteY1" fmla="*/ 327016 h 775963"/>
                      <a:gd name="connsiteX2" fmla="*/ 253090 w 329765"/>
                      <a:gd name="connsiteY2" fmla="*/ 0 h 775963"/>
                      <a:gd name="connsiteX3" fmla="*/ 4558 w 329765"/>
                      <a:gd name="connsiteY3" fmla="*/ 466232 h 775963"/>
                      <a:gd name="connsiteX4" fmla="*/ 118079 w 329765"/>
                      <a:gd name="connsiteY4" fmla="*/ 775963 h 775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9765" h="775963">
                        <a:moveTo>
                          <a:pt x="118079" y="775963"/>
                        </a:moveTo>
                        <a:cubicBezTo>
                          <a:pt x="209177" y="633945"/>
                          <a:pt x="282989" y="476977"/>
                          <a:pt x="315223" y="327016"/>
                        </a:cubicBezTo>
                        <a:cubicBezTo>
                          <a:pt x="346991" y="177523"/>
                          <a:pt x="326902" y="62133"/>
                          <a:pt x="253090" y="0"/>
                        </a:cubicBezTo>
                        <a:cubicBezTo>
                          <a:pt x="117612" y="135945"/>
                          <a:pt x="25113" y="309731"/>
                          <a:pt x="4558" y="466232"/>
                        </a:cubicBezTo>
                        <a:cubicBezTo>
                          <a:pt x="-15998" y="623200"/>
                          <a:pt x="34923" y="729247"/>
                          <a:pt x="118079" y="77596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30" name="任意多边形: 形状 129"/>
                  <p:cNvSpPr/>
                  <p:nvPr/>
                </p:nvSpPr>
                <p:spPr>
                  <a:xfrm>
                    <a:off x="11566802" y="6804747"/>
                    <a:ext cx="180622" cy="77681"/>
                  </a:xfrm>
                  <a:custGeom>
                    <a:avLst/>
                    <a:gdLst>
                      <a:gd name="connsiteX0" fmla="*/ 401763 w 695143"/>
                      <a:gd name="connsiteY0" fmla="*/ 4505 h 298963"/>
                      <a:gd name="connsiteX1" fmla="*/ 0 w 695143"/>
                      <a:gd name="connsiteY1" fmla="*/ 225475 h 298963"/>
                      <a:gd name="connsiteX2" fmla="*/ 302724 w 695143"/>
                      <a:gd name="connsiteY2" fmla="*/ 288075 h 298963"/>
                      <a:gd name="connsiteX3" fmla="*/ 695143 w 695143"/>
                      <a:gd name="connsiteY3" fmla="*/ 108683 h 298963"/>
                      <a:gd name="connsiteX4" fmla="*/ 401763 w 695143"/>
                      <a:gd name="connsiteY4" fmla="*/ 4505 h 298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143" h="298963">
                        <a:moveTo>
                          <a:pt x="401763" y="4505"/>
                        </a:moveTo>
                        <a:cubicBezTo>
                          <a:pt x="259744" y="23659"/>
                          <a:pt x="109317" y="107749"/>
                          <a:pt x="0" y="225475"/>
                        </a:cubicBezTo>
                        <a:cubicBezTo>
                          <a:pt x="63535" y="293214"/>
                          <a:pt x="170048" y="314236"/>
                          <a:pt x="302724" y="288075"/>
                        </a:cubicBezTo>
                        <a:cubicBezTo>
                          <a:pt x="435399" y="261446"/>
                          <a:pt x="570877" y="194642"/>
                          <a:pt x="695143" y="108683"/>
                        </a:cubicBezTo>
                        <a:cubicBezTo>
                          <a:pt x="646558" y="31133"/>
                          <a:pt x="544249" y="-15116"/>
                          <a:pt x="401763" y="450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31" name="任意多边形: 形状 130"/>
                  <p:cNvSpPr/>
                  <p:nvPr/>
                </p:nvSpPr>
                <p:spPr>
                  <a:xfrm>
                    <a:off x="11522499" y="6653821"/>
                    <a:ext cx="107425" cy="184992"/>
                  </a:xfrm>
                  <a:custGeom>
                    <a:avLst/>
                    <a:gdLst>
                      <a:gd name="connsiteX0" fmla="*/ 71931 w 413435"/>
                      <a:gd name="connsiteY0" fmla="*/ 711961 h 711961"/>
                      <a:gd name="connsiteX1" fmla="*/ 361107 w 413435"/>
                      <a:gd name="connsiteY1" fmla="*/ 321410 h 711961"/>
                      <a:gd name="connsiteX2" fmla="*/ 372786 w 413435"/>
                      <a:gd name="connsiteY2" fmla="*/ 0 h 711961"/>
                      <a:gd name="connsiteX3" fmla="*/ 28485 w 413435"/>
                      <a:gd name="connsiteY3" fmla="*/ 397558 h 711961"/>
                      <a:gd name="connsiteX4" fmla="*/ 71931 w 413435"/>
                      <a:gd name="connsiteY4" fmla="*/ 711961 h 711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3435" h="711961">
                        <a:moveTo>
                          <a:pt x="71931" y="711961"/>
                        </a:moveTo>
                        <a:cubicBezTo>
                          <a:pt x="190125" y="593768"/>
                          <a:pt x="296171" y="458290"/>
                          <a:pt x="361107" y="321410"/>
                        </a:cubicBezTo>
                        <a:cubicBezTo>
                          <a:pt x="425576" y="184998"/>
                          <a:pt x="431649" y="71476"/>
                          <a:pt x="372786" y="0"/>
                        </a:cubicBezTo>
                        <a:cubicBezTo>
                          <a:pt x="209278" y="105112"/>
                          <a:pt x="81742" y="252737"/>
                          <a:pt x="28485" y="397558"/>
                        </a:cubicBezTo>
                        <a:cubicBezTo>
                          <a:pt x="-25239" y="542847"/>
                          <a:pt x="1389" y="652631"/>
                          <a:pt x="71931" y="711961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</p:grpSp>
            <p:grpSp>
              <p:nvGrpSpPr>
                <p:cNvPr id="85" name="组合 84"/>
                <p:cNvGrpSpPr/>
                <p:nvPr/>
              </p:nvGrpSpPr>
              <p:grpSpPr>
                <a:xfrm flipH="1">
                  <a:off x="5324213" y="1112579"/>
                  <a:ext cx="401537" cy="815361"/>
                  <a:chOff x="11197789" y="6572371"/>
                  <a:chExt cx="877544" cy="1781956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11308490" y="6585932"/>
                    <a:ext cx="766843" cy="1768395"/>
                  </a:xfrm>
                  <a:custGeom>
                    <a:avLst/>
                    <a:gdLst>
                      <a:gd name="connsiteX0" fmla="*/ 2942692 w 2951276"/>
                      <a:gd name="connsiteY0" fmla="*/ 31897 h 6805854"/>
                      <a:gd name="connsiteX1" fmla="*/ 2935218 w 2951276"/>
                      <a:gd name="connsiteY1" fmla="*/ 29561 h 6805854"/>
                      <a:gd name="connsiteX2" fmla="*/ 2502622 w 2951276"/>
                      <a:gd name="connsiteY2" fmla="*/ 18349 h 6805854"/>
                      <a:gd name="connsiteX3" fmla="*/ 2087778 w 2951276"/>
                      <a:gd name="connsiteY3" fmla="*/ 183726 h 6805854"/>
                      <a:gd name="connsiteX4" fmla="*/ 2018637 w 2951276"/>
                      <a:gd name="connsiteY4" fmla="*/ 238384 h 6805854"/>
                      <a:gd name="connsiteX5" fmla="*/ 1927073 w 2951276"/>
                      <a:gd name="connsiteY5" fmla="*/ 289306 h 6805854"/>
                      <a:gd name="connsiteX6" fmla="*/ 1703300 w 2951276"/>
                      <a:gd name="connsiteY6" fmla="*/ 397221 h 6805854"/>
                      <a:gd name="connsiteX7" fmla="*/ 1298267 w 2951276"/>
                      <a:gd name="connsiteY7" fmla="*/ 651359 h 6805854"/>
                      <a:gd name="connsiteX8" fmla="*/ 209770 w 2951276"/>
                      <a:gd name="connsiteY8" fmla="*/ 2121532 h 6805854"/>
                      <a:gd name="connsiteX9" fmla="*/ 74759 w 2951276"/>
                      <a:gd name="connsiteY9" fmla="*/ 4099513 h 6805854"/>
                      <a:gd name="connsiteX10" fmla="*/ 877817 w 2951276"/>
                      <a:gd name="connsiteY10" fmla="*/ 5769165 h 6805854"/>
                      <a:gd name="connsiteX11" fmla="*/ 2393305 w 2951276"/>
                      <a:gd name="connsiteY11" fmla="*/ 6733397 h 6805854"/>
                      <a:gd name="connsiteX12" fmla="*/ 2631092 w 2951276"/>
                      <a:gd name="connsiteY12" fmla="*/ 6790391 h 6805854"/>
                      <a:gd name="connsiteX13" fmla="*/ 2769374 w 2951276"/>
                      <a:gd name="connsiteY13" fmla="*/ 6759558 h 6805854"/>
                      <a:gd name="connsiteX14" fmla="*/ 2742745 w 2951276"/>
                      <a:gd name="connsiteY14" fmla="*/ 6723586 h 6805854"/>
                      <a:gd name="connsiteX15" fmla="*/ 2686218 w 2951276"/>
                      <a:gd name="connsiteY15" fmla="*/ 6711907 h 6805854"/>
                      <a:gd name="connsiteX16" fmla="*/ 2613807 w 2951276"/>
                      <a:gd name="connsiteY16" fmla="*/ 6697425 h 6805854"/>
                      <a:gd name="connsiteX17" fmla="*/ 2378823 w 2951276"/>
                      <a:gd name="connsiteY17" fmla="*/ 6637627 h 6805854"/>
                      <a:gd name="connsiteX18" fmla="*/ 1541661 w 2951276"/>
                      <a:gd name="connsiteY18" fmla="*/ 6243339 h 6805854"/>
                      <a:gd name="connsiteX19" fmla="*/ 391030 w 2951276"/>
                      <a:gd name="connsiteY19" fmla="*/ 4826424 h 6805854"/>
                      <a:gd name="connsiteX20" fmla="*/ 118205 w 2951276"/>
                      <a:gd name="connsiteY20" fmla="*/ 2867596 h 6805854"/>
                      <a:gd name="connsiteX21" fmla="*/ 900241 w 2951276"/>
                      <a:gd name="connsiteY21" fmla="*/ 1129270 h 6805854"/>
                      <a:gd name="connsiteX22" fmla="*/ 1632758 w 2951276"/>
                      <a:gd name="connsiteY22" fmla="*/ 536437 h 6805854"/>
                      <a:gd name="connsiteX23" fmla="*/ 1851859 w 2951276"/>
                      <a:gd name="connsiteY23" fmla="*/ 420579 h 6805854"/>
                      <a:gd name="connsiteX24" fmla="*/ 1967249 w 2951276"/>
                      <a:gd name="connsiteY24" fmla="*/ 367322 h 6805854"/>
                      <a:gd name="connsiteX25" fmla="*/ 2020506 w 2951276"/>
                      <a:gd name="connsiteY25" fmla="*/ 344431 h 6805854"/>
                      <a:gd name="connsiteX26" fmla="*/ 2080303 w 2951276"/>
                      <a:gd name="connsiteY26" fmla="*/ 337891 h 6805854"/>
                      <a:gd name="connsiteX27" fmla="*/ 2544199 w 2951276"/>
                      <a:gd name="connsiteY27" fmla="*/ 244458 h 6805854"/>
                      <a:gd name="connsiteX28" fmla="*/ 2943159 w 2951276"/>
                      <a:gd name="connsiteY28" fmla="*/ 62730 h 6805854"/>
                      <a:gd name="connsiteX29" fmla="*/ 2943159 w 2951276"/>
                      <a:gd name="connsiteY29" fmla="*/ 62730 h 6805854"/>
                      <a:gd name="connsiteX30" fmla="*/ 2944094 w 2951276"/>
                      <a:gd name="connsiteY30" fmla="*/ 61796 h 6805854"/>
                      <a:gd name="connsiteX31" fmla="*/ 2951101 w 2951276"/>
                      <a:gd name="connsiteY31" fmla="*/ 49182 h 6805854"/>
                      <a:gd name="connsiteX32" fmla="*/ 2951101 w 2951276"/>
                      <a:gd name="connsiteY32" fmla="*/ 48248 h 6805854"/>
                      <a:gd name="connsiteX33" fmla="*/ 2951101 w 2951276"/>
                      <a:gd name="connsiteY33" fmla="*/ 47781 h 6805854"/>
                      <a:gd name="connsiteX34" fmla="*/ 2942692 w 2951276"/>
                      <a:gd name="connsiteY34" fmla="*/ 31897 h 680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2951276" h="6805854">
                        <a:moveTo>
                          <a:pt x="2942692" y="31897"/>
                        </a:moveTo>
                        <a:cubicBezTo>
                          <a:pt x="2940356" y="30495"/>
                          <a:pt x="2938020" y="29561"/>
                          <a:pt x="2935218" y="29561"/>
                        </a:cubicBezTo>
                        <a:cubicBezTo>
                          <a:pt x="2795068" y="-8746"/>
                          <a:pt x="2645107" y="-6878"/>
                          <a:pt x="2502622" y="18349"/>
                        </a:cubicBezTo>
                        <a:cubicBezTo>
                          <a:pt x="2355931" y="44510"/>
                          <a:pt x="2210176" y="97767"/>
                          <a:pt x="2087778" y="183726"/>
                        </a:cubicBezTo>
                        <a:cubicBezTo>
                          <a:pt x="2063952" y="200544"/>
                          <a:pt x="2040594" y="218763"/>
                          <a:pt x="2018637" y="238384"/>
                        </a:cubicBezTo>
                        <a:cubicBezTo>
                          <a:pt x="1991075" y="263144"/>
                          <a:pt x="1961176" y="274356"/>
                          <a:pt x="1927073" y="289306"/>
                        </a:cubicBezTo>
                        <a:cubicBezTo>
                          <a:pt x="1851392" y="322474"/>
                          <a:pt x="1776645" y="358446"/>
                          <a:pt x="1703300" y="397221"/>
                        </a:cubicBezTo>
                        <a:cubicBezTo>
                          <a:pt x="1562216" y="471968"/>
                          <a:pt x="1426738" y="556525"/>
                          <a:pt x="1298267" y="651359"/>
                        </a:cubicBezTo>
                        <a:cubicBezTo>
                          <a:pt x="796530" y="1020888"/>
                          <a:pt x="420929" y="1536639"/>
                          <a:pt x="209770" y="2121532"/>
                        </a:cubicBezTo>
                        <a:cubicBezTo>
                          <a:pt x="-17740" y="2751271"/>
                          <a:pt x="-56048" y="3444546"/>
                          <a:pt x="74759" y="4099513"/>
                        </a:cubicBezTo>
                        <a:cubicBezTo>
                          <a:pt x="196689" y="4711501"/>
                          <a:pt x="468113" y="5296393"/>
                          <a:pt x="877817" y="5769165"/>
                        </a:cubicBezTo>
                        <a:cubicBezTo>
                          <a:pt x="1277712" y="6230259"/>
                          <a:pt x="1805142" y="6568487"/>
                          <a:pt x="2393305" y="6733397"/>
                        </a:cubicBezTo>
                        <a:cubicBezTo>
                          <a:pt x="2471789" y="6755353"/>
                          <a:pt x="2551207" y="6774507"/>
                          <a:pt x="2631092" y="6790391"/>
                        </a:cubicBezTo>
                        <a:cubicBezTo>
                          <a:pt x="2667064" y="6797398"/>
                          <a:pt x="2776381" y="6834771"/>
                          <a:pt x="2769374" y="6759558"/>
                        </a:cubicBezTo>
                        <a:cubicBezTo>
                          <a:pt x="2767972" y="6743674"/>
                          <a:pt x="2757227" y="6730127"/>
                          <a:pt x="2742745" y="6723586"/>
                        </a:cubicBezTo>
                        <a:cubicBezTo>
                          <a:pt x="2725927" y="6716112"/>
                          <a:pt x="2704437" y="6715644"/>
                          <a:pt x="2686218" y="6711907"/>
                        </a:cubicBezTo>
                        <a:cubicBezTo>
                          <a:pt x="2661925" y="6707235"/>
                          <a:pt x="2637633" y="6702564"/>
                          <a:pt x="2613807" y="6697425"/>
                        </a:cubicBezTo>
                        <a:cubicBezTo>
                          <a:pt x="2534856" y="6680607"/>
                          <a:pt x="2456372" y="6660519"/>
                          <a:pt x="2378823" y="6637627"/>
                        </a:cubicBezTo>
                        <a:cubicBezTo>
                          <a:pt x="2081705" y="6549800"/>
                          <a:pt x="1798602" y="6417125"/>
                          <a:pt x="1541661" y="6243339"/>
                        </a:cubicBezTo>
                        <a:cubicBezTo>
                          <a:pt x="1028712" y="5896235"/>
                          <a:pt x="636292" y="5392630"/>
                          <a:pt x="391030" y="4826424"/>
                        </a:cubicBezTo>
                        <a:cubicBezTo>
                          <a:pt x="126614" y="4214436"/>
                          <a:pt x="30845" y="3528636"/>
                          <a:pt x="118205" y="2867596"/>
                        </a:cubicBezTo>
                        <a:cubicBezTo>
                          <a:pt x="202762" y="2227578"/>
                          <a:pt x="465777" y="1610919"/>
                          <a:pt x="900241" y="1129270"/>
                        </a:cubicBezTo>
                        <a:cubicBezTo>
                          <a:pt x="1111868" y="894753"/>
                          <a:pt x="1359933" y="695273"/>
                          <a:pt x="1632758" y="536437"/>
                        </a:cubicBezTo>
                        <a:cubicBezTo>
                          <a:pt x="1704234" y="494859"/>
                          <a:pt x="1777580" y="456551"/>
                          <a:pt x="1851859" y="420579"/>
                        </a:cubicBezTo>
                        <a:cubicBezTo>
                          <a:pt x="1890167" y="402360"/>
                          <a:pt x="1928474" y="384607"/>
                          <a:pt x="1967249" y="367322"/>
                        </a:cubicBezTo>
                        <a:cubicBezTo>
                          <a:pt x="1984534" y="359380"/>
                          <a:pt x="2002286" y="350504"/>
                          <a:pt x="2020506" y="344431"/>
                        </a:cubicBezTo>
                        <a:cubicBezTo>
                          <a:pt x="2040127" y="337424"/>
                          <a:pt x="2060215" y="338825"/>
                          <a:pt x="2080303" y="337891"/>
                        </a:cubicBezTo>
                        <a:cubicBezTo>
                          <a:pt x="2238205" y="329949"/>
                          <a:pt x="2394706" y="293043"/>
                          <a:pt x="2544199" y="244458"/>
                        </a:cubicBezTo>
                        <a:cubicBezTo>
                          <a:pt x="2682948" y="199142"/>
                          <a:pt x="2820295" y="142148"/>
                          <a:pt x="2943159" y="62730"/>
                        </a:cubicBezTo>
                        <a:cubicBezTo>
                          <a:pt x="2943159" y="62730"/>
                          <a:pt x="2943159" y="62730"/>
                          <a:pt x="2943159" y="62730"/>
                        </a:cubicBezTo>
                        <a:cubicBezTo>
                          <a:pt x="2943627" y="62263"/>
                          <a:pt x="2944094" y="62263"/>
                          <a:pt x="2944094" y="61796"/>
                        </a:cubicBezTo>
                        <a:cubicBezTo>
                          <a:pt x="2948766" y="58525"/>
                          <a:pt x="2950634" y="53854"/>
                          <a:pt x="2951101" y="49182"/>
                        </a:cubicBezTo>
                        <a:cubicBezTo>
                          <a:pt x="2951101" y="48715"/>
                          <a:pt x="2951101" y="48715"/>
                          <a:pt x="2951101" y="48248"/>
                        </a:cubicBezTo>
                        <a:cubicBezTo>
                          <a:pt x="2951101" y="48248"/>
                          <a:pt x="2951101" y="47781"/>
                          <a:pt x="2951101" y="47781"/>
                        </a:cubicBezTo>
                        <a:cubicBezTo>
                          <a:pt x="2952035" y="41707"/>
                          <a:pt x="2949233" y="35167"/>
                          <a:pt x="2942692" y="3189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11692922" y="6720267"/>
                    <a:ext cx="180865" cy="64095"/>
                  </a:xfrm>
                  <a:custGeom>
                    <a:avLst/>
                    <a:gdLst>
                      <a:gd name="connsiteX0" fmla="*/ 433530 w 696077"/>
                      <a:gd name="connsiteY0" fmla="*/ 282 h 246676"/>
                      <a:gd name="connsiteX1" fmla="*/ 0 w 696077"/>
                      <a:gd name="connsiteY1" fmla="*/ 139497 h 246676"/>
                      <a:gd name="connsiteX2" fmla="*/ 276095 w 696077"/>
                      <a:gd name="connsiteY2" fmla="*/ 246478 h 246676"/>
                      <a:gd name="connsiteX3" fmla="*/ 696078 w 696077"/>
                      <a:gd name="connsiteY3" fmla="*/ 141366 h 246676"/>
                      <a:gd name="connsiteX4" fmla="*/ 433530 w 696077"/>
                      <a:gd name="connsiteY4" fmla="*/ 282 h 24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077" h="246676">
                        <a:moveTo>
                          <a:pt x="433530" y="282"/>
                        </a:moveTo>
                        <a:cubicBezTo>
                          <a:pt x="291979" y="-4390"/>
                          <a:pt x="129405" y="49334"/>
                          <a:pt x="0" y="139497"/>
                        </a:cubicBezTo>
                        <a:cubicBezTo>
                          <a:pt x="46249" y="212375"/>
                          <a:pt x="142953" y="249748"/>
                          <a:pt x="276095" y="246478"/>
                        </a:cubicBezTo>
                        <a:cubicBezTo>
                          <a:pt x="409705" y="243208"/>
                          <a:pt x="555928" y="202098"/>
                          <a:pt x="696078" y="141366"/>
                        </a:cubicBezTo>
                        <a:cubicBezTo>
                          <a:pt x="665245" y="62415"/>
                          <a:pt x="575549" y="4486"/>
                          <a:pt x="433530" y="28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11664044" y="6572371"/>
                    <a:ext cx="129043" cy="157802"/>
                  </a:xfrm>
                  <a:custGeom>
                    <a:avLst/>
                    <a:gdLst>
                      <a:gd name="connsiteX0" fmla="*/ 398448 w 496634"/>
                      <a:gd name="connsiteY0" fmla="*/ 294315 h 607316"/>
                      <a:gd name="connsiteX1" fmla="*/ 478333 w 496634"/>
                      <a:gd name="connsiteY1" fmla="*/ 0 h 607316"/>
                      <a:gd name="connsiteX2" fmla="*/ 63957 w 496634"/>
                      <a:gd name="connsiteY2" fmla="*/ 311133 h 607316"/>
                      <a:gd name="connsiteX3" fmla="*/ 38730 w 496634"/>
                      <a:gd name="connsiteY3" fmla="*/ 607316 h 607316"/>
                      <a:gd name="connsiteX4" fmla="*/ 398448 w 496634"/>
                      <a:gd name="connsiteY4" fmla="*/ 294315 h 607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6634" h="607316">
                        <a:moveTo>
                          <a:pt x="398448" y="294315"/>
                        </a:moveTo>
                        <a:cubicBezTo>
                          <a:pt x="489545" y="178458"/>
                          <a:pt x="519911" y="75214"/>
                          <a:pt x="478333" y="0"/>
                        </a:cubicBezTo>
                        <a:cubicBezTo>
                          <a:pt x="298474" y="71476"/>
                          <a:pt x="145244" y="186866"/>
                          <a:pt x="63957" y="311133"/>
                        </a:cubicBezTo>
                        <a:cubicBezTo>
                          <a:pt x="-17797" y="435866"/>
                          <a:pt x="-15461" y="540979"/>
                          <a:pt x="38730" y="607316"/>
                        </a:cubicBezTo>
                        <a:cubicBezTo>
                          <a:pt x="175610" y="518555"/>
                          <a:pt x="306883" y="410172"/>
                          <a:pt x="398448" y="29431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11694767" y="8060319"/>
                    <a:ext cx="113644" cy="188391"/>
                  </a:xfrm>
                  <a:custGeom>
                    <a:avLst/>
                    <a:gdLst>
                      <a:gd name="connsiteX0" fmla="*/ 402138 w 437370"/>
                      <a:gd name="connsiteY0" fmla="*/ 725042 h 725041"/>
                      <a:gd name="connsiteX1" fmla="*/ 376911 w 437370"/>
                      <a:gd name="connsiteY1" fmla="*/ 365791 h 725041"/>
                      <a:gd name="connsiteX2" fmla="*/ 73720 w 437370"/>
                      <a:gd name="connsiteY2" fmla="*/ 0 h 725041"/>
                      <a:gd name="connsiteX3" fmla="*/ 32610 w 437370"/>
                      <a:gd name="connsiteY3" fmla="*/ 354579 h 725041"/>
                      <a:gd name="connsiteX4" fmla="*/ 402138 w 437370"/>
                      <a:gd name="connsiteY4" fmla="*/ 725042 h 725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7370" h="725041">
                        <a:moveTo>
                          <a:pt x="402138" y="725042"/>
                        </a:moveTo>
                        <a:cubicBezTo>
                          <a:pt x="458198" y="630674"/>
                          <a:pt x="445585" y="503605"/>
                          <a:pt x="376911" y="365791"/>
                        </a:cubicBezTo>
                        <a:cubicBezTo>
                          <a:pt x="307303" y="227510"/>
                          <a:pt x="197519" y="102777"/>
                          <a:pt x="73720" y="0"/>
                        </a:cubicBezTo>
                        <a:cubicBezTo>
                          <a:pt x="375" y="79885"/>
                          <a:pt x="-27188" y="205086"/>
                          <a:pt x="32610" y="354579"/>
                        </a:cubicBezTo>
                        <a:cubicBezTo>
                          <a:pt x="91473" y="504072"/>
                          <a:pt x="230221" y="642821"/>
                          <a:pt x="402138" y="72504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11545923" y="8235351"/>
                    <a:ext cx="233182" cy="92358"/>
                  </a:xfrm>
                  <a:custGeom>
                    <a:avLst/>
                    <a:gdLst>
                      <a:gd name="connsiteX0" fmla="*/ 0 w 897426"/>
                      <a:gd name="connsiteY0" fmla="*/ 103268 h 355451"/>
                      <a:gd name="connsiteX1" fmla="*/ 551256 w 897426"/>
                      <a:gd name="connsiteY1" fmla="*/ 354136 h 355451"/>
                      <a:gd name="connsiteX2" fmla="*/ 897426 w 897426"/>
                      <a:gd name="connsiteY2" fmla="*/ 199504 h 355451"/>
                      <a:gd name="connsiteX3" fmla="*/ 363923 w 897426"/>
                      <a:gd name="connsiteY3" fmla="*/ 8433 h 355451"/>
                      <a:gd name="connsiteX4" fmla="*/ 0 w 897426"/>
                      <a:gd name="connsiteY4" fmla="*/ 103268 h 355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7426" h="355451">
                        <a:moveTo>
                          <a:pt x="0" y="103268"/>
                        </a:moveTo>
                        <a:cubicBezTo>
                          <a:pt x="161172" y="247622"/>
                          <a:pt x="368127" y="342924"/>
                          <a:pt x="551256" y="354136"/>
                        </a:cubicBezTo>
                        <a:cubicBezTo>
                          <a:pt x="735320" y="365816"/>
                          <a:pt x="853513" y="298544"/>
                          <a:pt x="897426" y="199504"/>
                        </a:cubicBezTo>
                        <a:cubicBezTo>
                          <a:pt x="720838" y="107005"/>
                          <a:pt x="535840" y="33660"/>
                          <a:pt x="363923" y="8433"/>
                        </a:cubicBezTo>
                        <a:cubicBezTo>
                          <a:pt x="193407" y="-16794"/>
                          <a:pt x="65403" y="14506"/>
                          <a:pt x="0" y="103268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11572849" y="7941968"/>
                    <a:ext cx="90178" cy="202350"/>
                  </a:xfrm>
                  <a:custGeom>
                    <a:avLst/>
                    <a:gdLst>
                      <a:gd name="connsiteX0" fmla="*/ 271976 w 347061"/>
                      <a:gd name="connsiteY0" fmla="*/ 778766 h 778765"/>
                      <a:gd name="connsiteX1" fmla="*/ 330839 w 347061"/>
                      <a:gd name="connsiteY1" fmla="*/ 422318 h 778765"/>
                      <a:gd name="connsiteX2" fmla="*/ 122950 w 347061"/>
                      <a:gd name="connsiteY2" fmla="*/ 0 h 778765"/>
                      <a:gd name="connsiteX3" fmla="*/ 5691 w 347061"/>
                      <a:gd name="connsiteY3" fmla="*/ 337761 h 778765"/>
                      <a:gd name="connsiteX4" fmla="*/ 271976 w 347061"/>
                      <a:gd name="connsiteY4" fmla="*/ 778766 h 77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7061" h="778765">
                        <a:moveTo>
                          <a:pt x="271976" y="778766"/>
                        </a:moveTo>
                        <a:cubicBezTo>
                          <a:pt x="346255" y="698414"/>
                          <a:pt x="364475" y="571811"/>
                          <a:pt x="330839" y="422318"/>
                        </a:cubicBezTo>
                        <a:cubicBezTo>
                          <a:pt x="296268" y="272358"/>
                          <a:pt x="219653" y="126602"/>
                          <a:pt x="122950" y="0"/>
                        </a:cubicBezTo>
                        <a:cubicBezTo>
                          <a:pt x="35123" y="62133"/>
                          <a:pt x="-18134" y="178457"/>
                          <a:pt x="5691" y="337761"/>
                        </a:cubicBezTo>
                        <a:cubicBezTo>
                          <a:pt x="28582" y="496130"/>
                          <a:pt x="129490" y="661507"/>
                          <a:pt x="271976" y="778766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11399411" y="8088332"/>
                    <a:ext cx="216310" cy="115100"/>
                  </a:xfrm>
                  <a:custGeom>
                    <a:avLst/>
                    <a:gdLst>
                      <a:gd name="connsiteX0" fmla="*/ 832490 w 832490"/>
                      <a:gd name="connsiteY0" fmla="*/ 343939 h 442973"/>
                      <a:gd name="connsiteX1" fmla="*/ 369996 w 832490"/>
                      <a:gd name="connsiteY1" fmla="*/ 43084 h 442973"/>
                      <a:gd name="connsiteX2" fmla="*/ 0 w 832490"/>
                      <a:gd name="connsiteY2" fmla="*/ 57566 h 442973"/>
                      <a:gd name="connsiteX3" fmla="*/ 470436 w 832490"/>
                      <a:gd name="connsiteY3" fmla="*/ 420554 h 442973"/>
                      <a:gd name="connsiteX4" fmla="*/ 832490 w 832490"/>
                      <a:gd name="connsiteY4" fmla="*/ 343939 h 442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2490" h="442973">
                        <a:moveTo>
                          <a:pt x="832490" y="343939"/>
                        </a:moveTo>
                        <a:cubicBezTo>
                          <a:pt x="688136" y="215468"/>
                          <a:pt x="528832" y="104750"/>
                          <a:pt x="369996" y="43084"/>
                        </a:cubicBezTo>
                        <a:cubicBezTo>
                          <a:pt x="211626" y="-18115"/>
                          <a:pt x="81754" y="-14845"/>
                          <a:pt x="0" y="57566"/>
                        </a:cubicBezTo>
                        <a:cubicBezTo>
                          <a:pt x="123799" y="233221"/>
                          <a:pt x="299921" y="370100"/>
                          <a:pt x="470436" y="420554"/>
                        </a:cubicBezTo>
                        <a:cubicBezTo>
                          <a:pt x="641886" y="471476"/>
                          <a:pt x="768021" y="431299"/>
                          <a:pt x="832490" y="343939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11475157" y="7806137"/>
                    <a:ext cx="75869" cy="201500"/>
                  </a:xfrm>
                  <a:custGeom>
                    <a:avLst/>
                    <a:gdLst>
                      <a:gd name="connsiteX0" fmla="*/ 291974 w 291988"/>
                      <a:gd name="connsiteY0" fmla="*/ 447545 h 775495"/>
                      <a:gd name="connsiteX1" fmla="*/ 179387 w 291988"/>
                      <a:gd name="connsiteY1" fmla="*/ 0 h 775495"/>
                      <a:gd name="connsiteX2" fmla="*/ 929 w 291988"/>
                      <a:gd name="connsiteY2" fmla="*/ 298519 h 775495"/>
                      <a:gd name="connsiteX3" fmla="*/ 161634 w 291988"/>
                      <a:gd name="connsiteY3" fmla="*/ 775496 h 775495"/>
                      <a:gd name="connsiteX4" fmla="*/ 291974 w 291988"/>
                      <a:gd name="connsiteY4" fmla="*/ 447545 h 775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988" h="775495">
                        <a:moveTo>
                          <a:pt x="291974" y="447545"/>
                        </a:moveTo>
                        <a:cubicBezTo>
                          <a:pt x="290572" y="297118"/>
                          <a:pt x="247126" y="141551"/>
                          <a:pt x="179387" y="0"/>
                        </a:cubicBezTo>
                        <a:cubicBezTo>
                          <a:pt x="83150" y="41110"/>
                          <a:pt x="9805" y="141551"/>
                          <a:pt x="929" y="298519"/>
                        </a:cubicBezTo>
                        <a:cubicBezTo>
                          <a:pt x="-8414" y="454552"/>
                          <a:pt x="53252" y="633477"/>
                          <a:pt x="161634" y="775496"/>
                        </a:cubicBezTo>
                        <a:cubicBezTo>
                          <a:pt x="248527" y="714764"/>
                          <a:pt x="292908" y="597506"/>
                          <a:pt x="291974" y="44754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11294533" y="7910553"/>
                    <a:ext cx="189483" cy="137610"/>
                  </a:xfrm>
                  <a:custGeom>
                    <a:avLst/>
                    <a:gdLst>
                      <a:gd name="connsiteX0" fmla="*/ 729247 w 729246"/>
                      <a:gd name="connsiteY0" fmla="*/ 473144 h 529607"/>
                      <a:gd name="connsiteX1" fmla="*/ 355046 w 729246"/>
                      <a:gd name="connsiteY1" fmla="*/ 89601 h 529607"/>
                      <a:gd name="connsiteX2" fmla="*/ 0 w 729246"/>
                      <a:gd name="connsiteY2" fmla="*/ 27468 h 529607"/>
                      <a:gd name="connsiteX3" fmla="*/ 372799 w 729246"/>
                      <a:gd name="connsiteY3" fmla="*/ 470341 h 529607"/>
                      <a:gd name="connsiteX4" fmla="*/ 729247 w 729246"/>
                      <a:gd name="connsiteY4" fmla="*/ 473144 h 52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9246" h="529607">
                        <a:moveTo>
                          <a:pt x="729247" y="473144"/>
                        </a:moveTo>
                        <a:cubicBezTo>
                          <a:pt x="621331" y="320381"/>
                          <a:pt x="493328" y="181165"/>
                          <a:pt x="355046" y="89601"/>
                        </a:cubicBezTo>
                        <a:cubicBezTo>
                          <a:pt x="216765" y="-1497"/>
                          <a:pt x="92032" y="-24855"/>
                          <a:pt x="0" y="27468"/>
                        </a:cubicBezTo>
                        <a:cubicBezTo>
                          <a:pt x="83156" y="219940"/>
                          <a:pt x="222371" y="386718"/>
                          <a:pt x="372799" y="470341"/>
                        </a:cubicBezTo>
                        <a:cubicBezTo>
                          <a:pt x="522759" y="554898"/>
                          <a:pt x="649828" y="542752"/>
                          <a:pt x="729247" y="473144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11403834" y="7656347"/>
                    <a:ext cx="74282" cy="192882"/>
                  </a:xfrm>
                  <a:custGeom>
                    <a:avLst/>
                    <a:gdLst>
                      <a:gd name="connsiteX0" fmla="*/ 270751 w 285882"/>
                      <a:gd name="connsiteY0" fmla="*/ 454553 h 742327"/>
                      <a:gd name="connsiteX1" fmla="*/ 246926 w 285882"/>
                      <a:gd name="connsiteY1" fmla="*/ 0 h 742327"/>
                      <a:gd name="connsiteX2" fmla="*/ 18014 w 285882"/>
                      <a:gd name="connsiteY2" fmla="*/ 250401 h 742327"/>
                      <a:gd name="connsiteX3" fmla="*/ 80147 w 285882"/>
                      <a:gd name="connsiteY3" fmla="*/ 742327 h 742327"/>
                      <a:gd name="connsiteX4" fmla="*/ 270751 w 285882"/>
                      <a:gd name="connsiteY4" fmla="*/ 454553 h 742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882" h="742327">
                        <a:moveTo>
                          <a:pt x="270751" y="454553"/>
                        </a:moveTo>
                        <a:cubicBezTo>
                          <a:pt x="298781" y="309264"/>
                          <a:pt x="286168" y="150428"/>
                          <a:pt x="246926" y="0"/>
                        </a:cubicBezTo>
                        <a:cubicBezTo>
                          <a:pt x="146018" y="20088"/>
                          <a:pt x="56789" y="101375"/>
                          <a:pt x="18014" y="250401"/>
                        </a:cubicBezTo>
                        <a:cubicBezTo>
                          <a:pt x="-20760" y="398493"/>
                          <a:pt x="4467" y="583491"/>
                          <a:pt x="80147" y="742327"/>
                        </a:cubicBezTo>
                        <a:cubicBezTo>
                          <a:pt x="176384" y="702151"/>
                          <a:pt x="242721" y="598907"/>
                          <a:pt x="270751" y="45455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11227650" y="7714369"/>
                    <a:ext cx="160351" cy="159987"/>
                  </a:xfrm>
                  <a:custGeom>
                    <a:avLst/>
                    <a:gdLst>
                      <a:gd name="connsiteX0" fmla="*/ 617127 w 617126"/>
                      <a:gd name="connsiteY0" fmla="*/ 588162 h 615726"/>
                      <a:gd name="connsiteX1" fmla="*/ 331221 w 617126"/>
                      <a:gd name="connsiteY1" fmla="*/ 142019 h 615726"/>
                      <a:gd name="connsiteX2" fmla="*/ 0 w 617126"/>
                      <a:gd name="connsiteY2" fmla="*/ 9343 h 615726"/>
                      <a:gd name="connsiteX3" fmla="*/ 274694 w 617126"/>
                      <a:gd name="connsiteY3" fmla="*/ 511080 h 615726"/>
                      <a:gd name="connsiteX4" fmla="*/ 617127 w 617126"/>
                      <a:gd name="connsiteY4" fmla="*/ 588162 h 61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7126" h="615726">
                        <a:moveTo>
                          <a:pt x="617127" y="588162"/>
                        </a:moveTo>
                        <a:cubicBezTo>
                          <a:pt x="544249" y="419048"/>
                          <a:pt x="447545" y="258810"/>
                          <a:pt x="331221" y="142019"/>
                        </a:cubicBezTo>
                        <a:cubicBezTo>
                          <a:pt x="215364" y="26161"/>
                          <a:pt x="98572" y="-21957"/>
                          <a:pt x="0" y="9343"/>
                        </a:cubicBezTo>
                        <a:cubicBezTo>
                          <a:pt x="44381" y="211159"/>
                          <a:pt x="146223" y="399894"/>
                          <a:pt x="274694" y="511080"/>
                        </a:cubicBezTo>
                        <a:cubicBezTo>
                          <a:pt x="403164" y="623667"/>
                          <a:pt x="526964" y="638616"/>
                          <a:pt x="617127" y="58816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11360348" y="7501698"/>
                    <a:ext cx="86154" cy="179775"/>
                  </a:xfrm>
                  <a:custGeom>
                    <a:avLst/>
                    <a:gdLst>
                      <a:gd name="connsiteX0" fmla="*/ 268061 w 331572"/>
                      <a:gd name="connsiteY0" fmla="*/ 448957 h 691883"/>
                      <a:gd name="connsiteX1" fmla="*/ 328326 w 331572"/>
                      <a:gd name="connsiteY1" fmla="*/ 11 h 691883"/>
                      <a:gd name="connsiteX2" fmla="*/ 57369 w 331572"/>
                      <a:gd name="connsiteY2" fmla="*/ 198089 h 691883"/>
                      <a:gd name="connsiteX3" fmla="*/ 27938 w 331572"/>
                      <a:gd name="connsiteY3" fmla="*/ 691884 h 691883"/>
                      <a:gd name="connsiteX4" fmla="*/ 268061 w 331572"/>
                      <a:gd name="connsiteY4" fmla="*/ 448957 h 691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572" h="691883">
                        <a:moveTo>
                          <a:pt x="268061" y="448957"/>
                        </a:moveTo>
                        <a:cubicBezTo>
                          <a:pt x="322253" y="313012"/>
                          <a:pt x="339538" y="154643"/>
                          <a:pt x="328326" y="11"/>
                        </a:cubicBezTo>
                        <a:cubicBezTo>
                          <a:pt x="225549" y="-924"/>
                          <a:pt x="122306" y="60275"/>
                          <a:pt x="57369" y="198089"/>
                        </a:cubicBezTo>
                        <a:cubicBezTo>
                          <a:pt x="-7567" y="334969"/>
                          <a:pt x="-17377" y="520901"/>
                          <a:pt x="27938" y="691884"/>
                        </a:cubicBezTo>
                        <a:cubicBezTo>
                          <a:pt x="129313" y="671796"/>
                          <a:pt x="213403" y="584436"/>
                          <a:pt x="268061" y="44895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11197789" y="7511378"/>
                    <a:ext cx="130247" cy="182595"/>
                  </a:xfrm>
                  <a:custGeom>
                    <a:avLst/>
                    <a:gdLst>
                      <a:gd name="connsiteX0" fmla="*/ 501269 w 501269"/>
                      <a:gd name="connsiteY0" fmla="*/ 692937 h 702737"/>
                      <a:gd name="connsiteX1" fmla="*/ 302257 w 501269"/>
                      <a:gd name="connsiteY1" fmla="*/ 198208 h 702737"/>
                      <a:gd name="connsiteX2" fmla="*/ 0 w 501269"/>
                      <a:gd name="connsiteY2" fmla="*/ 1064 h 702737"/>
                      <a:gd name="connsiteX3" fmla="*/ 178458 w 501269"/>
                      <a:gd name="connsiteY3" fmla="*/ 547648 h 702737"/>
                      <a:gd name="connsiteX4" fmla="*/ 501269 w 501269"/>
                      <a:gd name="connsiteY4" fmla="*/ 692937 h 702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1269" h="702737">
                        <a:moveTo>
                          <a:pt x="501269" y="692937"/>
                        </a:moveTo>
                        <a:cubicBezTo>
                          <a:pt x="461093" y="512611"/>
                          <a:pt x="395223" y="336022"/>
                          <a:pt x="302257" y="198208"/>
                        </a:cubicBezTo>
                        <a:cubicBezTo>
                          <a:pt x="208823" y="61328"/>
                          <a:pt x="103244" y="-9681"/>
                          <a:pt x="0" y="1064"/>
                        </a:cubicBezTo>
                        <a:cubicBezTo>
                          <a:pt x="7007" y="207551"/>
                          <a:pt x="72878" y="412637"/>
                          <a:pt x="178458" y="547648"/>
                        </a:cubicBezTo>
                        <a:cubicBezTo>
                          <a:pt x="284037" y="683594"/>
                          <a:pt x="403164" y="723770"/>
                          <a:pt x="501269" y="69293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11341191" y="7344811"/>
                    <a:ext cx="109687" cy="160052"/>
                  </a:xfrm>
                  <a:custGeom>
                    <a:avLst/>
                    <a:gdLst>
                      <a:gd name="connsiteX0" fmla="*/ 2161 w 422143"/>
                      <a:gd name="connsiteY0" fmla="*/ 615954 h 615975"/>
                      <a:gd name="connsiteX1" fmla="*/ 281059 w 422143"/>
                      <a:gd name="connsiteY1" fmla="*/ 429555 h 615975"/>
                      <a:gd name="connsiteX2" fmla="*/ 422143 w 422143"/>
                      <a:gd name="connsiteY2" fmla="*/ 5835 h 615975"/>
                      <a:gd name="connsiteX3" fmla="*/ 121288 w 422143"/>
                      <a:gd name="connsiteY3" fmla="*/ 143182 h 615975"/>
                      <a:gd name="connsiteX4" fmla="*/ 2161 w 422143"/>
                      <a:gd name="connsiteY4" fmla="*/ 615954 h 615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143" h="615975">
                        <a:moveTo>
                          <a:pt x="2161" y="615954"/>
                        </a:moveTo>
                        <a:cubicBezTo>
                          <a:pt x="104938" y="617356"/>
                          <a:pt x="203042" y="549617"/>
                          <a:pt x="281059" y="429555"/>
                        </a:cubicBezTo>
                        <a:cubicBezTo>
                          <a:pt x="359076" y="308559"/>
                          <a:pt x="404391" y="158598"/>
                          <a:pt x="422143" y="5835"/>
                        </a:cubicBezTo>
                        <a:cubicBezTo>
                          <a:pt x="322170" y="-16122"/>
                          <a:pt x="210050" y="22653"/>
                          <a:pt x="121288" y="143182"/>
                        </a:cubicBezTo>
                        <a:cubicBezTo>
                          <a:pt x="32527" y="262776"/>
                          <a:pt x="-10453" y="441234"/>
                          <a:pt x="2161" y="615954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11203929" y="7305906"/>
                    <a:ext cx="97523" cy="200809"/>
                  </a:xfrm>
                  <a:custGeom>
                    <a:avLst/>
                    <a:gdLst>
                      <a:gd name="connsiteX0" fmla="*/ 375328 w 375327"/>
                      <a:gd name="connsiteY0" fmla="*/ 771759 h 772833"/>
                      <a:gd name="connsiteX1" fmla="*/ 271149 w 375327"/>
                      <a:gd name="connsiteY1" fmla="*/ 252270 h 772833"/>
                      <a:gd name="connsiteX2" fmla="*/ 12807 w 375327"/>
                      <a:gd name="connsiteY2" fmla="*/ 0 h 772833"/>
                      <a:gd name="connsiteX3" fmla="*/ 86619 w 375327"/>
                      <a:gd name="connsiteY3" fmla="*/ 565738 h 772833"/>
                      <a:gd name="connsiteX4" fmla="*/ 375328 w 375327"/>
                      <a:gd name="connsiteY4" fmla="*/ 771759 h 77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327" h="772833">
                        <a:moveTo>
                          <a:pt x="375328" y="771759"/>
                        </a:moveTo>
                        <a:cubicBezTo>
                          <a:pt x="368787" y="588629"/>
                          <a:pt x="337020" y="404566"/>
                          <a:pt x="271149" y="252270"/>
                        </a:cubicBezTo>
                        <a:cubicBezTo>
                          <a:pt x="205746" y="100441"/>
                          <a:pt x="115116" y="10745"/>
                          <a:pt x="12807" y="0"/>
                        </a:cubicBezTo>
                        <a:cubicBezTo>
                          <a:pt x="-18494" y="201349"/>
                          <a:pt x="8135" y="413442"/>
                          <a:pt x="86619" y="565738"/>
                        </a:cubicBezTo>
                        <a:cubicBezTo>
                          <a:pt x="165103" y="718969"/>
                          <a:pt x="274420" y="782036"/>
                          <a:pt x="375328" y="771759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11349157" y="7189877"/>
                    <a:ext cx="137530" cy="140119"/>
                  </a:xfrm>
                  <a:custGeom>
                    <a:avLst/>
                    <a:gdLst>
                      <a:gd name="connsiteX0" fmla="*/ 309264 w 529299"/>
                      <a:gd name="connsiteY0" fmla="*/ 407773 h 539262"/>
                      <a:gd name="connsiteX1" fmla="*/ 529299 w 529299"/>
                      <a:gd name="connsiteY1" fmla="*/ 21894 h 539262"/>
                      <a:gd name="connsiteX2" fmla="*/ 206487 w 529299"/>
                      <a:gd name="connsiteY2" fmla="*/ 95239 h 539262"/>
                      <a:gd name="connsiteX3" fmla="*/ 0 w 529299"/>
                      <a:gd name="connsiteY3" fmla="*/ 533908 h 539262"/>
                      <a:gd name="connsiteX4" fmla="*/ 309264 w 529299"/>
                      <a:gd name="connsiteY4" fmla="*/ 407773 h 539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299" h="539262">
                        <a:moveTo>
                          <a:pt x="309264" y="407773"/>
                        </a:moveTo>
                        <a:cubicBezTo>
                          <a:pt x="408770" y="304996"/>
                          <a:pt x="482116" y="167649"/>
                          <a:pt x="529299" y="21894"/>
                        </a:cubicBezTo>
                        <a:cubicBezTo>
                          <a:pt x="434932" y="-20151"/>
                          <a:pt x="317206" y="-4735"/>
                          <a:pt x="206487" y="95239"/>
                        </a:cubicBezTo>
                        <a:cubicBezTo>
                          <a:pt x="96236" y="194278"/>
                          <a:pt x="20088" y="360122"/>
                          <a:pt x="0" y="533908"/>
                        </a:cubicBezTo>
                        <a:cubicBezTo>
                          <a:pt x="100908" y="555865"/>
                          <a:pt x="210225" y="509615"/>
                          <a:pt x="309264" y="40777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11238050" y="7106347"/>
                    <a:ext cx="76724" cy="215460"/>
                  </a:xfrm>
                  <a:custGeom>
                    <a:avLst/>
                    <a:gdLst>
                      <a:gd name="connsiteX0" fmla="*/ 273909 w 295282"/>
                      <a:gd name="connsiteY0" fmla="*/ 829220 h 829220"/>
                      <a:gd name="connsiteX1" fmla="*/ 269704 w 295282"/>
                      <a:gd name="connsiteY1" fmla="*/ 299454 h 829220"/>
                      <a:gd name="connsiteX2" fmla="*/ 64618 w 295282"/>
                      <a:gd name="connsiteY2" fmla="*/ 0 h 829220"/>
                      <a:gd name="connsiteX3" fmla="*/ 28646 w 295282"/>
                      <a:gd name="connsiteY3" fmla="*/ 568541 h 829220"/>
                      <a:gd name="connsiteX4" fmla="*/ 273909 w 295282"/>
                      <a:gd name="connsiteY4" fmla="*/ 829220 h 829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282" h="829220">
                        <a:moveTo>
                          <a:pt x="273909" y="829220"/>
                        </a:moveTo>
                        <a:cubicBezTo>
                          <a:pt x="301471" y="648894"/>
                          <a:pt x="304742" y="462027"/>
                          <a:pt x="269704" y="299454"/>
                        </a:cubicBezTo>
                        <a:cubicBezTo>
                          <a:pt x="234199" y="137814"/>
                          <a:pt x="163190" y="31300"/>
                          <a:pt x="64618" y="0"/>
                        </a:cubicBezTo>
                        <a:cubicBezTo>
                          <a:pt x="-5924" y="190604"/>
                          <a:pt x="-19939" y="403632"/>
                          <a:pt x="28646" y="568541"/>
                        </a:cubicBezTo>
                        <a:cubicBezTo>
                          <a:pt x="76764" y="734385"/>
                          <a:pt x="172534" y="818475"/>
                          <a:pt x="273909" y="829220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11389943" y="7043636"/>
                    <a:ext cx="159015" cy="117542"/>
                  </a:xfrm>
                  <a:custGeom>
                    <a:avLst/>
                    <a:gdLst>
                      <a:gd name="connsiteX0" fmla="*/ 321878 w 611987"/>
                      <a:gd name="connsiteY0" fmla="*/ 373092 h 452371"/>
                      <a:gd name="connsiteX1" fmla="*/ 611988 w 611987"/>
                      <a:gd name="connsiteY1" fmla="*/ 46076 h 452371"/>
                      <a:gd name="connsiteX2" fmla="*/ 285439 w 611987"/>
                      <a:gd name="connsiteY2" fmla="*/ 53083 h 452371"/>
                      <a:gd name="connsiteX3" fmla="*/ 0 w 611987"/>
                      <a:gd name="connsiteY3" fmla="*/ 431488 h 452371"/>
                      <a:gd name="connsiteX4" fmla="*/ 321878 w 611987"/>
                      <a:gd name="connsiteY4" fmla="*/ 373092 h 45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1987" h="452371">
                        <a:moveTo>
                          <a:pt x="321878" y="373092"/>
                        </a:moveTo>
                        <a:cubicBezTo>
                          <a:pt x="437735" y="294608"/>
                          <a:pt x="535840" y="176882"/>
                          <a:pt x="611988" y="46076"/>
                        </a:cubicBezTo>
                        <a:cubicBezTo>
                          <a:pt x="529767" y="-12320"/>
                          <a:pt x="412041" y="-20729"/>
                          <a:pt x="285439" y="53083"/>
                        </a:cubicBezTo>
                        <a:cubicBezTo>
                          <a:pt x="158837" y="126428"/>
                          <a:pt x="52790" y="269381"/>
                          <a:pt x="0" y="431488"/>
                        </a:cubicBezTo>
                        <a:cubicBezTo>
                          <a:pt x="92966" y="473533"/>
                          <a:pt x="206487" y="451109"/>
                          <a:pt x="321878" y="37309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11304505" y="6925240"/>
                    <a:ext cx="74760" cy="216310"/>
                  </a:xfrm>
                  <a:custGeom>
                    <a:avLst/>
                    <a:gdLst>
                      <a:gd name="connsiteX0" fmla="*/ 187264 w 287720"/>
                      <a:gd name="connsiteY0" fmla="*/ 832490 h 832490"/>
                      <a:gd name="connsiteX1" fmla="*/ 287704 w 287720"/>
                      <a:gd name="connsiteY1" fmla="*/ 326082 h 832490"/>
                      <a:gd name="connsiteX2" fmla="*/ 150357 w 287720"/>
                      <a:gd name="connsiteY2" fmla="*/ 0 h 832490"/>
                      <a:gd name="connsiteX3" fmla="*/ 2266 w 287720"/>
                      <a:gd name="connsiteY3" fmla="*/ 534905 h 832490"/>
                      <a:gd name="connsiteX4" fmla="*/ 187264 w 287720"/>
                      <a:gd name="connsiteY4" fmla="*/ 832490 h 832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20" h="832490">
                        <a:moveTo>
                          <a:pt x="187264" y="832490"/>
                        </a:moveTo>
                        <a:cubicBezTo>
                          <a:pt x="248462" y="666179"/>
                          <a:pt x="288639" y="488189"/>
                          <a:pt x="287704" y="326082"/>
                        </a:cubicBezTo>
                        <a:cubicBezTo>
                          <a:pt x="286303" y="164910"/>
                          <a:pt x="239586" y="49052"/>
                          <a:pt x="150357" y="0"/>
                        </a:cubicBezTo>
                        <a:cubicBezTo>
                          <a:pt x="43376" y="168180"/>
                          <a:pt x="-12216" y="368127"/>
                          <a:pt x="2266" y="534905"/>
                        </a:cubicBezTo>
                        <a:cubicBezTo>
                          <a:pt x="16281" y="702618"/>
                          <a:pt x="91495" y="801657"/>
                          <a:pt x="187264" y="832490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11464595" y="6912984"/>
                    <a:ext cx="170547" cy="94312"/>
                  </a:xfrm>
                  <a:custGeom>
                    <a:avLst/>
                    <a:gdLst>
                      <a:gd name="connsiteX0" fmla="*/ 656369 w 656368"/>
                      <a:gd name="connsiteY0" fmla="*/ 74263 h 362968"/>
                      <a:gd name="connsiteX1" fmla="*/ 345703 w 656368"/>
                      <a:gd name="connsiteY1" fmla="*/ 21940 h 362968"/>
                      <a:gd name="connsiteX2" fmla="*/ 0 w 656368"/>
                      <a:gd name="connsiteY2" fmla="*/ 319525 h 362968"/>
                      <a:gd name="connsiteX3" fmla="*/ 313469 w 656368"/>
                      <a:gd name="connsiteY3" fmla="*/ 326065 h 362968"/>
                      <a:gd name="connsiteX4" fmla="*/ 656369 w 656368"/>
                      <a:gd name="connsiteY4" fmla="*/ 74263 h 362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6368" h="362968">
                        <a:moveTo>
                          <a:pt x="656369" y="74263"/>
                        </a:moveTo>
                        <a:cubicBezTo>
                          <a:pt x="590965" y="5122"/>
                          <a:pt x="481181" y="-23375"/>
                          <a:pt x="345703" y="21940"/>
                        </a:cubicBezTo>
                        <a:cubicBezTo>
                          <a:pt x="210692" y="66788"/>
                          <a:pt x="82221" y="179842"/>
                          <a:pt x="0" y="319525"/>
                        </a:cubicBezTo>
                        <a:cubicBezTo>
                          <a:pt x="78017" y="375585"/>
                          <a:pt x="188735" y="376986"/>
                          <a:pt x="313469" y="326065"/>
                        </a:cubicBezTo>
                        <a:cubicBezTo>
                          <a:pt x="438202" y="274677"/>
                          <a:pt x="555461" y="183112"/>
                          <a:pt x="656369" y="7426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06" name="任意多边形: 形状 105"/>
                  <p:cNvSpPr/>
                  <p:nvPr/>
                </p:nvSpPr>
                <p:spPr>
                  <a:xfrm>
                    <a:off x="11402718" y="6774478"/>
                    <a:ext cx="85684" cy="201622"/>
                  </a:xfrm>
                  <a:custGeom>
                    <a:avLst/>
                    <a:gdLst>
                      <a:gd name="connsiteX0" fmla="*/ 118079 w 329765"/>
                      <a:gd name="connsiteY0" fmla="*/ 775963 h 775963"/>
                      <a:gd name="connsiteX1" fmla="*/ 315223 w 329765"/>
                      <a:gd name="connsiteY1" fmla="*/ 327016 h 775963"/>
                      <a:gd name="connsiteX2" fmla="*/ 253090 w 329765"/>
                      <a:gd name="connsiteY2" fmla="*/ 0 h 775963"/>
                      <a:gd name="connsiteX3" fmla="*/ 4558 w 329765"/>
                      <a:gd name="connsiteY3" fmla="*/ 466232 h 775963"/>
                      <a:gd name="connsiteX4" fmla="*/ 118079 w 329765"/>
                      <a:gd name="connsiteY4" fmla="*/ 775963 h 775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9765" h="775963">
                        <a:moveTo>
                          <a:pt x="118079" y="775963"/>
                        </a:moveTo>
                        <a:cubicBezTo>
                          <a:pt x="209177" y="633945"/>
                          <a:pt x="282989" y="476977"/>
                          <a:pt x="315223" y="327016"/>
                        </a:cubicBezTo>
                        <a:cubicBezTo>
                          <a:pt x="346991" y="177523"/>
                          <a:pt x="326902" y="62133"/>
                          <a:pt x="253090" y="0"/>
                        </a:cubicBezTo>
                        <a:cubicBezTo>
                          <a:pt x="117612" y="135945"/>
                          <a:pt x="25113" y="309731"/>
                          <a:pt x="4558" y="466232"/>
                        </a:cubicBezTo>
                        <a:cubicBezTo>
                          <a:pt x="-15998" y="623200"/>
                          <a:pt x="34923" y="729247"/>
                          <a:pt x="118079" y="77596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>
                    <a:off x="11566802" y="6804747"/>
                    <a:ext cx="180622" cy="77681"/>
                  </a:xfrm>
                  <a:custGeom>
                    <a:avLst/>
                    <a:gdLst>
                      <a:gd name="connsiteX0" fmla="*/ 401763 w 695143"/>
                      <a:gd name="connsiteY0" fmla="*/ 4505 h 298963"/>
                      <a:gd name="connsiteX1" fmla="*/ 0 w 695143"/>
                      <a:gd name="connsiteY1" fmla="*/ 225475 h 298963"/>
                      <a:gd name="connsiteX2" fmla="*/ 302724 w 695143"/>
                      <a:gd name="connsiteY2" fmla="*/ 288075 h 298963"/>
                      <a:gd name="connsiteX3" fmla="*/ 695143 w 695143"/>
                      <a:gd name="connsiteY3" fmla="*/ 108683 h 298963"/>
                      <a:gd name="connsiteX4" fmla="*/ 401763 w 695143"/>
                      <a:gd name="connsiteY4" fmla="*/ 4505 h 298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143" h="298963">
                        <a:moveTo>
                          <a:pt x="401763" y="4505"/>
                        </a:moveTo>
                        <a:cubicBezTo>
                          <a:pt x="259744" y="23659"/>
                          <a:pt x="109317" y="107749"/>
                          <a:pt x="0" y="225475"/>
                        </a:cubicBezTo>
                        <a:cubicBezTo>
                          <a:pt x="63535" y="293214"/>
                          <a:pt x="170048" y="314236"/>
                          <a:pt x="302724" y="288075"/>
                        </a:cubicBezTo>
                        <a:cubicBezTo>
                          <a:pt x="435399" y="261446"/>
                          <a:pt x="570877" y="194642"/>
                          <a:pt x="695143" y="108683"/>
                        </a:cubicBezTo>
                        <a:cubicBezTo>
                          <a:pt x="646558" y="31133"/>
                          <a:pt x="544249" y="-15116"/>
                          <a:pt x="401763" y="450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>
                    <a:off x="11522499" y="6653821"/>
                    <a:ext cx="107425" cy="184992"/>
                  </a:xfrm>
                  <a:custGeom>
                    <a:avLst/>
                    <a:gdLst>
                      <a:gd name="connsiteX0" fmla="*/ 71931 w 413435"/>
                      <a:gd name="connsiteY0" fmla="*/ 711961 h 711961"/>
                      <a:gd name="connsiteX1" fmla="*/ 361107 w 413435"/>
                      <a:gd name="connsiteY1" fmla="*/ 321410 h 711961"/>
                      <a:gd name="connsiteX2" fmla="*/ 372786 w 413435"/>
                      <a:gd name="connsiteY2" fmla="*/ 0 h 711961"/>
                      <a:gd name="connsiteX3" fmla="*/ 28485 w 413435"/>
                      <a:gd name="connsiteY3" fmla="*/ 397558 h 711961"/>
                      <a:gd name="connsiteX4" fmla="*/ 71931 w 413435"/>
                      <a:gd name="connsiteY4" fmla="*/ 711961 h 711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3435" h="711961">
                        <a:moveTo>
                          <a:pt x="71931" y="711961"/>
                        </a:moveTo>
                        <a:cubicBezTo>
                          <a:pt x="190125" y="593768"/>
                          <a:pt x="296171" y="458290"/>
                          <a:pt x="361107" y="321410"/>
                        </a:cubicBezTo>
                        <a:cubicBezTo>
                          <a:pt x="425576" y="184998"/>
                          <a:pt x="431649" y="71476"/>
                          <a:pt x="372786" y="0"/>
                        </a:cubicBezTo>
                        <a:cubicBezTo>
                          <a:pt x="209278" y="105112"/>
                          <a:pt x="81742" y="252737"/>
                          <a:pt x="28485" y="397558"/>
                        </a:cubicBezTo>
                        <a:cubicBezTo>
                          <a:pt x="-25239" y="542847"/>
                          <a:pt x="1389" y="652631"/>
                          <a:pt x="71931" y="711961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</p:grpSp>
          </p:grpSp>
        </p:grpSp>
        <p:grpSp>
          <p:nvGrpSpPr>
            <p:cNvPr id="183" name="组合 182"/>
            <p:cNvGrpSpPr/>
            <p:nvPr/>
          </p:nvGrpSpPr>
          <p:grpSpPr>
            <a:xfrm>
              <a:off x="5936054" y="1112579"/>
              <a:ext cx="5398320" cy="815361"/>
              <a:chOff x="5936054" y="1112579"/>
              <a:chExt cx="5398320" cy="815361"/>
            </a:xfrm>
          </p:grpSpPr>
          <p:sp>
            <p:nvSpPr>
              <p:cNvPr id="25" name="文本框 5"/>
              <p:cNvSpPr txBox="1"/>
              <p:nvPr/>
            </p:nvSpPr>
            <p:spPr>
              <a:xfrm>
                <a:off x="5936054" y="1179017"/>
                <a:ext cx="5398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93B77"/>
                  </a:buClr>
                  <a:buSzPct val="80000"/>
                </a:pPr>
                <a:r>
                  <a:rPr lang="zh-CN" altLang="en-US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与 </a:t>
                </a:r>
                <a:r>
                  <a:rPr lang="en-US" altLang="zh-CN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CERN DRD</a:t>
                </a:r>
                <a:r>
                  <a:rPr lang="zh-CN" altLang="en-US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、</a:t>
                </a:r>
                <a:r>
                  <a:rPr lang="en-US" altLang="zh-CN" b="1" dirty="0">
                    <a:solidFill>
                      <a:srgbClr val="C9161E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LHCb</a:t>
                </a:r>
                <a:r>
                  <a:rPr lang="en-US" altLang="zh-CN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zh-CN" altLang="en-US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等</a:t>
                </a:r>
                <a:endParaRPr lang="en-US" altLang="zh-CN" b="1" dirty="0">
                  <a:solidFill>
                    <a:srgbClr val="093B77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>
                  <a:buClr>
                    <a:srgbClr val="093B77"/>
                  </a:buClr>
                  <a:buSzPct val="80000"/>
                </a:pPr>
                <a:r>
                  <a:rPr lang="zh-CN" altLang="en-US" b="1" dirty="0">
                    <a:solidFill>
                      <a:srgbClr val="093B77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国际科研组织建立了良好的合作关系</a:t>
                </a:r>
              </a:p>
            </p:txBody>
          </p:sp>
          <p:grpSp>
            <p:nvGrpSpPr>
              <p:cNvPr id="180" name="组合 179"/>
              <p:cNvGrpSpPr/>
              <p:nvPr/>
            </p:nvGrpSpPr>
            <p:grpSpPr>
              <a:xfrm>
                <a:off x="6381277" y="1112579"/>
                <a:ext cx="4507875" cy="815361"/>
                <a:chOff x="6366900" y="1112579"/>
                <a:chExt cx="4507875" cy="815361"/>
              </a:xfrm>
            </p:grpSpPr>
            <p:grpSp>
              <p:nvGrpSpPr>
                <p:cNvPr id="132" name="组合 131"/>
                <p:cNvGrpSpPr/>
                <p:nvPr/>
              </p:nvGrpSpPr>
              <p:grpSpPr>
                <a:xfrm>
                  <a:off x="6366900" y="1112579"/>
                  <a:ext cx="401537" cy="815361"/>
                  <a:chOff x="11197789" y="6572371"/>
                  <a:chExt cx="877544" cy="1781956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133" name="任意多边形: 形状 132"/>
                  <p:cNvSpPr/>
                  <p:nvPr/>
                </p:nvSpPr>
                <p:spPr>
                  <a:xfrm>
                    <a:off x="11308490" y="6585932"/>
                    <a:ext cx="766843" cy="1768395"/>
                  </a:xfrm>
                  <a:custGeom>
                    <a:avLst/>
                    <a:gdLst>
                      <a:gd name="connsiteX0" fmla="*/ 2942692 w 2951276"/>
                      <a:gd name="connsiteY0" fmla="*/ 31897 h 6805854"/>
                      <a:gd name="connsiteX1" fmla="*/ 2935218 w 2951276"/>
                      <a:gd name="connsiteY1" fmla="*/ 29561 h 6805854"/>
                      <a:gd name="connsiteX2" fmla="*/ 2502622 w 2951276"/>
                      <a:gd name="connsiteY2" fmla="*/ 18349 h 6805854"/>
                      <a:gd name="connsiteX3" fmla="*/ 2087778 w 2951276"/>
                      <a:gd name="connsiteY3" fmla="*/ 183726 h 6805854"/>
                      <a:gd name="connsiteX4" fmla="*/ 2018637 w 2951276"/>
                      <a:gd name="connsiteY4" fmla="*/ 238384 h 6805854"/>
                      <a:gd name="connsiteX5" fmla="*/ 1927073 w 2951276"/>
                      <a:gd name="connsiteY5" fmla="*/ 289306 h 6805854"/>
                      <a:gd name="connsiteX6" fmla="*/ 1703300 w 2951276"/>
                      <a:gd name="connsiteY6" fmla="*/ 397221 h 6805854"/>
                      <a:gd name="connsiteX7" fmla="*/ 1298267 w 2951276"/>
                      <a:gd name="connsiteY7" fmla="*/ 651359 h 6805854"/>
                      <a:gd name="connsiteX8" fmla="*/ 209770 w 2951276"/>
                      <a:gd name="connsiteY8" fmla="*/ 2121532 h 6805854"/>
                      <a:gd name="connsiteX9" fmla="*/ 74759 w 2951276"/>
                      <a:gd name="connsiteY9" fmla="*/ 4099513 h 6805854"/>
                      <a:gd name="connsiteX10" fmla="*/ 877817 w 2951276"/>
                      <a:gd name="connsiteY10" fmla="*/ 5769165 h 6805854"/>
                      <a:gd name="connsiteX11" fmla="*/ 2393305 w 2951276"/>
                      <a:gd name="connsiteY11" fmla="*/ 6733397 h 6805854"/>
                      <a:gd name="connsiteX12" fmla="*/ 2631092 w 2951276"/>
                      <a:gd name="connsiteY12" fmla="*/ 6790391 h 6805854"/>
                      <a:gd name="connsiteX13" fmla="*/ 2769374 w 2951276"/>
                      <a:gd name="connsiteY13" fmla="*/ 6759558 h 6805854"/>
                      <a:gd name="connsiteX14" fmla="*/ 2742745 w 2951276"/>
                      <a:gd name="connsiteY14" fmla="*/ 6723586 h 6805854"/>
                      <a:gd name="connsiteX15" fmla="*/ 2686218 w 2951276"/>
                      <a:gd name="connsiteY15" fmla="*/ 6711907 h 6805854"/>
                      <a:gd name="connsiteX16" fmla="*/ 2613807 w 2951276"/>
                      <a:gd name="connsiteY16" fmla="*/ 6697425 h 6805854"/>
                      <a:gd name="connsiteX17" fmla="*/ 2378823 w 2951276"/>
                      <a:gd name="connsiteY17" fmla="*/ 6637627 h 6805854"/>
                      <a:gd name="connsiteX18" fmla="*/ 1541661 w 2951276"/>
                      <a:gd name="connsiteY18" fmla="*/ 6243339 h 6805854"/>
                      <a:gd name="connsiteX19" fmla="*/ 391030 w 2951276"/>
                      <a:gd name="connsiteY19" fmla="*/ 4826424 h 6805854"/>
                      <a:gd name="connsiteX20" fmla="*/ 118205 w 2951276"/>
                      <a:gd name="connsiteY20" fmla="*/ 2867596 h 6805854"/>
                      <a:gd name="connsiteX21" fmla="*/ 900241 w 2951276"/>
                      <a:gd name="connsiteY21" fmla="*/ 1129270 h 6805854"/>
                      <a:gd name="connsiteX22" fmla="*/ 1632758 w 2951276"/>
                      <a:gd name="connsiteY22" fmla="*/ 536437 h 6805854"/>
                      <a:gd name="connsiteX23" fmla="*/ 1851859 w 2951276"/>
                      <a:gd name="connsiteY23" fmla="*/ 420579 h 6805854"/>
                      <a:gd name="connsiteX24" fmla="*/ 1967249 w 2951276"/>
                      <a:gd name="connsiteY24" fmla="*/ 367322 h 6805854"/>
                      <a:gd name="connsiteX25" fmla="*/ 2020506 w 2951276"/>
                      <a:gd name="connsiteY25" fmla="*/ 344431 h 6805854"/>
                      <a:gd name="connsiteX26" fmla="*/ 2080303 w 2951276"/>
                      <a:gd name="connsiteY26" fmla="*/ 337891 h 6805854"/>
                      <a:gd name="connsiteX27" fmla="*/ 2544199 w 2951276"/>
                      <a:gd name="connsiteY27" fmla="*/ 244458 h 6805854"/>
                      <a:gd name="connsiteX28" fmla="*/ 2943159 w 2951276"/>
                      <a:gd name="connsiteY28" fmla="*/ 62730 h 6805854"/>
                      <a:gd name="connsiteX29" fmla="*/ 2943159 w 2951276"/>
                      <a:gd name="connsiteY29" fmla="*/ 62730 h 6805854"/>
                      <a:gd name="connsiteX30" fmla="*/ 2944094 w 2951276"/>
                      <a:gd name="connsiteY30" fmla="*/ 61796 h 6805854"/>
                      <a:gd name="connsiteX31" fmla="*/ 2951101 w 2951276"/>
                      <a:gd name="connsiteY31" fmla="*/ 49182 h 6805854"/>
                      <a:gd name="connsiteX32" fmla="*/ 2951101 w 2951276"/>
                      <a:gd name="connsiteY32" fmla="*/ 48248 h 6805854"/>
                      <a:gd name="connsiteX33" fmla="*/ 2951101 w 2951276"/>
                      <a:gd name="connsiteY33" fmla="*/ 47781 h 6805854"/>
                      <a:gd name="connsiteX34" fmla="*/ 2942692 w 2951276"/>
                      <a:gd name="connsiteY34" fmla="*/ 31897 h 680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2951276" h="6805854">
                        <a:moveTo>
                          <a:pt x="2942692" y="31897"/>
                        </a:moveTo>
                        <a:cubicBezTo>
                          <a:pt x="2940356" y="30495"/>
                          <a:pt x="2938020" y="29561"/>
                          <a:pt x="2935218" y="29561"/>
                        </a:cubicBezTo>
                        <a:cubicBezTo>
                          <a:pt x="2795068" y="-8746"/>
                          <a:pt x="2645107" y="-6878"/>
                          <a:pt x="2502622" y="18349"/>
                        </a:cubicBezTo>
                        <a:cubicBezTo>
                          <a:pt x="2355931" y="44510"/>
                          <a:pt x="2210176" y="97767"/>
                          <a:pt x="2087778" y="183726"/>
                        </a:cubicBezTo>
                        <a:cubicBezTo>
                          <a:pt x="2063952" y="200544"/>
                          <a:pt x="2040594" y="218763"/>
                          <a:pt x="2018637" y="238384"/>
                        </a:cubicBezTo>
                        <a:cubicBezTo>
                          <a:pt x="1991075" y="263144"/>
                          <a:pt x="1961176" y="274356"/>
                          <a:pt x="1927073" y="289306"/>
                        </a:cubicBezTo>
                        <a:cubicBezTo>
                          <a:pt x="1851392" y="322474"/>
                          <a:pt x="1776645" y="358446"/>
                          <a:pt x="1703300" y="397221"/>
                        </a:cubicBezTo>
                        <a:cubicBezTo>
                          <a:pt x="1562216" y="471968"/>
                          <a:pt x="1426738" y="556525"/>
                          <a:pt x="1298267" y="651359"/>
                        </a:cubicBezTo>
                        <a:cubicBezTo>
                          <a:pt x="796530" y="1020888"/>
                          <a:pt x="420929" y="1536639"/>
                          <a:pt x="209770" y="2121532"/>
                        </a:cubicBezTo>
                        <a:cubicBezTo>
                          <a:pt x="-17740" y="2751271"/>
                          <a:pt x="-56048" y="3444546"/>
                          <a:pt x="74759" y="4099513"/>
                        </a:cubicBezTo>
                        <a:cubicBezTo>
                          <a:pt x="196689" y="4711501"/>
                          <a:pt x="468113" y="5296393"/>
                          <a:pt x="877817" y="5769165"/>
                        </a:cubicBezTo>
                        <a:cubicBezTo>
                          <a:pt x="1277712" y="6230259"/>
                          <a:pt x="1805142" y="6568487"/>
                          <a:pt x="2393305" y="6733397"/>
                        </a:cubicBezTo>
                        <a:cubicBezTo>
                          <a:pt x="2471789" y="6755353"/>
                          <a:pt x="2551207" y="6774507"/>
                          <a:pt x="2631092" y="6790391"/>
                        </a:cubicBezTo>
                        <a:cubicBezTo>
                          <a:pt x="2667064" y="6797398"/>
                          <a:pt x="2776381" y="6834771"/>
                          <a:pt x="2769374" y="6759558"/>
                        </a:cubicBezTo>
                        <a:cubicBezTo>
                          <a:pt x="2767972" y="6743674"/>
                          <a:pt x="2757227" y="6730127"/>
                          <a:pt x="2742745" y="6723586"/>
                        </a:cubicBezTo>
                        <a:cubicBezTo>
                          <a:pt x="2725927" y="6716112"/>
                          <a:pt x="2704437" y="6715644"/>
                          <a:pt x="2686218" y="6711907"/>
                        </a:cubicBezTo>
                        <a:cubicBezTo>
                          <a:pt x="2661925" y="6707235"/>
                          <a:pt x="2637633" y="6702564"/>
                          <a:pt x="2613807" y="6697425"/>
                        </a:cubicBezTo>
                        <a:cubicBezTo>
                          <a:pt x="2534856" y="6680607"/>
                          <a:pt x="2456372" y="6660519"/>
                          <a:pt x="2378823" y="6637627"/>
                        </a:cubicBezTo>
                        <a:cubicBezTo>
                          <a:pt x="2081705" y="6549800"/>
                          <a:pt x="1798602" y="6417125"/>
                          <a:pt x="1541661" y="6243339"/>
                        </a:cubicBezTo>
                        <a:cubicBezTo>
                          <a:pt x="1028712" y="5896235"/>
                          <a:pt x="636292" y="5392630"/>
                          <a:pt x="391030" y="4826424"/>
                        </a:cubicBezTo>
                        <a:cubicBezTo>
                          <a:pt x="126614" y="4214436"/>
                          <a:pt x="30845" y="3528636"/>
                          <a:pt x="118205" y="2867596"/>
                        </a:cubicBezTo>
                        <a:cubicBezTo>
                          <a:pt x="202762" y="2227578"/>
                          <a:pt x="465777" y="1610919"/>
                          <a:pt x="900241" y="1129270"/>
                        </a:cubicBezTo>
                        <a:cubicBezTo>
                          <a:pt x="1111868" y="894753"/>
                          <a:pt x="1359933" y="695273"/>
                          <a:pt x="1632758" y="536437"/>
                        </a:cubicBezTo>
                        <a:cubicBezTo>
                          <a:pt x="1704234" y="494859"/>
                          <a:pt x="1777580" y="456551"/>
                          <a:pt x="1851859" y="420579"/>
                        </a:cubicBezTo>
                        <a:cubicBezTo>
                          <a:pt x="1890167" y="402360"/>
                          <a:pt x="1928474" y="384607"/>
                          <a:pt x="1967249" y="367322"/>
                        </a:cubicBezTo>
                        <a:cubicBezTo>
                          <a:pt x="1984534" y="359380"/>
                          <a:pt x="2002286" y="350504"/>
                          <a:pt x="2020506" y="344431"/>
                        </a:cubicBezTo>
                        <a:cubicBezTo>
                          <a:pt x="2040127" y="337424"/>
                          <a:pt x="2060215" y="338825"/>
                          <a:pt x="2080303" y="337891"/>
                        </a:cubicBezTo>
                        <a:cubicBezTo>
                          <a:pt x="2238205" y="329949"/>
                          <a:pt x="2394706" y="293043"/>
                          <a:pt x="2544199" y="244458"/>
                        </a:cubicBezTo>
                        <a:cubicBezTo>
                          <a:pt x="2682948" y="199142"/>
                          <a:pt x="2820295" y="142148"/>
                          <a:pt x="2943159" y="62730"/>
                        </a:cubicBezTo>
                        <a:cubicBezTo>
                          <a:pt x="2943159" y="62730"/>
                          <a:pt x="2943159" y="62730"/>
                          <a:pt x="2943159" y="62730"/>
                        </a:cubicBezTo>
                        <a:cubicBezTo>
                          <a:pt x="2943627" y="62263"/>
                          <a:pt x="2944094" y="62263"/>
                          <a:pt x="2944094" y="61796"/>
                        </a:cubicBezTo>
                        <a:cubicBezTo>
                          <a:pt x="2948766" y="58525"/>
                          <a:pt x="2950634" y="53854"/>
                          <a:pt x="2951101" y="49182"/>
                        </a:cubicBezTo>
                        <a:cubicBezTo>
                          <a:pt x="2951101" y="48715"/>
                          <a:pt x="2951101" y="48715"/>
                          <a:pt x="2951101" y="48248"/>
                        </a:cubicBezTo>
                        <a:cubicBezTo>
                          <a:pt x="2951101" y="48248"/>
                          <a:pt x="2951101" y="47781"/>
                          <a:pt x="2951101" y="47781"/>
                        </a:cubicBezTo>
                        <a:cubicBezTo>
                          <a:pt x="2952035" y="41707"/>
                          <a:pt x="2949233" y="35167"/>
                          <a:pt x="2942692" y="3189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34" name="任意多边形: 形状 133"/>
                  <p:cNvSpPr/>
                  <p:nvPr/>
                </p:nvSpPr>
                <p:spPr>
                  <a:xfrm>
                    <a:off x="11692922" y="6720267"/>
                    <a:ext cx="180865" cy="64095"/>
                  </a:xfrm>
                  <a:custGeom>
                    <a:avLst/>
                    <a:gdLst>
                      <a:gd name="connsiteX0" fmla="*/ 433530 w 696077"/>
                      <a:gd name="connsiteY0" fmla="*/ 282 h 246676"/>
                      <a:gd name="connsiteX1" fmla="*/ 0 w 696077"/>
                      <a:gd name="connsiteY1" fmla="*/ 139497 h 246676"/>
                      <a:gd name="connsiteX2" fmla="*/ 276095 w 696077"/>
                      <a:gd name="connsiteY2" fmla="*/ 246478 h 246676"/>
                      <a:gd name="connsiteX3" fmla="*/ 696078 w 696077"/>
                      <a:gd name="connsiteY3" fmla="*/ 141366 h 246676"/>
                      <a:gd name="connsiteX4" fmla="*/ 433530 w 696077"/>
                      <a:gd name="connsiteY4" fmla="*/ 282 h 24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077" h="246676">
                        <a:moveTo>
                          <a:pt x="433530" y="282"/>
                        </a:moveTo>
                        <a:cubicBezTo>
                          <a:pt x="291979" y="-4390"/>
                          <a:pt x="129405" y="49334"/>
                          <a:pt x="0" y="139497"/>
                        </a:cubicBezTo>
                        <a:cubicBezTo>
                          <a:pt x="46249" y="212375"/>
                          <a:pt x="142953" y="249748"/>
                          <a:pt x="276095" y="246478"/>
                        </a:cubicBezTo>
                        <a:cubicBezTo>
                          <a:pt x="409705" y="243208"/>
                          <a:pt x="555928" y="202098"/>
                          <a:pt x="696078" y="141366"/>
                        </a:cubicBezTo>
                        <a:cubicBezTo>
                          <a:pt x="665245" y="62415"/>
                          <a:pt x="575549" y="4486"/>
                          <a:pt x="433530" y="28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35" name="任意多边形: 形状 134"/>
                  <p:cNvSpPr/>
                  <p:nvPr/>
                </p:nvSpPr>
                <p:spPr>
                  <a:xfrm>
                    <a:off x="11664044" y="6572371"/>
                    <a:ext cx="129043" cy="157802"/>
                  </a:xfrm>
                  <a:custGeom>
                    <a:avLst/>
                    <a:gdLst>
                      <a:gd name="connsiteX0" fmla="*/ 398448 w 496634"/>
                      <a:gd name="connsiteY0" fmla="*/ 294315 h 607316"/>
                      <a:gd name="connsiteX1" fmla="*/ 478333 w 496634"/>
                      <a:gd name="connsiteY1" fmla="*/ 0 h 607316"/>
                      <a:gd name="connsiteX2" fmla="*/ 63957 w 496634"/>
                      <a:gd name="connsiteY2" fmla="*/ 311133 h 607316"/>
                      <a:gd name="connsiteX3" fmla="*/ 38730 w 496634"/>
                      <a:gd name="connsiteY3" fmla="*/ 607316 h 607316"/>
                      <a:gd name="connsiteX4" fmla="*/ 398448 w 496634"/>
                      <a:gd name="connsiteY4" fmla="*/ 294315 h 607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6634" h="607316">
                        <a:moveTo>
                          <a:pt x="398448" y="294315"/>
                        </a:moveTo>
                        <a:cubicBezTo>
                          <a:pt x="489545" y="178458"/>
                          <a:pt x="519911" y="75214"/>
                          <a:pt x="478333" y="0"/>
                        </a:cubicBezTo>
                        <a:cubicBezTo>
                          <a:pt x="298474" y="71476"/>
                          <a:pt x="145244" y="186866"/>
                          <a:pt x="63957" y="311133"/>
                        </a:cubicBezTo>
                        <a:cubicBezTo>
                          <a:pt x="-17797" y="435866"/>
                          <a:pt x="-15461" y="540979"/>
                          <a:pt x="38730" y="607316"/>
                        </a:cubicBezTo>
                        <a:cubicBezTo>
                          <a:pt x="175610" y="518555"/>
                          <a:pt x="306883" y="410172"/>
                          <a:pt x="398448" y="29431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36" name="任意多边形: 形状 135"/>
                  <p:cNvSpPr/>
                  <p:nvPr/>
                </p:nvSpPr>
                <p:spPr>
                  <a:xfrm>
                    <a:off x="11694767" y="8060319"/>
                    <a:ext cx="113644" cy="188391"/>
                  </a:xfrm>
                  <a:custGeom>
                    <a:avLst/>
                    <a:gdLst>
                      <a:gd name="connsiteX0" fmla="*/ 402138 w 437370"/>
                      <a:gd name="connsiteY0" fmla="*/ 725042 h 725041"/>
                      <a:gd name="connsiteX1" fmla="*/ 376911 w 437370"/>
                      <a:gd name="connsiteY1" fmla="*/ 365791 h 725041"/>
                      <a:gd name="connsiteX2" fmla="*/ 73720 w 437370"/>
                      <a:gd name="connsiteY2" fmla="*/ 0 h 725041"/>
                      <a:gd name="connsiteX3" fmla="*/ 32610 w 437370"/>
                      <a:gd name="connsiteY3" fmla="*/ 354579 h 725041"/>
                      <a:gd name="connsiteX4" fmla="*/ 402138 w 437370"/>
                      <a:gd name="connsiteY4" fmla="*/ 725042 h 725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7370" h="725041">
                        <a:moveTo>
                          <a:pt x="402138" y="725042"/>
                        </a:moveTo>
                        <a:cubicBezTo>
                          <a:pt x="458198" y="630674"/>
                          <a:pt x="445585" y="503605"/>
                          <a:pt x="376911" y="365791"/>
                        </a:cubicBezTo>
                        <a:cubicBezTo>
                          <a:pt x="307303" y="227510"/>
                          <a:pt x="197519" y="102777"/>
                          <a:pt x="73720" y="0"/>
                        </a:cubicBezTo>
                        <a:cubicBezTo>
                          <a:pt x="375" y="79885"/>
                          <a:pt x="-27188" y="205086"/>
                          <a:pt x="32610" y="354579"/>
                        </a:cubicBezTo>
                        <a:cubicBezTo>
                          <a:pt x="91473" y="504072"/>
                          <a:pt x="230221" y="642821"/>
                          <a:pt x="402138" y="72504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37" name="任意多边形: 形状 136"/>
                  <p:cNvSpPr/>
                  <p:nvPr/>
                </p:nvSpPr>
                <p:spPr>
                  <a:xfrm>
                    <a:off x="11545923" y="8235351"/>
                    <a:ext cx="233182" cy="92358"/>
                  </a:xfrm>
                  <a:custGeom>
                    <a:avLst/>
                    <a:gdLst>
                      <a:gd name="connsiteX0" fmla="*/ 0 w 897426"/>
                      <a:gd name="connsiteY0" fmla="*/ 103268 h 355451"/>
                      <a:gd name="connsiteX1" fmla="*/ 551256 w 897426"/>
                      <a:gd name="connsiteY1" fmla="*/ 354136 h 355451"/>
                      <a:gd name="connsiteX2" fmla="*/ 897426 w 897426"/>
                      <a:gd name="connsiteY2" fmla="*/ 199504 h 355451"/>
                      <a:gd name="connsiteX3" fmla="*/ 363923 w 897426"/>
                      <a:gd name="connsiteY3" fmla="*/ 8433 h 355451"/>
                      <a:gd name="connsiteX4" fmla="*/ 0 w 897426"/>
                      <a:gd name="connsiteY4" fmla="*/ 103268 h 355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7426" h="355451">
                        <a:moveTo>
                          <a:pt x="0" y="103268"/>
                        </a:moveTo>
                        <a:cubicBezTo>
                          <a:pt x="161172" y="247622"/>
                          <a:pt x="368127" y="342924"/>
                          <a:pt x="551256" y="354136"/>
                        </a:cubicBezTo>
                        <a:cubicBezTo>
                          <a:pt x="735320" y="365816"/>
                          <a:pt x="853513" y="298544"/>
                          <a:pt x="897426" y="199504"/>
                        </a:cubicBezTo>
                        <a:cubicBezTo>
                          <a:pt x="720838" y="107005"/>
                          <a:pt x="535840" y="33660"/>
                          <a:pt x="363923" y="8433"/>
                        </a:cubicBezTo>
                        <a:cubicBezTo>
                          <a:pt x="193407" y="-16794"/>
                          <a:pt x="65403" y="14506"/>
                          <a:pt x="0" y="103268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38" name="任意多边形: 形状 137"/>
                  <p:cNvSpPr/>
                  <p:nvPr/>
                </p:nvSpPr>
                <p:spPr>
                  <a:xfrm>
                    <a:off x="11572849" y="7941968"/>
                    <a:ext cx="90178" cy="202350"/>
                  </a:xfrm>
                  <a:custGeom>
                    <a:avLst/>
                    <a:gdLst>
                      <a:gd name="connsiteX0" fmla="*/ 271976 w 347061"/>
                      <a:gd name="connsiteY0" fmla="*/ 778766 h 778765"/>
                      <a:gd name="connsiteX1" fmla="*/ 330839 w 347061"/>
                      <a:gd name="connsiteY1" fmla="*/ 422318 h 778765"/>
                      <a:gd name="connsiteX2" fmla="*/ 122950 w 347061"/>
                      <a:gd name="connsiteY2" fmla="*/ 0 h 778765"/>
                      <a:gd name="connsiteX3" fmla="*/ 5691 w 347061"/>
                      <a:gd name="connsiteY3" fmla="*/ 337761 h 778765"/>
                      <a:gd name="connsiteX4" fmla="*/ 271976 w 347061"/>
                      <a:gd name="connsiteY4" fmla="*/ 778766 h 77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7061" h="778765">
                        <a:moveTo>
                          <a:pt x="271976" y="778766"/>
                        </a:moveTo>
                        <a:cubicBezTo>
                          <a:pt x="346255" y="698414"/>
                          <a:pt x="364475" y="571811"/>
                          <a:pt x="330839" y="422318"/>
                        </a:cubicBezTo>
                        <a:cubicBezTo>
                          <a:pt x="296268" y="272358"/>
                          <a:pt x="219653" y="126602"/>
                          <a:pt x="122950" y="0"/>
                        </a:cubicBezTo>
                        <a:cubicBezTo>
                          <a:pt x="35123" y="62133"/>
                          <a:pt x="-18134" y="178457"/>
                          <a:pt x="5691" y="337761"/>
                        </a:cubicBezTo>
                        <a:cubicBezTo>
                          <a:pt x="28582" y="496130"/>
                          <a:pt x="129490" y="661507"/>
                          <a:pt x="271976" y="778766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39" name="任意多边形: 形状 138"/>
                  <p:cNvSpPr/>
                  <p:nvPr/>
                </p:nvSpPr>
                <p:spPr>
                  <a:xfrm>
                    <a:off x="11399411" y="8088332"/>
                    <a:ext cx="216310" cy="115100"/>
                  </a:xfrm>
                  <a:custGeom>
                    <a:avLst/>
                    <a:gdLst>
                      <a:gd name="connsiteX0" fmla="*/ 832490 w 832490"/>
                      <a:gd name="connsiteY0" fmla="*/ 343939 h 442973"/>
                      <a:gd name="connsiteX1" fmla="*/ 369996 w 832490"/>
                      <a:gd name="connsiteY1" fmla="*/ 43084 h 442973"/>
                      <a:gd name="connsiteX2" fmla="*/ 0 w 832490"/>
                      <a:gd name="connsiteY2" fmla="*/ 57566 h 442973"/>
                      <a:gd name="connsiteX3" fmla="*/ 470436 w 832490"/>
                      <a:gd name="connsiteY3" fmla="*/ 420554 h 442973"/>
                      <a:gd name="connsiteX4" fmla="*/ 832490 w 832490"/>
                      <a:gd name="connsiteY4" fmla="*/ 343939 h 442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2490" h="442973">
                        <a:moveTo>
                          <a:pt x="832490" y="343939"/>
                        </a:moveTo>
                        <a:cubicBezTo>
                          <a:pt x="688136" y="215468"/>
                          <a:pt x="528832" y="104750"/>
                          <a:pt x="369996" y="43084"/>
                        </a:cubicBezTo>
                        <a:cubicBezTo>
                          <a:pt x="211626" y="-18115"/>
                          <a:pt x="81754" y="-14845"/>
                          <a:pt x="0" y="57566"/>
                        </a:cubicBezTo>
                        <a:cubicBezTo>
                          <a:pt x="123799" y="233221"/>
                          <a:pt x="299921" y="370100"/>
                          <a:pt x="470436" y="420554"/>
                        </a:cubicBezTo>
                        <a:cubicBezTo>
                          <a:pt x="641886" y="471476"/>
                          <a:pt x="768021" y="431299"/>
                          <a:pt x="832490" y="343939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40" name="任意多边形: 形状 139"/>
                  <p:cNvSpPr/>
                  <p:nvPr/>
                </p:nvSpPr>
                <p:spPr>
                  <a:xfrm>
                    <a:off x="11475157" y="7806137"/>
                    <a:ext cx="75869" cy="201500"/>
                  </a:xfrm>
                  <a:custGeom>
                    <a:avLst/>
                    <a:gdLst>
                      <a:gd name="connsiteX0" fmla="*/ 291974 w 291988"/>
                      <a:gd name="connsiteY0" fmla="*/ 447545 h 775495"/>
                      <a:gd name="connsiteX1" fmla="*/ 179387 w 291988"/>
                      <a:gd name="connsiteY1" fmla="*/ 0 h 775495"/>
                      <a:gd name="connsiteX2" fmla="*/ 929 w 291988"/>
                      <a:gd name="connsiteY2" fmla="*/ 298519 h 775495"/>
                      <a:gd name="connsiteX3" fmla="*/ 161634 w 291988"/>
                      <a:gd name="connsiteY3" fmla="*/ 775496 h 775495"/>
                      <a:gd name="connsiteX4" fmla="*/ 291974 w 291988"/>
                      <a:gd name="connsiteY4" fmla="*/ 447545 h 775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988" h="775495">
                        <a:moveTo>
                          <a:pt x="291974" y="447545"/>
                        </a:moveTo>
                        <a:cubicBezTo>
                          <a:pt x="290572" y="297118"/>
                          <a:pt x="247126" y="141551"/>
                          <a:pt x="179387" y="0"/>
                        </a:cubicBezTo>
                        <a:cubicBezTo>
                          <a:pt x="83150" y="41110"/>
                          <a:pt x="9805" y="141551"/>
                          <a:pt x="929" y="298519"/>
                        </a:cubicBezTo>
                        <a:cubicBezTo>
                          <a:pt x="-8414" y="454552"/>
                          <a:pt x="53252" y="633477"/>
                          <a:pt x="161634" y="775496"/>
                        </a:cubicBezTo>
                        <a:cubicBezTo>
                          <a:pt x="248527" y="714764"/>
                          <a:pt x="292908" y="597506"/>
                          <a:pt x="291974" y="44754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41" name="任意多边形: 形状 140"/>
                  <p:cNvSpPr/>
                  <p:nvPr/>
                </p:nvSpPr>
                <p:spPr>
                  <a:xfrm>
                    <a:off x="11294533" y="7910553"/>
                    <a:ext cx="189483" cy="137610"/>
                  </a:xfrm>
                  <a:custGeom>
                    <a:avLst/>
                    <a:gdLst>
                      <a:gd name="connsiteX0" fmla="*/ 729247 w 729246"/>
                      <a:gd name="connsiteY0" fmla="*/ 473144 h 529607"/>
                      <a:gd name="connsiteX1" fmla="*/ 355046 w 729246"/>
                      <a:gd name="connsiteY1" fmla="*/ 89601 h 529607"/>
                      <a:gd name="connsiteX2" fmla="*/ 0 w 729246"/>
                      <a:gd name="connsiteY2" fmla="*/ 27468 h 529607"/>
                      <a:gd name="connsiteX3" fmla="*/ 372799 w 729246"/>
                      <a:gd name="connsiteY3" fmla="*/ 470341 h 529607"/>
                      <a:gd name="connsiteX4" fmla="*/ 729247 w 729246"/>
                      <a:gd name="connsiteY4" fmla="*/ 473144 h 52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9246" h="529607">
                        <a:moveTo>
                          <a:pt x="729247" y="473144"/>
                        </a:moveTo>
                        <a:cubicBezTo>
                          <a:pt x="621331" y="320381"/>
                          <a:pt x="493328" y="181165"/>
                          <a:pt x="355046" y="89601"/>
                        </a:cubicBezTo>
                        <a:cubicBezTo>
                          <a:pt x="216765" y="-1497"/>
                          <a:pt x="92032" y="-24855"/>
                          <a:pt x="0" y="27468"/>
                        </a:cubicBezTo>
                        <a:cubicBezTo>
                          <a:pt x="83156" y="219940"/>
                          <a:pt x="222371" y="386718"/>
                          <a:pt x="372799" y="470341"/>
                        </a:cubicBezTo>
                        <a:cubicBezTo>
                          <a:pt x="522759" y="554898"/>
                          <a:pt x="649828" y="542752"/>
                          <a:pt x="729247" y="473144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42" name="任意多边形: 形状 141"/>
                  <p:cNvSpPr/>
                  <p:nvPr/>
                </p:nvSpPr>
                <p:spPr>
                  <a:xfrm>
                    <a:off x="11403834" y="7656347"/>
                    <a:ext cx="74282" cy="192882"/>
                  </a:xfrm>
                  <a:custGeom>
                    <a:avLst/>
                    <a:gdLst>
                      <a:gd name="connsiteX0" fmla="*/ 270751 w 285882"/>
                      <a:gd name="connsiteY0" fmla="*/ 454553 h 742327"/>
                      <a:gd name="connsiteX1" fmla="*/ 246926 w 285882"/>
                      <a:gd name="connsiteY1" fmla="*/ 0 h 742327"/>
                      <a:gd name="connsiteX2" fmla="*/ 18014 w 285882"/>
                      <a:gd name="connsiteY2" fmla="*/ 250401 h 742327"/>
                      <a:gd name="connsiteX3" fmla="*/ 80147 w 285882"/>
                      <a:gd name="connsiteY3" fmla="*/ 742327 h 742327"/>
                      <a:gd name="connsiteX4" fmla="*/ 270751 w 285882"/>
                      <a:gd name="connsiteY4" fmla="*/ 454553 h 742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882" h="742327">
                        <a:moveTo>
                          <a:pt x="270751" y="454553"/>
                        </a:moveTo>
                        <a:cubicBezTo>
                          <a:pt x="298781" y="309264"/>
                          <a:pt x="286168" y="150428"/>
                          <a:pt x="246926" y="0"/>
                        </a:cubicBezTo>
                        <a:cubicBezTo>
                          <a:pt x="146018" y="20088"/>
                          <a:pt x="56789" y="101375"/>
                          <a:pt x="18014" y="250401"/>
                        </a:cubicBezTo>
                        <a:cubicBezTo>
                          <a:pt x="-20760" y="398493"/>
                          <a:pt x="4467" y="583491"/>
                          <a:pt x="80147" y="742327"/>
                        </a:cubicBezTo>
                        <a:cubicBezTo>
                          <a:pt x="176384" y="702151"/>
                          <a:pt x="242721" y="598907"/>
                          <a:pt x="270751" y="45455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43" name="任意多边形: 形状 142"/>
                  <p:cNvSpPr/>
                  <p:nvPr/>
                </p:nvSpPr>
                <p:spPr>
                  <a:xfrm>
                    <a:off x="11227650" y="7714369"/>
                    <a:ext cx="160351" cy="159987"/>
                  </a:xfrm>
                  <a:custGeom>
                    <a:avLst/>
                    <a:gdLst>
                      <a:gd name="connsiteX0" fmla="*/ 617127 w 617126"/>
                      <a:gd name="connsiteY0" fmla="*/ 588162 h 615726"/>
                      <a:gd name="connsiteX1" fmla="*/ 331221 w 617126"/>
                      <a:gd name="connsiteY1" fmla="*/ 142019 h 615726"/>
                      <a:gd name="connsiteX2" fmla="*/ 0 w 617126"/>
                      <a:gd name="connsiteY2" fmla="*/ 9343 h 615726"/>
                      <a:gd name="connsiteX3" fmla="*/ 274694 w 617126"/>
                      <a:gd name="connsiteY3" fmla="*/ 511080 h 615726"/>
                      <a:gd name="connsiteX4" fmla="*/ 617127 w 617126"/>
                      <a:gd name="connsiteY4" fmla="*/ 588162 h 61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7126" h="615726">
                        <a:moveTo>
                          <a:pt x="617127" y="588162"/>
                        </a:moveTo>
                        <a:cubicBezTo>
                          <a:pt x="544249" y="419048"/>
                          <a:pt x="447545" y="258810"/>
                          <a:pt x="331221" y="142019"/>
                        </a:cubicBezTo>
                        <a:cubicBezTo>
                          <a:pt x="215364" y="26161"/>
                          <a:pt x="98572" y="-21957"/>
                          <a:pt x="0" y="9343"/>
                        </a:cubicBezTo>
                        <a:cubicBezTo>
                          <a:pt x="44381" y="211159"/>
                          <a:pt x="146223" y="399894"/>
                          <a:pt x="274694" y="511080"/>
                        </a:cubicBezTo>
                        <a:cubicBezTo>
                          <a:pt x="403164" y="623667"/>
                          <a:pt x="526964" y="638616"/>
                          <a:pt x="617127" y="58816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44" name="任意多边形: 形状 143"/>
                  <p:cNvSpPr/>
                  <p:nvPr/>
                </p:nvSpPr>
                <p:spPr>
                  <a:xfrm>
                    <a:off x="11360348" y="7501698"/>
                    <a:ext cx="86154" cy="179775"/>
                  </a:xfrm>
                  <a:custGeom>
                    <a:avLst/>
                    <a:gdLst>
                      <a:gd name="connsiteX0" fmla="*/ 268061 w 331572"/>
                      <a:gd name="connsiteY0" fmla="*/ 448957 h 691883"/>
                      <a:gd name="connsiteX1" fmla="*/ 328326 w 331572"/>
                      <a:gd name="connsiteY1" fmla="*/ 11 h 691883"/>
                      <a:gd name="connsiteX2" fmla="*/ 57369 w 331572"/>
                      <a:gd name="connsiteY2" fmla="*/ 198089 h 691883"/>
                      <a:gd name="connsiteX3" fmla="*/ 27938 w 331572"/>
                      <a:gd name="connsiteY3" fmla="*/ 691884 h 691883"/>
                      <a:gd name="connsiteX4" fmla="*/ 268061 w 331572"/>
                      <a:gd name="connsiteY4" fmla="*/ 448957 h 691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572" h="691883">
                        <a:moveTo>
                          <a:pt x="268061" y="448957"/>
                        </a:moveTo>
                        <a:cubicBezTo>
                          <a:pt x="322253" y="313012"/>
                          <a:pt x="339538" y="154643"/>
                          <a:pt x="328326" y="11"/>
                        </a:cubicBezTo>
                        <a:cubicBezTo>
                          <a:pt x="225549" y="-924"/>
                          <a:pt x="122306" y="60275"/>
                          <a:pt x="57369" y="198089"/>
                        </a:cubicBezTo>
                        <a:cubicBezTo>
                          <a:pt x="-7567" y="334969"/>
                          <a:pt x="-17377" y="520901"/>
                          <a:pt x="27938" y="691884"/>
                        </a:cubicBezTo>
                        <a:cubicBezTo>
                          <a:pt x="129313" y="671796"/>
                          <a:pt x="213403" y="584436"/>
                          <a:pt x="268061" y="44895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45" name="任意多边形: 形状 144"/>
                  <p:cNvSpPr/>
                  <p:nvPr/>
                </p:nvSpPr>
                <p:spPr>
                  <a:xfrm>
                    <a:off x="11197789" y="7511378"/>
                    <a:ext cx="130247" cy="182595"/>
                  </a:xfrm>
                  <a:custGeom>
                    <a:avLst/>
                    <a:gdLst>
                      <a:gd name="connsiteX0" fmla="*/ 501269 w 501269"/>
                      <a:gd name="connsiteY0" fmla="*/ 692937 h 702737"/>
                      <a:gd name="connsiteX1" fmla="*/ 302257 w 501269"/>
                      <a:gd name="connsiteY1" fmla="*/ 198208 h 702737"/>
                      <a:gd name="connsiteX2" fmla="*/ 0 w 501269"/>
                      <a:gd name="connsiteY2" fmla="*/ 1064 h 702737"/>
                      <a:gd name="connsiteX3" fmla="*/ 178458 w 501269"/>
                      <a:gd name="connsiteY3" fmla="*/ 547648 h 702737"/>
                      <a:gd name="connsiteX4" fmla="*/ 501269 w 501269"/>
                      <a:gd name="connsiteY4" fmla="*/ 692937 h 702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1269" h="702737">
                        <a:moveTo>
                          <a:pt x="501269" y="692937"/>
                        </a:moveTo>
                        <a:cubicBezTo>
                          <a:pt x="461093" y="512611"/>
                          <a:pt x="395223" y="336022"/>
                          <a:pt x="302257" y="198208"/>
                        </a:cubicBezTo>
                        <a:cubicBezTo>
                          <a:pt x="208823" y="61328"/>
                          <a:pt x="103244" y="-9681"/>
                          <a:pt x="0" y="1064"/>
                        </a:cubicBezTo>
                        <a:cubicBezTo>
                          <a:pt x="7007" y="207551"/>
                          <a:pt x="72878" y="412637"/>
                          <a:pt x="178458" y="547648"/>
                        </a:cubicBezTo>
                        <a:cubicBezTo>
                          <a:pt x="284037" y="683594"/>
                          <a:pt x="403164" y="723770"/>
                          <a:pt x="501269" y="69293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46" name="任意多边形: 形状 145"/>
                  <p:cNvSpPr/>
                  <p:nvPr/>
                </p:nvSpPr>
                <p:spPr>
                  <a:xfrm>
                    <a:off x="11341191" y="7344811"/>
                    <a:ext cx="109687" cy="160052"/>
                  </a:xfrm>
                  <a:custGeom>
                    <a:avLst/>
                    <a:gdLst>
                      <a:gd name="connsiteX0" fmla="*/ 2161 w 422143"/>
                      <a:gd name="connsiteY0" fmla="*/ 615954 h 615975"/>
                      <a:gd name="connsiteX1" fmla="*/ 281059 w 422143"/>
                      <a:gd name="connsiteY1" fmla="*/ 429555 h 615975"/>
                      <a:gd name="connsiteX2" fmla="*/ 422143 w 422143"/>
                      <a:gd name="connsiteY2" fmla="*/ 5835 h 615975"/>
                      <a:gd name="connsiteX3" fmla="*/ 121288 w 422143"/>
                      <a:gd name="connsiteY3" fmla="*/ 143182 h 615975"/>
                      <a:gd name="connsiteX4" fmla="*/ 2161 w 422143"/>
                      <a:gd name="connsiteY4" fmla="*/ 615954 h 615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143" h="615975">
                        <a:moveTo>
                          <a:pt x="2161" y="615954"/>
                        </a:moveTo>
                        <a:cubicBezTo>
                          <a:pt x="104938" y="617356"/>
                          <a:pt x="203042" y="549617"/>
                          <a:pt x="281059" y="429555"/>
                        </a:cubicBezTo>
                        <a:cubicBezTo>
                          <a:pt x="359076" y="308559"/>
                          <a:pt x="404391" y="158598"/>
                          <a:pt x="422143" y="5835"/>
                        </a:cubicBezTo>
                        <a:cubicBezTo>
                          <a:pt x="322170" y="-16122"/>
                          <a:pt x="210050" y="22653"/>
                          <a:pt x="121288" y="143182"/>
                        </a:cubicBezTo>
                        <a:cubicBezTo>
                          <a:pt x="32527" y="262776"/>
                          <a:pt x="-10453" y="441234"/>
                          <a:pt x="2161" y="615954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47" name="任意多边形: 形状 146"/>
                  <p:cNvSpPr/>
                  <p:nvPr/>
                </p:nvSpPr>
                <p:spPr>
                  <a:xfrm>
                    <a:off x="11203929" y="7305906"/>
                    <a:ext cx="97523" cy="200809"/>
                  </a:xfrm>
                  <a:custGeom>
                    <a:avLst/>
                    <a:gdLst>
                      <a:gd name="connsiteX0" fmla="*/ 375328 w 375327"/>
                      <a:gd name="connsiteY0" fmla="*/ 771759 h 772833"/>
                      <a:gd name="connsiteX1" fmla="*/ 271149 w 375327"/>
                      <a:gd name="connsiteY1" fmla="*/ 252270 h 772833"/>
                      <a:gd name="connsiteX2" fmla="*/ 12807 w 375327"/>
                      <a:gd name="connsiteY2" fmla="*/ 0 h 772833"/>
                      <a:gd name="connsiteX3" fmla="*/ 86619 w 375327"/>
                      <a:gd name="connsiteY3" fmla="*/ 565738 h 772833"/>
                      <a:gd name="connsiteX4" fmla="*/ 375328 w 375327"/>
                      <a:gd name="connsiteY4" fmla="*/ 771759 h 77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327" h="772833">
                        <a:moveTo>
                          <a:pt x="375328" y="771759"/>
                        </a:moveTo>
                        <a:cubicBezTo>
                          <a:pt x="368787" y="588629"/>
                          <a:pt x="337020" y="404566"/>
                          <a:pt x="271149" y="252270"/>
                        </a:cubicBezTo>
                        <a:cubicBezTo>
                          <a:pt x="205746" y="100441"/>
                          <a:pt x="115116" y="10745"/>
                          <a:pt x="12807" y="0"/>
                        </a:cubicBezTo>
                        <a:cubicBezTo>
                          <a:pt x="-18494" y="201349"/>
                          <a:pt x="8135" y="413442"/>
                          <a:pt x="86619" y="565738"/>
                        </a:cubicBezTo>
                        <a:cubicBezTo>
                          <a:pt x="165103" y="718969"/>
                          <a:pt x="274420" y="782036"/>
                          <a:pt x="375328" y="771759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48" name="任意多边形: 形状 147"/>
                  <p:cNvSpPr/>
                  <p:nvPr/>
                </p:nvSpPr>
                <p:spPr>
                  <a:xfrm>
                    <a:off x="11349157" y="7189877"/>
                    <a:ext cx="137530" cy="140119"/>
                  </a:xfrm>
                  <a:custGeom>
                    <a:avLst/>
                    <a:gdLst>
                      <a:gd name="connsiteX0" fmla="*/ 309264 w 529299"/>
                      <a:gd name="connsiteY0" fmla="*/ 407773 h 539262"/>
                      <a:gd name="connsiteX1" fmla="*/ 529299 w 529299"/>
                      <a:gd name="connsiteY1" fmla="*/ 21894 h 539262"/>
                      <a:gd name="connsiteX2" fmla="*/ 206487 w 529299"/>
                      <a:gd name="connsiteY2" fmla="*/ 95239 h 539262"/>
                      <a:gd name="connsiteX3" fmla="*/ 0 w 529299"/>
                      <a:gd name="connsiteY3" fmla="*/ 533908 h 539262"/>
                      <a:gd name="connsiteX4" fmla="*/ 309264 w 529299"/>
                      <a:gd name="connsiteY4" fmla="*/ 407773 h 539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299" h="539262">
                        <a:moveTo>
                          <a:pt x="309264" y="407773"/>
                        </a:moveTo>
                        <a:cubicBezTo>
                          <a:pt x="408770" y="304996"/>
                          <a:pt x="482116" y="167649"/>
                          <a:pt x="529299" y="21894"/>
                        </a:cubicBezTo>
                        <a:cubicBezTo>
                          <a:pt x="434932" y="-20151"/>
                          <a:pt x="317206" y="-4735"/>
                          <a:pt x="206487" y="95239"/>
                        </a:cubicBezTo>
                        <a:cubicBezTo>
                          <a:pt x="96236" y="194278"/>
                          <a:pt x="20088" y="360122"/>
                          <a:pt x="0" y="533908"/>
                        </a:cubicBezTo>
                        <a:cubicBezTo>
                          <a:pt x="100908" y="555865"/>
                          <a:pt x="210225" y="509615"/>
                          <a:pt x="309264" y="40777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49" name="任意多边形: 形状 148"/>
                  <p:cNvSpPr/>
                  <p:nvPr/>
                </p:nvSpPr>
                <p:spPr>
                  <a:xfrm>
                    <a:off x="11238050" y="7106347"/>
                    <a:ext cx="76724" cy="215460"/>
                  </a:xfrm>
                  <a:custGeom>
                    <a:avLst/>
                    <a:gdLst>
                      <a:gd name="connsiteX0" fmla="*/ 273909 w 295282"/>
                      <a:gd name="connsiteY0" fmla="*/ 829220 h 829220"/>
                      <a:gd name="connsiteX1" fmla="*/ 269704 w 295282"/>
                      <a:gd name="connsiteY1" fmla="*/ 299454 h 829220"/>
                      <a:gd name="connsiteX2" fmla="*/ 64618 w 295282"/>
                      <a:gd name="connsiteY2" fmla="*/ 0 h 829220"/>
                      <a:gd name="connsiteX3" fmla="*/ 28646 w 295282"/>
                      <a:gd name="connsiteY3" fmla="*/ 568541 h 829220"/>
                      <a:gd name="connsiteX4" fmla="*/ 273909 w 295282"/>
                      <a:gd name="connsiteY4" fmla="*/ 829220 h 829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282" h="829220">
                        <a:moveTo>
                          <a:pt x="273909" y="829220"/>
                        </a:moveTo>
                        <a:cubicBezTo>
                          <a:pt x="301471" y="648894"/>
                          <a:pt x="304742" y="462027"/>
                          <a:pt x="269704" y="299454"/>
                        </a:cubicBezTo>
                        <a:cubicBezTo>
                          <a:pt x="234199" y="137814"/>
                          <a:pt x="163190" y="31300"/>
                          <a:pt x="64618" y="0"/>
                        </a:cubicBezTo>
                        <a:cubicBezTo>
                          <a:pt x="-5924" y="190604"/>
                          <a:pt x="-19939" y="403632"/>
                          <a:pt x="28646" y="568541"/>
                        </a:cubicBezTo>
                        <a:cubicBezTo>
                          <a:pt x="76764" y="734385"/>
                          <a:pt x="172534" y="818475"/>
                          <a:pt x="273909" y="829220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50" name="任意多边形: 形状 149"/>
                  <p:cNvSpPr/>
                  <p:nvPr/>
                </p:nvSpPr>
                <p:spPr>
                  <a:xfrm>
                    <a:off x="11389943" y="7043636"/>
                    <a:ext cx="159015" cy="117542"/>
                  </a:xfrm>
                  <a:custGeom>
                    <a:avLst/>
                    <a:gdLst>
                      <a:gd name="connsiteX0" fmla="*/ 321878 w 611987"/>
                      <a:gd name="connsiteY0" fmla="*/ 373092 h 452371"/>
                      <a:gd name="connsiteX1" fmla="*/ 611988 w 611987"/>
                      <a:gd name="connsiteY1" fmla="*/ 46076 h 452371"/>
                      <a:gd name="connsiteX2" fmla="*/ 285439 w 611987"/>
                      <a:gd name="connsiteY2" fmla="*/ 53083 h 452371"/>
                      <a:gd name="connsiteX3" fmla="*/ 0 w 611987"/>
                      <a:gd name="connsiteY3" fmla="*/ 431488 h 452371"/>
                      <a:gd name="connsiteX4" fmla="*/ 321878 w 611987"/>
                      <a:gd name="connsiteY4" fmla="*/ 373092 h 45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1987" h="452371">
                        <a:moveTo>
                          <a:pt x="321878" y="373092"/>
                        </a:moveTo>
                        <a:cubicBezTo>
                          <a:pt x="437735" y="294608"/>
                          <a:pt x="535840" y="176882"/>
                          <a:pt x="611988" y="46076"/>
                        </a:cubicBezTo>
                        <a:cubicBezTo>
                          <a:pt x="529767" y="-12320"/>
                          <a:pt x="412041" y="-20729"/>
                          <a:pt x="285439" y="53083"/>
                        </a:cubicBezTo>
                        <a:cubicBezTo>
                          <a:pt x="158837" y="126428"/>
                          <a:pt x="52790" y="269381"/>
                          <a:pt x="0" y="431488"/>
                        </a:cubicBezTo>
                        <a:cubicBezTo>
                          <a:pt x="92966" y="473533"/>
                          <a:pt x="206487" y="451109"/>
                          <a:pt x="321878" y="37309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51" name="任意多边形: 形状 150"/>
                  <p:cNvSpPr/>
                  <p:nvPr/>
                </p:nvSpPr>
                <p:spPr>
                  <a:xfrm>
                    <a:off x="11304505" y="6925240"/>
                    <a:ext cx="74760" cy="216310"/>
                  </a:xfrm>
                  <a:custGeom>
                    <a:avLst/>
                    <a:gdLst>
                      <a:gd name="connsiteX0" fmla="*/ 187264 w 287720"/>
                      <a:gd name="connsiteY0" fmla="*/ 832490 h 832490"/>
                      <a:gd name="connsiteX1" fmla="*/ 287704 w 287720"/>
                      <a:gd name="connsiteY1" fmla="*/ 326082 h 832490"/>
                      <a:gd name="connsiteX2" fmla="*/ 150357 w 287720"/>
                      <a:gd name="connsiteY2" fmla="*/ 0 h 832490"/>
                      <a:gd name="connsiteX3" fmla="*/ 2266 w 287720"/>
                      <a:gd name="connsiteY3" fmla="*/ 534905 h 832490"/>
                      <a:gd name="connsiteX4" fmla="*/ 187264 w 287720"/>
                      <a:gd name="connsiteY4" fmla="*/ 832490 h 832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20" h="832490">
                        <a:moveTo>
                          <a:pt x="187264" y="832490"/>
                        </a:moveTo>
                        <a:cubicBezTo>
                          <a:pt x="248462" y="666179"/>
                          <a:pt x="288639" y="488189"/>
                          <a:pt x="287704" y="326082"/>
                        </a:cubicBezTo>
                        <a:cubicBezTo>
                          <a:pt x="286303" y="164910"/>
                          <a:pt x="239586" y="49052"/>
                          <a:pt x="150357" y="0"/>
                        </a:cubicBezTo>
                        <a:cubicBezTo>
                          <a:pt x="43376" y="168180"/>
                          <a:pt x="-12216" y="368127"/>
                          <a:pt x="2266" y="534905"/>
                        </a:cubicBezTo>
                        <a:cubicBezTo>
                          <a:pt x="16281" y="702618"/>
                          <a:pt x="91495" y="801657"/>
                          <a:pt x="187264" y="832490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52" name="任意多边形: 形状 151"/>
                  <p:cNvSpPr/>
                  <p:nvPr/>
                </p:nvSpPr>
                <p:spPr>
                  <a:xfrm>
                    <a:off x="11464595" y="6912984"/>
                    <a:ext cx="170547" cy="94312"/>
                  </a:xfrm>
                  <a:custGeom>
                    <a:avLst/>
                    <a:gdLst>
                      <a:gd name="connsiteX0" fmla="*/ 656369 w 656368"/>
                      <a:gd name="connsiteY0" fmla="*/ 74263 h 362968"/>
                      <a:gd name="connsiteX1" fmla="*/ 345703 w 656368"/>
                      <a:gd name="connsiteY1" fmla="*/ 21940 h 362968"/>
                      <a:gd name="connsiteX2" fmla="*/ 0 w 656368"/>
                      <a:gd name="connsiteY2" fmla="*/ 319525 h 362968"/>
                      <a:gd name="connsiteX3" fmla="*/ 313469 w 656368"/>
                      <a:gd name="connsiteY3" fmla="*/ 326065 h 362968"/>
                      <a:gd name="connsiteX4" fmla="*/ 656369 w 656368"/>
                      <a:gd name="connsiteY4" fmla="*/ 74263 h 362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6368" h="362968">
                        <a:moveTo>
                          <a:pt x="656369" y="74263"/>
                        </a:moveTo>
                        <a:cubicBezTo>
                          <a:pt x="590965" y="5122"/>
                          <a:pt x="481181" y="-23375"/>
                          <a:pt x="345703" y="21940"/>
                        </a:cubicBezTo>
                        <a:cubicBezTo>
                          <a:pt x="210692" y="66788"/>
                          <a:pt x="82221" y="179842"/>
                          <a:pt x="0" y="319525"/>
                        </a:cubicBezTo>
                        <a:cubicBezTo>
                          <a:pt x="78017" y="375585"/>
                          <a:pt x="188735" y="376986"/>
                          <a:pt x="313469" y="326065"/>
                        </a:cubicBezTo>
                        <a:cubicBezTo>
                          <a:pt x="438202" y="274677"/>
                          <a:pt x="555461" y="183112"/>
                          <a:pt x="656369" y="7426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53" name="任意多边形: 形状 152"/>
                  <p:cNvSpPr/>
                  <p:nvPr/>
                </p:nvSpPr>
                <p:spPr>
                  <a:xfrm>
                    <a:off x="11402718" y="6774478"/>
                    <a:ext cx="85684" cy="201622"/>
                  </a:xfrm>
                  <a:custGeom>
                    <a:avLst/>
                    <a:gdLst>
                      <a:gd name="connsiteX0" fmla="*/ 118079 w 329765"/>
                      <a:gd name="connsiteY0" fmla="*/ 775963 h 775963"/>
                      <a:gd name="connsiteX1" fmla="*/ 315223 w 329765"/>
                      <a:gd name="connsiteY1" fmla="*/ 327016 h 775963"/>
                      <a:gd name="connsiteX2" fmla="*/ 253090 w 329765"/>
                      <a:gd name="connsiteY2" fmla="*/ 0 h 775963"/>
                      <a:gd name="connsiteX3" fmla="*/ 4558 w 329765"/>
                      <a:gd name="connsiteY3" fmla="*/ 466232 h 775963"/>
                      <a:gd name="connsiteX4" fmla="*/ 118079 w 329765"/>
                      <a:gd name="connsiteY4" fmla="*/ 775963 h 775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9765" h="775963">
                        <a:moveTo>
                          <a:pt x="118079" y="775963"/>
                        </a:moveTo>
                        <a:cubicBezTo>
                          <a:pt x="209177" y="633945"/>
                          <a:pt x="282989" y="476977"/>
                          <a:pt x="315223" y="327016"/>
                        </a:cubicBezTo>
                        <a:cubicBezTo>
                          <a:pt x="346991" y="177523"/>
                          <a:pt x="326902" y="62133"/>
                          <a:pt x="253090" y="0"/>
                        </a:cubicBezTo>
                        <a:cubicBezTo>
                          <a:pt x="117612" y="135945"/>
                          <a:pt x="25113" y="309731"/>
                          <a:pt x="4558" y="466232"/>
                        </a:cubicBezTo>
                        <a:cubicBezTo>
                          <a:pt x="-15998" y="623200"/>
                          <a:pt x="34923" y="729247"/>
                          <a:pt x="118079" y="77596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54" name="任意多边形: 形状 153"/>
                  <p:cNvSpPr/>
                  <p:nvPr/>
                </p:nvSpPr>
                <p:spPr>
                  <a:xfrm>
                    <a:off x="11566802" y="6804747"/>
                    <a:ext cx="180622" cy="77681"/>
                  </a:xfrm>
                  <a:custGeom>
                    <a:avLst/>
                    <a:gdLst>
                      <a:gd name="connsiteX0" fmla="*/ 401763 w 695143"/>
                      <a:gd name="connsiteY0" fmla="*/ 4505 h 298963"/>
                      <a:gd name="connsiteX1" fmla="*/ 0 w 695143"/>
                      <a:gd name="connsiteY1" fmla="*/ 225475 h 298963"/>
                      <a:gd name="connsiteX2" fmla="*/ 302724 w 695143"/>
                      <a:gd name="connsiteY2" fmla="*/ 288075 h 298963"/>
                      <a:gd name="connsiteX3" fmla="*/ 695143 w 695143"/>
                      <a:gd name="connsiteY3" fmla="*/ 108683 h 298963"/>
                      <a:gd name="connsiteX4" fmla="*/ 401763 w 695143"/>
                      <a:gd name="connsiteY4" fmla="*/ 4505 h 298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143" h="298963">
                        <a:moveTo>
                          <a:pt x="401763" y="4505"/>
                        </a:moveTo>
                        <a:cubicBezTo>
                          <a:pt x="259744" y="23659"/>
                          <a:pt x="109317" y="107749"/>
                          <a:pt x="0" y="225475"/>
                        </a:cubicBezTo>
                        <a:cubicBezTo>
                          <a:pt x="63535" y="293214"/>
                          <a:pt x="170048" y="314236"/>
                          <a:pt x="302724" y="288075"/>
                        </a:cubicBezTo>
                        <a:cubicBezTo>
                          <a:pt x="435399" y="261446"/>
                          <a:pt x="570877" y="194642"/>
                          <a:pt x="695143" y="108683"/>
                        </a:cubicBezTo>
                        <a:cubicBezTo>
                          <a:pt x="646558" y="31133"/>
                          <a:pt x="544249" y="-15116"/>
                          <a:pt x="401763" y="450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55" name="任意多边形: 形状 154"/>
                  <p:cNvSpPr/>
                  <p:nvPr/>
                </p:nvSpPr>
                <p:spPr>
                  <a:xfrm>
                    <a:off x="11522499" y="6653821"/>
                    <a:ext cx="107425" cy="184992"/>
                  </a:xfrm>
                  <a:custGeom>
                    <a:avLst/>
                    <a:gdLst>
                      <a:gd name="connsiteX0" fmla="*/ 71931 w 413435"/>
                      <a:gd name="connsiteY0" fmla="*/ 711961 h 711961"/>
                      <a:gd name="connsiteX1" fmla="*/ 361107 w 413435"/>
                      <a:gd name="connsiteY1" fmla="*/ 321410 h 711961"/>
                      <a:gd name="connsiteX2" fmla="*/ 372786 w 413435"/>
                      <a:gd name="connsiteY2" fmla="*/ 0 h 711961"/>
                      <a:gd name="connsiteX3" fmla="*/ 28485 w 413435"/>
                      <a:gd name="connsiteY3" fmla="*/ 397558 h 711961"/>
                      <a:gd name="connsiteX4" fmla="*/ 71931 w 413435"/>
                      <a:gd name="connsiteY4" fmla="*/ 711961 h 711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3435" h="711961">
                        <a:moveTo>
                          <a:pt x="71931" y="711961"/>
                        </a:moveTo>
                        <a:cubicBezTo>
                          <a:pt x="190125" y="593768"/>
                          <a:pt x="296171" y="458290"/>
                          <a:pt x="361107" y="321410"/>
                        </a:cubicBezTo>
                        <a:cubicBezTo>
                          <a:pt x="425576" y="184998"/>
                          <a:pt x="431649" y="71476"/>
                          <a:pt x="372786" y="0"/>
                        </a:cubicBezTo>
                        <a:cubicBezTo>
                          <a:pt x="209278" y="105112"/>
                          <a:pt x="81742" y="252737"/>
                          <a:pt x="28485" y="397558"/>
                        </a:cubicBezTo>
                        <a:cubicBezTo>
                          <a:pt x="-25239" y="542847"/>
                          <a:pt x="1389" y="652631"/>
                          <a:pt x="71931" y="711961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</p:grpSp>
            <p:grpSp>
              <p:nvGrpSpPr>
                <p:cNvPr id="156" name="组合 155"/>
                <p:cNvGrpSpPr/>
                <p:nvPr/>
              </p:nvGrpSpPr>
              <p:grpSpPr>
                <a:xfrm flipH="1">
                  <a:off x="10473238" y="1112579"/>
                  <a:ext cx="401537" cy="815361"/>
                  <a:chOff x="11197789" y="6572371"/>
                  <a:chExt cx="877544" cy="1781956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157" name="任意多边形: 形状 156"/>
                  <p:cNvSpPr/>
                  <p:nvPr/>
                </p:nvSpPr>
                <p:spPr>
                  <a:xfrm>
                    <a:off x="11308490" y="6585932"/>
                    <a:ext cx="766843" cy="1768395"/>
                  </a:xfrm>
                  <a:custGeom>
                    <a:avLst/>
                    <a:gdLst>
                      <a:gd name="connsiteX0" fmla="*/ 2942692 w 2951276"/>
                      <a:gd name="connsiteY0" fmla="*/ 31897 h 6805854"/>
                      <a:gd name="connsiteX1" fmla="*/ 2935218 w 2951276"/>
                      <a:gd name="connsiteY1" fmla="*/ 29561 h 6805854"/>
                      <a:gd name="connsiteX2" fmla="*/ 2502622 w 2951276"/>
                      <a:gd name="connsiteY2" fmla="*/ 18349 h 6805854"/>
                      <a:gd name="connsiteX3" fmla="*/ 2087778 w 2951276"/>
                      <a:gd name="connsiteY3" fmla="*/ 183726 h 6805854"/>
                      <a:gd name="connsiteX4" fmla="*/ 2018637 w 2951276"/>
                      <a:gd name="connsiteY4" fmla="*/ 238384 h 6805854"/>
                      <a:gd name="connsiteX5" fmla="*/ 1927073 w 2951276"/>
                      <a:gd name="connsiteY5" fmla="*/ 289306 h 6805854"/>
                      <a:gd name="connsiteX6" fmla="*/ 1703300 w 2951276"/>
                      <a:gd name="connsiteY6" fmla="*/ 397221 h 6805854"/>
                      <a:gd name="connsiteX7" fmla="*/ 1298267 w 2951276"/>
                      <a:gd name="connsiteY7" fmla="*/ 651359 h 6805854"/>
                      <a:gd name="connsiteX8" fmla="*/ 209770 w 2951276"/>
                      <a:gd name="connsiteY8" fmla="*/ 2121532 h 6805854"/>
                      <a:gd name="connsiteX9" fmla="*/ 74759 w 2951276"/>
                      <a:gd name="connsiteY9" fmla="*/ 4099513 h 6805854"/>
                      <a:gd name="connsiteX10" fmla="*/ 877817 w 2951276"/>
                      <a:gd name="connsiteY10" fmla="*/ 5769165 h 6805854"/>
                      <a:gd name="connsiteX11" fmla="*/ 2393305 w 2951276"/>
                      <a:gd name="connsiteY11" fmla="*/ 6733397 h 6805854"/>
                      <a:gd name="connsiteX12" fmla="*/ 2631092 w 2951276"/>
                      <a:gd name="connsiteY12" fmla="*/ 6790391 h 6805854"/>
                      <a:gd name="connsiteX13" fmla="*/ 2769374 w 2951276"/>
                      <a:gd name="connsiteY13" fmla="*/ 6759558 h 6805854"/>
                      <a:gd name="connsiteX14" fmla="*/ 2742745 w 2951276"/>
                      <a:gd name="connsiteY14" fmla="*/ 6723586 h 6805854"/>
                      <a:gd name="connsiteX15" fmla="*/ 2686218 w 2951276"/>
                      <a:gd name="connsiteY15" fmla="*/ 6711907 h 6805854"/>
                      <a:gd name="connsiteX16" fmla="*/ 2613807 w 2951276"/>
                      <a:gd name="connsiteY16" fmla="*/ 6697425 h 6805854"/>
                      <a:gd name="connsiteX17" fmla="*/ 2378823 w 2951276"/>
                      <a:gd name="connsiteY17" fmla="*/ 6637627 h 6805854"/>
                      <a:gd name="connsiteX18" fmla="*/ 1541661 w 2951276"/>
                      <a:gd name="connsiteY18" fmla="*/ 6243339 h 6805854"/>
                      <a:gd name="connsiteX19" fmla="*/ 391030 w 2951276"/>
                      <a:gd name="connsiteY19" fmla="*/ 4826424 h 6805854"/>
                      <a:gd name="connsiteX20" fmla="*/ 118205 w 2951276"/>
                      <a:gd name="connsiteY20" fmla="*/ 2867596 h 6805854"/>
                      <a:gd name="connsiteX21" fmla="*/ 900241 w 2951276"/>
                      <a:gd name="connsiteY21" fmla="*/ 1129270 h 6805854"/>
                      <a:gd name="connsiteX22" fmla="*/ 1632758 w 2951276"/>
                      <a:gd name="connsiteY22" fmla="*/ 536437 h 6805854"/>
                      <a:gd name="connsiteX23" fmla="*/ 1851859 w 2951276"/>
                      <a:gd name="connsiteY23" fmla="*/ 420579 h 6805854"/>
                      <a:gd name="connsiteX24" fmla="*/ 1967249 w 2951276"/>
                      <a:gd name="connsiteY24" fmla="*/ 367322 h 6805854"/>
                      <a:gd name="connsiteX25" fmla="*/ 2020506 w 2951276"/>
                      <a:gd name="connsiteY25" fmla="*/ 344431 h 6805854"/>
                      <a:gd name="connsiteX26" fmla="*/ 2080303 w 2951276"/>
                      <a:gd name="connsiteY26" fmla="*/ 337891 h 6805854"/>
                      <a:gd name="connsiteX27" fmla="*/ 2544199 w 2951276"/>
                      <a:gd name="connsiteY27" fmla="*/ 244458 h 6805854"/>
                      <a:gd name="connsiteX28" fmla="*/ 2943159 w 2951276"/>
                      <a:gd name="connsiteY28" fmla="*/ 62730 h 6805854"/>
                      <a:gd name="connsiteX29" fmla="*/ 2943159 w 2951276"/>
                      <a:gd name="connsiteY29" fmla="*/ 62730 h 6805854"/>
                      <a:gd name="connsiteX30" fmla="*/ 2944094 w 2951276"/>
                      <a:gd name="connsiteY30" fmla="*/ 61796 h 6805854"/>
                      <a:gd name="connsiteX31" fmla="*/ 2951101 w 2951276"/>
                      <a:gd name="connsiteY31" fmla="*/ 49182 h 6805854"/>
                      <a:gd name="connsiteX32" fmla="*/ 2951101 w 2951276"/>
                      <a:gd name="connsiteY32" fmla="*/ 48248 h 6805854"/>
                      <a:gd name="connsiteX33" fmla="*/ 2951101 w 2951276"/>
                      <a:gd name="connsiteY33" fmla="*/ 47781 h 6805854"/>
                      <a:gd name="connsiteX34" fmla="*/ 2942692 w 2951276"/>
                      <a:gd name="connsiteY34" fmla="*/ 31897 h 680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2951276" h="6805854">
                        <a:moveTo>
                          <a:pt x="2942692" y="31897"/>
                        </a:moveTo>
                        <a:cubicBezTo>
                          <a:pt x="2940356" y="30495"/>
                          <a:pt x="2938020" y="29561"/>
                          <a:pt x="2935218" y="29561"/>
                        </a:cubicBezTo>
                        <a:cubicBezTo>
                          <a:pt x="2795068" y="-8746"/>
                          <a:pt x="2645107" y="-6878"/>
                          <a:pt x="2502622" y="18349"/>
                        </a:cubicBezTo>
                        <a:cubicBezTo>
                          <a:pt x="2355931" y="44510"/>
                          <a:pt x="2210176" y="97767"/>
                          <a:pt x="2087778" y="183726"/>
                        </a:cubicBezTo>
                        <a:cubicBezTo>
                          <a:pt x="2063952" y="200544"/>
                          <a:pt x="2040594" y="218763"/>
                          <a:pt x="2018637" y="238384"/>
                        </a:cubicBezTo>
                        <a:cubicBezTo>
                          <a:pt x="1991075" y="263144"/>
                          <a:pt x="1961176" y="274356"/>
                          <a:pt x="1927073" y="289306"/>
                        </a:cubicBezTo>
                        <a:cubicBezTo>
                          <a:pt x="1851392" y="322474"/>
                          <a:pt x="1776645" y="358446"/>
                          <a:pt x="1703300" y="397221"/>
                        </a:cubicBezTo>
                        <a:cubicBezTo>
                          <a:pt x="1562216" y="471968"/>
                          <a:pt x="1426738" y="556525"/>
                          <a:pt x="1298267" y="651359"/>
                        </a:cubicBezTo>
                        <a:cubicBezTo>
                          <a:pt x="796530" y="1020888"/>
                          <a:pt x="420929" y="1536639"/>
                          <a:pt x="209770" y="2121532"/>
                        </a:cubicBezTo>
                        <a:cubicBezTo>
                          <a:pt x="-17740" y="2751271"/>
                          <a:pt x="-56048" y="3444546"/>
                          <a:pt x="74759" y="4099513"/>
                        </a:cubicBezTo>
                        <a:cubicBezTo>
                          <a:pt x="196689" y="4711501"/>
                          <a:pt x="468113" y="5296393"/>
                          <a:pt x="877817" y="5769165"/>
                        </a:cubicBezTo>
                        <a:cubicBezTo>
                          <a:pt x="1277712" y="6230259"/>
                          <a:pt x="1805142" y="6568487"/>
                          <a:pt x="2393305" y="6733397"/>
                        </a:cubicBezTo>
                        <a:cubicBezTo>
                          <a:pt x="2471789" y="6755353"/>
                          <a:pt x="2551207" y="6774507"/>
                          <a:pt x="2631092" y="6790391"/>
                        </a:cubicBezTo>
                        <a:cubicBezTo>
                          <a:pt x="2667064" y="6797398"/>
                          <a:pt x="2776381" y="6834771"/>
                          <a:pt x="2769374" y="6759558"/>
                        </a:cubicBezTo>
                        <a:cubicBezTo>
                          <a:pt x="2767972" y="6743674"/>
                          <a:pt x="2757227" y="6730127"/>
                          <a:pt x="2742745" y="6723586"/>
                        </a:cubicBezTo>
                        <a:cubicBezTo>
                          <a:pt x="2725927" y="6716112"/>
                          <a:pt x="2704437" y="6715644"/>
                          <a:pt x="2686218" y="6711907"/>
                        </a:cubicBezTo>
                        <a:cubicBezTo>
                          <a:pt x="2661925" y="6707235"/>
                          <a:pt x="2637633" y="6702564"/>
                          <a:pt x="2613807" y="6697425"/>
                        </a:cubicBezTo>
                        <a:cubicBezTo>
                          <a:pt x="2534856" y="6680607"/>
                          <a:pt x="2456372" y="6660519"/>
                          <a:pt x="2378823" y="6637627"/>
                        </a:cubicBezTo>
                        <a:cubicBezTo>
                          <a:pt x="2081705" y="6549800"/>
                          <a:pt x="1798602" y="6417125"/>
                          <a:pt x="1541661" y="6243339"/>
                        </a:cubicBezTo>
                        <a:cubicBezTo>
                          <a:pt x="1028712" y="5896235"/>
                          <a:pt x="636292" y="5392630"/>
                          <a:pt x="391030" y="4826424"/>
                        </a:cubicBezTo>
                        <a:cubicBezTo>
                          <a:pt x="126614" y="4214436"/>
                          <a:pt x="30845" y="3528636"/>
                          <a:pt x="118205" y="2867596"/>
                        </a:cubicBezTo>
                        <a:cubicBezTo>
                          <a:pt x="202762" y="2227578"/>
                          <a:pt x="465777" y="1610919"/>
                          <a:pt x="900241" y="1129270"/>
                        </a:cubicBezTo>
                        <a:cubicBezTo>
                          <a:pt x="1111868" y="894753"/>
                          <a:pt x="1359933" y="695273"/>
                          <a:pt x="1632758" y="536437"/>
                        </a:cubicBezTo>
                        <a:cubicBezTo>
                          <a:pt x="1704234" y="494859"/>
                          <a:pt x="1777580" y="456551"/>
                          <a:pt x="1851859" y="420579"/>
                        </a:cubicBezTo>
                        <a:cubicBezTo>
                          <a:pt x="1890167" y="402360"/>
                          <a:pt x="1928474" y="384607"/>
                          <a:pt x="1967249" y="367322"/>
                        </a:cubicBezTo>
                        <a:cubicBezTo>
                          <a:pt x="1984534" y="359380"/>
                          <a:pt x="2002286" y="350504"/>
                          <a:pt x="2020506" y="344431"/>
                        </a:cubicBezTo>
                        <a:cubicBezTo>
                          <a:pt x="2040127" y="337424"/>
                          <a:pt x="2060215" y="338825"/>
                          <a:pt x="2080303" y="337891"/>
                        </a:cubicBezTo>
                        <a:cubicBezTo>
                          <a:pt x="2238205" y="329949"/>
                          <a:pt x="2394706" y="293043"/>
                          <a:pt x="2544199" y="244458"/>
                        </a:cubicBezTo>
                        <a:cubicBezTo>
                          <a:pt x="2682948" y="199142"/>
                          <a:pt x="2820295" y="142148"/>
                          <a:pt x="2943159" y="62730"/>
                        </a:cubicBezTo>
                        <a:cubicBezTo>
                          <a:pt x="2943159" y="62730"/>
                          <a:pt x="2943159" y="62730"/>
                          <a:pt x="2943159" y="62730"/>
                        </a:cubicBezTo>
                        <a:cubicBezTo>
                          <a:pt x="2943627" y="62263"/>
                          <a:pt x="2944094" y="62263"/>
                          <a:pt x="2944094" y="61796"/>
                        </a:cubicBezTo>
                        <a:cubicBezTo>
                          <a:pt x="2948766" y="58525"/>
                          <a:pt x="2950634" y="53854"/>
                          <a:pt x="2951101" y="49182"/>
                        </a:cubicBezTo>
                        <a:cubicBezTo>
                          <a:pt x="2951101" y="48715"/>
                          <a:pt x="2951101" y="48715"/>
                          <a:pt x="2951101" y="48248"/>
                        </a:cubicBezTo>
                        <a:cubicBezTo>
                          <a:pt x="2951101" y="48248"/>
                          <a:pt x="2951101" y="47781"/>
                          <a:pt x="2951101" y="47781"/>
                        </a:cubicBezTo>
                        <a:cubicBezTo>
                          <a:pt x="2952035" y="41707"/>
                          <a:pt x="2949233" y="35167"/>
                          <a:pt x="2942692" y="3189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58" name="任意多边形: 形状 157"/>
                  <p:cNvSpPr/>
                  <p:nvPr/>
                </p:nvSpPr>
                <p:spPr>
                  <a:xfrm>
                    <a:off x="11692922" y="6720267"/>
                    <a:ext cx="180865" cy="64095"/>
                  </a:xfrm>
                  <a:custGeom>
                    <a:avLst/>
                    <a:gdLst>
                      <a:gd name="connsiteX0" fmla="*/ 433530 w 696077"/>
                      <a:gd name="connsiteY0" fmla="*/ 282 h 246676"/>
                      <a:gd name="connsiteX1" fmla="*/ 0 w 696077"/>
                      <a:gd name="connsiteY1" fmla="*/ 139497 h 246676"/>
                      <a:gd name="connsiteX2" fmla="*/ 276095 w 696077"/>
                      <a:gd name="connsiteY2" fmla="*/ 246478 h 246676"/>
                      <a:gd name="connsiteX3" fmla="*/ 696078 w 696077"/>
                      <a:gd name="connsiteY3" fmla="*/ 141366 h 246676"/>
                      <a:gd name="connsiteX4" fmla="*/ 433530 w 696077"/>
                      <a:gd name="connsiteY4" fmla="*/ 282 h 24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077" h="246676">
                        <a:moveTo>
                          <a:pt x="433530" y="282"/>
                        </a:moveTo>
                        <a:cubicBezTo>
                          <a:pt x="291979" y="-4390"/>
                          <a:pt x="129405" y="49334"/>
                          <a:pt x="0" y="139497"/>
                        </a:cubicBezTo>
                        <a:cubicBezTo>
                          <a:pt x="46249" y="212375"/>
                          <a:pt x="142953" y="249748"/>
                          <a:pt x="276095" y="246478"/>
                        </a:cubicBezTo>
                        <a:cubicBezTo>
                          <a:pt x="409705" y="243208"/>
                          <a:pt x="555928" y="202098"/>
                          <a:pt x="696078" y="141366"/>
                        </a:cubicBezTo>
                        <a:cubicBezTo>
                          <a:pt x="665245" y="62415"/>
                          <a:pt x="575549" y="4486"/>
                          <a:pt x="433530" y="28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59" name="任意多边形: 形状 158"/>
                  <p:cNvSpPr/>
                  <p:nvPr/>
                </p:nvSpPr>
                <p:spPr>
                  <a:xfrm>
                    <a:off x="11664044" y="6572371"/>
                    <a:ext cx="129043" cy="157802"/>
                  </a:xfrm>
                  <a:custGeom>
                    <a:avLst/>
                    <a:gdLst>
                      <a:gd name="connsiteX0" fmla="*/ 398448 w 496634"/>
                      <a:gd name="connsiteY0" fmla="*/ 294315 h 607316"/>
                      <a:gd name="connsiteX1" fmla="*/ 478333 w 496634"/>
                      <a:gd name="connsiteY1" fmla="*/ 0 h 607316"/>
                      <a:gd name="connsiteX2" fmla="*/ 63957 w 496634"/>
                      <a:gd name="connsiteY2" fmla="*/ 311133 h 607316"/>
                      <a:gd name="connsiteX3" fmla="*/ 38730 w 496634"/>
                      <a:gd name="connsiteY3" fmla="*/ 607316 h 607316"/>
                      <a:gd name="connsiteX4" fmla="*/ 398448 w 496634"/>
                      <a:gd name="connsiteY4" fmla="*/ 294315 h 607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6634" h="607316">
                        <a:moveTo>
                          <a:pt x="398448" y="294315"/>
                        </a:moveTo>
                        <a:cubicBezTo>
                          <a:pt x="489545" y="178458"/>
                          <a:pt x="519911" y="75214"/>
                          <a:pt x="478333" y="0"/>
                        </a:cubicBezTo>
                        <a:cubicBezTo>
                          <a:pt x="298474" y="71476"/>
                          <a:pt x="145244" y="186866"/>
                          <a:pt x="63957" y="311133"/>
                        </a:cubicBezTo>
                        <a:cubicBezTo>
                          <a:pt x="-17797" y="435866"/>
                          <a:pt x="-15461" y="540979"/>
                          <a:pt x="38730" y="607316"/>
                        </a:cubicBezTo>
                        <a:cubicBezTo>
                          <a:pt x="175610" y="518555"/>
                          <a:pt x="306883" y="410172"/>
                          <a:pt x="398448" y="29431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60" name="任意多边形: 形状 159"/>
                  <p:cNvSpPr/>
                  <p:nvPr/>
                </p:nvSpPr>
                <p:spPr>
                  <a:xfrm>
                    <a:off x="11694767" y="8060319"/>
                    <a:ext cx="113644" cy="188391"/>
                  </a:xfrm>
                  <a:custGeom>
                    <a:avLst/>
                    <a:gdLst>
                      <a:gd name="connsiteX0" fmla="*/ 402138 w 437370"/>
                      <a:gd name="connsiteY0" fmla="*/ 725042 h 725041"/>
                      <a:gd name="connsiteX1" fmla="*/ 376911 w 437370"/>
                      <a:gd name="connsiteY1" fmla="*/ 365791 h 725041"/>
                      <a:gd name="connsiteX2" fmla="*/ 73720 w 437370"/>
                      <a:gd name="connsiteY2" fmla="*/ 0 h 725041"/>
                      <a:gd name="connsiteX3" fmla="*/ 32610 w 437370"/>
                      <a:gd name="connsiteY3" fmla="*/ 354579 h 725041"/>
                      <a:gd name="connsiteX4" fmla="*/ 402138 w 437370"/>
                      <a:gd name="connsiteY4" fmla="*/ 725042 h 725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7370" h="725041">
                        <a:moveTo>
                          <a:pt x="402138" y="725042"/>
                        </a:moveTo>
                        <a:cubicBezTo>
                          <a:pt x="458198" y="630674"/>
                          <a:pt x="445585" y="503605"/>
                          <a:pt x="376911" y="365791"/>
                        </a:cubicBezTo>
                        <a:cubicBezTo>
                          <a:pt x="307303" y="227510"/>
                          <a:pt x="197519" y="102777"/>
                          <a:pt x="73720" y="0"/>
                        </a:cubicBezTo>
                        <a:cubicBezTo>
                          <a:pt x="375" y="79885"/>
                          <a:pt x="-27188" y="205086"/>
                          <a:pt x="32610" y="354579"/>
                        </a:cubicBezTo>
                        <a:cubicBezTo>
                          <a:pt x="91473" y="504072"/>
                          <a:pt x="230221" y="642821"/>
                          <a:pt x="402138" y="72504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61" name="任意多边形: 形状 160"/>
                  <p:cNvSpPr/>
                  <p:nvPr/>
                </p:nvSpPr>
                <p:spPr>
                  <a:xfrm>
                    <a:off x="11545923" y="8235351"/>
                    <a:ext cx="233182" cy="92358"/>
                  </a:xfrm>
                  <a:custGeom>
                    <a:avLst/>
                    <a:gdLst>
                      <a:gd name="connsiteX0" fmla="*/ 0 w 897426"/>
                      <a:gd name="connsiteY0" fmla="*/ 103268 h 355451"/>
                      <a:gd name="connsiteX1" fmla="*/ 551256 w 897426"/>
                      <a:gd name="connsiteY1" fmla="*/ 354136 h 355451"/>
                      <a:gd name="connsiteX2" fmla="*/ 897426 w 897426"/>
                      <a:gd name="connsiteY2" fmla="*/ 199504 h 355451"/>
                      <a:gd name="connsiteX3" fmla="*/ 363923 w 897426"/>
                      <a:gd name="connsiteY3" fmla="*/ 8433 h 355451"/>
                      <a:gd name="connsiteX4" fmla="*/ 0 w 897426"/>
                      <a:gd name="connsiteY4" fmla="*/ 103268 h 355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7426" h="355451">
                        <a:moveTo>
                          <a:pt x="0" y="103268"/>
                        </a:moveTo>
                        <a:cubicBezTo>
                          <a:pt x="161172" y="247622"/>
                          <a:pt x="368127" y="342924"/>
                          <a:pt x="551256" y="354136"/>
                        </a:cubicBezTo>
                        <a:cubicBezTo>
                          <a:pt x="735320" y="365816"/>
                          <a:pt x="853513" y="298544"/>
                          <a:pt x="897426" y="199504"/>
                        </a:cubicBezTo>
                        <a:cubicBezTo>
                          <a:pt x="720838" y="107005"/>
                          <a:pt x="535840" y="33660"/>
                          <a:pt x="363923" y="8433"/>
                        </a:cubicBezTo>
                        <a:cubicBezTo>
                          <a:pt x="193407" y="-16794"/>
                          <a:pt x="65403" y="14506"/>
                          <a:pt x="0" y="103268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62" name="任意多边形: 形状 161"/>
                  <p:cNvSpPr/>
                  <p:nvPr/>
                </p:nvSpPr>
                <p:spPr>
                  <a:xfrm>
                    <a:off x="11572849" y="7941968"/>
                    <a:ext cx="90178" cy="202350"/>
                  </a:xfrm>
                  <a:custGeom>
                    <a:avLst/>
                    <a:gdLst>
                      <a:gd name="connsiteX0" fmla="*/ 271976 w 347061"/>
                      <a:gd name="connsiteY0" fmla="*/ 778766 h 778765"/>
                      <a:gd name="connsiteX1" fmla="*/ 330839 w 347061"/>
                      <a:gd name="connsiteY1" fmla="*/ 422318 h 778765"/>
                      <a:gd name="connsiteX2" fmla="*/ 122950 w 347061"/>
                      <a:gd name="connsiteY2" fmla="*/ 0 h 778765"/>
                      <a:gd name="connsiteX3" fmla="*/ 5691 w 347061"/>
                      <a:gd name="connsiteY3" fmla="*/ 337761 h 778765"/>
                      <a:gd name="connsiteX4" fmla="*/ 271976 w 347061"/>
                      <a:gd name="connsiteY4" fmla="*/ 778766 h 778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7061" h="778765">
                        <a:moveTo>
                          <a:pt x="271976" y="778766"/>
                        </a:moveTo>
                        <a:cubicBezTo>
                          <a:pt x="346255" y="698414"/>
                          <a:pt x="364475" y="571811"/>
                          <a:pt x="330839" y="422318"/>
                        </a:cubicBezTo>
                        <a:cubicBezTo>
                          <a:pt x="296268" y="272358"/>
                          <a:pt x="219653" y="126602"/>
                          <a:pt x="122950" y="0"/>
                        </a:cubicBezTo>
                        <a:cubicBezTo>
                          <a:pt x="35123" y="62133"/>
                          <a:pt x="-18134" y="178457"/>
                          <a:pt x="5691" y="337761"/>
                        </a:cubicBezTo>
                        <a:cubicBezTo>
                          <a:pt x="28582" y="496130"/>
                          <a:pt x="129490" y="661507"/>
                          <a:pt x="271976" y="778766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63" name="任意多边形: 形状 162"/>
                  <p:cNvSpPr/>
                  <p:nvPr/>
                </p:nvSpPr>
                <p:spPr>
                  <a:xfrm>
                    <a:off x="11399411" y="8088332"/>
                    <a:ext cx="216310" cy="115100"/>
                  </a:xfrm>
                  <a:custGeom>
                    <a:avLst/>
                    <a:gdLst>
                      <a:gd name="connsiteX0" fmla="*/ 832490 w 832490"/>
                      <a:gd name="connsiteY0" fmla="*/ 343939 h 442973"/>
                      <a:gd name="connsiteX1" fmla="*/ 369996 w 832490"/>
                      <a:gd name="connsiteY1" fmla="*/ 43084 h 442973"/>
                      <a:gd name="connsiteX2" fmla="*/ 0 w 832490"/>
                      <a:gd name="connsiteY2" fmla="*/ 57566 h 442973"/>
                      <a:gd name="connsiteX3" fmla="*/ 470436 w 832490"/>
                      <a:gd name="connsiteY3" fmla="*/ 420554 h 442973"/>
                      <a:gd name="connsiteX4" fmla="*/ 832490 w 832490"/>
                      <a:gd name="connsiteY4" fmla="*/ 343939 h 442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2490" h="442973">
                        <a:moveTo>
                          <a:pt x="832490" y="343939"/>
                        </a:moveTo>
                        <a:cubicBezTo>
                          <a:pt x="688136" y="215468"/>
                          <a:pt x="528832" y="104750"/>
                          <a:pt x="369996" y="43084"/>
                        </a:cubicBezTo>
                        <a:cubicBezTo>
                          <a:pt x="211626" y="-18115"/>
                          <a:pt x="81754" y="-14845"/>
                          <a:pt x="0" y="57566"/>
                        </a:cubicBezTo>
                        <a:cubicBezTo>
                          <a:pt x="123799" y="233221"/>
                          <a:pt x="299921" y="370100"/>
                          <a:pt x="470436" y="420554"/>
                        </a:cubicBezTo>
                        <a:cubicBezTo>
                          <a:pt x="641886" y="471476"/>
                          <a:pt x="768021" y="431299"/>
                          <a:pt x="832490" y="343939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64" name="任意多边形: 形状 163"/>
                  <p:cNvSpPr/>
                  <p:nvPr/>
                </p:nvSpPr>
                <p:spPr>
                  <a:xfrm>
                    <a:off x="11475157" y="7806137"/>
                    <a:ext cx="75869" cy="201500"/>
                  </a:xfrm>
                  <a:custGeom>
                    <a:avLst/>
                    <a:gdLst>
                      <a:gd name="connsiteX0" fmla="*/ 291974 w 291988"/>
                      <a:gd name="connsiteY0" fmla="*/ 447545 h 775495"/>
                      <a:gd name="connsiteX1" fmla="*/ 179387 w 291988"/>
                      <a:gd name="connsiteY1" fmla="*/ 0 h 775495"/>
                      <a:gd name="connsiteX2" fmla="*/ 929 w 291988"/>
                      <a:gd name="connsiteY2" fmla="*/ 298519 h 775495"/>
                      <a:gd name="connsiteX3" fmla="*/ 161634 w 291988"/>
                      <a:gd name="connsiteY3" fmla="*/ 775496 h 775495"/>
                      <a:gd name="connsiteX4" fmla="*/ 291974 w 291988"/>
                      <a:gd name="connsiteY4" fmla="*/ 447545 h 775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988" h="775495">
                        <a:moveTo>
                          <a:pt x="291974" y="447545"/>
                        </a:moveTo>
                        <a:cubicBezTo>
                          <a:pt x="290572" y="297118"/>
                          <a:pt x="247126" y="141551"/>
                          <a:pt x="179387" y="0"/>
                        </a:cubicBezTo>
                        <a:cubicBezTo>
                          <a:pt x="83150" y="41110"/>
                          <a:pt x="9805" y="141551"/>
                          <a:pt x="929" y="298519"/>
                        </a:cubicBezTo>
                        <a:cubicBezTo>
                          <a:pt x="-8414" y="454552"/>
                          <a:pt x="53252" y="633477"/>
                          <a:pt x="161634" y="775496"/>
                        </a:cubicBezTo>
                        <a:cubicBezTo>
                          <a:pt x="248527" y="714764"/>
                          <a:pt x="292908" y="597506"/>
                          <a:pt x="291974" y="44754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65" name="任意多边形: 形状 164"/>
                  <p:cNvSpPr/>
                  <p:nvPr/>
                </p:nvSpPr>
                <p:spPr>
                  <a:xfrm>
                    <a:off x="11294533" y="7910553"/>
                    <a:ext cx="189483" cy="137610"/>
                  </a:xfrm>
                  <a:custGeom>
                    <a:avLst/>
                    <a:gdLst>
                      <a:gd name="connsiteX0" fmla="*/ 729247 w 729246"/>
                      <a:gd name="connsiteY0" fmla="*/ 473144 h 529607"/>
                      <a:gd name="connsiteX1" fmla="*/ 355046 w 729246"/>
                      <a:gd name="connsiteY1" fmla="*/ 89601 h 529607"/>
                      <a:gd name="connsiteX2" fmla="*/ 0 w 729246"/>
                      <a:gd name="connsiteY2" fmla="*/ 27468 h 529607"/>
                      <a:gd name="connsiteX3" fmla="*/ 372799 w 729246"/>
                      <a:gd name="connsiteY3" fmla="*/ 470341 h 529607"/>
                      <a:gd name="connsiteX4" fmla="*/ 729247 w 729246"/>
                      <a:gd name="connsiteY4" fmla="*/ 473144 h 52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9246" h="529607">
                        <a:moveTo>
                          <a:pt x="729247" y="473144"/>
                        </a:moveTo>
                        <a:cubicBezTo>
                          <a:pt x="621331" y="320381"/>
                          <a:pt x="493328" y="181165"/>
                          <a:pt x="355046" y="89601"/>
                        </a:cubicBezTo>
                        <a:cubicBezTo>
                          <a:pt x="216765" y="-1497"/>
                          <a:pt x="92032" y="-24855"/>
                          <a:pt x="0" y="27468"/>
                        </a:cubicBezTo>
                        <a:cubicBezTo>
                          <a:pt x="83156" y="219940"/>
                          <a:pt x="222371" y="386718"/>
                          <a:pt x="372799" y="470341"/>
                        </a:cubicBezTo>
                        <a:cubicBezTo>
                          <a:pt x="522759" y="554898"/>
                          <a:pt x="649828" y="542752"/>
                          <a:pt x="729247" y="473144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66" name="任意多边形: 形状 165"/>
                  <p:cNvSpPr/>
                  <p:nvPr/>
                </p:nvSpPr>
                <p:spPr>
                  <a:xfrm>
                    <a:off x="11403834" y="7656347"/>
                    <a:ext cx="74282" cy="192882"/>
                  </a:xfrm>
                  <a:custGeom>
                    <a:avLst/>
                    <a:gdLst>
                      <a:gd name="connsiteX0" fmla="*/ 270751 w 285882"/>
                      <a:gd name="connsiteY0" fmla="*/ 454553 h 742327"/>
                      <a:gd name="connsiteX1" fmla="*/ 246926 w 285882"/>
                      <a:gd name="connsiteY1" fmla="*/ 0 h 742327"/>
                      <a:gd name="connsiteX2" fmla="*/ 18014 w 285882"/>
                      <a:gd name="connsiteY2" fmla="*/ 250401 h 742327"/>
                      <a:gd name="connsiteX3" fmla="*/ 80147 w 285882"/>
                      <a:gd name="connsiteY3" fmla="*/ 742327 h 742327"/>
                      <a:gd name="connsiteX4" fmla="*/ 270751 w 285882"/>
                      <a:gd name="connsiteY4" fmla="*/ 454553 h 742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882" h="742327">
                        <a:moveTo>
                          <a:pt x="270751" y="454553"/>
                        </a:moveTo>
                        <a:cubicBezTo>
                          <a:pt x="298781" y="309264"/>
                          <a:pt x="286168" y="150428"/>
                          <a:pt x="246926" y="0"/>
                        </a:cubicBezTo>
                        <a:cubicBezTo>
                          <a:pt x="146018" y="20088"/>
                          <a:pt x="56789" y="101375"/>
                          <a:pt x="18014" y="250401"/>
                        </a:cubicBezTo>
                        <a:cubicBezTo>
                          <a:pt x="-20760" y="398493"/>
                          <a:pt x="4467" y="583491"/>
                          <a:pt x="80147" y="742327"/>
                        </a:cubicBezTo>
                        <a:cubicBezTo>
                          <a:pt x="176384" y="702151"/>
                          <a:pt x="242721" y="598907"/>
                          <a:pt x="270751" y="45455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67" name="任意多边形: 形状 166"/>
                  <p:cNvSpPr/>
                  <p:nvPr/>
                </p:nvSpPr>
                <p:spPr>
                  <a:xfrm>
                    <a:off x="11227650" y="7714369"/>
                    <a:ext cx="160351" cy="159987"/>
                  </a:xfrm>
                  <a:custGeom>
                    <a:avLst/>
                    <a:gdLst>
                      <a:gd name="connsiteX0" fmla="*/ 617127 w 617126"/>
                      <a:gd name="connsiteY0" fmla="*/ 588162 h 615726"/>
                      <a:gd name="connsiteX1" fmla="*/ 331221 w 617126"/>
                      <a:gd name="connsiteY1" fmla="*/ 142019 h 615726"/>
                      <a:gd name="connsiteX2" fmla="*/ 0 w 617126"/>
                      <a:gd name="connsiteY2" fmla="*/ 9343 h 615726"/>
                      <a:gd name="connsiteX3" fmla="*/ 274694 w 617126"/>
                      <a:gd name="connsiteY3" fmla="*/ 511080 h 615726"/>
                      <a:gd name="connsiteX4" fmla="*/ 617127 w 617126"/>
                      <a:gd name="connsiteY4" fmla="*/ 588162 h 615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7126" h="615726">
                        <a:moveTo>
                          <a:pt x="617127" y="588162"/>
                        </a:moveTo>
                        <a:cubicBezTo>
                          <a:pt x="544249" y="419048"/>
                          <a:pt x="447545" y="258810"/>
                          <a:pt x="331221" y="142019"/>
                        </a:cubicBezTo>
                        <a:cubicBezTo>
                          <a:pt x="215364" y="26161"/>
                          <a:pt x="98572" y="-21957"/>
                          <a:pt x="0" y="9343"/>
                        </a:cubicBezTo>
                        <a:cubicBezTo>
                          <a:pt x="44381" y="211159"/>
                          <a:pt x="146223" y="399894"/>
                          <a:pt x="274694" y="511080"/>
                        </a:cubicBezTo>
                        <a:cubicBezTo>
                          <a:pt x="403164" y="623667"/>
                          <a:pt x="526964" y="638616"/>
                          <a:pt x="617127" y="58816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68" name="任意多边形: 形状 167"/>
                  <p:cNvSpPr/>
                  <p:nvPr/>
                </p:nvSpPr>
                <p:spPr>
                  <a:xfrm>
                    <a:off x="11360348" y="7501698"/>
                    <a:ext cx="86154" cy="179775"/>
                  </a:xfrm>
                  <a:custGeom>
                    <a:avLst/>
                    <a:gdLst>
                      <a:gd name="connsiteX0" fmla="*/ 268061 w 331572"/>
                      <a:gd name="connsiteY0" fmla="*/ 448957 h 691883"/>
                      <a:gd name="connsiteX1" fmla="*/ 328326 w 331572"/>
                      <a:gd name="connsiteY1" fmla="*/ 11 h 691883"/>
                      <a:gd name="connsiteX2" fmla="*/ 57369 w 331572"/>
                      <a:gd name="connsiteY2" fmla="*/ 198089 h 691883"/>
                      <a:gd name="connsiteX3" fmla="*/ 27938 w 331572"/>
                      <a:gd name="connsiteY3" fmla="*/ 691884 h 691883"/>
                      <a:gd name="connsiteX4" fmla="*/ 268061 w 331572"/>
                      <a:gd name="connsiteY4" fmla="*/ 448957 h 6918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572" h="691883">
                        <a:moveTo>
                          <a:pt x="268061" y="448957"/>
                        </a:moveTo>
                        <a:cubicBezTo>
                          <a:pt x="322253" y="313012"/>
                          <a:pt x="339538" y="154643"/>
                          <a:pt x="328326" y="11"/>
                        </a:cubicBezTo>
                        <a:cubicBezTo>
                          <a:pt x="225549" y="-924"/>
                          <a:pt x="122306" y="60275"/>
                          <a:pt x="57369" y="198089"/>
                        </a:cubicBezTo>
                        <a:cubicBezTo>
                          <a:pt x="-7567" y="334969"/>
                          <a:pt x="-17377" y="520901"/>
                          <a:pt x="27938" y="691884"/>
                        </a:cubicBezTo>
                        <a:cubicBezTo>
                          <a:pt x="129313" y="671796"/>
                          <a:pt x="213403" y="584436"/>
                          <a:pt x="268061" y="44895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69" name="任意多边形: 形状 168"/>
                  <p:cNvSpPr/>
                  <p:nvPr/>
                </p:nvSpPr>
                <p:spPr>
                  <a:xfrm>
                    <a:off x="11197789" y="7511378"/>
                    <a:ext cx="130247" cy="182595"/>
                  </a:xfrm>
                  <a:custGeom>
                    <a:avLst/>
                    <a:gdLst>
                      <a:gd name="connsiteX0" fmla="*/ 501269 w 501269"/>
                      <a:gd name="connsiteY0" fmla="*/ 692937 h 702737"/>
                      <a:gd name="connsiteX1" fmla="*/ 302257 w 501269"/>
                      <a:gd name="connsiteY1" fmla="*/ 198208 h 702737"/>
                      <a:gd name="connsiteX2" fmla="*/ 0 w 501269"/>
                      <a:gd name="connsiteY2" fmla="*/ 1064 h 702737"/>
                      <a:gd name="connsiteX3" fmla="*/ 178458 w 501269"/>
                      <a:gd name="connsiteY3" fmla="*/ 547648 h 702737"/>
                      <a:gd name="connsiteX4" fmla="*/ 501269 w 501269"/>
                      <a:gd name="connsiteY4" fmla="*/ 692937 h 702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1269" h="702737">
                        <a:moveTo>
                          <a:pt x="501269" y="692937"/>
                        </a:moveTo>
                        <a:cubicBezTo>
                          <a:pt x="461093" y="512611"/>
                          <a:pt x="395223" y="336022"/>
                          <a:pt x="302257" y="198208"/>
                        </a:cubicBezTo>
                        <a:cubicBezTo>
                          <a:pt x="208823" y="61328"/>
                          <a:pt x="103244" y="-9681"/>
                          <a:pt x="0" y="1064"/>
                        </a:cubicBezTo>
                        <a:cubicBezTo>
                          <a:pt x="7007" y="207551"/>
                          <a:pt x="72878" y="412637"/>
                          <a:pt x="178458" y="547648"/>
                        </a:cubicBezTo>
                        <a:cubicBezTo>
                          <a:pt x="284037" y="683594"/>
                          <a:pt x="403164" y="723770"/>
                          <a:pt x="501269" y="692937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70" name="任意多边形: 形状 169"/>
                  <p:cNvSpPr/>
                  <p:nvPr/>
                </p:nvSpPr>
                <p:spPr>
                  <a:xfrm>
                    <a:off x="11341191" y="7344811"/>
                    <a:ext cx="109687" cy="160052"/>
                  </a:xfrm>
                  <a:custGeom>
                    <a:avLst/>
                    <a:gdLst>
                      <a:gd name="connsiteX0" fmla="*/ 2161 w 422143"/>
                      <a:gd name="connsiteY0" fmla="*/ 615954 h 615975"/>
                      <a:gd name="connsiteX1" fmla="*/ 281059 w 422143"/>
                      <a:gd name="connsiteY1" fmla="*/ 429555 h 615975"/>
                      <a:gd name="connsiteX2" fmla="*/ 422143 w 422143"/>
                      <a:gd name="connsiteY2" fmla="*/ 5835 h 615975"/>
                      <a:gd name="connsiteX3" fmla="*/ 121288 w 422143"/>
                      <a:gd name="connsiteY3" fmla="*/ 143182 h 615975"/>
                      <a:gd name="connsiteX4" fmla="*/ 2161 w 422143"/>
                      <a:gd name="connsiteY4" fmla="*/ 615954 h 615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143" h="615975">
                        <a:moveTo>
                          <a:pt x="2161" y="615954"/>
                        </a:moveTo>
                        <a:cubicBezTo>
                          <a:pt x="104938" y="617356"/>
                          <a:pt x="203042" y="549617"/>
                          <a:pt x="281059" y="429555"/>
                        </a:cubicBezTo>
                        <a:cubicBezTo>
                          <a:pt x="359076" y="308559"/>
                          <a:pt x="404391" y="158598"/>
                          <a:pt x="422143" y="5835"/>
                        </a:cubicBezTo>
                        <a:cubicBezTo>
                          <a:pt x="322170" y="-16122"/>
                          <a:pt x="210050" y="22653"/>
                          <a:pt x="121288" y="143182"/>
                        </a:cubicBezTo>
                        <a:cubicBezTo>
                          <a:pt x="32527" y="262776"/>
                          <a:pt x="-10453" y="441234"/>
                          <a:pt x="2161" y="615954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71" name="任意多边形: 形状 170"/>
                  <p:cNvSpPr/>
                  <p:nvPr/>
                </p:nvSpPr>
                <p:spPr>
                  <a:xfrm>
                    <a:off x="11203929" y="7305906"/>
                    <a:ext cx="97523" cy="200809"/>
                  </a:xfrm>
                  <a:custGeom>
                    <a:avLst/>
                    <a:gdLst>
                      <a:gd name="connsiteX0" fmla="*/ 375328 w 375327"/>
                      <a:gd name="connsiteY0" fmla="*/ 771759 h 772833"/>
                      <a:gd name="connsiteX1" fmla="*/ 271149 w 375327"/>
                      <a:gd name="connsiteY1" fmla="*/ 252270 h 772833"/>
                      <a:gd name="connsiteX2" fmla="*/ 12807 w 375327"/>
                      <a:gd name="connsiteY2" fmla="*/ 0 h 772833"/>
                      <a:gd name="connsiteX3" fmla="*/ 86619 w 375327"/>
                      <a:gd name="connsiteY3" fmla="*/ 565738 h 772833"/>
                      <a:gd name="connsiteX4" fmla="*/ 375328 w 375327"/>
                      <a:gd name="connsiteY4" fmla="*/ 771759 h 7728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327" h="772833">
                        <a:moveTo>
                          <a:pt x="375328" y="771759"/>
                        </a:moveTo>
                        <a:cubicBezTo>
                          <a:pt x="368787" y="588629"/>
                          <a:pt x="337020" y="404566"/>
                          <a:pt x="271149" y="252270"/>
                        </a:cubicBezTo>
                        <a:cubicBezTo>
                          <a:pt x="205746" y="100441"/>
                          <a:pt x="115116" y="10745"/>
                          <a:pt x="12807" y="0"/>
                        </a:cubicBezTo>
                        <a:cubicBezTo>
                          <a:pt x="-18494" y="201349"/>
                          <a:pt x="8135" y="413442"/>
                          <a:pt x="86619" y="565738"/>
                        </a:cubicBezTo>
                        <a:cubicBezTo>
                          <a:pt x="165103" y="718969"/>
                          <a:pt x="274420" y="782036"/>
                          <a:pt x="375328" y="771759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72" name="任意多边形: 形状 171"/>
                  <p:cNvSpPr/>
                  <p:nvPr/>
                </p:nvSpPr>
                <p:spPr>
                  <a:xfrm>
                    <a:off x="11349157" y="7189877"/>
                    <a:ext cx="137530" cy="140119"/>
                  </a:xfrm>
                  <a:custGeom>
                    <a:avLst/>
                    <a:gdLst>
                      <a:gd name="connsiteX0" fmla="*/ 309264 w 529299"/>
                      <a:gd name="connsiteY0" fmla="*/ 407773 h 539262"/>
                      <a:gd name="connsiteX1" fmla="*/ 529299 w 529299"/>
                      <a:gd name="connsiteY1" fmla="*/ 21894 h 539262"/>
                      <a:gd name="connsiteX2" fmla="*/ 206487 w 529299"/>
                      <a:gd name="connsiteY2" fmla="*/ 95239 h 539262"/>
                      <a:gd name="connsiteX3" fmla="*/ 0 w 529299"/>
                      <a:gd name="connsiteY3" fmla="*/ 533908 h 539262"/>
                      <a:gd name="connsiteX4" fmla="*/ 309264 w 529299"/>
                      <a:gd name="connsiteY4" fmla="*/ 407773 h 539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9299" h="539262">
                        <a:moveTo>
                          <a:pt x="309264" y="407773"/>
                        </a:moveTo>
                        <a:cubicBezTo>
                          <a:pt x="408770" y="304996"/>
                          <a:pt x="482116" y="167649"/>
                          <a:pt x="529299" y="21894"/>
                        </a:cubicBezTo>
                        <a:cubicBezTo>
                          <a:pt x="434932" y="-20151"/>
                          <a:pt x="317206" y="-4735"/>
                          <a:pt x="206487" y="95239"/>
                        </a:cubicBezTo>
                        <a:cubicBezTo>
                          <a:pt x="96236" y="194278"/>
                          <a:pt x="20088" y="360122"/>
                          <a:pt x="0" y="533908"/>
                        </a:cubicBezTo>
                        <a:cubicBezTo>
                          <a:pt x="100908" y="555865"/>
                          <a:pt x="210225" y="509615"/>
                          <a:pt x="309264" y="40777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73" name="任意多边形: 形状 172"/>
                  <p:cNvSpPr/>
                  <p:nvPr/>
                </p:nvSpPr>
                <p:spPr>
                  <a:xfrm>
                    <a:off x="11238050" y="7106347"/>
                    <a:ext cx="76724" cy="215460"/>
                  </a:xfrm>
                  <a:custGeom>
                    <a:avLst/>
                    <a:gdLst>
                      <a:gd name="connsiteX0" fmla="*/ 273909 w 295282"/>
                      <a:gd name="connsiteY0" fmla="*/ 829220 h 829220"/>
                      <a:gd name="connsiteX1" fmla="*/ 269704 w 295282"/>
                      <a:gd name="connsiteY1" fmla="*/ 299454 h 829220"/>
                      <a:gd name="connsiteX2" fmla="*/ 64618 w 295282"/>
                      <a:gd name="connsiteY2" fmla="*/ 0 h 829220"/>
                      <a:gd name="connsiteX3" fmla="*/ 28646 w 295282"/>
                      <a:gd name="connsiteY3" fmla="*/ 568541 h 829220"/>
                      <a:gd name="connsiteX4" fmla="*/ 273909 w 295282"/>
                      <a:gd name="connsiteY4" fmla="*/ 829220 h 829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282" h="829220">
                        <a:moveTo>
                          <a:pt x="273909" y="829220"/>
                        </a:moveTo>
                        <a:cubicBezTo>
                          <a:pt x="301471" y="648894"/>
                          <a:pt x="304742" y="462027"/>
                          <a:pt x="269704" y="299454"/>
                        </a:cubicBezTo>
                        <a:cubicBezTo>
                          <a:pt x="234199" y="137814"/>
                          <a:pt x="163190" y="31300"/>
                          <a:pt x="64618" y="0"/>
                        </a:cubicBezTo>
                        <a:cubicBezTo>
                          <a:pt x="-5924" y="190604"/>
                          <a:pt x="-19939" y="403632"/>
                          <a:pt x="28646" y="568541"/>
                        </a:cubicBezTo>
                        <a:cubicBezTo>
                          <a:pt x="76764" y="734385"/>
                          <a:pt x="172534" y="818475"/>
                          <a:pt x="273909" y="829220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74" name="任意多边形: 形状 173"/>
                  <p:cNvSpPr/>
                  <p:nvPr/>
                </p:nvSpPr>
                <p:spPr>
                  <a:xfrm>
                    <a:off x="11389943" y="7043636"/>
                    <a:ext cx="159015" cy="117542"/>
                  </a:xfrm>
                  <a:custGeom>
                    <a:avLst/>
                    <a:gdLst>
                      <a:gd name="connsiteX0" fmla="*/ 321878 w 611987"/>
                      <a:gd name="connsiteY0" fmla="*/ 373092 h 452371"/>
                      <a:gd name="connsiteX1" fmla="*/ 611988 w 611987"/>
                      <a:gd name="connsiteY1" fmla="*/ 46076 h 452371"/>
                      <a:gd name="connsiteX2" fmla="*/ 285439 w 611987"/>
                      <a:gd name="connsiteY2" fmla="*/ 53083 h 452371"/>
                      <a:gd name="connsiteX3" fmla="*/ 0 w 611987"/>
                      <a:gd name="connsiteY3" fmla="*/ 431488 h 452371"/>
                      <a:gd name="connsiteX4" fmla="*/ 321878 w 611987"/>
                      <a:gd name="connsiteY4" fmla="*/ 373092 h 45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1987" h="452371">
                        <a:moveTo>
                          <a:pt x="321878" y="373092"/>
                        </a:moveTo>
                        <a:cubicBezTo>
                          <a:pt x="437735" y="294608"/>
                          <a:pt x="535840" y="176882"/>
                          <a:pt x="611988" y="46076"/>
                        </a:cubicBezTo>
                        <a:cubicBezTo>
                          <a:pt x="529767" y="-12320"/>
                          <a:pt x="412041" y="-20729"/>
                          <a:pt x="285439" y="53083"/>
                        </a:cubicBezTo>
                        <a:cubicBezTo>
                          <a:pt x="158837" y="126428"/>
                          <a:pt x="52790" y="269381"/>
                          <a:pt x="0" y="431488"/>
                        </a:cubicBezTo>
                        <a:cubicBezTo>
                          <a:pt x="92966" y="473533"/>
                          <a:pt x="206487" y="451109"/>
                          <a:pt x="321878" y="373092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75" name="任意多边形: 形状 174"/>
                  <p:cNvSpPr/>
                  <p:nvPr/>
                </p:nvSpPr>
                <p:spPr>
                  <a:xfrm>
                    <a:off x="11304505" y="6925240"/>
                    <a:ext cx="74760" cy="216310"/>
                  </a:xfrm>
                  <a:custGeom>
                    <a:avLst/>
                    <a:gdLst>
                      <a:gd name="connsiteX0" fmla="*/ 187264 w 287720"/>
                      <a:gd name="connsiteY0" fmla="*/ 832490 h 832490"/>
                      <a:gd name="connsiteX1" fmla="*/ 287704 w 287720"/>
                      <a:gd name="connsiteY1" fmla="*/ 326082 h 832490"/>
                      <a:gd name="connsiteX2" fmla="*/ 150357 w 287720"/>
                      <a:gd name="connsiteY2" fmla="*/ 0 h 832490"/>
                      <a:gd name="connsiteX3" fmla="*/ 2266 w 287720"/>
                      <a:gd name="connsiteY3" fmla="*/ 534905 h 832490"/>
                      <a:gd name="connsiteX4" fmla="*/ 187264 w 287720"/>
                      <a:gd name="connsiteY4" fmla="*/ 832490 h 832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20" h="832490">
                        <a:moveTo>
                          <a:pt x="187264" y="832490"/>
                        </a:moveTo>
                        <a:cubicBezTo>
                          <a:pt x="248462" y="666179"/>
                          <a:pt x="288639" y="488189"/>
                          <a:pt x="287704" y="326082"/>
                        </a:cubicBezTo>
                        <a:cubicBezTo>
                          <a:pt x="286303" y="164910"/>
                          <a:pt x="239586" y="49052"/>
                          <a:pt x="150357" y="0"/>
                        </a:cubicBezTo>
                        <a:cubicBezTo>
                          <a:pt x="43376" y="168180"/>
                          <a:pt x="-12216" y="368127"/>
                          <a:pt x="2266" y="534905"/>
                        </a:cubicBezTo>
                        <a:cubicBezTo>
                          <a:pt x="16281" y="702618"/>
                          <a:pt x="91495" y="801657"/>
                          <a:pt x="187264" y="832490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76" name="任意多边形: 形状 175"/>
                  <p:cNvSpPr/>
                  <p:nvPr/>
                </p:nvSpPr>
                <p:spPr>
                  <a:xfrm>
                    <a:off x="11464595" y="6912984"/>
                    <a:ext cx="170547" cy="94312"/>
                  </a:xfrm>
                  <a:custGeom>
                    <a:avLst/>
                    <a:gdLst>
                      <a:gd name="connsiteX0" fmla="*/ 656369 w 656368"/>
                      <a:gd name="connsiteY0" fmla="*/ 74263 h 362968"/>
                      <a:gd name="connsiteX1" fmla="*/ 345703 w 656368"/>
                      <a:gd name="connsiteY1" fmla="*/ 21940 h 362968"/>
                      <a:gd name="connsiteX2" fmla="*/ 0 w 656368"/>
                      <a:gd name="connsiteY2" fmla="*/ 319525 h 362968"/>
                      <a:gd name="connsiteX3" fmla="*/ 313469 w 656368"/>
                      <a:gd name="connsiteY3" fmla="*/ 326065 h 362968"/>
                      <a:gd name="connsiteX4" fmla="*/ 656369 w 656368"/>
                      <a:gd name="connsiteY4" fmla="*/ 74263 h 362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6368" h="362968">
                        <a:moveTo>
                          <a:pt x="656369" y="74263"/>
                        </a:moveTo>
                        <a:cubicBezTo>
                          <a:pt x="590965" y="5122"/>
                          <a:pt x="481181" y="-23375"/>
                          <a:pt x="345703" y="21940"/>
                        </a:cubicBezTo>
                        <a:cubicBezTo>
                          <a:pt x="210692" y="66788"/>
                          <a:pt x="82221" y="179842"/>
                          <a:pt x="0" y="319525"/>
                        </a:cubicBezTo>
                        <a:cubicBezTo>
                          <a:pt x="78017" y="375585"/>
                          <a:pt x="188735" y="376986"/>
                          <a:pt x="313469" y="326065"/>
                        </a:cubicBezTo>
                        <a:cubicBezTo>
                          <a:pt x="438202" y="274677"/>
                          <a:pt x="555461" y="183112"/>
                          <a:pt x="656369" y="7426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77" name="任意多边形: 形状 176"/>
                  <p:cNvSpPr/>
                  <p:nvPr/>
                </p:nvSpPr>
                <p:spPr>
                  <a:xfrm>
                    <a:off x="11402718" y="6774478"/>
                    <a:ext cx="85684" cy="201622"/>
                  </a:xfrm>
                  <a:custGeom>
                    <a:avLst/>
                    <a:gdLst>
                      <a:gd name="connsiteX0" fmla="*/ 118079 w 329765"/>
                      <a:gd name="connsiteY0" fmla="*/ 775963 h 775963"/>
                      <a:gd name="connsiteX1" fmla="*/ 315223 w 329765"/>
                      <a:gd name="connsiteY1" fmla="*/ 327016 h 775963"/>
                      <a:gd name="connsiteX2" fmla="*/ 253090 w 329765"/>
                      <a:gd name="connsiteY2" fmla="*/ 0 h 775963"/>
                      <a:gd name="connsiteX3" fmla="*/ 4558 w 329765"/>
                      <a:gd name="connsiteY3" fmla="*/ 466232 h 775963"/>
                      <a:gd name="connsiteX4" fmla="*/ 118079 w 329765"/>
                      <a:gd name="connsiteY4" fmla="*/ 775963 h 775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9765" h="775963">
                        <a:moveTo>
                          <a:pt x="118079" y="775963"/>
                        </a:moveTo>
                        <a:cubicBezTo>
                          <a:pt x="209177" y="633945"/>
                          <a:pt x="282989" y="476977"/>
                          <a:pt x="315223" y="327016"/>
                        </a:cubicBezTo>
                        <a:cubicBezTo>
                          <a:pt x="346991" y="177523"/>
                          <a:pt x="326902" y="62133"/>
                          <a:pt x="253090" y="0"/>
                        </a:cubicBezTo>
                        <a:cubicBezTo>
                          <a:pt x="117612" y="135945"/>
                          <a:pt x="25113" y="309731"/>
                          <a:pt x="4558" y="466232"/>
                        </a:cubicBezTo>
                        <a:cubicBezTo>
                          <a:pt x="-15998" y="623200"/>
                          <a:pt x="34923" y="729247"/>
                          <a:pt x="118079" y="775963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78" name="任意多边形: 形状 177"/>
                  <p:cNvSpPr/>
                  <p:nvPr/>
                </p:nvSpPr>
                <p:spPr>
                  <a:xfrm>
                    <a:off x="11566802" y="6804747"/>
                    <a:ext cx="180622" cy="77681"/>
                  </a:xfrm>
                  <a:custGeom>
                    <a:avLst/>
                    <a:gdLst>
                      <a:gd name="connsiteX0" fmla="*/ 401763 w 695143"/>
                      <a:gd name="connsiteY0" fmla="*/ 4505 h 298963"/>
                      <a:gd name="connsiteX1" fmla="*/ 0 w 695143"/>
                      <a:gd name="connsiteY1" fmla="*/ 225475 h 298963"/>
                      <a:gd name="connsiteX2" fmla="*/ 302724 w 695143"/>
                      <a:gd name="connsiteY2" fmla="*/ 288075 h 298963"/>
                      <a:gd name="connsiteX3" fmla="*/ 695143 w 695143"/>
                      <a:gd name="connsiteY3" fmla="*/ 108683 h 298963"/>
                      <a:gd name="connsiteX4" fmla="*/ 401763 w 695143"/>
                      <a:gd name="connsiteY4" fmla="*/ 4505 h 298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5143" h="298963">
                        <a:moveTo>
                          <a:pt x="401763" y="4505"/>
                        </a:moveTo>
                        <a:cubicBezTo>
                          <a:pt x="259744" y="23659"/>
                          <a:pt x="109317" y="107749"/>
                          <a:pt x="0" y="225475"/>
                        </a:cubicBezTo>
                        <a:cubicBezTo>
                          <a:pt x="63535" y="293214"/>
                          <a:pt x="170048" y="314236"/>
                          <a:pt x="302724" y="288075"/>
                        </a:cubicBezTo>
                        <a:cubicBezTo>
                          <a:pt x="435399" y="261446"/>
                          <a:pt x="570877" y="194642"/>
                          <a:pt x="695143" y="108683"/>
                        </a:cubicBezTo>
                        <a:cubicBezTo>
                          <a:pt x="646558" y="31133"/>
                          <a:pt x="544249" y="-15116"/>
                          <a:pt x="401763" y="4505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  <p:sp>
                <p:nvSpPr>
                  <p:cNvPr id="179" name="任意多边形: 形状 178"/>
                  <p:cNvSpPr/>
                  <p:nvPr/>
                </p:nvSpPr>
                <p:spPr>
                  <a:xfrm>
                    <a:off x="11522499" y="6653821"/>
                    <a:ext cx="107425" cy="184992"/>
                  </a:xfrm>
                  <a:custGeom>
                    <a:avLst/>
                    <a:gdLst>
                      <a:gd name="connsiteX0" fmla="*/ 71931 w 413435"/>
                      <a:gd name="connsiteY0" fmla="*/ 711961 h 711961"/>
                      <a:gd name="connsiteX1" fmla="*/ 361107 w 413435"/>
                      <a:gd name="connsiteY1" fmla="*/ 321410 h 711961"/>
                      <a:gd name="connsiteX2" fmla="*/ 372786 w 413435"/>
                      <a:gd name="connsiteY2" fmla="*/ 0 h 711961"/>
                      <a:gd name="connsiteX3" fmla="*/ 28485 w 413435"/>
                      <a:gd name="connsiteY3" fmla="*/ 397558 h 711961"/>
                      <a:gd name="connsiteX4" fmla="*/ 71931 w 413435"/>
                      <a:gd name="connsiteY4" fmla="*/ 711961 h 7119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3435" h="711961">
                        <a:moveTo>
                          <a:pt x="71931" y="711961"/>
                        </a:moveTo>
                        <a:cubicBezTo>
                          <a:pt x="190125" y="593768"/>
                          <a:pt x="296171" y="458290"/>
                          <a:pt x="361107" y="321410"/>
                        </a:cubicBezTo>
                        <a:cubicBezTo>
                          <a:pt x="425576" y="184998"/>
                          <a:pt x="431649" y="71476"/>
                          <a:pt x="372786" y="0"/>
                        </a:cubicBezTo>
                        <a:cubicBezTo>
                          <a:pt x="209278" y="105112"/>
                          <a:pt x="81742" y="252737"/>
                          <a:pt x="28485" y="397558"/>
                        </a:cubicBezTo>
                        <a:cubicBezTo>
                          <a:pt x="-25239" y="542847"/>
                          <a:pt x="1389" y="652631"/>
                          <a:pt x="71931" y="711961"/>
                        </a:cubicBezTo>
                        <a:close/>
                      </a:path>
                    </a:pathLst>
                  </a:custGeom>
                  <a:grpFill/>
                  <a:ln w="466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 sz="2800"/>
                  </a:p>
                </p:txBody>
              </p:sp>
            </p:grpSp>
          </p:grpSp>
        </p:grp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预研中逐渐建立的国际合作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9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5"/>
          <p:cNvSpPr txBox="1"/>
          <p:nvPr/>
        </p:nvSpPr>
        <p:spPr>
          <a:xfrm>
            <a:off x="620739" y="1064922"/>
            <a:ext cx="9902284" cy="853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lang="zh-CN" altLang="en-US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完成对撞机物理设计，模拟亮度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达到设计指标</a:t>
            </a:r>
            <a:endParaRPr lang="en-US" altLang="zh-CN" sz="20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lang="zh-CN" altLang="en-US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通过技术攻关和样机研制，主要关键技术已得到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初步验证</a:t>
            </a:r>
            <a:r>
              <a:rPr lang="zh-CN" altLang="en-US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无不可克服的技术障碍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8447681" y="1975332"/>
            <a:ext cx="2954111" cy="2250270"/>
            <a:chOff x="1386083" y="1799412"/>
            <a:chExt cx="2954111" cy="2250270"/>
          </a:xfrm>
        </p:grpSpPr>
        <p:sp>
          <p:nvSpPr>
            <p:cNvPr id="5" name="矩形: 圆角 4"/>
            <p:cNvSpPr/>
            <p:nvPr/>
          </p:nvSpPr>
          <p:spPr>
            <a:xfrm>
              <a:off x="1386083" y="1799412"/>
              <a:ext cx="2954111" cy="2250270"/>
            </a:xfrm>
            <a:prstGeom prst="roundRect">
              <a:avLst>
                <a:gd name="adj" fmla="val 2454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127000" algn="ctr" rotWithShape="0">
                <a:srgbClr val="1F558C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1" lang="zh-CN" altLang="en-US" dirty="0">
                <a:solidFill>
                  <a:srgbClr val="0171B3"/>
                </a:solidFill>
                <a:latin typeface="MiSans" panose="00000500000000000000" pitchFamily="2" charset="-122"/>
                <a:ea typeface="MiSans" panose="00000500000000000000" pitchFamily="2" charset="-122"/>
                <a:cs typeface="Arial" panose="02080604020202020204" pitchFamily="34" charset="0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1386083" y="1908573"/>
              <a:ext cx="2954111" cy="506896"/>
            </a:xfrm>
            <a:prstGeom prst="roundRect">
              <a:avLst>
                <a:gd name="adj" fmla="val 0"/>
              </a:avLst>
            </a:prstGeom>
            <a:solidFill>
              <a:srgbClr val="093B77"/>
            </a:solidFill>
            <a:ln>
              <a:noFill/>
            </a:ln>
            <a:effectLst>
              <a:outerShdw blurRad="50800" dist="38100" dir="2700000" algn="tl" rotWithShape="0">
                <a:srgbClr val="093B77">
                  <a:alpha val="2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pic>
          <p:nvPicPr>
            <p:cNvPr id="26" name="图片 25"/>
            <p:cNvPicPr/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366" y="2637854"/>
              <a:ext cx="2588388" cy="1267967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sp>
          <p:nvSpPr>
            <p:cNvPr id="27" name="文本框 26"/>
            <p:cNvSpPr txBox="1"/>
            <p:nvPr/>
          </p:nvSpPr>
          <p:spPr>
            <a:xfrm>
              <a:off x="1653180" y="1961966"/>
              <a:ext cx="24929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Sans" panose="00000500000000000000" pitchFamily="2" charset="-122"/>
                  <a:ea typeface="MiSans Heavy" pitchFamily="2" charset="-122"/>
                  <a:cs typeface="+mn-cs"/>
                </a:rPr>
                <a:t>对撞区超导磁体样机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764071" y="4348674"/>
            <a:ext cx="3335407" cy="2250270"/>
            <a:chOff x="8909412" y="1057844"/>
            <a:chExt cx="3335407" cy="2250270"/>
          </a:xfrm>
        </p:grpSpPr>
        <p:grpSp>
          <p:nvGrpSpPr>
            <p:cNvPr id="31" name="组合 30"/>
            <p:cNvGrpSpPr/>
            <p:nvPr/>
          </p:nvGrpSpPr>
          <p:grpSpPr>
            <a:xfrm>
              <a:off x="8909412" y="1057844"/>
              <a:ext cx="3335407" cy="2250270"/>
              <a:chOff x="1216000" y="1799412"/>
              <a:chExt cx="3335407" cy="2250270"/>
            </a:xfrm>
          </p:grpSpPr>
          <p:sp>
            <p:nvSpPr>
              <p:cNvPr id="32" name="矩形: 圆角 31"/>
              <p:cNvSpPr/>
              <p:nvPr/>
            </p:nvSpPr>
            <p:spPr>
              <a:xfrm>
                <a:off x="1221129" y="1799412"/>
                <a:ext cx="3330278" cy="2250270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34" name="矩形: 圆角 33"/>
              <p:cNvSpPr/>
              <p:nvPr/>
            </p:nvSpPr>
            <p:spPr>
              <a:xfrm>
                <a:off x="1216000" y="1908573"/>
                <a:ext cx="3330280" cy="506896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1485920" y="1966272"/>
                <a:ext cx="27494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高功率常温高频腔样机</a:t>
                </a:r>
              </a:p>
            </p:txBody>
          </p:sp>
        </p:grpSp>
        <p:pic>
          <p:nvPicPr>
            <p:cNvPr id="38" name="图片 3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7659" y="1846778"/>
              <a:ext cx="1775029" cy="1279095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</p:spPr>
        </p:pic>
        <p:pic>
          <p:nvPicPr>
            <p:cNvPr id="39" name="图片 1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0754488" y="1855297"/>
              <a:ext cx="1446582" cy="1210182"/>
            </a:xfrm>
            <a:prstGeom prst="rect">
              <a:avLst/>
            </a:prstGeom>
            <a:effectLst>
              <a:softEdge rad="50800"/>
            </a:effectLst>
          </p:spPr>
        </p:pic>
      </p:grpSp>
      <p:grpSp>
        <p:nvGrpSpPr>
          <p:cNvPr id="49" name="组合 48"/>
          <p:cNvGrpSpPr/>
          <p:nvPr/>
        </p:nvGrpSpPr>
        <p:grpSpPr>
          <a:xfrm>
            <a:off x="620739" y="4334763"/>
            <a:ext cx="3723630" cy="2250270"/>
            <a:chOff x="3562106" y="4013725"/>
            <a:chExt cx="3723630" cy="2250270"/>
          </a:xfrm>
        </p:grpSpPr>
        <p:grpSp>
          <p:nvGrpSpPr>
            <p:cNvPr id="41" name="组合 40"/>
            <p:cNvGrpSpPr/>
            <p:nvPr/>
          </p:nvGrpSpPr>
          <p:grpSpPr>
            <a:xfrm>
              <a:off x="3562106" y="4013725"/>
              <a:ext cx="3723630" cy="2250270"/>
              <a:chOff x="1380955" y="1799412"/>
              <a:chExt cx="3723630" cy="2250270"/>
            </a:xfrm>
          </p:grpSpPr>
          <p:sp>
            <p:nvSpPr>
              <p:cNvPr id="42" name="矩形: 圆角 41"/>
              <p:cNvSpPr/>
              <p:nvPr/>
            </p:nvSpPr>
            <p:spPr>
              <a:xfrm>
                <a:off x="1386083" y="1799412"/>
                <a:ext cx="3718502" cy="2250270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44" name="矩形: 圆角 43"/>
              <p:cNvSpPr/>
              <p:nvPr/>
            </p:nvSpPr>
            <p:spPr>
              <a:xfrm>
                <a:off x="1380955" y="1908573"/>
                <a:ext cx="3718501" cy="506896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1677151" y="1980183"/>
                <a:ext cx="30059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高精度快速束流测量技术</a:t>
                </a:r>
              </a:p>
            </p:txBody>
          </p:sp>
        </p:grp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4297" y="4660608"/>
              <a:ext cx="2407072" cy="1540526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60" name="组合 59"/>
          <p:cNvGrpSpPr/>
          <p:nvPr/>
        </p:nvGrpSpPr>
        <p:grpSpPr>
          <a:xfrm>
            <a:off x="8447681" y="4334763"/>
            <a:ext cx="2954111" cy="2250270"/>
            <a:chOff x="9574550" y="3732799"/>
            <a:chExt cx="2954111" cy="2250270"/>
          </a:xfrm>
        </p:grpSpPr>
        <p:grpSp>
          <p:nvGrpSpPr>
            <p:cNvPr id="51" name="组合 50"/>
            <p:cNvGrpSpPr/>
            <p:nvPr/>
          </p:nvGrpSpPr>
          <p:grpSpPr>
            <a:xfrm>
              <a:off x="9574550" y="3732799"/>
              <a:ext cx="2954111" cy="2250270"/>
              <a:chOff x="1386083" y="1799412"/>
              <a:chExt cx="2954111" cy="2250270"/>
            </a:xfrm>
          </p:grpSpPr>
          <p:sp>
            <p:nvSpPr>
              <p:cNvPr id="54" name="矩形: 圆角 53"/>
              <p:cNvSpPr/>
              <p:nvPr/>
            </p:nvSpPr>
            <p:spPr>
              <a:xfrm>
                <a:off x="1386083" y="1799412"/>
                <a:ext cx="2954111" cy="2250270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56" name="矩形: 圆角 55"/>
              <p:cNvSpPr/>
              <p:nvPr/>
            </p:nvSpPr>
            <p:spPr>
              <a:xfrm>
                <a:off x="1386083" y="1908573"/>
                <a:ext cx="2954111" cy="506896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1809518" y="1961966"/>
                <a:ext cx="2236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超快冲击磁铁样机</a:t>
                </a:r>
              </a:p>
            </p:txBody>
          </p:sp>
        </p:grp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8064" y="4437576"/>
              <a:ext cx="2318223" cy="1491476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1" name="表格 15"/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4000331659"/>
                  </p:ext>
                </p:extLst>
              </p:nvPr>
            </p:nvGraphicFramePr>
            <p:xfrm>
              <a:off x="820188" y="2072556"/>
              <a:ext cx="7147322" cy="205415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867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377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2142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244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566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4428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560135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参数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800" kern="1200" dirty="0" err="1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单位</a:t>
                          </a:r>
                          <a:endParaRPr lang="en-US" sz="1800" kern="1200" dirty="0" err="1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1800" kern="1200" dirty="0" err="1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模拟数值</a:t>
                          </a:r>
                          <a:endParaRPr lang="en-US" altLang="en-US" sz="1800" kern="1200" dirty="0" err="1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26382" marR="26382" marT="0" marB="0" anchor="ctr"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26382" marR="26382" marT="0" marB="0" anchor="ctr"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26382" marR="26382" marT="0" marB="0" anchor="ctr">
                        <a:lnR>
                          <a:noFill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31805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对撞</a:t>
                          </a:r>
                          <a:r>
                            <a:rPr lang="en-US" altLang="zh-CN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/>
                          </a:r>
                          <a:br>
                            <a:rPr lang="en-US" altLang="zh-CN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</a:br>
                          <a:r>
                            <a:rPr lang="zh-CN" altLang="en-US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能量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G</a:t>
                          </a:r>
                          <a:r>
                            <a:rPr lang="en-US" altLang="zh-CN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eV</a:t>
                          </a:r>
                          <a:r>
                            <a:rPr lang="en-US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 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4.0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2.0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3.0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7.0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2214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亮度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cm</a:t>
                          </a:r>
                          <a:r>
                            <a:rPr lang="en-US" sz="1800" b="1" i="0" kern="1200" baseline="300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-2</a:t>
                          </a:r>
                          <a:r>
                            <a:rPr lang="en-US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s</a:t>
                          </a:r>
                          <a:r>
                            <a:rPr lang="en-US" sz="1800" b="1" i="0" kern="1200" baseline="300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-1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0" kern="1200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800" b="1" i="1" kern="1200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0" kern="1200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altLang="zh-CN" sz="1800" b="1" i="0" kern="1200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𝟑𝟒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800" b="1" i="0" kern="1200" dirty="0">
                            <a:solidFill>
                              <a:srgbClr val="C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𝟔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800" b="1" i="1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altLang="zh-CN" sz="18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𝟑𝟑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800" b="1" i="0" kern="1200" dirty="0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800" b="1" i="1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altLang="zh-CN" sz="18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𝟑𝟒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800" b="1" i="0" kern="1200" dirty="0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altLang="zh-CN" sz="18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800" b="1" i="1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altLang="zh-CN" sz="18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𝟑𝟒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800" b="1" i="0" kern="1200" dirty="0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1" name="表格 15"/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4000331659"/>
                  </p:ext>
                </p:extLst>
              </p:nvPr>
            </p:nvGraphicFramePr>
            <p:xfrm>
              <a:off x="820188" y="2072556"/>
              <a:ext cx="7147322" cy="205415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867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1377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2142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244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566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4428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560135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参数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800" kern="1200" dirty="0" err="1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单位</a:t>
                          </a:r>
                          <a:endParaRPr lang="en-US" sz="1800" kern="1200" dirty="0" err="1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1800" kern="1200" dirty="0" err="1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模拟数值</a:t>
                          </a:r>
                          <a:endParaRPr lang="en-US" altLang="en-US" sz="1800" kern="1200" dirty="0" err="1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26382" marR="26382" marT="0" marB="0" anchor="ctr"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26382" marR="26382" marT="0" marB="0" anchor="ctr"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marL="26382" marR="26382" marT="0" marB="0" anchor="ctr">
                        <a:lnR>
                          <a:noFill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31805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对撞</a:t>
                          </a:r>
                          <a:r>
                            <a:rPr lang="en-US" altLang="zh-CN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/>
                          </a:r>
                          <a:br>
                            <a:rPr lang="en-US" altLang="zh-CN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</a:br>
                          <a:r>
                            <a:rPr lang="zh-CN" altLang="en-US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能量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G</a:t>
                          </a:r>
                          <a:r>
                            <a:rPr lang="en-US" altLang="zh-CN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eV</a:t>
                          </a:r>
                          <a:r>
                            <a:rPr lang="en-US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 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4.0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2.0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3.0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7.0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2214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8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亮度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cm</a:t>
                          </a:r>
                          <a:r>
                            <a:rPr lang="en-US" sz="1800" b="1" i="0" kern="1200" baseline="300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-2</a:t>
                          </a:r>
                          <a:r>
                            <a:rPr lang="en-US" sz="18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s</a:t>
                          </a:r>
                          <a:r>
                            <a:rPr lang="en-US" sz="1800" b="1" i="0" kern="1200" baseline="300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-1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9"/>
                          <a:stretch>
                            <a:fillRect l="-119231" t="-172000" r="-283333" b="-2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9"/>
                          <a:stretch>
                            <a:fillRect l="-236406" t="-172000" r="-205530" b="-2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9"/>
                          <a:stretch>
                            <a:fillRect l="-352657" t="-172000" r="-115459" b="-2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9"/>
                          <a:stretch>
                            <a:fillRect l="-395359" t="-172000" r="-844" b="-24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对撞机预研进展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02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A30AF-12F6-363B-AA61-82A34A34F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06B336-3D06-7B38-47C3-8C412DBF35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38" y="1773043"/>
            <a:ext cx="3740945" cy="3380697"/>
          </a:xfrm>
          <a:prstGeom prst="rect">
            <a:avLst/>
          </a:prstGeom>
        </p:spPr>
      </p:pic>
      <p:sp>
        <p:nvSpPr>
          <p:cNvPr id="8" name="对话气泡: 圆角矩形 6">
            <a:extLst>
              <a:ext uri="{FF2B5EF4-FFF2-40B4-BE49-F238E27FC236}">
                <a16:creationId xmlns:a16="http://schemas.microsoft.com/office/drawing/2014/main" id="{5ECF62A2-AEFE-9D78-978C-05A0FE12E235}"/>
              </a:ext>
            </a:extLst>
          </p:cNvPr>
          <p:cNvSpPr/>
          <p:nvPr/>
        </p:nvSpPr>
        <p:spPr>
          <a:xfrm>
            <a:off x="114951" y="1795377"/>
            <a:ext cx="4333668" cy="1328001"/>
          </a:xfrm>
          <a:prstGeom prst="wedgeRoundRectCallout">
            <a:avLst>
              <a:gd name="adj1" fmla="val 85978"/>
              <a:gd name="adj2" fmla="val -4630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0D14A47-2933-86E1-D517-65F1DB80ED7D}"/>
              </a:ext>
            </a:extLst>
          </p:cNvPr>
          <p:cNvSpPr txBox="1"/>
          <p:nvPr/>
        </p:nvSpPr>
        <p:spPr>
          <a:xfrm>
            <a:off x="153155" y="3544345"/>
            <a:ext cx="192622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000" b="1" spc="120" dirty="0">
                <a:solidFill>
                  <a:srgbClr val="00409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高束流本底</a:t>
            </a:r>
            <a:endParaRPr lang="en-US" altLang="zh-CN" sz="2000" b="1" spc="120" dirty="0">
              <a:solidFill>
                <a:srgbClr val="00409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束损机制研究</a:t>
            </a:r>
            <a:endParaRPr lang="en-US" altLang="zh-CN" sz="17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准直效率超</a:t>
            </a:r>
            <a:r>
              <a:rPr lang="en-US" altLang="zh-CN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97%</a:t>
            </a:r>
          </a:p>
          <a:p>
            <a:pPr algn="ctr"/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束流本底可控</a:t>
            </a:r>
            <a:endParaRPr lang="en-US" altLang="zh-CN" sz="17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对话气泡: 圆角矩形 20">
            <a:extLst>
              <a:ext uri="{FF2B5EF4-FFF2-40B4-BE49-F238E27FC236}">
                <a16:creationId xmlns:a16="http://schemas.microsoft.com/office/drawing/2014/main" id="{26AF62AB-DF50-9654-F441-A6BB1D141644}"/>
              </a:ext>
            </a:extLst>
          </p:cNvPr>
          <p:cNvSpPr/>
          <p:nvPr/>
        </p:nvSpPr>
        <p:spPr>
          <a:xfrm>
            <a:off x="114951" y="3464509"/>
            <a:ext cx="4274178" cy="1435271"/>
          </a:xfrm>
          <a:prstGeom prst="wedgeRoundRectCallout">
            <a:avLst>
              <a:gd name="adj1" fmla="val 55289"/>
              <a:gd name="adj2" fmla="val -207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4AAF36-CC36-5106-3262-8AF277DEF2C4}"/>
              </a:ext>
            </a:extLst>
          </p:cNvPr>
          <p:cNvSpPr txBox="1"/>
          <p:nvPr/>
        </p:nvSpPr>
        <p:spPr>
          <a:xfrm>
            <a:off x="9547772" y="3600246"/>
            <a:ext cx="2427445" cy="1274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000" b="1" spc="120" dirty="0">
                <a:solidFill>
                  <a:srgbClr val="00409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低阻尼时间</a:t>
            </a:r>
            <a:endParaRPr lang="en-US" altLang="zh-CN" sz="2000" b="1" spc="120" dirty="0">
              <a:solidFill>
                <a:srgbClr val="00409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新型混合式阻尼扭摆器</a:t>
            </a:r>
            <a:endParaRPr lang="en-US" altLang="zh-CN" sz="17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长周期、梯形场</a:t>
            </a:r>
            <a:endParaRPr lang="en-US" altLang="zh-CN" sz="17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峰值磁场达</a:t>
            </a:r>
            <a:r>
              <a:rPr lang="en-US" altLang="zh-CN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1.9T</a:t>
            </a:r>
          </a:p>
        </p:txBody>
      </p:sp>
      <p:sp>
        <p:nvSpPr>
          <p:cNvPr id="12" name="对话气泡: 圆角矩形 22">
            <a:extLst>
              <a:ext uri="{FF2B5EF4-FFF2-40B4-BE49-F238E27FC236}">
                <a16:creationId xmlns:a16="http://schemas.microsoft.com/office/drawing/2014/main" id="{9C307286-B3AC-D256-E16A-293FC069281C}"/>
              </a:ext>
            </a:extLst>
          </p:cNvPr>
          <p:cNvSpPr/>
          <p:nvPr/>
        </p:nvSpPr>
        <p:spPr>
          <a:xfrm>
            <a:off x="8163909" y="3507910"/>
            <a:ext cx="3789692" cy="1391870"/>
          </a:xfrm>
          <a:prstGeom prst="wedgeRoundRectCallout">
            <a:avLst>
              <a:gd name="adj1" fmla="val -61169"/>
              <a:gd name="adj2" fmla="val -5740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C2C9BD0-38B9-C783-364C-689C608EB3E5}"/>
              </a:ext>
            </a:extLst>
          </p:cNvPr>
          <p:cNvSpPr txBox="1"/>
          <p:nvPr/>
        </p:nvSpPr>
        <p:spPr>
          <a:xfrm>
            <a:off x="118531" y="1964063"/>
            <a:ext cx="2876463" cy="407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zh-CN" altLang="en-US" sz="2000" b="1" spc="120" dirty="0">
                <a:solidFill>
                  <a:srgbClr val="00409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强非线性、多物理耦合</a:t>
            </a:r>
            <a:endParaRPr lang="en-US" altLang="zh-CN" sz="2000" b="1" spc="120" dirty="0">
              <a:solidFill>
                <a:srgbClr val="00409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图片 20" descr="Crab waist collision scheme. | Download Scientific Diagram">
            <a:extLst>
              <a:ext uri="{FF2B5EF4-FFF2-40B4-BE49-F238E27FC236}">
                <a16:creationId xmlns:a16="http://schemas.microsoft.com/office/drawing/2014/main" id="{779BEDE3-FFC9-37B3-5DA6-149C09CD4CFD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8776" y="2000919"/>
            <a:ext cx="1450581" cy="9169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对话气泡: 圆角矩形 38">
            <a:extLst>
              <a:ext uri="{FF2B5EF4-FFF2-40B4-BE49-F238E27FC236}">
                <a16:creationId xmlns:a16="http://schemas.microsoft.com/office/drawing/2014/main" id="{082163BF-1453-C87E-C125-8BD6EF941BAB}"/>
              </a:ext>
            </a:extLst>
          </p:cNvPr>
          <p:cNvSpPr/>
          <p:nvPr/>
        </p:nvSpPr>
        <p:spPr>
          <a:xfrm>
            <a:off x="8221971" y="1773044"/>
            <a:ext cx="3731629" cy="1350334"/>
          </a:xfrm>
          <a:prstGeom prst="wedgeRoundRectCallout">
            <a:avLst>
              <a:gd name="adj1" fmla="val -103565"/>
              <a:gd name="adj2" fmla="val -4668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7DEC6F3-BAC9-5308-23E7-AFED0334F091}"/>
              </a:ext>
            </a:extLst>
          </p:cNvPr>
          <p:cNvSpPr txBox="1"/>
          <p:nvPr/>
        </p:nvSpPr>
        <p:spPr>
          <a:xfrm>
            <a:off x="9836283" y="1955241"/>
            <a:ext cx="2117317" cy="992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2000" b="1" spc="120" dirty="0">
                <a:solidFill>
                  <a:srgbClr val="00409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强集体效应</a:t>
            </a:r>
            <a:endParaRPr lang="en-US" altLang="zh-CN" sz="2000" b="1" spc="120" dirty="0">
              <a:solidFill>
                <a:srgbClr val="00409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束</a:t>
            </a:r>
            <a:r>
              <a:rPr lang="en-US" altLang="zh-CN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束相互作用优化</a:t>
            </a:r>
            <a:endParaRPr lang="en-US" altLang="zh-CN" sz="17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束团不稳定性可控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7D44115-D6AE-59F8-8785-B088B87C52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087" y="1858302"/>
            <a:ext cx="1464196" cy="12373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5" name="表格 15">
                <a:extLst>
                  <a:ext uri="{FF2B5EF4-FFF2-40B4-BE49-F238E27FC236}">
                    <a16:creationId xmlns:a16="http://schemas.microsoft.com/office/drawing/2014/main" id="{8103E94F-E886-02DB-EE00-3D96AC222CA1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1449199365"/>
                  </p:ext>
                </p:extLst>
              </p:nvPr>
            </p:nvGraphicFramePr>
            <p:xfrm>
              <a:off x="2572022" y="5246076"/>
              <a:ext cx="9019086" cy="146065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001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475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9186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71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8575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82252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98296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4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参数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 err="1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单位</a:t>
                          </a:r>
                          <a:endParaRPr lang="en-US" sz="1400" kern="1200" dirty="0" err="1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1400" kern="1200" dirty="0" err="1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模拟数值</a:t>
                          </a:r>
                          <a:endParaRPr lang="en-US" altLang="en-US" sz="1400" kern="1200" dirty="0" err="1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R>
                          <a:noFill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0366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4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对撞能量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G</a:t>
                          </a:r>
                          <a:r>
                            <a:rPr lang="en-US" altLang="zh-CN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eV</a:t>
                          </a:r>
                          <a:r>
                            <a:rPr lang="en-US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 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4.0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2.0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3.0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7.0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1989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4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亮度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cm</a:t>
                          </a:r>
                          <a:r>
                            <a:rPr lang="en-US" sz="1400" b="1" i="0" kern="1200" baseline="300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-2</a:t>
                          </a:r>
                          <a:r>
                            <a:rPr lang="en-US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s</a:t>
                          </a:r>
                          <a:r>
                            <a:rPr lang="en-US" sz="1400" b="1" i="0" kern="1200" baseline="300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-1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1" i="0" kern="1200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1" i="1" kern="1200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0" kern="1200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altLang="zh-CN" sz="1400" b="1" i="0" kern="1200" smtClean="0"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𝟑𝟒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sz="1400" b="1" i="0" kern="1200" dirty="0">
                            <a:solidFill>
                              <a:srgbClr val="C00000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𝟔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1" i="1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altLang="zh-CN" sz="14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𝟑𝟑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0" kern="1200" dirty="0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1" i="1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altLang="zh-CN" sz="14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𝟑𝟒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0" kern="1200" dirty="0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altLang="zh-CN" sz="1400" b="1" i="0" kern="1200" smtClean="0">
                                    <a:solidFill>
                                      <a:srgbClr val="0B3A75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1" i="1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icrosoft YaHei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altLang="zh-CN" sz="1400" b="1" i="0" kern="1200" smtClean="0">
                                        <a:solidFill>
                                          <a:srgbClr val="0B3A75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𝟑𝟒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0" kern="1200" dirty="0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5" name="表格 15">
                <a:extLst>
                  <a:ext uri="{FF2B5EF4-FFF2-40B4-BE49-F238E27FC236}">
                    <a16:creationId xmlns:a16="http://schemas.microsoft.com/office/drawing/2014/main" id="{8103E94F-E886-02DB-EE00-3D96AC222CA1}"/>
                  </a:ext>
                </a:extLst>
              </p:cNvPr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1449199365"/>
                  </p:ext>
                </p:extLst>
              </p:nvPr>
            </p:nvGraphicFramePr>
            <p:xfrm>
              <a:off x="2572022" y="5246076"/>
              <a:ext cx="9019086" cy="146065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001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475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9186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71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58575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82252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98296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4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Times New Roman" panose="02020603050405020304" pitchFamily="18" charset="0"/>
                            </a:rPr>
                            <a:t>参数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kern="1200" dirty="0" err="1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单位</a:t>
                          </a:r>
                          <a:endParaRPr lang="en-US" sz="1400" kern="1200" dirty="0" err="1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gridSpan="4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1400" kern="1200" dirty="0" err="1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模拟数值</a:t>
                          </a:r>
                          <a:endParaRPr lang="en-US" altLang="en-US" sz="1400" kern="1200" dirty="0" err="1">
                            <a:solidFill>
                              <a:srgbClr val="0B3A75"/>
                            </a:solidFill>
                            <a:effectLst/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  <a:cs typeface="Arial" panose="02080604020202020204" pitchFamily="34" charset="0"/>
                          </a:endParaRP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R>
                          <a:noFill/>
                        </a:lnR>
                        <a:lnT w="28575">
                          <a:solidFill>
                            <a:srgbClr val="466A94"/>
                          </a:solidFill>
                          <a:prstDash val="solid"/>
                        </a:lnT>
                        <a:lnB w="19050">
                          <a:solidFill>
                            <a:srgbClr val="466A94"/>
                          </a:solidFill>
                          <a:prstDash val="solid"/>
                        </a:lnB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20366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4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对撞能量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G</a:t>
                          </a:r>
                          <a:r>
                            <a:rPr lang="en-US" altLang="zh-CN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eV</a:t>
                          </a:r>
                          <a:r>
                            <a:rPr lang="en-US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 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4.0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2.0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3.0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Cambria Math" panose="02040503050406030204" pitchFamily="18" charset="0"/>
                              <a:ea typeface="MS Mincho" charset="0"/>
                              <a:cs typeface="Arial" panose="02080604020202020204" pitchFamily="34" charset="0"/>
                            </a:rPr>
                            <a:t>7.0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19050">
                          <a:solidFill>
                            <a:srgbClr val="466A94"/>
                          </a:solidFill>
                          <a:prstDash val="solid"/>
                        </a:lnT>
                        <a:lnB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1989"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zh-CN" altLang="en-US" sz="140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亮度</a:t>
                          </a:r>
                        </a:p>
                      </a:txBody>
                      <a:tcPr marL="26382" marR="26382" marT="0" marB="0" anchor="ctr">
                        <a:lnL>
                          <a:noFill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/>
                          <a:r>
                            <a:rPr lang="en-US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cm</a:t>
                          </a:r>
                          <a:r>
                            <a:rPr lang="en-US" sz="1400" b="1" i="0" kern="1200" baseline="300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-2</a:t>
                          </a:r>
                          <a:r>
                            <a:rPr lang="en-US" sz="1400" b="1" i="0" kern="12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s</a:t>
                          </a:r>
                          <a:r>
                            <a:rPr lang="en-US" sz="1400" b="1" i="0" kern="1200" baseline="30000" dirty="0">
                              <a:solidFill>
                                <a:srgbClr val="0B3A75"/>
                              </a:solidFill>
                              <a:effectLst/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  <a:cs typeface="Arial" panose="02080604020202020204" pitchFamily="34" charset="0"/>
                            </a:rPr>
                            <a:t>-1</a:t>
                          </a:r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7"/>
                          <a:stretch>
                            <a:fillRect l="-182533" t="-173034" r="-365066" b="-33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7"/>
                          <a:stretch>
                            <a:fillRect l="-236131" t="-173034" r="-205109" b="-33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7"/>
                          <a:stretch>
                            <a:fillRect l="-352874" t="-173034" r="-115326" b="-33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26382" marR="26382" marT="0" marB="0" anchor="ctr">
                        <a:lnL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L>
                        <a:lnR>
                          <a:noFill/>
                        </a:lnR>
                        <a:lnT w="6350">
                          <a:solidFill>
                            <a:schemeClr val="bg1">
                              <a:lumMod val="85000"/>
                            </a:schemeClr>
                          </a:solidFill>
                          <a:prstDash val="solid"/>
                        </a:lnT>
                        <a:lnB w="28575">
                          <a:solidFill>
                            <a:srgbClr val="466A94"/>
                          </a:solidFill>
                          <a:prstDash val="soli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7"/>
                          <a:stretch>
                            <a:fillRect l="-395318" t="-173034" r="-669" b="-33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3BE11F50-2BB0-8C1B-1F16-C3DC5F81A5F9}"/>
              </a:ext>
            </a:extLst>
          </p:cNvPr>
          <p:cNvSpPr txBox="1"/>
          <p:nvPr/>
        </p:nvSpPr>
        <p:spPr>
          <a:xfrm>
            <a:off x="717591" y="944315"/>
            <a:ext cx="10594987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2400" b="1" spc="12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设计模拟亮度在</a:t>
            </a:r>
            <a:r>
              <a:rPr lang="en-US" altLang="zh-CN" sz="2400" b="1" spc="12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2-7GeV</a:t>
            </a:r>
            <a:r>
              <a:rPr lang="zh-CN" altLang="en-US" sz="2400" b="1" spc="12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宽能区已达到设计指标，束流寿命满足注入要求</a:t>
            </a:r>
            <a:endParaRPr lang="en-US" altLang="zh-CN" sz="2400" b="1" spc="12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3E3E3A0-F407-19DD-8317-D03FE9D15001}"/>
              </a:ext>
            </a:extLst>
          </p:cNvPr>
          <p:cNvSpPr txBox="1"/>
          <p:nvPr/>
        </p:nvSpPr>
        <p:spPr>
          <a:xfrm>
            <a:off x="-16241" y="2419181"/>
            <a:ext cx="30862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大交叉角与</a:t>
            </a:r>
            <a:r>
              <a:rPr lang="en-US" altLang="zh-CN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Crab-waist</a:t>
            </a:r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对撞</a:t>
            </a:r>
            <a:endParaRPr lang="en-US" altLang="zh-CN" sz="17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局部色品校正方案</a:t>
            </a:r>
            <a:endParaRPr lang="en-US" altLang="zh-CN" sz="17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3EEDE24-AABD-7935-1B1A-1D8235D3EFF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265" y="3647627"/>
            <a:ext cx="1926222" cy="111243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26E8586-58AC-B88B-5705-AC53A0A84F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734" y="3641459"/>
            <a:ext cx="1315654" cy="10813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内容占位符 1">
                <a:extLst>
                  <a:ext uri="{FF2B5EF4-FFF2-40B4-BE49-F238E27FC236}">
                    <a16:creationId xmlns:a16="http://schemas.microsoft.com/office/drawing/2014/main" id="{DEDA1404-763B-5258-4473-3E456F07E5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01375" y="2240534"/>
                <a:ext cx="5246397" cy="1460651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8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8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zh-CN" altLang="en-US" sz="24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设计目标</a:t>
                </a:r>
                <a:endParaRPr lang="en-US" altLang="zh-CN" sz="2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新设计理念，</a:t>
                </a:r>
                <a:r>
                  <a:rPr lang="en-US" altLang="zh-CN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Crab-Waist</a:t>
                </a: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对撞模式</a:t>
                </a:r>
                <a:endPara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大交叉角、低发射度、极低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00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和大流强</a:t>
                </a:r>
                <a:endPara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内容占位符 1">
                <a:extLst>
                  <a:ext uri="{FF2B5EF4-FFF2-40B4-BE49-F238E27FC236}">
                    <a16:creationId xmlns:a16="http://schemas.microsoft.com/office/drawing/2014/main" id="{DEDA1404-763B-5258-4473-3E456F07E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375" y="2240534"/>
                <a:ext cx="5246397" cy="1460651"/>
              </a:xfrm>
              <a:prstGeom prst="rect">
                <a:avLst/>
              </a:prstGeom>
              <a:blipFill>
                <a:blip r:embed="rId10"/>
                <a:stretch>
                  <a:fillRect l="-1628" t="-2510" r="-8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关键技术突破：新一代对撞模式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02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66094-3163-5526-1B3D-4BAD0A7B8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511F591-8F77-06EE-C876-0D53FCAD20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80" y="1183272"/>
            <a:ext cx="4440041" cy="304065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E370A9D-A10A-0E21-3598-9CB7084B3AA6}"/>
              </a:ext>
            </a:extLst>
          </p:cNvPr>
          <p:cNvGrpSpPr/>
          <p:nvPr/>
        </p:nvGrpSpPr>
        <p:grpSpPr>
          <a:xfrm>
            <a:off x="144374" y="4490541"/>
            <a:ext cx="5025953" cy="2020953"/>
            <a:chOff x="-197925" y="6488699"/>
            <a:chExt cx="5025953" cy="202095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4421F34-9422-86BA-ADC9-B488917C8E2E}"/>
                </a:ext>
              </a:extLst>
            </p:cNvPr>
            <p:cNvGrpSpPr/>
            <p:nvPr/>
          </p:nvGrpSpPr>
          <p:grpSpPr>
            <a:xfrm>
              <a:off x="-197925" y="6488699"/>
              <a:ext cx="5025953" cy="2020953"/>
              <a:chOff x="3666690" y="1697136"/>
              <a:chExt cx="5025953" cy="202095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9CFCF56-1C48-0974-1A6E-AD6B0754D707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66690" y="1733941"/>
                <a:ext cx="5025953" cy="1984148"/>
              </a:xfrm>
              <a:prstGeom prst="rect">
                <a:avLst/>
              </a:prstGeom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</p:pic>
          <p:sp>
            <p:nvSpPr>
              <p:cNvPr id="33" name="矩形: 圆角 43">
                <a:extLst>
                  <a:ext uri="{FF2B5EF4-FFF2-40B4-BE49-F238E27FC236}">
                    <a16:creationId xmlns:a16="http://schemas.microsoft.com/office/drawing/2014/main" id="{674834C8-8D57-3BCF-A880-4BCF76C2155A}"/>
                  </a:ext>
                </a:extLst>
              </p:cNvPr>
              <p:cNvSpPr/>
              <p:nvPr/>
            </p:nvSpPr>
            <p:spPr>
              <a:xfrm>
                <a:off x="3679254" y="1697136"/>
                <a:ext cx="5013389" cy="441688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实现对撞点极小束斑的国际难题</a:t>
                </a:r>
              </a:p>
            </p:txBody>
          </p:sp>
        </p:grpSp>
        <p:sp>
          <p:nvSpPr>
            <p:cNvPr id="37" name="矩形: 圆角 43">
              <a:extLst>
                <a:ext uri="{FF2B5EF4-FFF2-40B4-BE49-F238E27FC236}">
                  <a16:creationId xmlns:a16="http://schemas.microsoft.com/office/drawing/2014/main" id="{43206707-A195-1C1D-6252-246CA5EFE193}"/>
                </a:ext>
              </a:extLst>
            </p:cNvPr>
            <p:cNvSpPr/>
            <p:nvPr/>
          </p:nvSpPr>
          <p:spPr>
            <a:xfrm>
              <a:off x="-144811" y="6987863"/>
              <a:ext cx="4941588" cy="14643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CN" altLang="en-US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超高技术指标：</a:t>
              </a:r>
              <a:r>
                <a:rPr lang="en-US" altLang="zh-CN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/>
              </a:r>
              <a:br>
                <a:rPr lang="en-US" altLang="zh-CN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</a:b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高梯度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&gt;50 T/m, </a:t>
              </a: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高精度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</a:t>
              </a:r>
              <a:r>
                <a:rPr lang="en-US" altLang="zh-CN" sz="1400" baseline="30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-4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, </a:t>
              </a: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谱仪磁场屏蔽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&lt;10 Gauss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CN" altLang="en-US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空间极度受限：</a:t>
              </a:r>
              <a:r>
                <a:rPr lang="en-US" altLang="zh-CN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/>
              </a:r>
              <a:br>
                <a:rPr lang="en-US" altLang="zh-CN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</a:b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双孔径四极线圈最近距离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&lt;</a:t>
              </a: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54 mm</a:t>
              </a: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，设计空间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&lt;</a:t>
              </a: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</a:t>
              </a: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mm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CN" altLang="en-US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多种超导线圈组合：</a:t>
              </a:r>
              <a:r>
                <a:rPr lang="en-US" altLang="zh-CN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/>
              </a:r>
              <a:br>
                <a:rPr lang="en-US" altLang="zh-CN" sz="14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</a:b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聚焦线圈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x4</a:t>
              </a: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，矫正线圈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x16</a:t>
              </a:r>
              <a:r>
                <a:rPr lang="zh-CN" altLang="en-US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，屏蔽线圈</a:t>
              </a:r>
              <a:r>
                <a:rPr lang="en-US" altLang="zh-CN" sz="14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x1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D12021-EDF1-1BD3-B343-D1BD89FFB9BB}"/>
              </a:ext>
            </a:extLst>
          </p:cNvPr>
          <p:cNvGrpSpPr/>
          <p:nvPr/>
        </p:nvGrpSpPr>
        <p:grpSpPr>
          <a:xfrm>
            <a:off x="5492519" y="952828"/>
            <a:ext cx="6555107" cy="5646116"/>
            <a:chOff x="5492519" y="952828"/>
            <a:chExt cx="6555107" cy="5646116"/>
          </a:xfrm>
        </p:grpSpPr>
        <p:sp>
          <p:nvSpPr>
            <p:cNvPr id="39" name="内容占位符 1">
              <a:extLst>
                <a:ext uri="{FF2B5EF4-FFF2-40B4-BE49-F238E27FC236}">
                  <a16:creationId xmlns:a16="http://schemas.microsoft.com/office/drawing/2014/main" id="{9A0BCE59-ED93-B70F-737C-BCD7A4A528A0}"/>
                </a:ext>
              </a:extLst>
            </p:cNvPr>
            <p:cNvSpPr txBox="1"/>
            <p:nvPr/>
          </p:nvSpPr>
          <p:spPr>
            <a:xfrm>
              <a:off x="5492519" y="5506481"/>
              <a:ext cx="6204403" cy="109246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8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8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1" indent="-342900" fontAlgn="auto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CN" altLang="en-US" sz="2200" b="1" dirty="0">
                  <a:solidFill>
                    <a:srgbClr val="002060"/>
                  </a:solidFill>
                </a:rPr>
                <a:t>已完成全尺寸</a:t>
              </a:r>
              <a:r>
                <a:rPr lang="en-US" altLang="zh-CN" sz="2200" b="1" dirty="0">
                  <a:solidFill>
                    <a:srgbClr val="002060"/>
                  </a:solidFill>
                </a:rPr>
                <a:t>QD1</a:t>
              </a:r>
              <a:r>
                <a:rPr lang="zh-CN" altLang="en-US" sz="2200" b="1" dirty="0">
                  <a:solidFill>
                    <a:srgbClr val="002060"/>
                  </a:solidFill>
                </a:rPr>
                <a:t>原理样机设计、研制及组装</a:t>
              </a:r>
              <a:endParaRPr lang="en-US" altLang="zh-CN" sz="2200" b="1" dirty="0">
                <a:solidFill>
                  <a:srgbClr val="002060"/>
                </a:solidFill>
              </a:endParaRPr>
            </a:p>
            <a:p>
              <a:pPr marL="342900" marR="0" lvl="1" indent="-342900" fontAlgn="auto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zh-CN" altLang="en-US" sz="2200" b="1" dirty="0">
                  <a:solidFill>
                    <a:srgbClr val="002060"/>
                  </a:solidFill>
                </a:rPr>
                <a:t>已搭建专用恒温器和磁测系统，开始性能测试</a:t>
              </a:r>
              <a:endParaRPr lang="en-US" altLang="zh-CN" sz="2200" b="1" dirty="0">
                <a:solidFill>
                  <a:srgbClr val="002060"/>
                </a:solidFill>
              </a:endParaRPr>
            </a:p>
          </p:txBody>
        </p:sp>
        <p:pic>
          <p:nvPicPr>
            <p:cNvPr id="40" name="图片 7">
              <a:extLst>
                <a:ext uri="{FF2B5EF4-FFF2-40B4-BE49-F238E27FC236}">
                  <a16:creationId xmlns:a16="http://schemas.microsoft.com/office/drawing/2014/main" id="{BBD4F00D-A068-A2E1-3B99-71567F8B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61385" y="3323663"/>
              <a:ext cx="4557026" cy="945880"/>
            </a:xfrm>
            <a:prstGeom prst="rect">
              <a:avLst/>
            </a:prstGeom>
            <a:effectLst>
              <a:softEdge rad="152400"/>
            </a:effectLst>
          </p:spPr>
        </p:pic>
        <p:pic>
          <p:nvPicPr>
            <p:cNvPr id="41" name="图片 11">
              <a:extLst>
                <a:ext uri="{FF2B5EF4-FFF2-40B4-BE49-F238E27FC236}">
                  <a16:creationId xmlns:a16="http://schemas.microsoft.com/office/drawing/2014/main" id="{F92BA663-391E-E37F-7B29-1B81A130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238703" y="3141477"/>
              <a:ext cx="1282014" cy="2156594"/>
            </a:xfrm>
            <a:prstGeom prst="rect">
              <a:avLst/>
            </a:prstGeom>
            <a:effectLst>
              <a:softEdge rad="40282"/>
            </a:effectLst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4ED3CC6-AD29-5077-1CAD-F23291C26624}"/>
                </a:ext>
              </a:extLst>
            </p:cNvPr>
            <p:cNvGrpSpPr/>
            <p:nvPr/>
          </p:nvGrpSpPr>
          <p:grpSpPr>
            <a:xfrm>
              <a:off x="5587080" y="952828"/>
              <a:ext cx="6460546" cy="2005058"/>
              <a:chOff x="5333663" y="961243"/>
              <a:chExt cx="6460546" cy="226532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B53995A-9B67-8A98-7E49-145CEEB8310E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3663" y="989227"/>
                <a:ext cx="6204403" cy="2209298"/>
              </a:xfrm>
              <a:prstGeom prst="rect">
                <a:avLst/>
              </a:prstGeom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8C06360-C08F-7A4F-3F17-A7E9E5F9F42C}"/>
                  </a:ext>
                </a:extLst>
              </p:cNvPr>
              <p:cNvGrpSpPr/>
              <p:nvPr/>
            </p:nvGrpSpPr>
            <p:grpSpPr>
              <a:xfrm>
                <a:off x="5399801" y="2027942"/>
                <a:ext cx="2571921" cy="1198624"/>
                <a:chOff x="6271442" y="2144500"/>
                <a:chExt cx="2571921" cy="1198624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4BB2FA3E-7D32-A22E-AB51-C07358B2303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458721" y="2144500"/>
                  <a:ext cx="1855885" cy="1198624"/>
                  <a:chOff x="5792466" y="1873244"/>
                  <a:chExt cx="3420000" cy="2208809"/>
                </a:xfrm>
              </p:grpSpPr>
              <p:pic>
                <p:nvPicPr>
                  <p:cNvPr id="7" name="图片 22" descr="图片包含 游戏机, 刷子&#10;&#10;AI 生成的内容可能不正确。">
                    <a:extLst>
                      <a:ext uri="{FF2B5EF4-FFF2-40B4-BE49-F238E27FC236}">
                        <a16:creationId xmlns:a16="http://schemas.microsoft.com/office/drawing/2014/main" id="{82AA87E9-7EE5-2784-A5C8-DCCD7F3DF5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92466" y="1873244"/>
                    <a:ext cx="3420000" cy="2208809"/>
                  </a:xfrm>
                  <a:prstGeom prst="rect">
                    <a:avLst/>
                  </a:prstGeom>
                </p:spPr>
              </p:pic>
              <p:cxnSp>
                <p:nvCxnSpPr>
                  <p:cNvPr id="8" name="直接箭头连接符 23">
                    <a:extLst>
                      <a:ext uri="{FF2B5EF4-FFF2-40B4-BE49-F238E27FC236}">
                        <a16:creationId xmlns:a16="http://schemas.microsoft.com/office/drawing/2014/main" id="{4107CC5D-D92D-7C5B-AAB4-3AB8835C89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043676" y="3602498"/>
                    <a:ext cx="792829" cy="0"/>
                  </a:xfrm>
                  <a:prstGeom prst="straightConnector1">
                    <a:avLst/>
                  </a:prstGeom>
                  <a:ln w="19050">
                    <a:headEnd type="triangle"/>
                    <a:tailEnd type="triangle"/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直接箭头连接符 25">
                    <a:extLst>
                      <a:ext uri="{FF2B5EF4-FFF2-40B4-BE49-F238E27FC236}">
                        <a16:creationId xmlns:a16="http://schemas.microsoft.com/office/drawing/2014/main" id="{36DD6BAD-97DD-502E-0802-CCAE188D35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5966" y="3052144"/>
                    <a:ext cx="324124" cy="480535"/>
                  </a:xfrm>
                  <a:prstGeom prst="straightConnector1">
                    <a:avLst/>
                  </a:prstGeom>
                  <a:ln w="19050">
                    <a:headEnd type="none"/>
                    <a:tailEnd type="triangle"/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直接箭头连接符 40">
                    <a:extLst>
                      <a:ext uri="{FF2B5EF4-FFF2-40B4-BE49-F238E27FC236}">
                        <a16:creationId xmlns:a16="http://schemas.microsoft.com/office/drawing/2014/main" id="{143805E6-5EF8-EE00-CB19-5E88CEAA1A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7453488" y="2705218"/>
                    <a:ext cx="1595120" cy="1041188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" name="文本框 30">
                  <a:extLst>
                    <a:ext uri="{FF2B5EF4-FFF2-40B4-BE49-F238E27FC236}">
                      <a16:creationId xmlns:a16="http://schemas.microsoft.com/office/drawing/2014/main" id="{AB50B0C0-DDE5-4ED1-15A2-C6872CC30AA1}"/>
                    </a:ext>
                  </a:extLst>
                </p:cNvPr>
                <p:cNvSpPr txBox="1"/>
                <p:nvPr/>
              </p:nvSpPr>
              <p:spPr>
                <a:xfrm>
                  <a:off x="6294527" y="3055828"/>
                  <a:ext cx="107730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0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54mm</a:t>
                  </a:r>
                  <a:endParaRPr lang="zh-CN" altLang="en-US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" name="文本框 31">
                  <a:extLst>
                    <a:ext uri="{FF2B5EF4-FFF2-40B4-BE49-F238E27FC236}">
                      <a16:creationId xmlns:a16="http://schemas.microsoft.com/office/drawing/2014/main" id="{922DAB3B-4F4D-B530-9942-F5E7DA8E9DEF}"/>
                    </a:ext>
                  </a:extLst>
                </p:cNvPr>
                <p:cNvSpPr txBox="1"/>
                <p:nvPr/>
              </p:nvSpPr>
              <p:spPr>
                <a:xfrm>
                  <a:off x="6271442" y="2548362"/>
                  <a:ext cx="95892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&lt;7mm</a:t>
                  </a:r>
                  <a:endParaRPr lang="zh-CN" altLang="en-US" sz="1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文本框 44">
                  <a:extLst>
                    <a:ext uri="{FF2B5EF4-FFF2-40B4-BE49-F238E27FC236}">
                      <a16:creationId xmlns:a16="http://schemas.microsoft.com/office/drawing/2014/main" id="{B834F0ED-AA38-B752-1D60-DB55D509FAE1}"/>
                    </a:ext>
                  </a:extLst>
                </p:cNvPr>
                <p:cNvSpPr txBox="1"/>
                <p:nvPr/>
              </p:nvSpPr>
              <p:spPr>
                <a:xfrm rot="19626299">
                  <a:off x="7079363" y="2755367"/>
                  <a:ext cx="1764000" cy="246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000" b="1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线圈槽误差</a:t>
                  </a:r>
                  <a:r>
                    <a:rPr lang="en-US" altLang="zh-CN" sz="1000" b="1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&lt;20</a:t>
                  </a:r>
                  <a:r>
                    <a:rPr lang="el-GR" altLang="zh-CN" sz="1000" b="1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μ</a:t>
                  </a:r>
                  <a:r>
                    <a:rPr lang="en-US" altLang="zh-CN" sz="1000" b="1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m</a:t>
                  </a:r>
                  <a:endParaRPr lang="zh-CN" altLang="en-US" sz="1000" b="1" dirty="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0E23307-6982-F0D8-6A78-CB9C6D3026A3}"/>
                  </a:ext>
                </a:extLst>
              </p:cNvPr>
              <p:cNvGrpSpPr/>
              <p:nvPr/>
            </p:nvGrpSpPr>
            <p:grpSpPr>
              <a:xfrm>
                <a:off x="5333663" y="961243"/>
                <a:ext cx="6204403" cy="436104"/>
                <a:chOff x="6682496" y="-553892"/>
                <a:chExt cx="6204403" cy="436104"/>
              </a:xfrm>
            </p:grpSpPr>
            <p:sp>
              <p:nvSpPr>
                <p:cNvPr id="54" name="矩形: 圆角 43">
                  <a:extLst>
                    <a:ext uri="{FF2B5EF4-FFF2-40B4-BE49-F238E27FC236}">
                      <a16:creationId xmlns:a16="http://schemas.microsoft.com/office/drawing/2014/main" id="{77EE157E-6EE9-BCC4-211E-0F17B95F6920}"/>
                    </a:ext>
                  </a:extLst>
                </p:cNvPr>
                <p:cNvSpPr/>
                <p:nvPr/>
              </p:nvSpPr>
              <p:spPr>
                <a:xfrm>
                  <a:off x="6682496" y="-553892"/>
                  <a:ext cx="6204403" cy="43610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93B77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93B77">
                      <a:alpha val="2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MiSans" panose="00000500000000000000" pitchFamily="2" charset="-122"/>
                    <a:ea typeface="MiSans" panose="00000500000000000000" pitchFamily="2" charset="-122"/>
                  </a:endParaRPr>
                </a:p>
              </p:txBody>
            </p:sp>
            <p:sp>
              <p:nvSpPr>
                <p:cNvPr id="55" name="文本框 45">
                  <a:extLst>
                    <a:ext uri="{FF2B5EF4-FFF2-40B4-BE49-F238E27FC236}">
                      <a16:creationId xmlns:a16="http://schemas.microsoft.com/office/drawing/2014/main" id="{AB2FF20F-1E0C-2DCE-D944-965F10868BB5}"/>
                    </a:ext>
                  </a:extLst>
                </p:cNvPr>
                <p:cNvSpPr txBox="1"/>
                <p:nvPr/>
              </p:nvSpPr>
              <p:spPr>
                <a:xfrm>
                  <a:off x="6682496" y="-517898"/>
                  <a:ext cx="620440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CN" sz="20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解决</a:t>
                  </a:r>
                  <a:r>
                    <a:rPr kumimoji="0" lang="zh-CN" altLang="en-US" sz="20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方案</a:t>
                  </a:r>
                </a:p>
              </p:txBody>
            </p:sp>
          </p:grpSp>
          <p:sp>
            <p:nvSpPr>
              <p:cNvPr id="67" name="文本框 21">
                <a:extLst>
                  <a:ext uri="{FF2B5EF4-FFF2-40B4-BE49-F238E27FC236}">
                    <a16:creationId xmlns:a16="http://schemas.microsoft.com/office/drawing/2014/main" id="{1EEFBF16-5A14-284D-E04E-A8035C11B013}"/>
                  </a:ext>
                </a:extLst>
              </p:cNvPr>
              <p:cNvSpPr txBox="1"/>
              <p:nvPr/>
            </p:nvSpPr>
            <p:spPr>
              <a:xfrm>
                <a:off x="5488961" y="1472654"/>
                <a:ext cx="195400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高精度</a:t>
                </a:r>
                <a:r>
                  <a:rPr lang="en-US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CNC</a:t>
                </a:r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加工技术</a:t>
                </a:r>
              </a:p>
              <a:p>
                <a:pPr algn="ctr"/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保证高磁场精度</a:t>
                </a:r>
              </a:p>
            </p:txBody>
          </p:sp>
          <p:pic>
            <p:nvPicPr>
              <p:cNvPr id="76" name="图片 15" descr="图片包含 轮子, 桌子, 盘子&#10;&#10;描述已自动生成">
                <a:extLst>
                  <a:ext uri="{FF2B5EF4-FFF2-40B4-BE49-F238E27FC236}">
                    <a16:creationId xmlns:a16="http://schemas.microsoft.com/office/drawing/2014/main" id="{8762CFDF-22D9-2FAE-16D4-89625851A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93244" y="2083055"/>
                <a:ext cx="928730" cy="925470"/>
              </a:xfrm>
              <a:prstGeom prst="rect">
                <a:avLst/>
              </a:prstGeom>
              <a:effectLst>
                <a:softEdge rad="31750"/>
              </a:effectLst>
            </p:spPr>
          </p:pic>
          <p:sp>
            <p:nvSpPr>
              <p:cNvPr id="77" name="文本框 16">
                <a:extLst>
                  <a:ext uri="{FF2B5EF4-FFF2-40B4-BE49-F238E27FC236}">
                    <a16:creationId xmlns:a16="http://schemas.microsoft.com/office/drawing/2014/main" id="{2A407E4E-F494-6A46-FF2E-CCA738BEA290}"/>
                  </a:ext>
                </a:extLst>
              </p:cNvPr>
              <p:cNvSpPr txBox="1"/>
              <p:nvPr/>
            </p:nvSpPr>
            <p:spPr>
              <a:xfrm>
                <a:off x="7402596" y="1478114"/>
                <a:ext cx="224980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线同绕</a:t>
                </a:r>
                <a:r>
                  <a:rPr lang="en-US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CCT</a:t>
                </a:r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线圈技术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实现高磁场梯度</a:t>
                </a:r>
              </a:p>
            </p:txBody>
          </p:sp>
          <p:pic>
            <p:nvPicPr>
              <p:cNvPr id="79" name="Content Placeholder 3" descr="A computer generated image of a red and blue object&#10;&#10;Description automatically generated">
                <a:extLst>
                  <a:ext uri="{FF2B5EF4-FFF2-40B4-BE49-F238E27FC236}">
                    <a16:creationId xmlns:a16="http://schemas.microsoft.com/office/drawing/2014/main" id="{216607C1-99BD-3C72-CAC0-AAF1AA8E8B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652404" y="2056095"/>
                <a:ext cx="1614896" cy="979391"/>
              </a:xfrm>
              <a:prstGeom prst="rect">
                <a:avLst/>
              </a:prstGeom>
              <a:effectLst>
                <a:softEdge rad="38100"/>
              </a:effectLst>
            </p:spPr>
          </p:pic>
          <p:sp>
            <p:nvSpPr>
              <p:cNvPr id="80" name="文本框 18">
                <a:extLst>
                  <a:ext uri="{FF2B5EF4-FFF2-40B4-BE49-F238E27FC236}">
                    <a16:creationId xmlns:a16="http://schemas.microsoft.com/office/drawing/2014/main" id="{9BB44856-0A91-B284-86FC-514C56C714C8}"/>
                  </a:ext>
                </a:extLst>
              </p:cNvPr>
              <p:cNvSpPr txBox="1"/>
              <p:nvPr/>
            </p:nvSpPr>
            <p:spPr>
              <a:xfrm>
                <a:off x="9299553" y="1464812"/>
                <a:ext cx="249465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全局磁场综合优化技术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降低</a:t>
                </a:r>
                <a:r>
                  <a:rPr lang="en-US" altLang="zh-CN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x-talk, </a:t>
                </a:r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实现高磁场精度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8A1C9C0-21F3-34D1-FA66-FE41CCDE0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6078" y="4296840"/>
              <a:ext cx="4362333" cy="905782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关键技术突破：对撞区超导磁铁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108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31"/>
          <p:cNvSpPr txBox="1"/>
          <p:nvPr/>
        </p:nvSpPr>
        <p:spPr>
          <a:xfrm>
            <a:off x="403537" y="945790"/>
            <a:ext cx="9620013" cy="85350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kumimoji="1" lang="zh-CN" altLang="en-US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完成</a:t>
            </a:r>
            <a:r>
              <a:rPr kumimoji="1"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所有</a:t>
            </a:r>
            <a:r>
              <a:rPr kumimoji="1" lang="zh-CN" altLang="en-US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关键部件的</a:t>
            </a:r>
            <a:r>
              <a:rPr kumimoji="1"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技术设计</a:t>
            </a:r>
            <a:r>
              <a:rPr kumimoji="1" lang="zh-CN" altLang="en-US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，研制出相应的关键部件</a:t>
            </a:r>
            <a:r>
              <a:rPr kumimoji="1"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原型</a:t>
            </a:r>
            <a:endParaRPr kumimoji="1" lang="en-US" altLang="zh-CN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Arial" panose="02080604020202020204" pitchFamily="34" charset="0"/>
              <a:buChar char="•"/>
            </a:pPr>
            <a:r>
              <a:rPr kumimoji="1" lang="zh-CN" altLang="en-US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完成</a:t>
            </a:r>
            <a:r>
              <a:rPr kumimoji="1"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全部</a:t>
            </a:r>
            <a:r>
              <a:rPr kumimoji="1" lang="zh-CN" altLang="en-US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子探测器</a:t>
            </a:r>
            <a:r>
              <a:rPr kumimoji="1"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样机研制，</a:t>
            </a:r>
            <a:r>
              <a:rPr kumimoji="1" lang="zh-CN" altLang="en-US" sz="20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并通过性能测试</a:t>
            </a:r>
            <a:endParaRPr kumimoji="1" lang="en-US" altLang="zh-CN" sz="20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9849" y="1877190"/>
            <a:ext cx="2613060" cy="2201829"/>
            <a:chOff x="3038420" y="3999301"/>
            <a:chExt cx="2613060" cy="2110956"/>
          </a:xfrm>
        </p:grpSpPr>
        <p:grpSp>
          <p:nvGrpSpPr>
            <p:cNvPr id="3" name="组合 2"/>
            <p:cNvGrpSpPr/>
            <p:nvPr/>
          </p:nvGrpSpPr>
          <p:grpSpPr>
            <a:xfrm>
              <a:off x="3038420" y="3999301"/>
              <a:ext cx="2613060" cy="2110956"/>
              <a:chOff x="1376508" y="1799412"/>
              <a:chExt cx="2613060" cy="2110956"/>
            </a:xfrm>
          </p:grpSpPr>
          <p:sp>
            <p:nvSpPr>
              <p:cNvPr id="4" name="矩形: 圆角 3"/>
              <p:cNvSpPr/>
              <p:nvPr/>
            </p:nvSpPr>
            <p:spPr>
              <a:xfrm>
                <a:off x="1386084" y="1799412"/>
                <a:ext cx="2603484" cy="2110956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7" name="矩形: 圆角 6"/>
              <p:cNvSpPr/>
              <p:nvPr/>
            </p:nvSpPr>
            <p:spPr>
              <a:xfrm>
                <a:off x="1376508" y="1908573"/>
                <a:ext cx="2613060" cy="453469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691080" y="1947635"/>
                <a:ext cx="2031325" cy="354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内径迹探测器样机</a:t>
                </a: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23628" y="4719872"/>
              <a:ext cx="2160689" cy="1294021"/>
            </a:xfrm>
            <a:prstGeom prst="rect">
              <a:avLst/>
            </a:prstGeom>
            <a:effectLst>
              <a:softEdge rad="76200"/>
            </a:effectLst>
          </p:spPr>
        </p:pic>
      </p:grpSp>
      <p:grpSp>
        <p:nvGrpSpPr>
          <p:cNvPr id="21" name="组合 20"/>
          <p:cNvGrpSpPr/>
          <p:nvPr/>
        </p:nvGrpSpPr>
        <p:grpSpPr>
          <a:xfrm>
            <a:off x="6152636" y="1877190"/>
            <a:ext cx="2974994" cy="2105036"/>
            <a:chOff x="6631279" y="2850327"/>
            <a:chExt cx="2974994" cy="2105036"/>
          </a:xfrm>
        </p:grpSpPr>
        <p:grpSp>
          <p:nvGrpSpPr>
            <p:cNvPr id="14" name="组合 13"/>
            <p:cNvGrpSpPr/>
            <p:nvPr/>
          </p:nvGrpSpPr>
          <p:grpSpPr>
            <a:xfrm>
              <a:off x="6631279" y="2850327"/>
              <a:ext cx="2974994" cy="2105036"/>
              <a:chOff x="1375340" y="1799412"/>
              <a:chExt cx="2974994" cy="2105036"/>
            </a:xfrm>
          </p:grpSpPr>
          <p:sp>
            <p:nvSpPr>
              <p:cNvPr id="16" name="矩形: 圆角 15"/>
              <p:cNvSpPr/>
              <p:nvPr/>
            </p:nvSpPr>
            <p:spPr>
              <a:xfrm>
                <a:off x="1386083" y="1799412"/>
                <a:ext cx="2964251" cy="2105036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18" name="矩形: 圆角 17"/>
              <p:cNvSpPr/>
              <p:nvPr/>
            </p:nvSpPr>
            <p:spPr>
              <a:xfrm>
                <a:off x="1375340" y="1908573"/>
                <a:ext cx="2974994" cy="462651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2056507" y="1977355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粒子鉴别器样机</a:t>
                </a:r>
              </a:p>
            </p:txBody>
          </p:sp>
        </p:grpSp>
        <p:pic>
          <p:nvPicPr>
            <p:cNvPr id="20" name="图片 1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03560" y="3567895"/>
              <a:ext cx="2478049" cy="1301087"/>
            </a:xfrm>
            <a:prstGeom prst="rect">
              <a:avLst/>
            </a:prstGeom>
            <a:effectLst>
              <a:softEdge rad="38100"/>
            </a:effectLst>
          </p:spPr>
        </p:pic>
      </p:grpSp>
      <p:grpSp>
        <p:nvGrpSpPr>
          <p:cNvPr id="53" name="组合 52"/>
          <p:cNvGrpSpPr/>
          <p:nvPr/>
        </p:nvGrpSpPr>
        <p:grpSpPr>
          <a:xfrm>
            <a:off x="9246162" y="1867283"/>
            <a:ext cx="2773265" cy="2108742"/>
            <a:chOff x="8860233" y="3896319"/>
            <a:chExt cx="2964251" cy="2108742"/>
          </a:xfrm>
        </p:grpSpPr>
        <p:grpSp>
          <p:nvGrpSpPr>
            <p:cNvPr id="23" name="组合 22"/>
            <p:cNvGrpSpPr/>
            <p:nvPr/>
          </p:nvGrpSpPr>
          <p:grpSpPr>
            <a:xfrm>
              <a:off x="8860233" y="3896319"/>
              <a:ext cx="2964251" cy="2108742"/>
              <a:chOff x="1386083" y="1799412"/>
              <a:chExt cx="2964251" cy="2108742"/>
            </a:xfrm>
          </p:grpSpPr>
          <p:sp>
            <p:nvSpPr>
              <p:cNvPr id="46" name="矩形: 圆角 45"/>
              <p:cNvSpPr/>
              <p:nvPr/>
            </p:nvSpPr>
            <p:spPr>
              <a:xfrm>
                <a:off x="1386083" y="1799412"/>
                <a:ext cx="2964251" cy="2108742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48" name="矩形: 圆角 47"/>
              <p:cNvSpPr/>
              <p:nvPr/>
            </p:nvSpPr>
            <p:spPr>
              <a:xfrm>
                <a:off x="1386083" y="1908573"/>
                <a:ext cx="2964250" cy="465868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1974354" y="1970466"/>
                <a:ext cx="1924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电磁量能器样机</a:t>
                </a:r>
              </a:p>
            </p:txBody>
          </p:sp>
        </p:grpSp>
        <p:grpSp>
          <p:nvGrpSpPr>
            <p:cNvPr id="50" name="Group 27"/>
            <p:cNvGrpSpPr>
              <a:grpSpLocks noChangeAspect="1"/>
            </p:cNvGrpSpPr>
            <p:nvPr/>
          </p:nvGrpSpPr>
          <p:grpSpPr>
            <a:xfrm>
              <a:off x="9023750" y="4617594"/>
              <a:ext cx="2627781" cy="1264136"/>
              <a:chOff x="8978372" y="2793902"/>
              <a:chExt cx="1761204" cy="847255"/>
            </a:xfrm>
          </p:grpSpPr>
          <p:pic>
            <p:nvPicPr>
              <p:cNvPr id="51" name="Picture 21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5822"/>
              <a:stretch>
                <a:fillRect/>
              </a:stretch>
            </p:blipFill>
            <p:spPr>
              <a:xfrm>
                <a:off x="9769714" y="2799063"/>
                <a:ext cx="969862" cy="842094"/>
              </a:xfrm>
              <a:prstGeom prst="rect">
                <a:avLst/>
              </a:prstGeom>
              <a:effectLst>
                <a:softEdge rad="38100"/>
              </a:effectLst>
            </p:spPr>
          </p:pic>
          <p:pic>
            <p:nvPicPr>
              <p:cNvPr id="52" name="Picture 23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78372" y="2793902"/>
                <a:ext cx="724373" cy="842094"/>
              </a:xfrm>
              <a:prstGeom prst="rect">
                <a:avLst/>
              </a:prstGeom>
              <a:effectLst>
                <a:softEdge rad="50800"/>
              </a:effectLst>
            </p:spPr>
          </p:pic>
        </p:grpSp>
      </p:grpSp>
      <p:grpSp>
        <p:nvGrpSpPr>
          <p:cNvPr id="63" name="组合 62"/>
          <p:cNvGrpSpPr/>
          <p:nvPr/>
        </p:nvGrpSpPr>
        <p:grpSpPr>
          <a:xfrm>
            <a:off x="3214367" y="1877190"/>
            <a:ext cx="2773268" cy="2127071"/>
            <a:chOff x="3597465" y="4847082"/>
            <a:chExt cx="2773268" cy="2282569"/>
          </a:xfrm>
        </p:grpSpPr>
        <p:grpSp>
          <p:nvGrpSpPr>
            <p:cNvPr id="55" name="组合 54"/>
            <p:cNvGrpSpPr/>
            <p:nvPr/>
          </p:nvGrpSpPr>
          <p:grpSpPr>
            <a:xfrm>
              <a:off x="3597465" y="4847082"/>
              <a:ext cx="2773268" cy="2282569"/>
              <a:chOff x="1386080" y="1799412"/>
              <a:chExt cx="2773268" cy="2282569"/>
            </a:xfrm>
          </p:grpSpPr>
          <p:sp>
            <p:nvSpPr>
              <p:cNvPr id="57" name="矩形: 圆角 56"/>
              <p:cNvSpPr/>
              <p:nvPr/>
            </p:nvSpPr>
            <p:spPr>
              <a:xfrm>
                <a:off x="1386083" y="1799412"/>
                <a:ext cx="2773265" cy="2282569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59" name="矩形: 圆角 58"/>
              <p:cNvSpPr/>
              <p:nvPr/>
            </p:nvSpPr>
            <p:spPr>
              <a:xfrm>
                <a:off x="1386080" y="1908573"/>
                <a:ext cx="2773265" cy="506896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1977822" y="1977249"/>
                <a:ext cx="1569660" cy="396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主漂移室样机</a:t>
                </a:r>
              </a:p>
            </p:txBody>
          </p:sp>
        </p:grpSp>
        <p:pic>
          <p:nvPicPr>
            <p:cNvPr id="61" name="图片 2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07996" y="5532416"/>
              <a:ext cx="1055412" cy="144586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2" name="图片 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00"/>
            <a:stretch>
              <a:fillRect/>
            </a:stretch>
          </p:blipFill>
          <p:spPr>
            <a:xfrm>
              <a:off x="3779742" y="5544551"/>
              <a:ext cx="1222133" cy="1452931"/>
            </a:xfrm>
            <a:prstGeom prst="rect">
              <a:avLst/>
            </a:prstGeom>
            <a:effectLst>
              <a:softEdge rad="76200"/>
            </a:effectLst>
          </p:spPr>
        </p:pic>
      </p:grpSp>
      <p:grpSp>
        <p:nvGrpSpPr>
          <p:cNvPr id="76" name="组合 75"/>
          <p:cNvGrpSpPr/>
          <p:nvPr/>
        </p:nvGrpSpPr>
        <p:grpSpPr>
          <a:xfrm>
            <a:off x="5753665" y="4202105"/>
            <a:ext cx="3593338" cy="2282569"/>
            <a:chOff x="3484181" y="4227459"/>
            <a:chExt cx="3593338" cy="2282569"/>
          </a:xfrm>
        </p:grpSpPr>
        <p:grpSp>
          <p:nvGrpSpPr>
            <p:cNvPr id="65" name="组合 64"/>
            <p:cNvGrpSpPr/>
            <p:nvPr/>
          </p:nvGrpSpPr>
          <p:grpSpPr>
            <a:xfrm>
              <a:off x="3484181" y="4227459"/>
              <a:ext cx="3526725" cy="2282569"/>
              <a:chOff x="1386082" y="1799412"/>
              <a:chExt cx="3526725" cy="2282569"/>
            </a:xfrm>
          </p:grpSpPr>
          <p:sp>
            <p:nvSpPr>
              <p:cNvPr id="68" name="矩形: 圆角 67"/>
              <p:cNvSpPr/>
              <p:nvPr/>
            </p:nvSpPr>
            <p:spPr>
              <a:xfrm>
                <a:off x="1386083" y="1799412"/>
                <a:ext cx="3526724" cy="2282569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70" name="矩形: 圆角 69"/>
              <p:cNvSpPr/>
              <p:nvPr/>
            </p:nvSpPr>
            <p:spPr>
              <a:xfrm>
                <a:off x="1386082" y="1908573"/>
                <a:ext cx="3526723" cy="506896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1547368" y="1948529"/>
                <a:ext cx="3185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高性能专用集成电路读出芯片</a:t>
                </a:r>
              </a:p>
            </p:txBody>
          </p:sp>
        </p:grpSp>
        <p:pic>
          <p:nvPicPr>
            <p:cNvPr id="74" name="图片 1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94215" y="4860565"/>
              <a:ext cx="1459903" cy="1626276"/>
            </a:xfrm>
            <a:prstGeom prst="rect">
              <a:avLst/>
            </a:prstGeom>
            <a:noFill/>
            <a:ln>
              <a:noFill/>
            </a:ln>
            <a:effectLst>
              <a:softEdge rad="114300"/>
            </a:effectLst>
          </p:spPr>
        </p:pic>
        <p:pic>
          <p:nvPicPr>
            <p:cNvPr id="75" name="图片 9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2872" y="4804710"/>
              <a:ext cx="2274647" cy="1705318"/>
            </a:xfrm>
            <a:prstGeom prst="rect">
              <a:avLst/>
            </a:prstGeom>
            <a:effectLst>
              <a:softEdge rad="25400"/>
            </a:effectLst>
          </p:spPr>
        </p:pic>
      </p:grpSp>
      <p:grpSp>
        <p:nvGrpSpPr>
          <p:cNvPr id="86" name="组合 85"/>
          <p:cNvGrpSpPr/>
          <p:nvPr/>
        </p:nvGrpSpPr>
        <p:grpSpPr>
          <a:xfrm>
            <a:off x="3261219" y="4193493"/>
            <a:ext cx="2225232" cy="2320813"/>
            <a:chOff x="11501592" y="4069997"/>
            <a:chExt cx="2225232" cy="2289893"/>
          </a:xfrm>
        </p:grpSpPr>
        <p:grpSp>
          <p:nvGrpSpPr>
            <p:cNvPr id="78" name="组合 77"/>
            <p:cNvGrpSpPr/>
            <p:nvPr/>
          </p:nvGrpSpPr>
          <p:grpSpPr>
            <a:xfrm>
              <a:off x="11501592" y="4069997"/>
              <a:ext cx="2225232" cy="2289893"/>
              <a:chOff x="1386080" y="1799412"/>
              <a:chExt cx="2225232" cy="2289893"/>
            </a:xfrm>
          </p:grpSpPr>
          <p:sp>
            <p:nvSpPr>
              <p:cNvPr id="81" name="矩形: 圆角 80"/>
              <p:cNvSpPr/>
              <p:nvPr/>
            </p:nvSpPr>
            <p:spPr>
              <a:xfrm>
                <a:off x="1386083" y="1799412"/>
                <a:ext cx="2206077" cy="2289893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83" name="矩形: 圆角 82"/>
              <p:cNvSpPr/>
              <p:nvPr/>
            </p:nvSpPr>
            <p:spPr>
              <a:xfrm>
                <a:off x="1386080" y="1908573"/>
                <a:ext cx="2215656" cy="587289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84" name="文本框 83"/>
              <p:cNvSpPr txBox="1"/>
              <p:nvPr/>
            </p:nvSpPr>
            <p:spPr>
              <a:xfrm>
                <a:off x="1399285" y="1918609"/>
                <a:ext cx="2212027" cy="637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超快多阳极微通道板光电器件</a:t>
                </a:r>
              </a:p>
            </p:txBody>
          </p:sp>
        </p:grpSp>
        <p:pic>
          <p:nvPicPr>
            <p:cNvPr id="85" name="Picture 20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10361" y="4850214"/>
              <a:ext cx="1643555" cy="1295758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95" name="组合 94"/>
          <p:cNvGrpSpPr/>
          <p:nvPr/>
        </p:nvGrpSpPr>
        <p:grpSpPr>
          <a:xfrm>
            <a:off x="9502271" y="4193493"/>
            <a:ext cx="2193613" cy="2252255"/>
            <a:chOff x="10531457" y="5535419"/>
            <a:chExt cx="2193613" cy="2297218"/>
          </a:xfrm>
        </p:grpSpPr>
        <p:grpSp>
          <p:nvGrpSpPr>
            <p:cNvPr id="88" name="组合 87"/>
            <p:cNvGrpSpPr/>
            <p:nvPr/>
          </p:nvGrpSpPr>
          <p:grpSpPr>
            <a:xfrm>
              <a:off x="10531457" y="5535419"/>
              <a:ext cx="2193613" cy="2297218"/>
              <a:chOff x="1376507" y="1799412"/>
              <a:chExt cx="2193613" cy="2297218"/>
            </a:xfrm>
          </p:grpSpPr>
          <p:sp>
            <p:nvSpPr>
              <p:cNvPr id="90" name="矩形: 圆角 89"/>
              <p:cNvSpPr/>
              <p:nvPr/>
            </p:nvSpPr>
            <p:spPr>
              <a:xfrm>
                <a:off x="1386083" y="1799412"/>
                <a:ext cx="2184037" cy="2297218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92" name="矩形: 圆角 91"/>
              <p:cNvSpPr/>
              <p:nvPr/>
            </p:nvSpPr>
            <p:spPr>
              <a:xfrm>
                <a:off x="1376507" y="1908573"/>
                <a:ext cx="2193612" cy="506896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93" name="文本框 92"/>
              <p:cNvSpPr txBox="1"/>
              <p:nvPr/>
            </p:nvSpPr>
            <p:spPr>
              <a:xfrm>
                <a:off x="1457650" y="1951527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数据获取关键部件</a:t>
                </a:r>
              </a:p>
            </p:txBody>
          </p:sp>
        </p:grpSp>
        <p:pic>
          <p:nvPicPr>
            <p:cNvPr id="94" name="Picture 5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1457" y="6255364"/>
              <a:ext cx="2129126" cy="1435692"/>
            </a:xfrm>
            <a:prstGeom prst="rect">
              <a:avLst/>
            </a:prstGeom>
            <a:effectLst>
              <a:softEdge rad="101600"/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C052A5-8BF5-912C-43FC-775AFD79415F}"/>
              </a:ext>
            </a:extLst>
          </p:cNvPr>
          <p:cNvGrpSpPr/>
          <p:nvPr/>
        </p:nvGrpSpPr>
        <p:grpSpPr>
          <a:xfrm>
            <a:off x="446716" y="4202104"/>
            <a:ext cx="2613060" cy="2312201"/>
            <a:chOff x="446716" y="4202104"/>
            <a:chExt cx="2613060" cy="23122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39218BD-7B79-A059-32BE-B873E7FB0DE0}"/>
                </a:ext>
              </a:extLst>
            </p:cNvPr>
            <p:cNvGrpSpPr/>
            <p:nvPr/>
          </p:nvGrpSpPr>
          <p:grpSpPr>
            <a:xfrm>
              <a:off x="446716" y="4202104"/>
              <a:ext cx="2613060" cy="2312201"/>
              <a:chOff x="446716" y="4202104"/>
              <a:chExt cx="2613060" cy="2312201"/>
            </a:xfrm>
          </p:grpSpPr>
          <p:sp>
            <p:nvSpPr>
              <p:cNvPr id="5" name="矩形: 圆角 3">
                <a:extLst>
                  <a:ext uri="{FF2B5EF4-FFF2-40B4-BE49-F238E27FC236}">
                    <a16:creationId xmlns:a16="http://schemas.microsoft.com/office/drawing/2014/main" id="{BB3B6639-A9CB-450B-7AA1-AF026850F7AD}"/>
                  </a:ext>
                </a:extLst>
              </p:cNvPr>
              <p:cNvSpPr/>
              <p:nvPr/>
            </p:nvSpPr>
            <p:spPr>
              <a:xfrm>
                <a:off x="449059" y="4202104"/>
                <a:ext cx="2603484" cy="2312201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6" name="矩形: 圆角 6">
                <a:extLst>
                  <a:ext uri="{FF2B5EF4-FFF2-40B4-BE49-F238E27FC236}">
                    <a16:creationId xmlns:a16="http://schemas.microsoft.com/office/drawing/2014/main" id="{07067C62-3564-A45B-FC2B-24C1BBC401C9}"/>
                  </a:ext>
                </a:extLst>
              </p:cNvPr>
              <p:cNvSpPr/>
              <p:nvPr/>
            </p:nvSpPr>
            <p:spPr>
              <a:xfrm>
                <a:off x="446716" y="4328587"/>
                <a:ext cx="2613060" cy="506896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C36D98-B731-41FC-B462-BD2198532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266" y="5127227"/>
                <a:ext cx="1143899" cy="1098644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107EB88B-7C3F-4E39-BE03-4AECF0D5C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38411" y="5138099"/>
                <a:ext cx="1236444" cy="1159400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sp>
          <p:nvSpPr>
            <p:cNvPr id="8" name="文本框 8">
              <a:extLst>
                <a:ext uri="{FF2B5EF4-FFF2-40B4-BE49-F238E27FC236}">
                  <a16:creationId xmlns:a16="http://schemas.microsoft.com/office/drawing/2014/main" id="{CFC8474E-FA5F-4FF5-F377-9149CEC8B4D9}"/>
                </a:ext>
              </a:extLst>
            </p:cNvPr>
            <p:cNvSpPr txBox="1"/>
            <p:nvPr/>
          </p:nvSpPr>
          <p:spPr>
            <a:xfrm>
              <a:off x="899836" y="4410835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Sans" panose="00000500000000000000" pitchFamily="2" charset="-122"/>
                  <a:ea typeface="MiSans Heavy" pitchFamily="2" charset="-122"/>
                  <a:cs typeface="+mn-cs"/>
                </a:rPr>
                <a:t>缪子探测器样机</a:t>
              </a:r>
            </a:p>
          </p:txBody>
        </p:sp>
      </p:grp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探测谱仪预研进展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97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BEPCII/BESIII Collaboration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814390" y="4953000"/>
            <a:ext cx="637761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Up to</a:t>
            </a:r>
            <a:r>
              <a:rPr kumimoji="1" lang="zh-CN" altLang="en-US" sz="2200" b="1" dirty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date</a:t>
            </a:r>
            <a:r>
              <a:rPr kumimoji="1"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r>
              <a:rPr kumimoji="1" lang="zh-CN" altLang="en-US" sz="2200" b="1" dirty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kumimoji="1" lang="en-US" altLang="zh-CN" sz="22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733 </a:t>
            </a:r>
            <a:r>
              <a:rPr kumimoji="1"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publications,  </a:t>
            </a:r>
            <a:r>
              <a:rPr kumimoji="1"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~1/5</a:t>
            </a:r>
            <a:r>
              <a:rPr kumimoji="1"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PRL</a:t>
            </a:r>
            <a:r>
              <a:rPr kumimoji="1" lang="zh-CN" altLang="en-US" sz="2200" b="1" dirty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，</a:t>
            </a:r>
            <a:endParaRPr kumimoji="1" lang="en-US" altLang="zh-CN" sz="2200" b="1" dirty="0">
              <a:solidFill>
                <a:srgbClr val="0036FA"/>
              </a:solidFill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Excellent in both </a:t>
            </a:r>
            <a:r>
              <a:rPr kumimoji="1" lang="en-US" altLang="zh-CN" sz="2200" b="1" dirty="0" smtClean="0">
                <a:solidFill>
                  <a:srgbClr val="FF0033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quantity</a:t>
            </a:r>
            <a:r>
              <a:rPr kumimoji="1" lang="en-US" altLang="zh-C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and quality</a:t>
            </a:r>
          </a:p>
          <a:p>
            <a:pPr lvl="0" algn="ctr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        </a:t>
            </a:r>
            <a:r>
              <a:rPr kumimoji="1" lang="en-US" altLang="zh-CN" sz="22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http</a:t>
            </a:r>
            <a:r>
              <a:rPr kumimoji="1"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sym typeface="Symbol" panose="05050102010706020507" pitchFamily="18" charset="2"/>
              </a:rPr>
              <a:t>://english.ihep.cas.cn/bes/re/pu/pjp/</a:t>
            </a:r>
            <a:endParaRPr kumimoji="1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0036FA"/>
              </a:solidFill>
              <a:effectLst/>
              <a:uLnTx/>
              <a:uFillTx/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2" name="Picture 2" descr="https://english.ihep.cas.cn/bes/co/in/202109/W0202601153081828683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304" y="1092397"/>
            <a:ext cx="6140052" cy="460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869061"/>
            <a:ext cx="5319932" cy="3543768"/>
          </a:xfrm>
          <a:prstGeom prst="rect">
            <a:avLst/>
          </a:prstGeom>
        </p:spPr>
      </p:pic>
      <p:grpSp>
        <p:nvGrpSpPr>
          <p:cNvPr id="8" name="Group 29">
            <a:extLst>
              <a:ext uri="{FF2B5EF4-FFF2-40B4-BE49-F238E27FC236}">
                <a16:creationId xmlns:a16="http://schemas.microsoft.com/office/drawing/2014/main" id="{FA35CC6F-22C4-B632-DE73-99859F4825AC}"/>
              </a:ext>
            </a:extLst>
          </p:cNvPr>
          <p:cNvGrpSpPr/>
          <p:nvPr/>
        </p:nvGrpSpPr>
        <p:grpSpPr>
          <a:xfrm>
            <a:off x="1401978" y="804672"/>
            <a:ext cx="5181600" cy="5319297"/>
            <a:chOff x="7182438" y="129123"/>
            <a:chExt cx="5033038" cy="5467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31217A6C-40F0-21CA-7B1E-17921D47AA10}"/>
                </a:ext>
              </a:extLst>
            </p:cNvPr>
            <p:cNvSpPr/>
            <p:nvPr/>
          </p:nvSpPr>
          <p:spPr>
            <a:xfrm>
              <a:off x="7182438" y="129123"/>
              <a:ext cx="4690081" cy="5467264"/>
            </a:xfrm>
            <a:prstGeom prst="roundRect">
              <a:avLst>
                <a:gd name="adj" fmla="val 2454"/>
              </a:avLst>
            </a:prstGeom>
            <a:solidFill>
              <a:schemeClr val="bg1"/>
            </a:solidFill>
            <a:ln w="9525">
              <a:noFill/>
            </a:ln>
            <a:effectLst>
              <a:outerShdw blurRad="127000" algn="ctr" rotWithShape="0">
                <a:srgbClr val="1F558C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171B3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80604020202020204" pitchFamily="34" charset="0"/>
              </a:endParaRPr>
            </a:p>
          </p:txBody>
        </p:sp>
        <p:grpSp>
          <p:nvGrpSpPr>
            <p:cNvPr id="10" name="Group 22">
              <a:extLst>
                <a:ext uri="{FF2B5EF4-FFF2-40B4-BE49-F238E27FC236}">
                  <a16:creationId xmlns:a16="http://schemas.microsoft.com/office/drawing/2014/main" id="{05ECAB63-6EA1-2ED2-05C3-AF482598BB15}"/>
                </a:ext>
              </a:extLst>
            </p:cNvPr>
            <p:cNvGrpSpPr/>
            <p:nvPr/>
          </p:nvGrpSpPr>
          <p:grpSpPr>
            <a:xfrm>
              <a:off x="7562948" y="1352701"/>
              <a:ext cx="4555774" cy="1720795"/>
              <a:chOff x="7617378" y="2201790"/>
              <a:chExt cx="4555774" cy="1720795"/>
            </a:xfrm>
          </p:grpSpPr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5DA8B48F-5980-27E6-B6CE-8D8C279D32D1}"/>
                  </a:ext>
                </a:extLst>
              </p:cNvPr>
              <p:cNvGrpSpPr/>
              <p:nvPr/>
            </p:nvGrpSpPr>
            <p:grpSpPr>
              <a:xfrm>
                <a:off x="7617378" y="2236248"/>
                <a:ext cx="4555774" cy="1686337"/>
                <a:chOff x="3438623" y="2523483"/>
                <a:chExt cx="4646278" cy="2820274"/>
              </a:xfrm>
            </p:grpSpPr>
            <p:grpSp>
              <p:nvGrpSpPr>
                <p:cNvPr id="70" name="组合 69">
                  <a:extLst>
                    <a:ext uri="{FF2B5EF4-FFF2-40B4-BE49-F238E27FC236}">
                      <a16:creationId xmlns:a16="http://schemas.microsoft.com/office/drawing/2014/main" id="{06D924E5-772E-EB60-8A9F-B56771B00926}"/>
                    </a:ext>
                  </a:extLst>
                </p:cNvPr>
                <p:cNvGrpSpPr/>
                <p:nvPr/>
              </p:nvGrpSpPr>
              <p:grpSpPr>
                <a:xfrm>
                  <a:off x="6981586" y="2863821"/>
                  <a:ext cx="1103315" cy="2027457"/>
                  <a:chOff x="6843825" y="2922876"/>
                  <a:chExt cx="862869" cy="2027457"/>
                </a:xfrm>
              </p:grpSpPr>
              <p:sp>
                <p:nvSpPr>
                  <p:cNvPr id="116" name="TextBox 4">
                    <a:extLst>
                      <a:ext uri="{FF2B5EF4-FFF2-40B4-BE49-F238E27FC236}">
                        <a16:creationId xmlns:a16="http://schemas.microsoft.com/office/drawing/2014/main" id="{13C3BA47-2776-BDBB-1A9F-C972FE69FC26}"/>
                      </a:ext>
                    </a:extLst>
                  </p:cNvPr>
                  <p:cNvSpPr txBox="1"/>
                  <p:nvPr/>
                </p:nvSpPr>
                <p:spPr>
                  <a:xfrm>
                    <a:off x="6843825" y="3538053"/>
                    <a:ext cx="526201" cy="4632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9161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BESIII</a:t>
                    </a:r>
                  </a:p>
                </p:txBody>
              </p:sp>
              <p:sp>
                <p:nvSpPr>
                  <p:cNvPr id="117" name="TextBox 4">
                    <a:extLst>
                      <a:ext uri="{FF2B5EF4-FFF2-40B4-BE49-F238E27FC236}">
                        <a16:creationId xmlns:a16="http://schemas.microsoft.com/office/drawing/2014/main" id="{0090E958-786D-A70D-99C4-DB1F3D9F553C}"/>
                      </a:ext>
                    </a:extLst>
                  </p:cNvPr>
                  <p:cNvSpPr txBox="1"/>
                  <p:nvPr/>
                </p:nvSpPr>
                <p:spPr>
                  <a:xfrm>
                    <a:off x="6852721" y="3171190"/>
                    <a:ext cx="731376" cy="4117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CN" sz="1000" dirty="0">
                        <a:solidFill>
                          <a:srgbClr val="093B77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CMS</a:t>
                    </a:r>
                  </a:p>
                </p:txBody>
              </p:sp>
              <p:sp>
                <p:nvSpPr>
                  <p:cNvPr id="118" name="TextBox 4">
                    <a:extLst>
                      <a:ext uri="{FF2B5EF4-FFF2-40B4-BE49-F238E27FC236}">
                        <a16:creationId xmlns:a16="http://schemas.microsoft.com/office/drawing/2014/main" id="{1C10EC1E-B139-FEDE-6192-0AC4782F8D95}"/>
                      </a:ext>
                    </a:extLst>
                  </p:cNvPr>
                  <p:cNvSpPr txBox="1"/>
                  <p:nvPr/>
                </p:nvSpPr>
                <p:spPr>
                  <a:xfrm>
                    <a:off x="6852718" y="2922876"/>
                    <a:ext cx="853976" cy="4117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N" sz="1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3B77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ATLAS</a:t>
                    </a:r>
                  </a:p>
                </p:txBody>
              </p:sp>
              <p:sp>
                <p:nvSpPr>
                  <p:cNvPr id="119" name="TextBox 7">
                    <a:extLst>
                      <a:ext uri="{FF2B5EF4-FFF2-40B4-BE49-F238E27FC236}">
                        <a16:creationId xmlns:a16="http://schemas.microsoft.com/office/drawing/2014/main" id="{64B83B5F-9A55-8776-BB31-55E586C52DDC}"/>
                      </a:ext>
                    </a:extLst>
                  </p:cNvPr>
                  <p:cNvSpPr txBox="1"/>
                  <p:nvPr/>
                </p:nvSpPr>
                <p:spPr>
                  <a:xfrm>
                    <a:off x="6847609" y="4538547"/>
                    <a:ext cx="750263" cy="4117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N" sz="1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3B77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BelleII</a:t>
                    </a:r>
                  </a:p>
                </p:txBody>
              </p:sp>
              <p:sp>
                <p:nvSpPr>
                  <p:cNvPr id="120" name="TextBox 7">
                    <a:extLst>
                      <a:ext uri="{FF2B5EF4-FFF2-40B4-BE49-F238E27FC236}">
                        <a16:creationId xmlns:a16="http://schemas.microsoft.com/office/drawing/2014/main" id="{FF29A3C7-55CB-44F6-4841-EFF0C42A3D5F}"/>
                      </a:ext>
                    </a:extLst>
                  </p:cNvPr>
                  <p:cNvSpPr txBox="1"/>
                  <p:nvPr/>
                </p:nvSpPr>
                <p:spPr>
                  <a:xfrm>
                    <a:off x="6847417" y="4198153"/>
                    <a:ext cx="731376" cy="4117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N" sz="1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3B77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LHCb</a:t>
                    </a:r>
                  </a:p>
                </p:txBody>
              </p:sp>
            </p:grpSp>
            <p:grpSp>
              <p:nvGrpSpPr>
                <p:cNvPr id="71" name="组合 70">
                  <a:extLst>
                    <a:ext uri="{FF2B5EF4-FFF2-40B4-BE49-F238E27FC236}">
                      <a16:creationId xmlns:a16="http://schemas.microsoft.com/office/drawing/2014/main" id="{BFFEED0C-0914-1D55-E118-DD34DE0F15D8}"/>
                    </a:ext>
                  </a:extLst>
                </p:cNvPr>
                <p:cNvGrpSpPr/>
                <p:nvPr/>
              </p:nvGrpSpPr>
              <p:grpSpPr>
                <a:xfrm>
                  <a:off x="3438623" y="2523483"/>
                  <a:ext cx="3952778" cy="2820274"/>
                  <a:chOff x="3438622" y="2523483"/>
                  <a:chExt cx="4267103" cy="2820274"/>
                </a:xfrm>
              </p:grpSpPr>
              <p:grpSp>
                <p:nvGrpSpPr>
                  <p:cNvPr id="72" name="组合 71">
                    <a:extLst>
                      <a:ext uri="{FF2B5EF4-FFF2-40B4-BE49-F238E27FC236}">
                        <a16:creationId xmlns:a16="http://schemas.microsoft.com/office/drawing/2014/main" id="{FCBADE10-0F64-F2B6-DAD5-3F0FB0BF120F}"/>
                      </a:ext>
                    </a:extLst>
                  </p:cNvPr>
                  <p:cNvGrpSpPr/>
                  <p:nvPr/>
                </p:nvGrpSpPr>
                <p:grpSpPr>
                  <a:xfrm>
                    <a:off x="3690938" y="2576513"/>
                    <a:ext cx="4014787" cy="2538412"/>
                    <a:chOff x="3690938" y="2576513"/>
                    <a:chExt cx="4014787" cy="2538412"/>
                  </a:xfrm>
                </p:grpSpPr>
                <p:sp>
                  <p:nvSpPr>
                    <p:cNvPr id="108" name="任意多边形: 形状 83">
                      <a:extLst>
                        <a:ext uri="{FF2B5EF4-FFF2-40B4-BE49-F238E27FC236}">
                          <a16:creationId xmlns:a16="http://schemas.microsoft.com/office/drawing/2014/main" id="{123F6A28-A4F9-9539-438D-84EB354203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7988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09" name="任意多边形: 形状 84">
                      <a:extLst>
                        <a:ext uri="{FF2B5EF4-FFF2-40B4-BE49-F238E27FC236}">
                          <a16:creationId xmlns:a16="http://schemas.microsoft.com/office/drawing/2014/main" id="{F2EA5487-4CFC-4B8D-651D-BD58F2B1C1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0432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10" name="任意多边形: 形状 85">
                      <a:extLst>
                        <a:ext uri="{FF2B5EF4-FFF2-40B4-BE49-F238E27FC236}">
                          <a16:creationId xmlns:a16="http://schemas.microsoft.com/office/drawing/2014/main" id="{EE954606-99EA-808A-850F-90FF3B52A5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2876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11" name="任意多边形: 形状 86">
                      <a:extLst>
                        <a:ext uri="{FF2B5EF4-FFF2-40B4-BE49-F238E27FC236}">
                          <a16:creationId xmlns:a16="http://schemas.microsoft.com/office/drawing/2014/main" id="{D326B26E-27C0-F082-3232-5AD30551E1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5320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12" name="任意多边形: 形状 87">
                      <a:extLst>
                        <a:ext uri="{FF2B5EF4-FFF2-40B4-BE49-F238E27FC236}">
                          <a16:creationId xmlns:a16="http://schemas.microsoft.com/office/drawing/2014/main" id="{2761B7F8-FA4A-28A2-20F3-F52F853FE9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27764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13" name="任意多边形: 形状 88">
                      <a:extLst>
                        <a:ext uri="{FF2B5EF4-FFF2-40B4-BE49-F238E27FC236}">
                          <a16:creationId xmlns:a16="http://schemas.microsoft.com/office/drawing/2014/main" id="{EE180B04-A4A9-2075-12F6-301C6E6D1B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0208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14" name="任意多边形: 形状 89">
                      <a:extLst>
                        <a:ext uri="{FF2B5EF4-FFF2-40B4-BE49-F238E27FC236}">
                          <a16:creationId xmlns:a16="http://schemas.microsoft.com/office/drawing/2014/main" id="{218D5FE9-74AC-7215-D7B5-1A30BB8374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2653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15" name="任意多边形: 形状 53">
                      <a:extLst>
                        <a:ext uri="{FF2B5EF4-FFF2-40B4-BE49-F238E27FC236}">
                          <a16:creationId xmlns:a16="http://schemas.microsoft.com/office/drawing/2014/main" id="{E0659389-AE29-14C7-3B32-5ABD05176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0938" y="2576513"/>
                      <a:ext cx="4014787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14787"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  <a:lnTo>
                            <a:pt x="4014787" y="2538412"/>
                          </a:lnTo>
                        </a:path>
                      </a:pathLst>
                    </a:custGeom>
                    <a:noFill/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grpSp>
                <p:nvGrpSpPr>
                  <p:cNvPr id="73" name="组合 72">
                    <a:extLst>
                      <a:ext uri="{FF2B5EF4-FFF2-40B4-BE49-F238E27FC236}">
                        <a16:creationId xmlns:a16="http://schemas.microsoft.com/office/drawing/2014/main" id="{A61F801E-30E6-C61B-CC10-4BA20774687F}"/>
                      </a:ext>
                    </a:extLst>
                  </p:cNvPr>
                  <p:cNvGrpSpPr/>
                  <p:nvPr/>
                </p:nvGrpSpPr>
                <p:grpSpPr>
                  <a:xfrm>
                    <a:off x="3687128" y="2586038"/>
                    <a:ext cx="3556635" cy="2239324"/>
                    <a:chOff x="3596640" y="2567940"/>
                    <a:chExt cx="3985260" cy="2257422"/>
                  </a:xfrm>
                </p:grpSpPr>
                <p:cxnSp>
                  <p:nvCxnSpPr>
                    <p:cNvPr id="99" name="直接连接符 98">
                      <a:extLst>
                        <a:ext uri="{FF2B5EF4-FFF2-40B4-BE49-F238E27FC236}">
                          <a16:creationId xmlns:a16="http://schemas.microsoft.com/office/drawing/2014/main" id="{7C3C0DD2-4412-B6FE-2889-CD3E3C92C87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2567940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直接连接符 99">
                      <a:extLst>
                        <a:ext uri="{FF2B5EF4-FFF2-40B4-BE49-F238E27FC236}">
                          <a16:creationId xmlns:a16="http://schemas.microsoft.com/office/drawing/2014/main" id="{FABFCDCE-0643-6D67-5835-E314D7E2615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2850118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直接连接符 100">
                      <a:extLst>
                        <a:ext uri="{FF2B5EF4-FFF2-40B4-BE49-F238E27FC236}">
                          <a16:creationId xmlns:a16="http://schemas.microsoft.com/office/drawing/2014/main" id="{3F7869DB-1D5A-0DF6-D5A4-4185E8B0A46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3132296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直接连接符 101">
                      <a:extLst>
                        <a:ext uri="{FF2B5EF4-FFF2-40B4-BE49-F238E27FC236}">
                          <a16:creationId xmlns:a16="http://schemas.microsoft.com/office/drawing/2014/main" id="{C233B091-8F36-1E40-4406-2FB68F5194A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3414474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直接连接符 102">
                      <a:extLst>
                        <a:ext uri="{FF2B5EF4-FFF2-40B4-BE49-F238E27FC236}">
                          <a16:creationId xmlns:a16="http://schemas.microsoft.com/office/drawing/2014/main" id="{A5B81909-483D-8A21-8680-763CCEE0045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3696652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直接连接符 103">
                      <a:extLst>
                        <a:ext uri="{FF2B5EF4-FFF2-40B4-BE49-F238E27FC236}">
                          <a16:creationId xmlns:a16="http://schemas.microsoft.com/office/drawing/2014/main" id="{169F37EE-E380-033B-2BA3-45E479F1B45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3978830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直接连接符 104">
                      <a:extLst>
                        <a:ext uri="{FF2B5EF4-FFF2-40B4-BE49-F238E27FC236}">
                          <a16:creationId xmlns:a16="http://schemas.microsoft.com/office/drawing/2014/main" id="{C7529E6B-73A4-A1AE-78C9-3A1EAEFEA13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4261008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直接连接符 105">
                      <a:extLst>
                        <a:ext uri="{FF2B5EF4-FFF2-40B4-BE49-F238E27FC236}">
                          <a16:creationId xmlns:a16="http://schemas.microsoft.com/office/drawing/2014/main" id="{1B2197E7-E35D-5809-4664-D58F036B25E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4543186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直接连接符 106">
                      <a:extLst>
                        <a:ext uri="{FF2B5EF4-FFF2-40B4-BE49-F238E27FC236}">
                          <a16:creationId xmlns:a16="http://schemas.microsoft.com/office/drawing/2014/main" id="{F28C47AE-B571-CB88-9FED-85F41E429B0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4825362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4" name="组合 73">
                    <a:extLst>
                      <a:ext uri="{FF2B5EF4-FFF2-40B4-BE49-F238E27FC236}">
                        <a16:creationId xmlns:a16="http://schemas.microsoft.com/office/drawing/2014/main" id="{9B9942A2-63D5-4B52-25B9-75DD897BF2AA}"/>
                      </a:ext>
                    </a:extLst>
                  </p:cNvPr>
                  <p:cNvGrpSpPr/>
                  <p:nvPr/>
                </p:nvGrpSpPr>
                <p:grpSpPr>
                  <a:xfrm>
                    <a:off x="3438622" y="2523483"/>
                    <a:ext cx="3953663" cy="2820274"/>
                    <a:chOff x="3352897" y="2523483"/>
                    <a:chExt cx="3953663" cy="2820274"/>
                  </a:xfrm>
                </p:grpSpPr>
                <p:sp>
                  <p:nvSpPr>
                    <p:cNvPr id="81" name="TextBox 4">
                      <a:extLst>
                        <a:ext uri="{FF2B5EF4-FFF2-40B4-BE49-F238E27FC236}">
                          <a16:creationId xmlns:a16="http://schemas.microsoft.com/office/drawing/2014/main" id="{840BB7C9-538C-9381-DB63-318857DE49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2523483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82" name="TextBox 4">
                      <a:extLst>
                        <a:ext uri="{FF2B5EF4-FFF2-40B4-BE49-F238E27FC236}">
                          <a16:creationId xmlns:a16="http://schemas.microsoft.com/office/drawing/2014/main" id="{935395CE-202E-6EDE-7115-AB56AAA19D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2801031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83" name="TextBox 4">
                      <a:extLst>
                        <a:ext uri="{FF2B5EF4-FFF2-40B4-BE49-F238E27FC236}">
                          <a16:creationId xmlns:a16="http://schemas.microsoft.com/office/drawing/2014/main" id="{4D4FB08D-CC5D-7760-5961-CFEB5853CD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3078579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84" name="TextBox 4">
                      <a:extLst>
                        <a:ext uri="{FF2B5EF4-FFF2-40B4-BE49-F238E27FC236}">
                          <a16:creationId xmlns:a16="http://schemas.microsoft.com/office/drawing/2014/main" id="{8F194335-CA80-2EA1-A017-1067BE59C4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3356127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85" name="TextBox 4">
                      <a:extLst>
                        <a:ext uri="{FF2B5EF4-FFF2-40B4-BE49-F238E27FC236}">
                          <a16:creationId xmlns:a16="http://schemas.microsoft.com/office/drawing/2014/main" id="{3D0ED4BE-D67C-5F85-185E-E032DC6C34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3633675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86" name="TextBox 4">
                      <a:extLst>
                        <a:ext uri="{FF2B5EF4-FFF2-40B4-BE49-F238E27FC236}">
                          <a16:creationId xmlns:a16="http://schemas.microsoft.com/office/drawing/2014/main" id="{99282780-9882-3624-7322-54D4AB082F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3911223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87" name="TextBox 4">
                      <a:extLst>
                        <a:ext uri="{FF2B5EF4-FFF2-40B4-BE49-F238E27FC236}">
                          <a16:creationId xmlns:a16="http://schemas.microsoft.com/office/drawing/2014/main" id="{0F1C9D6C-2A82-69D0-68C7-556A883E99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4188771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7F7F7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88" name="TextBox 4">
                      <a:extLst>
                        <a:ext uri="{FF2B5EF4-FFF2-40B4-BE49-F238E27FC236}">
                          <a16:creationId xmlns:a16="http://schemas.microsoft.com/office/drawing/2014/main" id="{20990957-B417-9245-E63E-4381741F19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4466319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89" name="TextBox 4">
                      <a:extLst>
                        <a:ext uri="{FF2B5EF4-FFF2-40B4-BE49-F238E27FC236}">
                          <a16:creationId xmlns:a16="http://schemas.microsoft.com/office/drawing/2014/main" id="{D0E22EFC-0363-EA88-A800-F84BF8E451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4743867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90" name="TextBox 4">
                      <a:extLst>
                        <a:ext uri="{FF2B5EF4-FFF2-40B4-BE49-F238E27FC236}">
                          <a16:creationId xmlns:a16="http://schemas.microsoft.com/office/drawing/2014/main" id="{74E4237F-E450-D35B-A6C2-1F93AF5743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5021415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91" name="TextBox 4">
                      <a:extLst>
                        <a:ext uri="{FF2B5EF4-FFF2-40B4-BE49-F238E27FC236}">
                          <a16:creationId xmlns:a16="http://schemas.microsoft.com/office/drawing/2014/main" id="{B14C4389-123E-7F76-C604-50E8911105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3863" y="5220646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92" name="TextBox 4">
                      <a:extLst>
                        <a:ext uri="{FF2B5EF4-FFF2-40B4-BE49-F238E27FC236}">
                          <a16:creationId xmlns:a16="http://schemas.microsoft.com/office/drawing/2014/main" id="{61FD5931-C901-231A-1013-EF38002D63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90176" y="5220646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2012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93" name="TextBox 4">
                      <a:extLst>
                        <a:ext uri="{FF2B5EF4-FFF2-40B4-BE49-F238E27FC236}">
                          <a16:creationId xmlns:a16="http://schemas.microsoft.com/office/drawing/2014/main" id="{E3FF4004-5938-7ED8-18DD-139544245A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96489" y="5220646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94" name="TextBox 4">
                      <a:extLst>
                        <a:ext uri="{FF2B5EF4-FFF2-40B4-BE49-F238E27FC236}">
                          <a16:creationId xmlns:a16="http://schemas.microsoft.com/office/drawing/2014/main" id="{402BD693-09A7-C254-E1E2-3F0DCBF63B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02802" y="5220646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95" name="TextBox 4">
                      <a:extLst>
                        <a:ext uri="{FF2B5EF4-FFF2-40B4-BE49-F238E27FC236}">
                          <a16:creationId xmlns:a16="http://schemas.microsoft.com/office/drawing/2014/main" id="{FE13318F-9687-8960-E459-8E510CCCD0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09115" y="5220646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96" name="TextBox 4">
                      <a:extLst>
                        <a:ext uri="{FF2B5EF4-FFF2-40B4-BE49-F238E27FC236}">
                          <a16:creationId xmlns:a16="http://schemas.microsoft.com/office/drawing/2014/main" id="{A344A823-2C97-B87A-A990-F16DF8CDFF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15428" y="5220646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97" name="TextBox 4">
                      <a:extLst>
                        <a:ext uri="{FF2B5EF4-FFF2-40B4-BE49-F238E27FC236}">
                          <a16:creationId xmlns:a16="http://schemas.microsoft.com/office/drawing/2014/main" id="{341C2AA3-D7D2-D870-2867-6DC760E7FC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21741" y="5220646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98" name="TextBox 4">
                      <a:extLst>
                        <a:ext uri="{FF2B5EF4-FFF2-40B4-BE49-F238E27FC236}">
                          <a16:creationId xmlns:a16="http://schemas.microsoft.com/office/drawing/2014/main" id="{4C183863-2F12-4782-3C25-53B7AC05E8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28051" y="5220646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2024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grpSp>
                <p:nvGrpSpPr>
                  <p:cNvPr id="75" name="组合 74">
                    <a:extLst>
                      <a:ext uri="{FF2B5EF4-FFF2-40B4-BE49-F238E27FC236}">
                        <a16:creationId xmlns:a16="http://schemas.microsoft.com/office/drawing/2014/main" id="{5D0646CF-A390-1928-804E-EA7B10E42E80}"/>
                      </a:ext>
                    </a:extLst>
                  </p:cNvPr>
                  <p:cNvGrpSpPr/>
                  <p:nvPr/>
                </p:nvGrpSpPr>
                <p:grpSpPr>
                  <a:xfrm>
                    <a:off x="3706199" y="2872995"/>
                    <a:ext cx="3530006" cy="2231419"/>
                    <a:chOff x="3620474" y="2872995"/>
                    <a:chExt cx="3530006" cy="2231419"/>
                  </a:xfrm>
                </p:grpSpPr>
                <p:sp>
                  <p:nvSpPr>
                    <p:cNvPr id="76" name="任意多边形: 形状 77">
                      <a:extLst>
                        <a:ext uri="{FF2B5EF4-FFF2-40B4-BE49-F238E27FC236}">
                          <a16:creationId xmlns:a16="http://schemas.microsoft.com/office/drawing/2014/main" id="{F6661B44-4E52-2040-FCB9-FD32E4BE4E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0474" y="4663170"/>
                      <a:ext cx="3527509" cy="441244"/>
                    </a:xfrm>
                    <a:custGeom>
                      <a:avLst/>
                      <a:gdLst>
                        <a:gd name="connsiteX0" fmla="*/ 0 w 3527509"/>
                        <a:gd name="connsiteY0" fmla="*/ 441245 h 441244"/>
                        <a:gd name="connsiteX1" fmla="*/ 256938 w 3527509"/>
                        <a:gd name="connsiteY1" fmla="*/ 437318 h 441244"/>
                        <a:gd name="connsiteX2" fmla="*/ 511130 w 3527509"/>
                        <a:gd name="connsiteY2" fmla="*/ 437318 h 441244"/>
                        <a:gd name="connsiteX3" fmla="*/ 763648 w 3527509"/>
                        <a:gd name="connsiteY3" fmla="*/ 437318 h 441244"/>
                        <a:gd name="connsiteX4" fmla="*/ 1009522 w 3527509"/>
                        <a:gd name="connsiteY4" fmla="*/ 437318 h 441244"/>
                        <a:gd name="connsiteX5" fmla="*/ 1263139 w 3527509"/>
                        <a:gd name="connsiteY5" fmla="*/ 441245 h 441244"/>
                        <a:gd name="connsiteX6" fmla="*/ 1516781 w 3527509"/>
                        <a:gd name="connsiteY6" fmla="*/ 439259 h 441244"/>
                        <a:gd name="connsiteX7" fmla="*/ 1768750 w 3527509"/>
                        <a:gd name="connsiteY7" fmla="*/ 437318 h 441244"/>
                        <a:gd name="connsiteX8" fmla="*/ 2016822 w 3527509"/>
                        <a:gd name="connsiteY8" fmla="*/ 363762 h 441244"/>
                        <a:gd name="connsiteX9" fmla="*/ 2269889 w 3527509"/>
                        <a:gd name="connsiteY9" fmla="*/ 363762 h 441244"/>
                        <a:gd name="connsiteX10" fmla="*/ 2522407 w 3527509"/>
                        <a:gd name="connsiteY10" fmla="*/ 363762 h 441244"/>
                        <a:gd name="connsiteX11" fmla="*/ 2774950 w 3527509"/>
                        <a:gd name="connsiteY11" fmla="*/ 373558 h 441244"/>
                        <a:gd name="connsiteX12" fmla="*/ 3033562 w 3527509"/>
                        <a:gd name="connsiteY12" fmla="*/ 252966 h 441244"/>
                        <a:gd name="connsiteX13" fmla="*/ 3277763 w 3527509"/>
                        <a:gd name="connsiteY13" fmla="*/ 70599 h 441244"/>
                        <a:gd name="connsiteX14" fmla="*/ 3527509 w 3527509"/>
                        <a:gd name="connsiteY14" fmla="*/ 0 h 441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527509" h="441244">
                          <a:moveTo>
                            <a:pt x="0" y="441245"/>
                          </a:moveTo>
                          <a:lnTo>
                            <a:pt x="256938" y="437318"/>
                          </a:lnTo>
                          <a:lnTo>
                            <a:pt x="511130" y="437318"/>
                          </a:lnTo>
                          <a:lnTo>
                            <a:pt x="763648" y="437318"/>
                          </a:lnTo>
                          <a:lnTo>
                            <a:pt x="1009522" y="437318"/>
                          </a:lnTo>
                          <a:lnTo>
                            <a:pt x="1263139" y="441245"/>
                          </a:lnTo>
                          <a:lnTo>
                            <a:pt x="1516781" y="439259"/>
                          </a:lnTo>
                          <a:lnTo>
                            <a:pt x="1768750" y="437318"/>
                          </a:lnTo>
                          <a:lnTo>
                            <a:pt x="2016822" y="363762"/>
                          </a:lnTo>
                          <a:lnTo>
                            <a:pt x="2269889" y="363762"/>
                          </a:lnTo>
                          <a:lnTo>
                            <a:pt x="2522407" y="363762"/>
                          </a:lnTo>
                          <a:lnTo>
                            <a:pt x="2774950" y="373558"/>
                          </a:lnTo>
                          <a:lnTo>
                            <a:pt x="3033562" y="252966"/>
                          </a:lnTo>
                          <a:lnTo>
                            <a:pt x="3277763" y="70599"/>
                          </a:lnTo>
                          <a:lnTo>
                            <a:pt x="3527509" y="0"/>
                          </a:lnTo>
                        </a:path>
                      </a:pathLst>
                    </a:custGeom>
                    <a:noFill/>
                    <a:ln w="19050" cap="flat">
                      <a:solidFill>
                        <a:srgbClr val="093B77">
                          <a:alpha val="50000"/>
                        </a:srgbClr>
                      </a:solidFill>
                      <a:prstDash val="solid"/>
                      <a:miter/>
                      <a:headEnd type="oval" w="sm" len="sm"/>
                      <a:tailEnd type="oval" w="sm" len="sm"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7" name="任意多边形: 形状 79">
                      <a:extLst>
                        <a:ext uri="{FF2B5EF4-FFF2-40B4-BE49-F238E27FC236}">
                          <a16:creationId xmlns:a16="http://schemas.microsoft.com/office/drawing/2014/main" id="{3392E233-E10C-1B6C-948C-71D28E783D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0474" y="3967326"/>
                      <a:ext cx="3530006" cy="1095566"/>
                    </a:xfrm>
                    <a:custGeom>
                      <a:avLst/>
                      <a:gdLst>
                        <a:gd name="connsiteX0" fmla="*/ 0 w 3530006"/>
                        <a:gd name="connsiteY0" fmla="*/ 1095567 h 1095566"/>
                        <a:gd name="connsiteX1" fmla="*/ 256938 w 3530006"/>
                        <a:gd name="connsiteY1" fmla="*/ 755632 h 1095566"/>
                        <a:gd name="connsiteX2" fmla="*/ 511130 w 3530006"/>
                        <a:gd name="connsiteY2" fmla="*/ 261438 h 1095566"/>
                        <a:gd name="connsiteX3" fmla="*/ 763648 w 3530006"/>
                        <a:gd name="connsiteY3" fmla="*/ 52464 h 1095566"/>
                        <a:gd name="connsiteX4" fmla="*/ 1009522 w 3530006"/>
                        <a:gd name="connsiteY4" fmla="*/ 0 h 1095566"/>
                        <a:gd name="connsiteX5" fmla="*/ 1263139 w 3530006"/>
                        <a:gd name="connsiteY5" fmla="*/ 320300 h 1095566"/>
                        <a:gd name="connsiteX6" fmla="*/ 1516781 w 3530006"/>
                        <a:gd name="connsiteY6" fmla="*/ 213077 h 1095566"/>
                        <a:gd name="connsiteX7" fmla="*/ 1768750 w 3530006"/>
                        <a:gd name="connsiteY7" fmla="*/ 213077 h 1095566"/>
                        <a:gd name="connsiteX8" fmla="*/ 2016822 w 3530006"/>
                        <a:gd name="connsiteY8" fmla="*/ 525434 h 1095566"/>
                        <a:gd name="connsiteX9" fmla="*/ 2269889 w 3530006"/>
                        <a:gd name="connsiteY9" fmla="*/ 403960 h 1095566"/>
                        <a:gd name="connsiteX10" fmla="*/ 2522407 w 3530006"/>
                        <a:gd name="connsiteY10" fmla="*/ 419668 h 1095566"/>
                        <a:gd name="connsiteX11" fmla="*/ 2774950 w 3530006"/>
                        <a:gd name="connsiteY11" fmla="*/ 325506 h 1095566"/>
                        <a:gd name="connsiteX12" fmla="*/ 3033562 w 3530006"/>
                        <a:gd name="connsiteY12" fmla="*/ 294134 h 1095566"/>
                        <a:gd name="connsiteX13" fmla="*/ 3277763 w 3530006"/>
                        <a:gd name="connsiteY13" fmla="*/ 291531 h 1095566"/>
                        <a:gd name="connsiteX14" fmla="*/ 3530007 w 3530006"/>
                        <a:gd name="connsiteY14" fmla="*/ 345142 h 1095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530006" h="1095566">
                          <a:moveTo>
                            <a:pt x="0" y="1095567"/>
                          </a:moveTo>
                          <a:lnTo>
                            <a:pt x="256938" y="755632"/>
                          </a:lnTo>
                          <a:lnTo>
                            <a:pt x="511130" y="261438"/>
                          </a:lnTo>
                          <a:lnTo>
                            <a:pt x="763648" y="52464"/>
                          </a:lnTo>
                          <a:lnTo>
                            <a:pt x="1009522" y="0"/>
                          </a:lnTo>
                          <a:lnTo>
                            <a:pt x="1263139" y="320300"/>
                          </a:lnTo>
                          <a:lnTo>
                            <a:pt x="1516781" y="213077"/>
                          </a:lnTo>
                          <a:lnTo>
                            <a:pt x="1768750" y="213077"/>
                          </a:lnTo>
                          <a:lnTo>
                            <a:pt x="2016822" y="525434"/>
                          </a:lnTo>
                          <a:lnTo>
                            <a:pt x="2269889" y="403960"/>
                          </a:lnTo>
                          <a:lnTo>
                            <a:pt x="2522407" y="419668"/>
                          </a:lnTo>
                          <a:lnTo>
                            <a:pt x="2774950" y="325506"/>
                          </a:lnTo>
                          <a:lnTo>
                            <a:pt x="3033562" y="294134"/>
                          </a:lnTo>
                          <a:lnTo>
                            <a:pt x="3277763" y="291531"/>
                          </a:lnTo>
                          <a:lnTo>
                            <a:pt x="3530007" y="345142"/>
                          </a:lnTo>
                        </a:path>
                      </a:pathLst>
                    </a:custGeom>
                    <a:noFill/>
                    <a:ln w="19050" cap="flat">
                      <a:solidFill>
                        <a:srgbClr val="093B77">
                          <a:alpha val="50000"/>
                        </a:srgbClr>
                      </a:solidFill>
                      <a:prstDash val="solid"/>
                      <a:miter/>
                      <a:headEnd type="oval" w="sm" len="sm"/>
                      <a:tailEnd type="oval" w="sm" len="sm"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8" name="任意多边形: 形状 80">
                      <a:extLst>
                        <a:ext uri="{FF2B5EF4-FFF2-40B4-BE49-F238E27FC236}">
                          <a16:creationId xmlns:a16="http://schemas.microsoft.com/office/drawing/2014/main" id="{970CD4AE-FB2A-A7FE-8777-D0F901B97D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0474" y="3048213"/>
                      <a:ext cx="3530006" cy="1686746"/>
                    </a:xfrm>
                    <a:custGeom>
                      <a:avLst/>
                      <a:gdLst>
                        <a:gd name="connsiteX0" fmla="*/ 0 w 3530006"/>
                        <a:gd name="connsiteY0" fmla="*/ 1686747 h 1686746"/>
                        <a:gd name="connsiteX1" fmla="*/ 256938 w 3530006"/>
                        <a:gd name="connsiteY1" fmla="*/ 900140 h 1686746"/>
                        <a:gd name="connsiteX2" fmla="*/ 511130 w 3530006"/>
                        <a:gd name="connsiteY2" fmla="*/ 162775 h 1686746"/>
                        <a:gd name="connsiteX3" fmla="*/ 763648 w 3530006"/>
                        <a:gd name="connsiteY3" fmla="*/ 523581 h 1686746"/>
                        <a:gd name="connsiteX4" fmla="*/ 1009522 w 3530006"/>
                        <a:gd name="connsiteY4" fmla="*/ 829055 h 1686746"/>
                        <a:gd name="connsiteX5" fmla="*/ 1263139 w 3530006"/>
                        <a:gd name="connsiteY5" fmla="*/ 633407 h 1686746"/>
                        <a:gd name="connsiteX6" fmla="*/ 1516781 w 3530006"/>
                        <a:gd name="connsiteY6" fmla="*/ 517713 h 1686746"/>
                        <a:gd name="connsiteX7" fmla="*/ 1768750 w 3530006"/>
                        <a:gd name="connsiteY7" fmla="*/ 115694 h 1686746"/>
                        <a:gd name="connsiteX8" fmla="*/ 2016822 w 3530006"/>
                        <a:gd name="connsiteY8" fmla="*/ 0 h 1686746"/>
                        <a:gd name="connsiteX9" fmla="*/ 2269889 w 3530006"/>
                        <a:gd name="connsiteY9" fmla="*/ 443186 h 1686746"/>
                        <a:gd name="connsiteX10" fmla="*/ 2522407 w 3530006"/>
                        <a:gd name="connsiteY10" fmla="*/ 823628 h 1686746"/>
                        <a:gd name="connsiteX11" fmla="*/ 2774950 w 3530006"/>
                        <a:gd name="connsiteY11" fmla="*/ 776591 h 1686746"/>
                        <a:gd name="connsiteX12" fmla="*/ 3033562 w 3530006"/>
                        <a:gd name="connsiteY12" fmla="*/ 292192 h 1686746"/>
                        <a:gd name="connsiteX13" fmla="*/ 3277763 w 3530006"/>
                        <a:gd name="connsiteY13" fmla="*/ 762868 h 1686746"/>
                        <a:gd name="connsiteX14" fmla="*/ 3530007 w 3530006"/>
                        <a:gd name="connsiteY14" fmla="*/ 249039 h 1686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530006" h="1686746">
                          <a:moveTo>
                            <a:pt x="0" y="1686747"/>
                          </a:moveTo>
                          <a:lnTo>
                            <a:pt x="256938" y="900140"/>
                          </a:lnTo>
                          <a:lnTo>
                            <a:pt x="511130" y="162775"/>
                          </a:lnTo>
                          <a:lnTo>
                            <a:pt x="763648" y="523581"/>
                          </a:lnTo>
                          <a:lnTo>
                            <a:pt x="1009522" y="829055"/>
                          </a:lnTo>
                          <a:lnTo>
                            <a:pt x="1263139" y="633407"/>
                          </a:lnTo>
                          <a:lnTo>
                            <a:pt x="1516781" y="517713"/>
                          </a:lnTo>
                          <a:lnTo>
                            <a:pt x="1768750" y="115694"/>
                          </a:lnTo>
                          <a:lnTo>
                            <a:pt x="2016822" y="0"/>
                          </a:lnTo>
                          <a:lnTo>
                            <a:pt x="2269889" y="443186"/>
                          </a:lnTo>
                          <a:lnTo>
                            <a:pt x="2522407" y="823628"/>
                          </a:lnTo>
                          <a:lnTo>
                            <a:pt x="2774950" y="776591"/>
                          </a:lnTo>
                          <a:lnTo>
                            <a:pt x="3033562" y="292192"/>
                          </a:lnTo>
                          <a:lnTo>
                            <a:pt x="3277763" y="762868"/>
                          </a:lnTo>
                          <a:lnTo>
                            <a:pt x="3530007" y="249039"/>
                          </a:lnTo>
                        </a:path>
                      </a:pathLst>
                    </a:custGeom>
                    <a:noFill/>
                    <a:ln w="19050" cap="flat">
                      <a:solidFill>
                        <a:srgbClr val="093B77">
                          <a:alpha val="50000"/>
                        </a:srgbClr>
                      </a:solidFill>
                      <a:prstDash val="solid"/>
                      <a:miter/>
                      <a:headEnd type="oval" w="sm" len="sm"/>
                      <a:tailEnd type="oval" w="sm" len="sm"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79" name="任意多边形: 形状 81">
                      <a:extLst>
                        <a:ext uri="{FF2B5EF4-FFF2-40B4-BE49-F238E27FC236}">
                          <a16:creationId xmlns:a16="http://schemas.microsoft.com/office/drawing/2014/main" id="{E7AFC6CB-D318-3C31-8CBA-A458AE130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0474" y="2872995"/>
                      <a:ext cx="3530006" cy="1622501"/>
                    </a:xfrm>
                    <a:custGeom>
                      <a:avLst/>
                      <a:gdLst>
                        <a:gd name="connsiteX0" fmla="*/ 0 w 3530006"/>
                        <a:gd name="connsiteY0" fmla="*/ 1622502 h 1622501"/>
                        <a:gd name="connsiteX1" fmla="*/ 256938 w 3530006"/>
                        <a:gd name="connsiteY1" fmla="*/ 852441 h 1622501"/>
                        <a:gd name="connsiteX2" fmla="*/ 511130 w 3530006"/>
                        <a:gd name="connsiteY2" fmla="*/ 0 h 1622501"/>
                        <a:gd name="connsiteX3" fmla="*/ 763648 w 3530006"/>
                        <a:gd name="connsiteY3" fmla="*/ 1367550 h 1622501"/>
                        <a:gd name="connsiteX4" fmla="*/ 1009522 w 3530006"/>
                        <a:gd name="connsiteY4" fmla="*/ 600137 h 1622501"/>
                        <a:gd name="connsiteX5" fmla="*/ 1263139 w 3530006"/>
                        <a:gd name="connsiteY5" fmla="*/ 499445 h 1622501"/>
                        <a:gd name="connsiteX6" fmla="*/ 1516781 w 3530006"/>
                        <a:gd name="connsiteY6" fmla="*/ 601814 h 1622501"/>
                        <a:gd name="connsiteX7" fmla="*/ 1768750 w 3530006"/>
                        <a:gd name="connsiteY7" fmla="*/ 704712 h 1622501"/>
                        <a:gd name="connsiteX8" fmla="*/ 2016822 w 3530006"/>
                        <a:gd name="connsiteY8" fmla="*/ 728231 h 1622501"/>
                        <a:gd name="connsiteX9" fmla="*/ 2269889 w 3530006"/>
                        <a:gd name="connsiteY9" fmla="*/ 851117 h 1622501"/>
                        <a:gd name="connsiteX10" fmla="*/ 2522407 w 3530006"/>
                        <a:gd name="connsiteY10" fmla="*/ 1059032 h 1622501"/>
                        <a:gd name="connsiteX11" fmla="*/ 2774950 w 3530006"/>
                        <a:gd name="connsiteY11" fmla="*/ 1277360 h 1622501"/>
                        <a:gd name="connsiteX12" fmla="*/ 3033562 w 3530006"/>
                        <a:gd name="connsiteY12" fmla="*/ 652425 h 1622501"/>
                        <a:gd name="connsiteX13" fmla="*/ 3277763 w 3530006"/>
                        <a:gd name="connsiteY13" fmla="*/ 511226 h 1622501"/>
                        <a:gd name="connsiteX14" fmla="*/ 3530007 w 3530006"/>
                        <a:gd name="connsiteY14" fmla="*/ 333140 h 16225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530006" h="1622501">
                          <a:moveTo>
                            <a:pt x="0" y="1622502"/>
                          </a:moveTo>
                          <a:lnTo>
                            <a:pt x="256938" y="852441"/>
                          </a:lnTo>
                          <a:lnTo>
                            <a:pt x="511130" y="0"/>
                          </a:lnTo>
                          <a:lnTo>
                            <a:pt x="763648" y="1367550"/>
                          </a:lnTo>
                          <a:lnTo>
                            <a:pt x="1009522" y="600137"/>
                          </a:lnTo>
                          <a:lnTo>
                            <a:pt x="1263139" y="499445"/>
                          </a:lnTo>
                          <a:lnTo>
                            <a:pt x="1516781" y="601814"/>
                          </a:lnTo>
                          <a:lnTo>
                            <a:pt x="1768750" y="704712"/>
                          </a:lnTo>
                          <a:lnTo>
                            <a:pt x="2016822" y="728231"/>
                          </a:lnTo>
                          <a:lnTo>
                            <a:pt x="2269889" y="851117"/>
                          </a:lnTo>
                          <a:lnTo>
                            <a:pt x="2522407" y="1059032"/>
                          </a:lnTo>
                          <a:lnTo>
                            <a:pt x="2774950" y="1277360"/>
                          </a:lnTo>
                          <a:lnTo>
                            <a:pt x="3033562" y="652425"/>
                          </a:lnTo>
                          <a:lnTo>
                            <a:pt x="3277763" y="511226"/>
                          </a:lnTo>
                          <a:lnTo>
                            <a:pt x="3530007" y="333140"/>
                          </a:lnTo>
                        </a:path>
                      </a:pathLst>
                    </a:custGeom>
                    <a:noFill/>
                    <a:ln w="19050" cap="flat">
                      <a:solidFill>
                        <a:srgbClr val="093B77">
                          <a:alpha val="50000"/>
                        </a:srgbClr>
                      </a:solidFill>
                      <a:prstDash val="solid"/>
                      <a:miter/>
                      <a:headEnd type="oval" w="sm" len="sm"/>
                      <a:tailEnd type="oval" w="sm" len="sm"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80" name="任意多边形: 形状 78">
                      <a:extLst>
                        <a:ext uri="{FF2B5EF4-FFF2-40B4-BE49-F238E27FC236}">
                          <a16:creationId xmlns:a16="http://schemas.microsoft.com/office/drawing/2014/main" id="{C6206D22-DDEA-7A5C-951F-560F13775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0474" y="3555954"/>
                      <a:ext cx="3530006" cy="1450636"/>
                    </a:xfrm>
                    <a:custGeom>
                      <a:avLst/>
                      <a:gdLst>
                        <a:gd name="connsiteX0" fmla="*/ 0 w 3530006"/>
                        <a:gd name="connsiteY0" fmla="*/ 1450637 h 1450636"/>
                        <a:gd name="connsiteX1" fmla="*/ 256938 w 3530006"/>
                        <a:gd name="connsiteY1" fmla="*/ 1398437 h 1450636"/>
                        <a:gd name="connsiteX2" fmla="*/ 511130 w 3530006"/>
                        <a:gd name="connsiteY2" fmla="*/ 1221278 h 1450636"/>
                        <a:gd name="connsiteX3" fmla="*/ 763648 w 3530006"/>
                        <a:gd name="connsiteY3" fmla="*/ 1270962 h 1450636"/>
                        <a:gd name="connsiteX4" fmla="*/ 1009522 w 3530006"/>
                        <a:gd name="connsiteY4" fmla="*/ 1257239 h 1450636"/>
                        <a:gd name="connsiteX5" fmla="*/ 1263139 w 3530006"/>
                        <a:gd name="connsiteY5" fmla="*/ 962399 h 1450636"/>
                        <a:gd name="connsiteX6" fmla="*/ 1516781 w 3530006"/>
                        <a:gd name="connsiteY6" fmla="*/ 1184037 h 1450636"/>
                        <a:gd name="connsiteX7" fmla="*/ 1768750 w 3530006"/>
                        <a:gd name="connsiteY7" fmla="*/ 1013407 h 1450636"/>
                        <a:gd name="connsiteX8" fmla="*/ 2016822 w 3530006"/>
                        <a:gd name="connsiteY8" fmla="*/ 808140 h 1450636"/>
                        <a:gd name="connsiteX9" fmla="*/ 2269889 w 3530006"/>
                        <a:gd name="connsiteY9" fmla="*/ 899345 h 1450636"/>
                        <a:gd name="connsiteX10" fmla="*/ 2522407 w 3530006"/>
                        <a:gd name="connsiteY10" fmla="*/ 872871 h 1450636"/>
                        <a:gd name="connsiteX11" fmla="*/ 2774950 w 3530006"/>
                        <a:gd name="connsiteY11" fmla="*/ 643423 h 1450636"/>
                        <a:gd name="connsiteX12" fmla="*/ 3033562 w 3530006"/>
                        <a:gd name="connsiteY12" fmla="*/ 372146 h 1450636"/>
                        <a:gd name="connsiteX13" fmla="*/ 3277763 w 3530006"/>
                        <a:gd name="connsiteY13" fmla="*/ 429640 h 1450636"/>
                        <a:gd name="connsiteX14" fmla="*/ 3530007 w 3530006"/>
                        <a:gd name="connsiteY14" fmla="*/ 0 h 14506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530006" h="1450636">
                          <a:moveTo>
                            <a:pt x="0" y="1450637"/>
                          </a:moveTo>
                          <a:lnTo>
                            <a:pt x="256938" y="1398437"/>
                          </a:lnTo>
                          <a:lnTo>
                            <a:pt x="511130" y="1221278"/>
                          </a:lnTo>
                          <a:lnTo>
                            <a:pt x="763648" y="1270962"/>
                          </a:lnTo>
                          <a:lnTo>
                            <a:pt x="1009522" y="1257239"/>
                          </a:lnTo>
                          <a:lnTo>
                            <a:pt x="1263139" y="962399"/>
                          </a:lnTo>
                          <a:lnTo>
                            <a:pt x="1516781" y="1184037"/>
                          </a:lnTo>
                          <a:lnTo>
                            <a:pt x="1768750" y="1013407"/>
                          </a:lnTo>
                          <a:lnTo>
                            <a:pt x="2016822" y="808140"/>
                          </a:lnTo>
                          <a:lnTo>
                            <a:pt x="2269889" y="899345"/>
                          </a:lnTo>
                          <a:lnTo>
                            <a:pt x="2522407" y="872871"/>
                          </a:lnTo>
                          <a:lnTo>
                            <a:pt x="2774950" y="643423"/>
                          </a:lnTo>
                          <a:lnTo>
                            <a:pt x="3033562" y="372146"/>
                          </a:lnTo>
                          <a:lnTo>
                            <a:pt x="3277763" y="429640"/>
                          </a:lnTo>
                          <a:lnTo>
                            <a:pt x="3530007" y="0"/>
                          </a:lnTo>
                        </a:path>
                      </a:pathLst>
                    </a:custGeom>
                    <a:noFill/>
                    <a:ln w="25400" cap="flat">
                      <a:solidFill>
                        <a:srgbClr val="C9161E"/>
                      </a:solidFill>
                      <a:prstDash val="solid"/>
                      <a:miter/>
                      <a:headEnd type="oval" w="sm" len="sm"/>
                      <a:tailEnd type="oval" w="sm" len="sm"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</p:grpSp>
          </p:grpSp>
          <p:sp>
            <p:nvSpPr>
              <p:cNvPr id="69" name="文本框 17">
                <a:extLst>
                  <a:ext uri="{FF2B5EF4-FFF2-40B4-BE49-F238E27FC236}">
                    <a16:creationId xmlns:a16="http://schemas.microsoft.com/office/drawing/2014/main" id="{0E30F27F-0FC3-77A3-BE10-C444D6C1A30E}"/>
                  </a:ext>
                </a:extLst>
              </p:cNvPr>
              <p:cNvSpPr txBox="1"/>
              <p:nvPr/>
            </p:nvSpPr>
            <p:spPr>
              <a:xfrm>
                <a:off x="7872351" y="2201790"/>
                <a:ext cx="26236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400" spc="120">
                    <a:solidFill>
                      <a:schemeClr val="bg1"/>
                    </a:solidFill>
                    <a:latin typeface="MiSans Heavy" pitchFamily="2" charset="-122"/>
                    <a:ea typeface="MiSans Heavy" pitchFamily="2" charset="-122"/>
                    <a:cs typeface="MiSans VF Bold" pitchFamily="2" charset="-122"/>
                  </a:defRPr>
                </a:lvl1pPr>
              </a:lstStyle>
              <a:p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文章发表数</a:t>
                </a:r>
              </a:p>
            </p:txBody>
          </p:sp>
        </p:grpSp>
        <p:grpSp>
          <p:nvGrpSpPr>
            <p:cNvPr id="11" name="Group 25">
              <a:extLst>
                <a:ext uri="{FF2B5EF4-FFF2-40B4-BE49-F238E27FC236}">
                  <a16:creationId xmlns:a16="http://schemas.microsoft.com/office/drawing/2014/main" id="{215203CE-32F4-F2CD-0133-559A33705318}"/>
                </a:ext>
              </a:extLst>
            </p:cNvPr>
            <p:cNvGrpSpPr/>
            <p:nvPr/>
          </p:nvGrpSpPr>
          <p:grpSpPr>
            <a:xfrm>
              <a:off x="7525395" y="3576209"/>
              <a:ext cx="4690081" cy="1564621"/>
              <a:chOff x="7613879" y="4556420"/>
              <a:chExt cx="4488150" cy="1564621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C009212A-CC37-CB72-FF6C-31370641BDF0}"/>
                  </a:ext>
                </a:extLst>
              </p:cNvPr>
              <p:cNvGrpSpPr/>
              <p:nvPr/>
            </p:nvGrpSpPr>
            <p:grpSpPr>
              <a:xfrm>
                <a:off x="7613879" y="4556420"/>
                <a:ext cx="4488150" cy="1564621"/>
                <a:chOff x="7943850" y="2523483"/>
                <a:chExt cx="4455071" cy="2820274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A6ECC77D-6C11-496F-A06F-6168DF64CA0C}"/>
                    </a:ext>
                  </a:extLst>
                </p:cNvPr>
                <p:cNvGrpSpPr/>
                <p:nvPr/>
              </p:nvGrpSpPr>
              <p:grpSpPr>
                <a:xfrm>
                  <a:off x="11296384" y="2632876"/>
                  <a:ext cx="1102537" cy="2299589"/>
                  <a:chOff x="6806570" y="2691931"/>
                  <a:chExt cx="862262" cy="2299589"/>
                </a:xfrm>
              </p:grpSpPr>
              <p:sp>
                <p:nvSpPr>
                  <p:cNvPr id="63" name="TextBox 4">
                    <a:extLst>
                      <a:ext uri="{FF2B5EF4-FFF2-40B4-BE49-F238E27FC236}">
                        <a16:creationId xmlns:a16="http://schemas.microsoft.com/office/drawing/2014/main" id="{32EC1163-51B5-098E-54FD-82E47C9CB117}"/>
                      </a:ext>
                    </a:extLst>
                  </p:cNvPr>
                  <p:cNvSpPr txBox="1"/>
                  <p:nvPr/>
                </p:nvSpPr>
                <p:spPr>
                  <a:xfrm>
                    <a:off x="6806570" y="2691931"/>
                    <a:ext cx="771334" cy="276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9161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BESIII</a:t>
                    </a:r>
                  </a:p>
                </p:txBody>
              </p:sp>
              <p:sp>
                <p:nvSpPr>
                  <p:cNvPr id="64" name="TextBox 4">
                    <a:extLst>
                      <a:ext uri="{FF2B5EF4-FFF2-40B4-BE49-F238E27FC236}">
                        <a16:creationId xmlns:a16="http://schemas.microsoft.com/office/drawing/2014/main" id="{F5EBB40C-6196-5DEC-AE20-44FCBCB6640D}"/>
                      </a:ext>
                    </a:extLst>
                  </p:cNvPr>
                  <p:cNvSpPr txBox="1"/>
                  <p:nvPr/>
                </p:nvSpPr>
                <p:spPr>
                  <a:xfrm>
                    <a:off x="6816014" y="4305907"/>
                    <a:ext cx="731376" cy="44382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CN" sz="1000" dirty="0">
                        <a:solidFill>
                          <a:srgbClr val="093B77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CMS</a:t>
                    </a:r>
                  </a:p>
                </p:txBody>
              </p:sp>
              <p:sp>
                <p:nvSpPr>
                  <p:cNvPr id="65" name="TextBox 4">
                    <a:extLst>
                      <a:ext uri="{FF2B5EF4-FFF2-40B4-BE49-F238E27FC236}">
                        <a16:creationId xmlns:a16="http://schemas.microsoft.com/office/drawing/2014/main" id="{174F852D-6CB6-7289-9D0C-B1AD5932DC32}"/>
                      </a:ext>
                    </a:extLst>
                  </p:cNvPr>
                  <p:cNvSpPr txBox="1"/>
                  <p:nvPr/>
                </p:nvSpPr>
                <p:spPr>
                  <a:xfrm>
                    <a:off x="6814856" y="4547700"/>
                    <a:ext cx="853976" cy="44382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N" sz="1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3B77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ATLAS</a:t>
                    </a:r>
                  </a:p>
                </p:txBody>
              </p:sp>
              <p:sp>
                <p:nvSpPr>
                  <p:cNvPr id="66" name="TextBox 7">
                    <a:extLst>
                      <a:ext uri="{FF2B5EF4-FFF2-40B4-BE49-F238E27FC236}">
                        <a16:creationId xmlns:a16="http://schemas.microsoft.com/office/drawing/2014/main" id="{3B0EF230-0AC1-6ADE-9719-F5A108C3788B}"/>
                      </a:ext>
                    </a:extLst>
                  </p:cNvPr>
                  <p:cNvSpPr txBox="1"/>
                  <p:nvPr/>
                </p:nvSpPr>
                <p:spPr>
                  <a:xfrm>
                    <a:off x="6807165" y="3653023"/>
                    <a:ext cx="750263" cy="44382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N" sz="1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3B77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BelleII</a:t>
                    </a:r>
                  </a:p>
                </p:txBody>
              </p:sp>
              <p:sp>
                <p:nvSpPr>
                  <p:cNvPr id="67" name="TextBox 7">
                    <a:extLst>
                      <a:ext uri="{FF2B5EF4-FFF2-40B4-BE49-F238E27FC236}">
                        <a16:creationId xmlns:a16="http://schemas.microsoft.com/office/drawing/2014/main" id="{9129E78E-16D0-78DB-D286-876519DD9123}"/>
                      </a:ext>
                    </a:extLst>
                  </p:cNvPr>
                  <p:cNvSpPr txBox="1"/>
                  <p:nvPr/>
                </p:nvSpPr>
                <p:spPr>
                  <a:xfrm>
                    <a:off x="6816609" y="4082772"/>
                    <a:ext cx="731376" cy="44382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CN" sz="1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3B77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LHCb</a:t>
                    </a:r>
                  </a:p>
                </p:txBody>
              </p:sp>
            </p:grp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9ECD9E71-6001-779B-BDFB-968774726F99}"/>
                    </a:ext>
                  </a:extLst>
                </p:cNvPr>
                <p:cNvGrpSpPr/>
                <p:nvPr/>
              </p:nvGrpSpPr>
              <p:grpSpPr>
                <a:xfrm>
                  <a:off x="7943850" y="2523483"/>
                  <a:ext cx="3771901" cy="2820274"/>
                  <a:chOff x="8198300" y="2523483"/>
                  <a:chExt cx="4308025" cy="2820274"/>
                </a:xfrm>
              </p:grpSpPr>
              <p:grpSp>
                <p:nvGrpSpPr>
                  <p:cNvPr id="25" name="组合 24">
                    <a:extLst>
                      <a:ext uri="{FF2B5EF4-FFF2-40B4-BE49-F238E27FC236}">
                        <a16:creationId xmlns:a16="http://schemas.microsoft.com/office/drawing/2014/main" id="{8259457F-5CEF-DA18-3333-4B9366F8C9F7}"/>
                      </a:ext>
                    </a:extLst>
                  </p:cNvPr>
                  <p:cNvGrpSpPr/>
                  <p:nvPr/>
                </p:nvGrpSpPr>
                <p:grpSpPr>
                  <a:xfrm>
                    <a:off x="8491538" y="2576513"/>
                    <a:ext cx="4014787" cy="2538412"/>
                    <a:chOff x="3690938" y="2576513"/>
                    <a:chExt cx="4014787" cy="2538412"/>
                  </a:xfrm>
                </p:grpSpPr>
                <p:sp>
                  <p:nvSpPr>
                    <p:cNvPr id="55" name="任意多边形: 形状 93">
                      <a:extLst>
                        <a:ext uri="{FF2B5EF4-FFF2-40B4-BE49-F238E27FC236}">
                          <a16:creationId xmlns:a16="http://schemas.microsoft.com/office/drawing/2014/main" id="{C07A318F-FBAC-0B02-BD55-1C7C026826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7988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56" name="任意多边形: 形状 94">
                      <a:extLst>
                        <a:ext uri="{FF2B5EF4-FFF2-40B4-BE49-F238E27FC236}">
                          <a16:creationId xmlns:a16="http://schemas.microsoft.com/office/drawing/2014/main" id="{5036B4A6-65D3-17D9-B75E-D4C983A91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0432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57" name="任意多边形: 形状 95">
                      <a:extLst>
                        <a:ext uri="{FF2B5EF4-FFF2-40B4-BE49-F238E27FC236}">
                          <a16:creationId xmlns:a16="http://schemas.microsoft.com/office/drawing/2014/main" id="{BF280681-D145-80F4-BFDF-FDCFD3025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2876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58" name="任意多边形: 形状 96">
                      <a:extLst>
                        <a:ext uri="{FF2B5EF4-FFF2-40B4-BE49-F238E27FC236}">
                          <a16:creationId xmlns:a16="http://schemas.microsoft.com/office/drawing/2014/main" id="{C317426F-E3DD-4EBC-BADE-EFAC884FC0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5320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59" name="任意多边形: 形状 97">
                      <a:extLst>
                        <a:ext uri="{FF2B5EF4-FFF2-40B4-BE49-F238E27FC236}">
                          <a16:creationId xmlns:a16="http://schemas.microsoft.com/office/drawing/2014/main" id="{D0D6B265-88E7-CD1C-D8B0-15A433328C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27764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60" name="任意多边形: 形状 98">
                      <a:extLst>
                        <a:ext uri="{FF2B5EF4-FFF2-40B4-BE49-F238E27FC236}">
                          <a16:creationId xmlns:a16="http://schemas.microsoft.com/office/drawing/2014/main" id="{863A5A28-A804-8977-EB5E-4CAB08F32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0208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61" name="任意多边形: 形状 99">
                      <a:extLst>
                        <a:ext uri="{FF2B5EF4-FFF2-40B4-BE49-F238E27FC236}">
                          <a16:creationId xmlns:a16="http://schemas.microsoft.com/office/drawing/2014/main" id="{8D85EA79-1DDC-E8D3-7838-0EC04ECDD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2653" y="2576513"/>
                      <a:ext cx="0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  <a:gd name="connsiteX0" fmla="*/ 0 w 0"/>
                        <a:gd name="connsiteY0" fmla="*/ 0 h 2538412"/>
                        <a:gd name="connsiteX1" fmla="*/ 0 w 0"/>
                        <a:gd name="connsiteY1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bg1">
                          <a:lumMod val="9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62" name="任意多边形: 形状 100">
                      <a:extLst>
                        <a:ext uri="{FF2B5EF4-FFF2-40B4-BE49-F238E27FC236}">
                          <a16:creationId xmlns:a16="http://schemas.microsoft.com/office/drawing/2014/main" id="{D3892887-F102-926D-1F96-E4E9AB3CB7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0938" y="2576513"/>
                      <a:ext cx="4014787" cy="2538412"/>
                    </a:xfrm>
                    <a:custGeom>
                      <a:avLst/>
                      <a:gdLst>
                        <a:gd name="connsiteX0" fmla="*/ 0 w 4014787"/>
                        <a:gd name="connsiteY0" fmla="*/ 0 h 2538412"/>
                        <a:gd name="connsiteX1" fmla="*/ 0 w 4014787"/>
                        <a:gd name="connsiteY1" fmla="*/ 2538412 h 2538412"/>
                        <a:gd name="connsiteX2" fmla="*/ 4014787 w 4014787"/>
                        <a:gd name="connsiteY2" fmla="*/ 2538412 h 25384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14787" h="2538412">
                          <a:moveTo>
                            <a:pt x="0" y="0"/>
                          </a:moveTo>
                          <a:lnTo>
                            <a:pt x="0" y="2538412"/>
                          </a:lnTo>
                          <a:lnTo>
                            <a:pt x="4014787" y="2538412"/>
                          </a:lnTo>
                        </a:path>
                      </a:pathLst>
                    </a:custGeom>
                    <a:noFill/>
                    <a:ln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grpSp>
                <p:nvGrpSpPr>
                  <p:cNvPr id="26" name="组合 25">
                    <a:extLst>
                      <a:ext uri="{FF2B5EF4-FFF2-40B4-BE49-F238E27FC236}">
                        <a16:creationId xmlns:a16="http://schemas.microsoft.com/office/drawing/2014/main" id="{97EF7D42-051B-0DAC-3934-AC2B055A0EBD}"/>
                      </a:ext>
                    </a:extLst>
                  </p:cNvPr>
                  <p:cNvGrpSpPr/>
                  <p:nvPr/>
                </p:nvGrpSpPr>
                <p:grpSpPr>
                  <a:xfrm>
                    <a:off x="8487728" y="2586039"/>
                    <a:ext cx="3556635" cy="2239323"/>
                    <a:chOff x="3596640" y="2567941"/>
                    <a:chExt cx="3985260" cy="2257421"/>
                  </a:xfrm>
                </p:grpSpPr>
                <p:cxnSp>
                  <p:nvCxnSpPr>
                    <p:cNvPr id="46" name="直接连接符 45">
                      <a:extLst>
                        <a:ext uri="{FF2B5EF4-FFF2-40B4-BE49-F238E27FC236}">
                          <a16:creationId xmlns:a16="http://schemas.microsoft.com/office/drawing/2014/main" id="{C3BB380B-079D-C098-AAD2-C0ABECFD4F0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2567941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A59F9870-02FF-55F5-9E08-54390A98A89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2850118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B1DB6E32-44A0-E85B-BC6B-8123DEB2F53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3132296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314AA714-F130-5D31-15D1-0AA457F35A8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3414474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E9172493-DA68-DC99-AB8C-2570DF4EDB4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3696652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接连接符 50">
                      <a:extLst>
                        <a:ext uri="{FF2B5EF4-FFF2-40B4-BE49-F238E27FC236}">
                          <a16:creationId xmlns:a16="http://schemas.microsoft.com/office/drawing/2014/main" id="{92F07995-A87A-EFAC-BFFC-08A847F1E4A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3978830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直接连接符 51">
                      <a:extLst>
                        <a:ext uri="{FF2B5EF4-FFF2-40B4-BE49-F238E27FC236}">
                          <a16:creationId xmlns:a16="http://schemas.microsoft.com/office/drawing/2014/main" id="{5F6B9012-92C3-F801-B031-AC9C06E276A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4261008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E75C392-0F53-23B7-320B-653DC37604C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4543186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8E0C944C-CA9F-76E0-5637-7630DECFBE6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596640" y="4825362"/>
                      <a:ext cx="3985260" cy="0"/>
                    </a:xfrm>
                    <a:prstGeom prst="line">
                      <a:avLst/>
                    </a:prstGeom>
                    <a:ln w="6350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" name="组合 26">
                    <a:extLst>
                      <a:ext uri="{FF2B5EF4-FFF2-40B4-BE49-F238E27FC236}">
                        <a16:creationId xmlns:a16="http://schemas.microsoft.com/office/drawing/2014/main" id="{4EDF7F86-7BFD-E255-E42B-C8E31A42205A}"/>
                      </a:ext>
                    </a:extLst>
                  </p:cNvPr>
                  <p:cNvGrpSpPr/>
                  <p:nvPr/>
                </p:nvGrpSpPr>
                <p:grpSpPr>
                  <a:xfrm>
                    <a:off x="8198300" y="2523483"/>
                    <a:ext cx="4144349" cy="2820274"/>
                    <a:chOff x="3311975" y="2523483"/>
                    <a:chExt cx="4144349" cy="2820274"/>
                  </a:xfrm>
                </p:grpSpPr>
                <p:sp>
                  <p:nvSpPr>
                    <p:cNvPr id="28" name="TextBox 4">
                      <a:extLst>
                        <a:ext uri="{FF2B5EF4-FFF2-40B4-BE49-F238E27FC236}">
                          <a16:creationId xmlns:a16="http://schemas.microsoft.com/office/drawing/2014/main" id="{D2A53DD9-6693-3F9C-CCDC-09DA40174D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1975" y="2523483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zh-CN" sz="800" dirty="0">
                          <a:solidFill>
                            <a:srgbClr val="7F7F7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</a:t>
                      </a: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9" name="TextBox 4">
                      <a:extLst>
                        <a:ext uri="{FF2B5EF4-FFF2-40B4-BE49-F238E27FC236}">
                          <a16:creationId xmlns:a16="http://schemas.microsoft.com/office/drawing/2014/main" id="{4B0780B1-0A1C-3916-2C72-5085AF4168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1975" y="2801031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zh-CN" sz="800" dirty="0">
                          <a:solidFill>
                            <a:srgbClr val="7F7F7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</a:t>
                      </a: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0" name="TextBox 4">
                      <a:extLst>
                        <a:ext uri="{FF2B5EF4-FFF2-40B4-BE49-F238E27FC236}">
                          <a16:creationId xmlns:a16="http://schemas.microsoft.com/office/drawing/2014/main" id="{C0DB1D3C-876C-1585-8C34-AA400BB948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1975" y="3078579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zh-CN" sz="800" dirty="0">
                          <a:solidFill>
                            <a:srgbClr val="7F7F7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</a:t>
                      </a: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1" name="TextBox 4">
                      <a:extLst>
                        <a:ext uri="{FF2B5EF4-FFF2-40B4-BE49-F238E27FC236}">
                          <a16:creationId xmlns:a16="http://schemas.microsoft.com/office/drawing/2014/main" id="{CBE49AE0-9CBB-8077-78E6-0DB7409F211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1975" y="3356127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zh-CN" sz="800" dirty="0">
                          <a:solidFill>
                            <a:srgbClr val="7F7F7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</a:t>
                      </a: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2" name="TextBox 4">
                      <a:extLst>
                        <a:ext uri="{FF2B5EF4-FFF2-40B4-BE49-F238E27FC236}">
                          <a16:creationId xmlns:a16="http://schemas.microsoft.com/office/drawing/2014/main" id="{88E157D4-A733-D126-5419-0FB6378163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1975" y="3633675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zh-CN" sz="800" dirty="0">
                          <a:solidFill>
                            <a:srgbClr val="7F7F7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</a:t>
                      </a: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3" name="TextBox 4">
                      <a:extLst>
                        <a:ext uri="{FF2B5EF4-FFF2-40B4-BE49-F238E27FC236}">
                          <a16:creationId xmlns:a16="http://schemas.microsoft.com/office/drawing/2014/main" id="{D9B48047-B844-45DE-4227-52FDB146022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1975" y="3911223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zh-CN" sz="800" dirty="0">
                          <a:solidFill>
                            <a:srgbClr val="7F7F7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</a:t>
                      </a: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4" name="TextBox 4">
                      <a:extLst>
                        <a:ext uri="{FF2B5EF4-FFF2-40B4-BE49-F238E27FC236}">
                          <a16:creationId xmlns:a16="http://schemas.microsoft.com/office/drawing/2014/main" id="{965E1743-6417-6E30-F470-24A0CD68E5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1975" y="4188771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zh-CN" sz="800" dirty="0">
                          <a:solidFill>
                            <a:srgbClr val="7F7F7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5" name="TextBox 4">
                      <a:extLst>
                        <a:ext uri="{FF2B5EF4-FFF2-40B4-BE49-F238E27FC236}">
                          <a16:creationId xmlns:a16="http://schemas.microsoft.com/office/drawing/2014/main" id="{7924768B-4D08-E2AD-F3AB-C580ED570B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1975" y="4466319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zh-CN" sz="800" dirty="0">
                          <a:solidFill>
                            <a:srgbClr val="7F7F7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</a:t>
                      </a: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6" name="TextBox 4">
                      <a:extLst>
                        <a:ext uri="{FF2B5EF4-FFF2-40B4-BE49-F238E27FC236}">
                          <a16:creationId xmlns:a16="http://schemas.microsoft.com/office/drawing/2014/main" id="{A786C35D-44DC-D023-9BFF-13EA94DA23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1975" y="4743867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0.02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7" name="TextBox 4">
                      <a:extLst>
                        <a:ext uri="{FF2B5EF4-FFF2-40B4-BE49-F238E27FC236}">
                          <a16:creationId xmlns:a16="http://schemas.microsoft.com/office/drawing/2014/main" id="{B9C5C881-696A-28E1-8635-80D4CAA1EE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2897" y="5021415"/>
                      <a:ext cx="278509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8" name="TextBox 4">
                      <a:extLst>
                        <a:ext uri="{FF2B5EF4-FFF2-40B4-BE49-F238E27FC236}">
                          <a16:creationId xmlns:a16="http://schemas.microsoft.com/office/drawing/2014/main" id="{6A17322E-0203-ABD9-034E-BDF82D4F7D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3863" y="5220646"/>
                      <a:ext cx="428273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39" name="TextBox 4">
                      <a:extLst>
                        <a:ext uri="{FF2B5EF4-FFF2-40B4-BE49-F238E27FC236}">
                          <a16:creationId xmlns:a16="http://schemas.microsoft.com/office/drawing/2014/main" id="{A1DEF972-3A2A-C7CA-026E-9BE443EF59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90176" y="5220646"/>
                      <a:ext cx="428273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2012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0" name="TextBox 4">
                      <a:extLst>
                        <a:ext uri="{FF2B5EF4-FFF2-40B4-BE49-F238E27FC236}">
                          <a16:creationId xmlns:a16="http://schemas.microsoft.com/office/drawing/2014/main" id="{D3B19DD5-C421-BE09-0EEB-03CA11C9D3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96488" y="5220646"/>
                      <a:ext cx="428273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1" name="TextBox 4">
                      <a:extLst>
                        <a:ext uri="{FF2B5EF4-FFF2-40B4-BE49-F238E27FC236}">
                          <a16:creationId xmlns:a16="http://schemas.microsoft.com/office/drawing/2014/main" id="{55316790-3032-27EE-7300-8C3726A908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02802" y="5220646"/>
                      <a:ext cx="428273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2" name="TextBox 4">
                      <a:extLst>
                        <a:ext uri="{FF2B5EF4-FFF2-40B4-BE49-F238E27FC236}">
                          <a16:creationId xmlns:a16="http://schemas.microsoft.com/office/drawing/2014/main" id="{BEBE825B-0C95-8852-F9A0-D0DA1FC2F4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09115" y="5220646"/>
                      <a:ext cx="428273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3" name="TextBox 4">
                      <a:extLst>
                        <a:ext uri="{FF2B5EF4-FFF2-40B4-BE49-F238E27FC236}">
                          <a16:creationId xmlns:a16="http://schemas.microsoft.com/office/drawing/2014/main" id="{E5B8EC87-E76F-AAA8-0B98-9991CE58F3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15428" y="5220646"/>
                      <a:ext cx="428273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4" name="TextBox 4">
                      <a:extLst>
                        <a:ext uri="{FF2B5EF4-FFF2-40B4-BE49-F238E27FC236}">
                          <a16:creationId xmlns:a16="http://schemas.microsoft.com/office/drawing/2014/main" id="{3E5E4B66-B382-CA03-107C-1DC6CB6D09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21741" y="5220646"/>
                      <a:ext cx="428273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45" name="TextBox 4">
                      <a:extLst>
                        <a:ext uri="{FF2B5EF4-FFF2-40B4-BE49-F238E27FC236}">
                          <a16:creationId xmlns:a16="http://schemas.microsoft.com/office/drawing/2014/main" id="{FDA2C723-4B7D-4795-927D-C6667BF9741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28051" y="5220646"/>
                      <a:ext cx="428273" cy="1231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2024</a:t>
                      </a:r>
                      <a:endParaRPr kumimoji="0" lang="en-CN" sz="8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</p:grpSp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7AC72D10-BCB3-CC2F-8B28-64044F2840A0}"/>
                    </a:ext>
                  </a:extLst>
                </p:cNvPr>
                <p:cNvGrpSpPr/>
                <p:nvPr/>
              </p:nvGrpSpPr>
              <p:grpSpPr>
                <a:xfrm>
                  <a:off x="8215314" y="2861309"/>
                  <a:ext cx="3081068" cy="2243291"/>
                  <a:chOff x="8446517" y="2861309"/>
                  <a:chExt cx="2870134" cy="2243291"/>
                </a:xfrm>
              </p:grpSpPr>
              <p:sp>
                <p:nvSpPr>
                  <p:cNvPr id="20" name="任意多边形: 形状 530">
                    <a:extLst>
                      <a:ext uri="{FF2B5EF4-FFF2-40B4-BE49-F238E27FC236}">
                        <a16:creationId xmlns:a16="http://schemas.microsoft.com/office/drawing/2014/main" id="{AC4A9FE1-0734-D296-D4E5-088A7BFA6226}"/>
                      </a:ext>
                    </a:extLst>
                  </p:cNvPr>
                  <p:cNvSpPr/>
                  <p:nvPr/>
                </p:nvSpPr>
                <p:spPr>
                  <a:xfrm>
                    <a:off x="8446517" y="3905381"/>
                    <a:ext cx="2870134" cy="1199219"/>
                  </a:xfrm>
                  <a:custGeom>
                    <a:avLst/>
                    <a:gdLst>
                      <a:gd name="connsiteX0" fmla="*/ 0 w 2870134"/>
                      <a:gd name="connsiteY0" fmla="*/ 1199220 h 1199219"/>
                      <a:gd name="connsiteX1" fmla="*/ 208929 w 2870134"/>
                      <a:gd name="connsiteY1" fmla="*/ 1199220 h 1199219"/>
                      <a:gd name="connsiteX2" fmla="*/ 415608 w 2870134"/>
                      <a:gd name="connsiteY2" fmla="*/ 1199220 h 1199219"/>
                      <a:gd name="connsiteX3" fmla="*/ 620908 w 2870134"/>
                      <a:gd name="connsiteY3" fmla="*/ 1199220 h 1199219"/>
                      <a:gd name="connsiteX4" fmla="*/ 820817 w 2870134"/>
                      <a:gd name="connsiteY4" fmla="*/ 1199220 h 1199219"/>
                      <a:gd name="connsiteX5" fmla="*/ 1027030 w 2870134"/>
                      <a:gd name="connsiteY5" fmla="*/ 1199220 h 1199219"/>
                      <a:gd name="connsiteX6" fmla="*/ 1233243 w 2870134"/>
                      <a:gd name="connsiteY6" fmla="*/ 1199220 h 1199219"/>
                      <a:gd name="connsiteX7" fmla="*/ 1438118 w 2870134"/>
                      <a:gd name="connsiteY7" fmla="*/ 1199220 h 1199219"/>
                      <a:gd name="connsiteX8" fmla="*/ 1639831 w 2870134"/>
                      <a:gd name="connsiteY8" fmla="*/ 1077763 h 1199219"/>
                      <a:gd name="connsiteX9" fmla="*/ 1845598 w 2870134"/>
                      <a:gd name="connsiteY9" fmla="*/ 1011499 h 1199219"/>
                      <a:gd name="connsiteX10" fmla="*/ 2050898 w 2870134"/>
                      <a:gd name="connsiteY10" fmla="*/ 998232 h 1199219"/>
                      <a:gd name="connsiteX11" fmla="*/ 2256219 w 2870134"/>
                      <a:gd name="connsiteY11" fmla="*/ 1060097 h 1199219"/>
                      <a:gd name="connsiteX12" fmla="*/ 2466506 w 2870134"/>
                      <a:gd name="connsiteY12" fmla="*/ 746484 h 1199219"/>
                      <a:gd name="connsiteX13" fmla="*/ 2665057 w 2870134"/>
                      <a:gd name="connsiteY13" fmla="*/ 269040 h 1199219"/>
                      <a:gd name="connsiteX14" fmla="*/ 2870135 w 2870134"/>
                      <a:gd name="connsiteY14" fmla="*/ 0 h 1199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70134" h="1199219">
                        <a:moveTo>
                          <a:pt x="0" y="1199220"/>
                        </a:moveTo>
                        <a:lnTo>
                          <a:pt x="208929" y="1199220"/>
                        </a:lnTo>
                        <a:lnTo>
                          <a:pt x="415608" y="1199220"/>
                        </a:lnTo>
                        <a:lnTo>
                          <a:pt x="620908" y="1199220"/>
                        </a:lnTo>
                        <a:lnTo>
                          <a:pt x="820817" y="1199220"/>
                        </a:lnTo>
                        <a:lnTo>
                          <a:pt x="1027030" y="1199220"/>
                        </a:lnTo>
                        <a:lnTo>
                          <a:pt x="1233243" y="1199220"/>
                        </a:lnTo>
                        <a:lnTo>
                          <a:pt x="1438118" y="1199220"/>
                        </a:lnTo>
                        <a:lnTo>
                          <a:pt x="1639831" y="1077763"/>
                        </a:lnTo>
                        <a:lnTo>
                          <a:pt x="1845598" y="1011499"/>
                        </a:lnTo>
                        <a:lnTo>
                          <a:pt x="2050898" y="998232"/>
                        </a:lnTo>
                        <a:lnTo>
                          <a:pt x="2256219" y="1060097"/>
                        </a:lnTo>
                        <a:lnTo>
                          <a:pt x="2466506" y="746484"/>
                        </a:lnTo>
                        <a:lnTo>
                          <a:pt x="2665057" y="269040"/>
                        </a:lnTo>
                        <a:lnTo>
                          <a:pt x="2870135" y="0"/>
                        </a:lnTo>
                      </a:path>
                    </a:pathLst>
                  </a:custGeom>
                  <a:noFill/>
                  <a:ln w="19050" cap="flat">
                    <a:solidFill>
                      <a:srgbClr val="093B77">
                        <a:alpha val="50000"/>
                      </a:srgbClr>
                    </a:solidFill>
                    <a:prstDash val="solid"/>
                    <a:miter/>
                    <a:headEnd type="oval" w="sm" len="sm"/>
                    <a:tailEnd type="oval" w="sm" len="sm"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" name="任意多边形: 形状 531">
                    <a:extLst>
                      <a:ext uri="{FF2B5EF4-FFF2-40B4-BE49-F238E27FC236}">
                        <a16:creationId xmlns:a16="http://schemas.microsoft.com/office/drawing/2014/main" id="{C5B9D90D-9974-B567-22D4-BB0AC5171EC2}"/>
                      </a:ext>
                    </a:extLst>
                  </p:cNvPr>
                  <p:cNvSpPr/>
                  <p:nvPr/>
                </p:nvSpPr>
                <p:spPr>
                  <a:xfrm>
                    <a:off x="8446517" y="3465913"/>
                    <a:ext cx="2870134" cy="1573542"/>
                  </a:xfrm>
                  <a:custGeom>
                    <a:avLst/>
                    <a:gdLst>
                      <a:gd name="connsiteX0" fmla="*/ 0 w 2870134"/>
                      <a:gd name="connsiteY0" fmla="*/ 1573543 h 1573542"/>
                      <a:gd name="connsiteX1" fmla="*/ 208929 w 2870134"/>
                      <a:gd name="connsiteY1" fmla="*/ 1005947 h 1573542"/>
                      <a:gd name="connsiteX2" fmla="*/ 415608 w 2870134"/>
                      <a:gd name="connsiteY2" fmla="*/ 274928 h 1573542"/>
                      <a:gd name="connsiteX3" fmla="*/ 620908 w 2870134"/>
                      <a:gd name="connsiteY3" fmla="*/ 0 h 1573542"/>
                      <a:gd name="connsiteX4" fmla="*/ 820817 w 2870134"/>
                      <a:gd name="connsiteY4" fmla="*/ 49679 h 1573542"/>
                      <a:gd name="connsiteX5" fmla="*/ 1027030 w 2870134"/>
                      <a:gd name="connsiteY5" fmla="*/ 549894 h 1573542"/>
                      <a:gd name="connsiteX6" fmla="*/ 1233243 w 2870134"/>
                      <a:gd name="connsiteY6" fmla="*/ 453816 h 1573542"/>
                      <a:gd name="connsiteX7" fmla="*/ 1438118 w 2870134"/>
                      <a:gd name="connsiteY7" fmla="*/ 503532 h 1573542"/>
                      <a:gd name="connsiteX8" fmla="*/ 1639831 w 2870134"/>
                      <a:gd name="connsiteY8" fmla="*/ 907670 h 1573542"/>
                      <a:gd name="connsiteX9" fmla="*/ 1845598 w 2870134"/>
                      <a:gd name="connsiteY9" fmla="*/ 854674 h 1573542"/>
                      <a:gd name="connsiteX10" fmla="*/ 2050898 w 2870134"/>
                      <a:gd name="connsiteY10" fmla="*/ 914304 h 1573542"/>
                      <a:gd name="connsiteX11" fmla="*/ 2256219 w 2870134"/>
                      <a:gd name="connsiteY11" fmla="*/ 848041 h 1573542"/>
                      <a:gd name="connsiteX12" fmla="*/ 2466506 w 2870134"/>
                      <a:gd name="connsiteY12" fmla="*/ 834810 h 1573542"/>
                      <a:gd name="connsiteX13" fmla="*/ 2665057 w 2870134"/>
                      <a:gd name="connsiteY13" fmla="*/ 887806 h 1573542"/>
                      <a:gd name="connsiteX14" fmla="*/ 2870135 w 2870134"/>
                      <a:gd name="connsiteY14" fmla="*/ 950752 h 1573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70134" h="1573542">
                        <a:moveTo>
                          <a:pt x="0" y="1573543"/>
                        </a:moveTo>
                        <a:lnTo>
                          <a:pt x="208929" y="1005947"/>
                        </a:lnTo>
                        <a:lnTo>
                          <a:pt x="415608" y="274928"/>
                        </a:lnTo>
                        <a:lnTo>
                          <a:pt x="620908" y="0"/>
                        </a:lnTo>
                        <a:lnTo>
                          <a:pt x="820817" y="49679"/>
                        </a:lnTo>
                        <a:lnTo>
                          <a:pt x="1027030" y="549894"/>
                        </a:lnTo>
                        <a:lnTo>
                          <a:pt x="1233243" y="453816"/>
                        </a:lnTo>
                        <a:lnTo>
                          <a:pt x="1438118" y="503532"/>
                        </a:lnTo>
                        <a:lnTo>
                          <a:pt x="1639831" y="907670"/>
                        </a:lnTo>
                        <a:lnTo>
                          <a:pt x="1845598" y="854674"/>
                        </a:lnTo>
                        <a:lnTo>
                          <a:pt x="2050898" y="914304"/>
                        </a:lnTo>
                        <a:lnTo>
                          <a:pt x="2256219" y="848041"/>
                        </a:lnTo>
                        <a:lnTo>
                          <a:pt x="2466506" y="834810"/>
                        </a:lnTo>
                        <a:lnTo>
                          <a:pt x="2665057" y="887806"/>
                        </a:lnTo>
                        <a:lnTo>
                          <a:pt x="2870135" y="950752"/>
                        </a:lnTo>
                      </a:path>
                    </a:pathLst>
                  </a:custGeom>
                  <a:noFill/>
                  <a:ln w="19050" cap="flat">
                    <a:solidFill>
                      <a:srgbClr val="093B77">
                        <a:alpha val="50000"/>
                      </a:srgbClr>
                    </a:solidFill>
                    <a:prstDash val="solid"/>
                    <a:miter/>
                    <a:headEnd type="oval" w="sm" len="sm"/>
                    <a:tailEnd type="oval" w="sm" len="sm"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2" name="任意多边形: 形状 532">
                    <a:extLst>
                      <a:ext uri="{FF2B5EF4-FFF2-40B4-BE49-F238E27FC236}">
                        <a16:creationId xmlns:a16="http://schemas.microsoft.com/office/drawing/2014/main" id="{529AD33D-39B5-3D05-33D5-27A07CBABE25}"/>
                      </a:ext>
                    </a:extLst>
                  </p:cNvPr>
                  <p:cNvSpPr/>
                  <p:nvPr/>
                </p:nvSpPr>
                <p:spPr>
                  <a:xfrm>
                    <a:off x="8446517" y="4348762"/>
                    <a:ext cx="2870134" cy="558167"/>
                  </a:xfrm>
                  <a:custGeom>
                    <a:avLst/>
                    <a:gdLst>
                      <a:gd name="connsiteX0" fmla="*/ 0 w 2870134"/>
                      <a:gd name="connsiteY0" fmla="*/ 558168 h 558167"/>
                      <a:gd name="connsiteX1" fmla="*/ 208929 w 2870134"/>
                      <a:gd name="connsiteY1" fmla="*/ 297587 h 558167"/>
                      <a:gd name="connsiteX2" fmla="*/ 415608 w 2870134"/>
                      <a:gd name="connsiteY2" fmla="*/ 0 h 558167"/>
                      <a:gd name="connsiteX3" fmla="*/ 620908 w 2870134"/>
                      <a:gd name="connsiteY3" fmla="*/ 462351 h 558167"/>
                      <a:gd name="connsiteX4" fmla="*/ 820817 w 2870134"/>
                      <a:gd name="connsiteY4" fmla="*/ 194876 h 558167"/>
                      <a:gd name="connsiteX5" fmla="*/ 1027030 w 2870134"/>
                      <a:gd name="connsiteY5" fmla="*/ 156229 h 558167"/>
                      <a:gd name="connsiteX6" fmla="*/ 1233243 w 2870134"/>
                      <a:gd name="connsiteY6" fmla="*/ 194876 h 558167"/>
                      <a:gd name="connsiteX7" fmla="*/ 1438118 w 2870134"/>
                      <a:gd name="connsiteY7" fmla="*/ 230206 h 558167"/>
                      <a:gd name="connsiteX8" fmla="*/ 1639831 w 2870134"/>
                      <a:gd name="connsiteY8" fmla="*/ 246791 h 558167"/>
                      <a:gd name="connsiteX9" fmla="*/ 1845598 w 2870134"/>
                      <a:gd name="connsiteY9" fmla="*/ 294271 h 558167"/>
                      <a:gd name="connsiteX10" fmla="*/ 2050898 w 2870134"/>
                      <a:gd name="connsiteY10" fmla="*/ 359416 h 558167"/>
                      <a:gd name="connsiteX11" fmla="*/ 2256219 w 2870134"/>
                      <a:gd name="connsiteY11" fmla="*/ 437828 h 558167"/>
                      <a:gd name="connsiteX12" fmla="*/ 2466506 w 2870134"/>
                      <a:gd name="connsiteY12" fmla="*/ 223610 h 558167"/>
                      <a:gd name="connsiteX13" fmla="*/ 2665057 w 2870134"/>
                      <a:gd name="connsiteY13" fmla="*/ 179410 h 558167"/>
                      <a:gd name="connsiteX14" fmla="*/ 2870135 w 2870134"/>
                      <a:gd name="connsiteY14" fmla="*/ 121122 h 558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70134" h="558167">
                        <a:moveTo>
                          <a:pt x="0" y="558168"/>
                        </a:moveTo>
                        <a:lnTo>
                          <a:pt x="208929" y="297587"/>
                        </a:lnTo>
                        <a:lnTo>
                          <a:pt x="415608" y="0"/>
                        </a:lnTo>
                        <a:lnTo>
                          <a:pt x="620908" y="462351"/>
                        </a:lnTo>
                        <a:lnTo>
                          <a:pt x="820817" y="194876"/>
                        </a:lnTo>
                        <a:lnTo>
                          <a:pt x="1027030" y="156229"/>
                        </a:lnTo>
                        <a:lnTo>
                          <a:pt x="1233243" y="194876"/>
                        </a:lnTo>
                        <a:lnTo>
                          <a:pt x="1438118" y="230206"/>
                        </a:lnTo>
                        <a:lnTo>
                          <a:pt x="1639831" y="246791"/>
                        </a:lnTo>
                        <a:lnTo>
                          <a:pt x="1845598" y="294271"/>
                        </a:lnTo>
                        <a:lnTo>
                          <a:pt x="2050898" y="359416"/>
                        </a:lnTo>
                        <a:lnTo>
                          <a:pt x="2256219" y="437828"/>
                        </a:lnTo>
                        <a:lnTo>
                          <a:pt x="2466506" y="223610"/>
                        </a:lnTo>
                        <a:lnTo>
                          <a:pt x="2665057" y="179410"/>
                        </a:lnTo>
                        <a:lnTo>
                          <a:pt x="2870135" y="121122"/>
                        </a:lnTo>
                      </a:path>
                    </a:pathLst>
                  </a:custGeom>
                  <a:noFill/>
                  <a:ln w="19050" cap="flat">
                    <a:solidFill>
                      <a:srgbClr val="093B77">
                        <a:alpha val="50000"/>
                      </a:srgbClr>
                    </a:solidFill>
                    <a:prstDash val="solid"/>
                    <a:miter/>
                    <a:headEnd type="oval" w="sm" len="sm"/>
                    <a:tailEnd type="oval" w="sm" len="sm"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3" name="任意多边形: 形状 533">
                    <a:extLst>
                      <a:ext uri="{FF2B5EF4-FFF2-40B4-BE49-F238E27FC236}">
                        <a16:creationId xmlns:a16="http://schemas.microsoft.com/office/drawing/2014/main" id="{A5AE514D-E6FD-7BB2-D7F1-D3BFD4F43DE2}"/>
                      </a:ext>
                    </a:extLst>
                  </p:cNvPr>
                  <p:cNvSpPr/>
                  <p:nvPr/>
                </p:nvSpPr>
                <p:spPr>
                  <a:xfrm>
                    <a:off x="8446517" y="4211280"/>
                    <a:ext cx="2870134" cy="735415"/>
                  </a:xfrm>
                  <a:custGeom>
                    <a:avLst/>
                    <a:gdLst>
                      <a:gd name="connsiteX0" fmla="*/ 0 w 2870134"/>
                      <a:gd name="connsiteY0" fmla="*/ 735416 h 735415"/>
                      <a:gd name="connsiteX1" fmla="*/ 208929 w 2870134"/>
                      <a:gd name="connsiteY1" fmla="*/ 380808 h 735415"/>
                      <a:gd name="connsiteX2" fmla="*/ 415608 w 2870134"/>
                      <a:gd name="connsiteY2" fmla="*/ 41405 h 735415"/>
                      <a:gd name="connsiteX3" fmla="*/ 620908 w 2870134"/>
                      <a:gd name="connsiteY3" fmla="*/ 215299 h 735415"/>
                      <a:gd name="connsiteX4" fmla="*/ 820817 w 2870134"/>
                      <a:gd name="connsiteY4" fmla="*/ 332359 h 735415"/>
                      <a:gd name="connsiteX5" fmla="*/ 1027030 w 2870134"/>
                      <a:gd name="connsiteY5" fmla="*/ 287078 h 735415"/>
                      <a:gd name="connsiteX6" fmla="*/ 1233243 w 2870134"/>
                      <a:gd name="connsiteY6" fmla="*/ 210901 h 735415"/>
                      <a:gd name="connsiteX7" fmla="*/ 1438118 w 2870134"/>
                      <a:gd name="connsiteY7" fmla="*/ 41405 h 735415"/>
                      <a:gd name="connsiteX8" fmla="*/ 1639831 w 2870134"/>
                      <a:gd name="connsiteY8" fmla="*/ 0 h 735415"/>
                      <a:gd name="connsiteX9" fmla="*/ 1845598 w 2870134"/>
                      <a:gd name="connsiteY9" fmla="*/ 198752 h 735415"/>
                      <a:gd name="connsiteX10" fmla="*/ 2050898 w 2870134"/>
                      <a:gd name="connsiteY10" fmla="*/ 374323 h 735415"/>
                      <a:gd name="connsiteX11" fmla="*/ 2256219 w 2870134"/>
                      <a:gd name="connsiteY11" fmla="*/ 361093 h 735415"/>
                      <a:gd name="connsiteX12" fmla="*/ 2466506 w 2870134"/>
                      <a:gd name="connsiteY12" fmla="*/ 158987 h 735415"/>
                      <a:gd name="connsiteX13" fmla="*/ 2665057 w 2870134"/>
                      <a:gd name="connsiteY13" fmla="*/ 357776 h 735415"/>
                      <a:gd name="connsiteX14" fmla="*/ 2870135 w 2870134"/>
                      <a:gd name="connsiteY14" fmla="*/ 138824 h 735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70134" h="735415">
                        <a:moveTo>
                          <a:pt x="0" y="735416"/>
                        </a:moveTo>
                        <a:lnTo>
                          <a:pt x="208929" y="380808"/>
                        </a:lnTo>
                        <a:lnTo>
                          <a:pt x="415608" y="41405"/>
                        </a:lnTo>
                        <a:lnTo>
                          <a:pt x="620908" y="215299"/>
                        </a:lnTo>
                        <a:lnTo>
                          <a:pt x="820817" y="332359"/>
                        </a:lnTo>
                        <a:lnTo>
                          <a:pt x="1027030" y="287078"/>
                        </a:lnTo>
                        <a:lnTo>
                          <a:pt x="1233243" y="210901"/>
                        </a:lnTo>
                        <a:lnTo>
                          <a:pt x="1438118" y="41405"/>
                        </a:lnTo>
                        <a:lnTo>
                          <a:pt x="1639831" y="0"/>
                        </a:lnTo>
                        <a:lnTo>
                          <a:pt x="1845598" y="198752"/>
                        </a:lnTo>
                        <a:lnTo>
                          <a:pt x="2050898" y="374323"/>
                        </a:lnTo>
                        <a:lnTo>
                          <a:pt x="2256219" y="361093"/>
                        </a:lnTo>
                        <a:lnTo>
                          <a:pt x="2466506" y="158987"/>
                        </a:lnTo>
                        <a:lnTo>
                          <a:pt x="2665057" y="357776"/>
                        </a:lnTo>
                        <a:lnTo>
                          <a:pt x="2870135" y="138824"/>
                        </a:lnTo>
                      </a:path>
                    </a:pathLst>
                  </a:custGeom>
                  <a:noFill/>
                  <a:ln w="19050" cap="flat">
                    <a:solidFill>
                      <a:srgbClr val="093B77">
                        <a:alpha val="50000"/>
                      </a:srgbClr>
                    </a:solidFill>
                    <a:prstDash val="solid"/>
                    <a:miter/>
                    <a:headEnd type="oval" w="sm" len="sm"/>
                    <a:tailEnd type="oval" w="sm" len="sm"/>
                  </a:ln>
                </p:spPr>
                <p:txBody>
                  <a:bodyPr rtlCol="0" anchor="ctr"/>
                  <a:lstStyle/>
                  <a:p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4" name="任意多边形: 形状 534">
                    <a:extLst>
                      <a:ext uri="{FF2B5EF4-FFF2-40B4-BE49-F238E27FC236}">
                        <a16:creationId xmlns:a16="http://schemas.microsoft.com/office/drawing/2014/main" id="{00FF0486-C773-5408-A7DB-6AEA2D02CA1E}"/>
                      </a:ext>
                    </a:extLst>
                  </p:cNvPr>
                  <p:cNvSpPr/>
                  <p:nvPr/>
                </p:nvSpPr>
                <p:spPr>
                  <a:xfrm>
                    <a:off x="8446517" y="2861309"/>
                    <a:ext cx="2870134" cy="1949803"/>
                  </a:xfrm>
                  <a:custGeom>
                    <a:avLst/>
                    <a:gdLst>
                      <a:gd name="connsiteX0" fmla="*/ 0 w 2870134"/>
                      <a:gd name="connsiteY0" fmla="*/ 1949804 h 1949803"/>
                      <a:gd name="connsiteX1" fmla="*/ 208929 w 2870134"/>
                      <a:gd name="connsiteY1" fmla="*/ 1870050 h 1949803"/>
                      <a:gd name="connsiteX2" fmla="*/ 415608 w 2870134"/>
                      <a:gd name="connsiteY2" fmla="*/ 1364878 h 1949803"/>
                      <a:gd name="connsiteX3" fmla="*/ 620908 w 2870134"/>
                      <a:gd name="connsiteY3" fmla="*/ 1545405 h 1949803"/>
                      <a:gd name="connsiteX4" fmla="*/ 820817 w 2870134"/>
                      <a:gd name="connsiteY4" fmla="*/ 1570263 h 1949803"/>
                      <a:gd name="connsiteX5" fmla="*/ 1027030 w 2870134"/>
                      <a:gd name="connsiteY5" fmla="*/ 838127 h 1949803"/>
                      <a:gd name="connsiteX6" fmla="*/ 1233243 w 2870134"/>
                      <a:gd name="connsiteY6" fmla="*/ 1401289 h 1949803"/>
                      <a:gd name="connsiteX7" fmla="*/ 1438118 w 2870134"/>
                      <a:gd name="connsiteY7" fmla="*/ 1060097 h 1949803"/>
                      <a:gd name="connsiteX8" fmla="*/ 1639831 w 2870134"/>
                      <a:gd name="connsiteY8" fmla="*/ 679141 h 1949803"/>
                      <a:gd name="connsiteX9" fmla="*/ 1845598 w 2870134"/>
                      <a:gd name="connsiteY9" fmla="*/ 911024 h 1949803"/>
                      <a:gd name="connsiteX10" fmla="*/ 2050898 w 2870134"/>
                      <a:gd name="connsiteY10" fmla="*/ 942479 h 1949803"/>
                      <a:gd name="connsiteX11" fmla="*/ 2256219 w 2870134"/>
                      <a:gd name="connsiteY11" fmla="*/ 526750 h 1949803"/>
                      <a:gd name="connsiteX12" fmla="*/ 2466506 w 2870134"/>
                      <a:gd name="connsiteY12" fmla="*/ 243511 h 1949803"/>
                      <a:gd name="connsiteX13" fmla="*/ 2665057 w 2870134"/>
                      <a:gd name="connsiteY13" fmla="*/ 159024 h 1949803"/>
                      <a:gd name="connsiteX14" fmla="*/ 2870135 w 2870134"/>
                      <a:gd name="connsiteY14" fmla="*/ 0 h 1949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70134" h="1949803">
                        <a:moveTo>
                          <a:pt x="0" y="1949804"/>
                        </a:moveTo>
                        <a:lnTo>
                          <a:pt x="208929" y="1870050"/>
                        </a:lnTo>
                        <a:lnTo>
                          <a:pt x="415608" y="1364878"/>
                        </a:lnTo>
                        <a:lnTo>
                          <a:pt x="620908" y="1545405"/>
                        </a:lnTo>
                        <a:lnTo>
                          <a:pt x="820817" y="1570263"/>
                        </a:lnTo>
                        <a:lnTo>
                          <a:pt x="1027030" y="838127"/>
                        </a:lnTo>
                        <a:lnTo>
                          <a:pt x="1233243" y="1401289"/>
                        </a:lnTo>
                        <a:lnTo>
                          <a:pt x="1438118" y="1060097"/>
                        </a:lnTo>
                        <a:lnTo>
                          <a:pt x="1639831" y="679141"/>
                        </a:lnTo>
                        <a:lnTo>
                          <a:pt x="1845598" y="911024"/>
                        </a:lnTo>
                        <a:lnTo>
                          <a:pt x="2050898" y="942479"/>
                        </a:lnTo>
                        <a:lnTo>
                          <a:pt x="2256219" y="526750"/>
                        </a:lnTo>
                        <a:lnTo>
                          <a:pt x="2466506" y="243511"/>
                        </a:lnTo>
                        <a:lnTo>
                          <a:pt x="2665057" y="159024"/>
                        </a:lnTo>
                        <a:lnTo>
                          <a:pt x="2870135" y="0"/>
                        </a:lnTo>
                      </a:path>
                    </a:pathLst>
                  </a:custGeom>
                  <a:noFill/>
                  <a:ln w="25400" cap="flat">
                    <a:solidFill>
                      <a:srgbClr val="C9161E"/>
                    </a:solidFill>
                    <a:prstDash val="solid"/>
                    <a:miter/>
                    <a:headEnd type="oval" w="sm" len="sm"/>
                    <a:tailEnd type="oval" w="sm" len="sm"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16" name="文本框 18">
                <a:extLst>
                  <a:ext uri="{FF2B5EF4-FFF2-40B4-BE49-F238E27FC236}">
                    <a16:creationId xmlns:a16="http://schemas.microsoft.com/office/drawing/2014/main" id="{B004C676-2F27-642F-B092-FA9807275F64}"/>
                  </a:ext>
                </a:extLst>
              </p:cNvPr>
              <p:cNvSpPr txBox="1"/>
              <p:nvPr/>
            </p:nvSpPr>
            <p:spPr>
              <a:xfrm>
                <a:off x="7887359" y="4557245"/>
                <a:ext cx="21723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400" spc="120">
                    <a:solidFill>
                      <a:schemeClr val="bg1"/>
                    </a:solidFill>
                    <a:latin typeface="MiSans Heavy" pitchFamily="2" charset="-122"/>
                    <a:ea typeface="MiSans Heavy" pitchFamily="2" charset="-122"/>
                    <a:cs typeface="MiSans VF Bold" pitchFamily="2" charset="-122"/>
                  </a:defRPr>
                </a:lvl1pPr>
              </a:lstStyle>
              <a:p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人均发表文章数</a:t>
                </a:r>
              </a:p>
            </p:txBody>
          </p:sp>
        </p:grpSp>
        <p:grpSp>
          <p:nvGrpSpPr>
            <p:cNvPr id="12" name="组合 25">
              <a:extLst>
                <a:ext uri="{FF2B5EF4-FFF2-40B4-BE49-F238E27FC236}">
                  <a16:creationId xmlns:a16="http://schemas.microsoft.com/office/drawing/2014/main" id="{98939BE5-4C04-ACA0-1787-1F25B16E52D2}"/>
                </a:ext>
              </a:extLst>
            </p:cNvPr>
            <p:cNvGrpSpPr/>
            <p:nvPr/>
          </p:nvGrpSpPr>
          <p:grpSpPr>
            <a:xfrm>
              <a:off x="7182438" y="387745"/>
              <a:ext cx="4692758" cy="535944"/>
              <a:chOff x="3463196" y="4186635"/>
              <a:chExt cx="5520462" cy="195050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B625576-7036-B888-627E-E39E83E4FF0D}"/>
                  </a:ext>
                </a:extLst>
              </p:cNvPr>
              <p:cNvSpPr/>
              <p:nvPr/>
            </p:nvSpPr>
            <p:spPr>
              <a:xfrm>
                <a:off x="3466345" y="4186635"/>
                <a:ext cx="5517313" cy="195050"/>
              </a:xfrm>
              <a:prstGeom prst="rect">
                <a:avLst/>
              </a:prstGeom>
              <a:solidFill>
                <a:srgbClr val="073B7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B0C9270-9E0D-B354-A051-1033305A0E23}"/>
                  </a:ext>
                </a:extLst>
              </p:cNvPr>
              <p:cNvSpPr txBox="1"/>
              <p:nvPr/>
            </p:nvSpPr>
            <p:spPr>
              <a:xfrm>
                <a:off x="3463196" y="4208182"/>
                <a:ext cx="5517313" cy="1568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kumimoji="1" lang="zh-CN" altLang="en-US" sz="2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投入产出比、发表人效比优势突出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65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1BA3F-4777-67D6-C7BB-4134F892E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ECFDF4C-4D0E-F662-726B-3DE08BC8E5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36" y="846506"/>
            <a:ext cx="5059325" cy="5008732"/>
          </a:xfrm>
          <a:prstGeom prst="rect">
            <a:avLst/>
          </a:prstGeom>
        </p:spPr>
      </p:pic>
      <p:pic>
        <p:nvPicPr>
          <p:cNvPr id="77" name="磁铁和超导-Color.pdf" descr="磁铁和超导-Color.pdf">
            <a:extLst>
              <a:ext uri="{FF2B5EF4-FFF2-40B4-BE49-F238E27FC236}">
                <a16:creationId xmlns:a16="http://schemas.microsoft.com/office/drawing/2014/main" id="{2C7A7816-63E4-8F09-C7C7-1123AD8907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8766" y="1337497"/>
            <a:ext cx="1729185" cy="1751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02" y="0"/>
                </a:moveTo>
                <a:lnTo>
                  <a:pt x="2811" y="2985"/>
                </a:lnTo>
                <a:lnTo>
                  <a:pt x="0" y="7981"/>
                </a:lnTo>
                <a:lnTo>
                  <a:pt x="25" y="13193"/>
                </a:lnTo>
                <a:lnTo>
                  <a:pt x="2895" y="18307"/>
                </a:lnTo>
                <a:lnTo>
                  <a:pt x="7922" y="21419"/>
                </a:lnTo>
                <a:lnTo>
                  <a:pt x="13217" y="21600"/>
                </a:lnTo>
                <a:lnTo>
                  <a:pt x="18313" y="18850"/>
                </a:lnTo>
                <a:lnTo>
                  <a:pt x="21511" y="13687"/>
                </a:lnTo>
                <a:lnTo>
                  <a:pt x="21600" y="8309"/>
                </a:lnTo>
                <a:lnTo>
                  <a:pt x="18541" y="3014"/>
                </a:lnTo>
                <a:lnTo>
                  <a:pt x="13470" y="0"/>
                </a:lnTo>
                <a:lnTo>
                  <a:pt x="7902" y="0"/>
                </a:lnTo>
                <a:close/>
              </a:path>
            </a:pathLst>
          </a:custGeom>
          <a:ln w="3175">
            <a:miter lim="400000"/>
          </a:ln>
          <a:effectLst>
            <a:outerShdw blurRad="127000" dist="17451" dir="5400000" rotWithShape="0">
              <a:srgbClr val="FFFFFF"/>
            </a:outerShdw>
          </a:effectLst>
        </p:spPr>
      </p:pic>
      <p:pic>
        <p:nvPicPr>
          <p:cNvPr id="78" name="Screenshot 2023-08-16 at 12.16.23.png" descr="Screenshot 2023-08-16 at 12.16.23.png">
            <a:extLst>
              <a:ext uri="{FF2B5EF4-FFF2-40B4-BE49-F238E27FC236}">
                <a16:creationId xmlns:a16="http://schemas.microsoft.com/office/drawing/2014/main" id="{F3A73ED9-E0B9-9529-2E08-C8082F3128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2338" y="1804864"/>
            <a:ext cx="764779" cy="793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45" y="0"/>
                </a:moveTo>
                <a:lnTo>
                  <a:pt x="7992" y="86"/>
                </a:lnTo>
                <a:lnTo>
                  <a:pt x="2858" y="3047"/>
                </a:lnTo>
                <a:lnTo>
                  <a:pt x="0" y="8201"/>
                </a:lnTo>
                <a:lnTo>
                  <a:pt x="34" y="13355"/>
                </a:lnTo>
                <a:lnTo>
                  <a:pt x="3206" y="18488"/>
                </a:lnTo>
                <a:lnTo>
                  <a:pt x="8631" y="21600"/>
                </a:lnTo>
                <a:lnTo>
                  <a:pt x="13339" y="21546"/>
                </a:lnTo>
                <a:lnTo>
                  <a:pt x="18103" y="19288"/>
                </a:lnTo>
                <a:lnTo>
                  <a:pt x="21600" y="14069"/>
                </a:lnTo>
                <a:lnTo>
                  <a:pt x="21555" y="8871"/>
                </a:lnTo>
                <a:lnTo>
                  <a:pt x="18282" y="3360"/>
                </a:lnTo>
                <a:lnTo>
                  <a:pt x="12745" y="0"/>
                </a:lnTo>
                <a:close/>
              </a:path>
            </a:pathLst>
          </a:custGeom>
          <a:ln w="3175">
            <a:miter lim="400000"/>
          </a:ln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BBFA9EC0-E5B2-794E-8F31-27652F4D6712}"/>
              </a:ext>
            </a:extLst>
          </p:cNvPr>
          <p:cNvGrpSpPr/>
          <p:nvPr/>
        </p:nvGrpSpPr>
        <p:grpSpPr>
          <a:xfrm>
            <a:off x="3455057" y="1157927"/>
            <a:ext cx="3568556" cy="1282771"/>
            <a:chOff x="2853497" y="2339295"/>
            <a:chExt cx="3568556" cy="128277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7D48BDB-CA9B-4118-DD7B-1F72A180FCE6}"/>
                </a:ext>
              </a:extLst>
            </p:cNvPr>
            <p:cNvGrpSpPr/>
            <p:nvPr/>
          </p:nvGrpSpPr>
          <p:grpSpPr>
            <a:xfrm>
              <a:off x="2853497" y="2339295"/>
              <a:ext cx="3568556" cy="1282771"/>
              <a:chOff x="3645783" y="1660097"/>
              <a:chExt cx="3568556" cy="128277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4D039D4-E653-1AB3-4711-1A9397E7DFF9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66690" y="1733940"/>
                <a:ext cx="2817745" cy="1114861"/>
              </a:xfrm>
              <a:prstGeom prst="rect">
                <a:avLst/>
              </a:prstGeom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8B14443-9903-5B57-2DB0-2D5992C97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27686" y="2099634"/>
                <a:ext cx="1386653" cy="843234"/>
              </a:xfrm>
              <a:prstGeom prst="rect">
                <a:avLst/>
              </a:prstGeom>
            </p:spPr>
          </p:pic>
          <p:sp>
            <p:nvSpPr>
              <p:cNvPr id="35" name="矩形: 圆角 43">
                <a:extLst>
                  <a:ext uri="{FF2B5EF4-FFF2-40B4-BE49-F238E27FC236}">
                    <a16:creationId xmlns:a16="http://schemas.microsoft.com/office/drawing/2014/main" id="{7C5A81CD-B177-BBFA-F78D-E68C805F8AA3}"/>
                  </a:ext>
                </a:extLst>
              </p:cNvPr>
              <p:cNvSpPr/>
              <p:nvPr/>
            </p:nvSpPr>
            <p:spPr>
              <a:xfrm>
                <a:off x="3645783" y="1660097"/>
                <a:ext cx="2805181" cy="441688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大面积高精度辐射体制作</a:t>
                </a:r>
                <a:endParaRPr lang="en-US" altLang="zh-CN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57" name="矩形: 圆角 43">
              <a:extLst>
                <a:ext uri="{FF2B5EF4-FFF2-40B4-BE49-F238E27FC236}">
                  <a16:creationId xmlns:a16="http://schemas.microsoft.com/office/drawing/2014/main" id="{F5E5679F-3312-45C4-A178-939B94215036}"/>
                </a:ext>
              </a:extLst>
            </p:cNvPr>
            <p:cNvSpPr/>
            <p:nvPr/>
          </p:nvSpPr>
          <p:spPr>
            <a:xfrm>
              <a:off x="2964524" y="2897483"/>
              <a:ext cx="1961121" cy="53861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zh-CN" altLang="en-US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面积 </a:t>
              </a:r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&gt;</a:t>
              </a:r>
              <a:r>
                <a:rPr lang="zh-CN" altLang="en-US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0.5</a:t>
              </a:r>
              <a:r>
                <a:rPr lang="zh-CN" altLang="en-US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</a:t>
              </a:r>
              <a:r>
                <a:rPr lang="en-US" altLang="zh-CN" sz="1400" b="1" baseline="30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r>
                <a:rPr lang="zh-CN" altLang="en-US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</a:t>
              </a:r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/>
              </a:r>
              <a:b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</a:br>
              <a:r>
                <a:rPr lang="zh-CN" altLang="en-US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表面粗糙度 </a:t>
              </a:r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&lt;</a:t>
              </a:r>
              <a:r>
                <a:rPr lang="zh-CN" altLang="en-US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r>
                <a:rPr lang="zh-CN" altLang="en-US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sz="1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nm</a:t>
              </a:r>
              <a:endParaRPr lang="zh-CN" altLang="en-US" sz="1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69C0875-5415-1315-AB04-5EB2300DA112}"/>
              </a:ext>
            </a:extLst>
          </p:cNvPr>
          <p:cNvGrpSpPr/>
          <p:nvPr/>
        </p:nvGrpSpPr>
        <p:grpSpPr>
          <a:xfrm>
            <a:off x="1537117" y="3813396"/>
            <a:ext cx="3575606" cy="1145092"/>
            <a:chOff x="1735034" y="3952555"/>
            <a:chExt cx="3575606" cy="114509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BE85AD0-B9A6-148E-3C88-472AD9912C84}"/>
                </a:ext>
              </a:extLst>
            </p:cNvPr>
            <p:cNvGrpSpPr/>
            <p:nvPr/>
          </p:nvGrpSpPr>
          <p:grpSpPr>
            <a:xfrm>
              <a:off x="1735034" y="3952555"/>
              <a:ext cx="2713698" cy="1145092"/>
              <a:chOff x="2874404" y="2413139"/>
              <a:chExt cx="2713698" cy="1145092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9B1E8FB2-1255-4B0A-D58D-65DC47AA82EB}"/>
                  </a:ext>
                </a:extLst>
              </p:cNvPr>
              <p:cNvGrpSpPr/>
              <p:nvPr/>
            </p:nvGrpSpPr>
            <p:grpSpPr>
              <a:xfrm>
                <a:off x="2874404" y="2413139"/>
                <a:ext cx="2713698" cy="1145092"/>
                <a:chOff x="3666690" y="1733941"/>
                <a:chExt cx="2713698" cy="1145092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B4123347-5B7B-9866-DAF3-855F7EF261F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6690" y="1733941"/>
                  <a:ext cx="2713698" cy="1145092"/>
                </a:xfrm>
                <a:prstGeom prst="rect">
                  <a:avLst/>
                </a:prstGeom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</p:pic>
            <p:sp>
              <p:nvSpPr>
                <p:cNvPr id="82" name="矩形: 圆角 43">
                  <a:extLst>
                    <a:ext uri="{FF2B5EF4-FFF2-40B4-BE49-F238E27FC236}">
                      <a16:creationId xmlns:a16="http://schemas.microsoft.com/office/drawing/2014/main" id="{AE9D88E4-6741-4B0D-D113-A66498FB3BB3}"/>
                    </a:ext>
                  </a:extLst>
                </p:cNvPr>
                <p:cNvSpPr/>
                <p:nvPr/>
              </p:nvSpPr>
              <p:spPr>
                <a:xfrm>
                  <a:off x="3687580" y="1750688"/>
                  <a:ext cx="2692808" cy="447598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93B77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93B77">
                      <a:alpha val="2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zh-CN" altLang="en-US" sz="16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高精度定时</a:t>
                  </a:r>
                  <a:r>
                    <a:rPr lang="en-US" altLang="zh-CN" sz="16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ASIC</a:t>
                  </a:r>
                  <a:r>
                    <a:rPr lang="zh-CN" altLang="en-US" sz="16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研发</a:t>
                  </a:r>
                </a:p>
              </p:txBody>
            </p:sp>
          </p:grpSp>
          <p:sp>
            <p:nvSpPr>
              <p:cNvPr id="80" name="矩形: 圆角 43">
                <a:extLst>
                  <a:ext uri="{FF2B5EF4-FFF2-40B4-BE49-F238E27FC236}">
                    <a16:creationId xmlns:a16="http://schemas.microsoft.com/office/drawing/2014/main" id="{D75CECB0-ABFE-1672-5A0B-E766E9BC2824}"/>
                  </a:ext>
                </a:extLst>
              </p:cNvPr>
              <p:cNvSpPr/>
              <p:nvPr/>
            </p:nvSpPr>
            <p:spPr>
              <a:xfrm>
                <a:off x="3044872" y="2929801"/>
                <a:ext cx="1864989" cy="53861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zh-CN" altLang="en-US" sz="14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时间分辨率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&lt;20ps</a:t>
                </a:r>
              </a:p>
            </p:txBody>
          </p:sp>
        </p:grpSp>
        <p:pic>
          <p:nvPicPr>
            <p:cNvPr id="83" name="图片 26">
              <a:extLst>
                <a:ext uri="{FF2B5EF4-FFF2-40B4-BE49-F238E27FC236}">
                  <a16:creationId xmlns:a16="http://schemas.microsoft.com/office/drawing/2014/main" id="{42F9530C-CF82-A517-6062-ACD4D5B6F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4531" y="4405413"/>
              <a:ext cx="559247" cy="61555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3660589-80AC-C414-B440-04099DC99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3064" y="4124234"/>
              <a:ext cx="767576" cy="712749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33660F1-FE5A-23B9-D68E-547E9B88A195}"/>
              </a:ext>
            </a:extLst>
          </p:cNvPr>
          <p:cNvGrpSpPr/>
          <p:nvPr/>
        </p:nvGrpSpPr>
        <p:grpSpPr>
          <a:xfrm>
            <a:off x="155745" y="5122690"/>
            <a:ext cx="2943648" cy="1288517"/>
            <a:chOff x="306850" y="5275839"/>
            <a:chExt cx="2943648" cy="128851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3CEA746-BCEE-18F2-558B-05ADACF2F278}"/>
                </a:ext>
              </a:extLst>
            </p:cNvPr>
            <p:cNvGrpSpPr/>
            <p:nvPr/>
          </p:nvGrpSpPr>
          <p:grpSpPr>
            <a:xfrm>
              <a:off x="306850" y="5275839"/>
              <a:ext cx="2713698" cy="1145092"/>
              <a:chOff x="2874404" y="2413139"/>
              <a:chExt cx="2713698" cy="1145092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80C9747-DF0B-42E6-C72F-A3FF7F875A4B}"/>
                  </a:ext>
                </a:extLst>
              </p:cNvPr>
              <p:cNvGrpSpPr/>
              <p:nvPr/>
            </p:nvGrpSpPr>
            <p:grpSpPr>
              <a:xfrm>
                <a:off x="2874404" y="2413139"/>
                <a:ext cx="2713698" cy="1145092"/>
                <a:chOff x="3666690" y="1733941"/>
                <a:chExt cx="2713698" cy="1145092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8894B88A-8582-F063-5765-596CF834E42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6690" y="1733941"/>
                  <a:ext cx="2713698" cy="1145092"/>
                </a:xfrm>
                <a:prstGeom prst="rect">
                  <a:avLst/>
                </a:prstGeom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</p:pic>
            <p:sp>
              <p:nvSpPr>
                <p:cNvPr id="94" name="矩形: 圆角 43">
                  <a:extLst>
                    <a:ext uri="{FF2B5EF4-FFF2-40B4-BE49-F238E27FC236}">
                      <a16:creationId xmlns:a16="http://schemas.microsoft.com/office/drawing/2014/main" id="{14C1DEF8-CEDE-6D41-36BA-D48802C6C6F0}"/>
                    </a:ext>
                  </a:extLst>
                </p:cNvPr>
                <p:cNvSpPr/>
                <p:nvPr/>
              </p:nvSpPr>
              <p:spPr>
                <a:xfrm>
                  <a:off x="3666690" y="1733941"/>
                  <a:ext cx="2713698" cy="45915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93B77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93B77">
                      <a:alpha val="2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zh-CN" altLang="en-US" sz="16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多维成像型</a:t>
                  </a:r>
                  <a:r>
                    <a:rPr lang="en-US" altLang="zh-CN" sz="16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PID</a:t>
                  </a:r>
                  <a:r>
                    <a:rPr lang="zh-CN" altLang="en-US" sz="16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算法开发</a:t>
                  </a:r>
                </a:p>
              </p:txBody>
            </p:sp>
          </p:grpSp>
          <p:sp>
            <p:nvSpPr>
              <p:cNvPr id="92" name="矩形: 圆角 43">
                <a:extLst>
                  <a:ext uri="{FF2B5EF4-FFF2-40B4-BE49-F238E27FC236}">
                    <a16:creationId xmlns:a16="http://schemas.microsoft.com/office/drawing/2014/main" id="{A4DD3532-17AA-4CF8-EC50-9CDD0451E9CF}"/>
                  </a:ext>
                </a:extLst>
              </p:cNvPr>
              <p:cNvSpPr/>
              <p:nvPr/>
            </p:nvSpPr>
            <p:spPr>
              <a:xfrm>
                <a:off x="2989681" y="2909904"/>
                <a:ext cx="1493083" cy="53861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l-GR" altLang="zh-CN" sz="14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𝜋/Κ &gt; 4𝜎 </a:t>
                </a:r>
                <a:r>
                  <a:rPr lang="zh-CN" altLang="en-US" sz="14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分辨 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@</a:t>
                </a:r>
                <a:r>
                  <a:rPr lang="zh-CN" altLang="en-US" sz="14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</a:t>
                </a:r>
                <a:r>
                  <a:rPr lang="zh-CN" altLang="en-US" sz="14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GeV/c</a:t>
                </a:r>
              </a:p>
            </p:txBody>
          </p:sp>
        </p:grpSp>
        <p:pic>
          <p:nvPicPr>
            <p:cNvPr id="95" name="图片 6">
              <a:extLst>
                <a:ext uri="{FF2B5EF4-FFF2-40B4-BE49-F238E27FC236}">
                  <a16:creationId xmlns:a16="http://schemas.microsoft.com/office/drawing/2014/main" id="{9C2801C4-A164-1012-08A9-EE1AAC042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9525" y="5747732"/>
              <a:ext cx="1370973" cy="816624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1B1B3D7-0AA5-3335-649E-E26E4E94A0DC}"/>
              </a:ext>
            </a:extLst>
          </p:cNvPr>
          <p:cNvGrpSpPr/>
          <p:nvPr/>
        </p:nvGrpSpPr>
        <p:grpSpPr>
          <a:xfrm>
            <a:off x="2775236" y="2549893"/>
            <a:ext cx="3576508" cy="1185777"/>
            <a:chOff x="2618939" y="2256414"/>
            <a:chExt cx="3576508" cy="118577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1B7FB91-0DF8-7210-63C7-8900C9EB3A06}"/>
                </a:ext>
              </a:extLst>
            </p:cNvPr>
            <p:cNvGrpSpPr/>
            <p:nvPr/>
          </p:nvGrpSpPr>
          <p:grpSpPr>
            <a:xfrm>
              <a:off x="2629281" y="2256414"/>
              <a:ext cx="3566166" cy="1185777"/>
              <a:chOff x="2799298" y="2480001"/>
              <a:chExt cx="3566166" cy="1185777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C07481D-DE25-57FB-0420-F34764B4353F}"/>
                  </a:ext>
                </a:extLst>
              </p:cNvPr>
              <p:cNvGrpSpPr/>
              <p:nvPr/>
            </p:nvGrpSpPr>
            <p:grpSpPr>
              <a:xfrm>
                <a:off x="2799298" y="2480001"/>
                <a:ext cx="2916085" cy="1172586"/>
                <a:chOff x="2874404" y="2413139"/>
                <a:chExt cx="2916085" cy="1172586"/>
              </a:xfrm>
            </p:grpSpPr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06ED7084-6B3B-63C9-4CC5-924963F2C61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4404" y="2413139"/>
                  <a:ext cx="2916085" cy="1172586"/>
                </a:xfrm>
                <a:prstGeom prst="rect">
                  <a:avLst/>
                </a:prstGeom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</p:pic>
            <p:sp>
              <p:nvSpPr>
                <p:cNvPr id="65" name="矩形: 圆角 43">
                  <a:extLst>
                    <a:ext uri="{FF2B5EF4-FFF2-40B4-BE49-F238E27FC236}">
                      <a16:creationId xmlns:a16="http://schemas.microsoft.com/office/drawing/2014/main" id="{6BC10587-5289-FF52-6ED9-553D988A1129}"/>
                    </a:ext>
                  </a:extLst>
                </p:cNvPr>
                <p:cNvSpPr/>
                <p:nvPr/>
              </p:nvSpPr>
              <p:spPr>
                <a:xfrm>
                  <a:off x="2949937" y="2944005"/>
                  <a:ext cx="2467568" cy="538610"/>
                </a:xfrm>
                <a:prstGeom prst="roundRect">
                  <a:avLst>
                    <a:gd name="adj" fmla="val 0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zh-CN" altLang="en-US" sz="1400" b="1" dirty="0">
                      <a:solidFill>
                        <a:schemeClr val="tx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单光子时间分辨</a:t>
                  </a:r>
                  <a:r>
                    <a:rPr lang="en-US" altLang="zh-CN" sz="1400" b="1" dirty="0">
                      <a:solidFill>
                        <a:schemeClr val="tx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&lt;45ps</a:t>
                  </a:r>
                  <a:br>
                    <a:rPr lang="en-US" altLang="zh-CN" sz="1400" b="1" dirty="0">
                      <a:solidFill>
                        <a:schemeClr val="tx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</a:br>
                  <a:r>
                    <a:rPr lang="zh-CN" altLang="en-US" sz="1400" b="1" dirty="0">
                      <a:solidFill>
                        <a:schemeClr val="tx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承受累积电荷 </a:t>
                  </a:r>
                  <a:r>
                    <a:rPr lang="en-US" altLang="zh-CN" sz="1400" b="1" dirty="0">
                      <a:solidFill>
                        <a:schemeClr val="tx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&gt;20 C/cm</a:t>
                  </a:r>
                  <a:r>
                    <a:rPr lang="en-US" altLang="zh-CN" sz="1400" b="1" baseline="30000" dirty="0">
                      <a:solidFill>
                        <a:schemeClr val="tx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2</a:t>
                  </a:r>
                </a:p>
              </p:txBody>
            </p:sp>
          </p:grp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C6F03B75-8EB7-A893-56A9-51D44124F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5001" y="3112140"/>
                <a:ext cx="694217" cy="553638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66A24B52-30F0-76C6-BFA5-0F9F28C16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76478" y="2705279"/>
                <a:ext cx="688986" cy="652723"/>
              </a:xfrm>
              <a:prstGeom prst="rect">
                <a:avLst/>
              </a:prstGeom>
            </p:spPr>
          </p:pic>
        </p:grpSp>
        <p:sp>
          <p:nvSpPr>
            <p:cNvPr id="99" name="矩形: 圆角 43">
              <a:extLst>
                <a:ext uri="{FF2B5EF4-FFF2-40B4-BE49-F238E27FC236}">
                  <a16:creationId xmlns:a16="http://schemas.microsoft.com/office/drawing/2014/main" id="{2712633A-52EE-D982-6E6B-B116F7DEFCBC}"/>
                </a:ext>
              </a:extLst>
            </p:cNvPr>
            <p:cNvSpPr/>
            <p:nvPr/>
          </p:nvSpPr>
          <p:spPr>
            <a:xfrm>
              <a:off x="2618939" y="2286322"/>
              <a:ext cx="2916085" cy="441688"/>
            </a:xfrm>
            <a:prstGeom prst="roundRect">
              <a:avLst>
                <a:gd name="adj" fmla="val 0"/>
              </a:avLst>
            </a:prstGeom>
            <a:solidFill>
              <a:srgbClr val="093B77"/>
            </a:solidFill>
            <a:ln>
              <a:noFill/>
            </a:ln>
            <a:effectLst>
              <a:outerShdw blurRad="50800" dist="38100" dir="2700000" algn="tl" rotWithShape="0">
                <a:srgbClr val="093B77">
                  <a:alpha val="2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zh-CN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长寿命国产</a:t>
              </a:r>
              <a:r>
                <a:rPr lang="en-US" altLang="zh-CN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MCP-PMT</a:t>
              </a:r>
              <a:r>
                <a:rPr lang="zh-CN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研发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A9EC68-4762-785B-D88F-8D2928F51C50}"/>
              </a:ext>
            </a:extLst>
          </p:cNvPr>
          <p:cNvGrpSpPr/>
          <p:nvPr/>
        </p:nvGrpSpPr>
        <p:grpSpPr>
          <a:xfrm>
            <a:off x="4340281" y="1008459"/>
            <a:ext cx="7530873" cy="5431136"/>
            <a:chOff x="4572227" y="868236"/>
            <a:chExt cx="7530873" cy="5431136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5C2D191A-A75F-4598-88ED-3F124A167EB3}"/>
                </a:ext>
              </a:extLst>
            </p:cNvPr>
            <p:cNvSpPr/>
            <p:nvPr/>
          </p:nvSpPr>
          <p:spPr>
            <a:xfrm>
              <a:off x="4572227" y="5351997"/>
              <a:ext cx="7457987" cy="947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22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攻克算法、辐射体、电子学、光电器件等多项</a:t>
              </a:r>
              <a:r>
                <a:rPr lang="zh-CN" altLang="en-US" sz="22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关键技术</a:t>
              </a:r>
              <a:endParaRPr lang="en-US" altLang="zh-CN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342900" indent="-34290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22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性能在同类探测器中达到</a:t>
              </a:r>
              <a:r>
                <a:rPr lang="zh-CN" altLang="en-US" sz="22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国际领先水平</a:t>
              </a:r>
              <a:r>
                <a:rPr lang="zh-CN" altLang="en-US" sz="22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，满足项目需求</a:t>
              </a:r>
              <a:endParaRPr lang="en-US" altLang="zh-CN" sz="2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5D2CDFC-91DA-BAF5-2478-8FFFA94B669C}"/>
                </a:ext>
              </a:extLst>
            </p:cNvPr>
            <p:cNvGrpSpPr/>
            <p:nvPr/>
          </p:nvGrpSpPr>
          <p:grpSpPr>
            <a:xfrm>
              <a:off x="8840305" y="868236"/>
              <a:ext cx="3262795" cy="2194179"/>
              <a:chOff x="8778304" y="891966"/>
              <a:chExt cx="3262795" cy="2194179"/>
            </a:xfrm>
          </p:grpSpPr>
          <p:sp>
            <p:nvSpPr>
              <p:cNvPr id="69" name="矩形: 圆角 3">
                <a:extLst>
                  <a:ext uri="{FF2B5EF4-FFF2-40B4-BE49-F238E27FC236}">
                    <a16:creationId xmlns:a16="http://schemas.microsoft.com/office/drawing/2014/main" id="{35EC87F7-96B0-3E2C-F51B-627BD97ABA52}"/>
                  </a:ext>
                </a:extLst>
              </p:cNvPr>
              <p:cNvSpPr/>
              <p:nvPr/>
            </p:nvSpPr>
            <p:spPr>
              <a:xfrm>
                <a:off x="8778306" y="891966"/>
                <a:ext cx="3241886" cy="2139963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74" name="矩形: 圆角 43">
                <a:extLst>
                  <a:ext uri="{FF2B5EF4-FFF2-40B4-BE49-F238E27FC236}">
                    <a16:creationId xmlns:a16="http://schemas.microsoft.com/office/drawing/2014/main" id="{5371C430-8A99-4FCF-3B89-8FD0BA560404}"/>
                  </a:ext>
                </a:extLst>
              </p:cNvPr>
              <p:cNvSpPr/>
              <p:nvPr/>
            </p:nvSpPr>
            <p:spPr>
              <a:xfrm>
                <a:off x="8778304" y="977155"/>
                <a:ext cx="3241887" cy="506896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A8555D78-5B07-4559-8ECC-9A18C9BFC5F0}"/>
                  </a:ext>
                </a:extLst>
              </p:cNvPr>
              <p:cNvPicPr/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853539" y="1481833"/>
                <a:ext cx="3114674" cy="160431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75" name="文本框 45">
                <a:extLst>
                  <a:ext uri="{FF2B5EF4-FFF2-40B4-BE49-F238E27FC236}">
                    <a16:creationId xmlns:a16="http://schemas.microsoft.com/office/drawing/2014/main" id="{321D24CB-7788-5351-8192-F3AB88E6486A}"/>
                  </a:ext>
                </a:extLst>
              </p:cNvPr>
              <p:cNvSpPr txBox="1"/>
              <p:nvPr/>
            </p:nvSpPr>
            <p:spPr>
              <a:xfrm>
                <a:off x="8778306" y="1002169"/>
                <a:ext cx="326279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样机集成和束流联测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矩形 42">
                    <a:extLst>
                      <a:ext uri="{FF2B5EF4-FFF2-40B4-BE49-F238E27FC236}">
                        <a16:creationId xmlns:a16="http://schemas.microsoft.com/office/drawing/2014/main" id="{CDDA3C00-C82F-6E36-BDE8-D33218A2F340}"/>
                      </a:ext>
                    </a:extLst>
                  </p:cNvPr>
                  <p:cNvSpPr/>
                  <p:nvPr/>
                </p:nvSpPr>
                <p:spPr>
                  <a:xfrm>
                    <a:off x="9188698" y="1953230"/>
                    <a:ext cx="2660857" cy="369332"/>
                  </a:xfrm>
                  <a:prstGeom prst="rect">
                    <a:avLst/>
                  </a:prstGeom>
                  <a:solidFill>
                    <a:schemeClr val="bg1">
                      <a:alpha val="75000"/>
                    </a:schemeClr>
                  </a:solidFill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kumimoji="1" lang="zh-CN" altLang="en-US" dirty="0" smtClean="0">
                            <a:solidFill>
                              <a:schemeClr val="bg1"/>
                            </a:solidFill>
                            <a:effectLst>
                              <a:glow rad="88900">
                                <a:srgbClr val="093B77"/>
                              </a:glo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1" lang="en-US" altLang="zh-CN" dirty="0">
                            <a:solidFill>
                              <a:schemeClr val="bg1"/>
                            </a:solidFill>
                            <a:effectLst>
                              <a:glow rad="88900">
                                <a:srgbClr val="093B77"/>
                              </a:glo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dirty="0">
                            <a:solidFill>
                              <a:schemeClr val="bg1"/>
                            </a:solidFill>
                            <a:effectLst>
                              <a:glow rad="88900">
                                <a:srgbClr val="093B77"/>
                              </a:glow>
                            </a:effectLst>
                            <a:latin typeface="Cambria Math" panose="02040503050406030204" pitchFamily="18" charset="0"/>
                          </a:rPr>
                          <m:t>𝐩</m:t>
                        </m:r>
                      </m:oMath>
                    </a14:m>
                    <a:r>
                      <a:rPr kumimoji="1" lang="en-US" altLang="zh-CN" dirty="0">
                        <a:solidFill>
                          <a:schemeClr val="bg1"/>
                        </a:solidFill>
                        <a:effectLst>
                          <a:glow rad="88900">
                            <a:srgbClr val="093B77"/>
                          </a:glo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kumimoji="1" lang="en-US" altLang="zh-CN" dirty="0">
                            <a:solidFill>
                              <a:schemeClr val="bg1"/>
                            </a:solidFill>
                            <a:effectLst>
                              <a:glow rad="88900">
                                <a:srgbClr val="093B77"/>
                              </a:glow>
                            </a:effectLst>
                            <a:latin typeface="Cambria Math" panose="02040503050406030204" pitchFamily="18" charset="0"/>
                          </a:rPr>
                          <m:t>4.</m:t>
                        </m:r>
                        <m:r>
                          <a:rPr kumimoji="1" lang="en-US" altLang="zh-CN" dirty="0">
                            <a:solidFill>
                              <a:schemeClr val="bg1"/>
                            </a:solidFill>
                            <a:effectLst>
                              <a:glow rad="88900">
                                <a:srgbClr val="093B77"/>
                              </a:glow>
                            </a:effectLst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kumimoji="1" lang="en-US" altLang="zh-CN" dirty="0">
                            <a:solidFill>
                              <a:schemeClr val="bg1"/>
                            </a:solidFill>
                            <a:effectLst>
                              <a:glow rad="88900">
                                <a:srgbClr val="093B77"/>
                              </a:glow>
                            </a:effectLst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a14:m>
                    <a:r>
                      <a:rPr kumimoji="1" lang="zh-CN" altLang="en-US" dirty="0">
                        <a:solidFill>
                          <a:schemeClr val="bg1"/>
                        </a:solidFill>
                        <a:effectLst>
                          <a:glow rad="88900">
                            <a:srgbClr val="093B77"/>
                          </a:glo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分辨</a:t>
                    </a:r>
                    <a:r>
                      <a:rPr kumimoji="1" lang="en-US" altLang="zh-CN" dirty="0">
                        <a:solidFill>
                          <a:schemeClr val="bg1"/>
                        </a:solidFill>
                        <a:effectLst>
                          <a:glow rad="88900">
                            <a:srgbClr val="093B77"/>
                          </a:glo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rPr>
                      <a:t>@</a:t>
                    </a:r>
                    <a14:m>
                      <m:oMath xmlns:m="http://schemas.openxmlformats.org/officeDocument/2006/math">
                        <m:r>
                          <a:rPr kumimoji="1" lang="en-US" altLang="zh-CN" dirty="0">
                            <a:solidFill>
                              <a:schemeClr val="bg1"/>
                            </a:solidFill>
                            <a:effectLst>
                              <a:glow rad="88900">
                                <a:srgbClr val="093B77"/>
                              </a:glow>
                            </a:effectLst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a:rPr kumimoji="1" lang="en-US" altLang="zh-CN" dirty="0">
                            <a:solidFill>
                              <a:schemeClr val="bg1"/>
                            </a:solidFill>
                            <a:effectLst>
                              <a:glow rad="88900">
                                <a:srgbClr val="093B77"/>
                              </a:glow>
                            </a:effectLst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kumimoji="1" lang="en-US" altLang="zh-CN" dirty="0">
                            <a:solidFill>
                              <a:schemeClr val="bg1"/>
                            </a:solidFill>
                            <a:effectLst>
                              <a:glow rad="88900">
                                <a:srgbClr val="093B77"/>
                              </a:glo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dirty="0">
                            <a:solidFill>
                              <a:schemeClr val="bg1"/>
                            </a:solidFill>
                            <a:effectLst>
                              <a:glow rad="88900">
                                <a:srgbClr val="093B77"/>
                              </a:glow>
                            </a:effectLst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a14:m>
                    <a:endParaRPr kumimoji="1" lang="zh-CN" altLang="en-US" dirty="0">
                      <a:solidFill>
                        <a:schemeClr val="bg1"/>
                      </a:solidFill>
                      <a:effectLst>
                        <a:glow rad="88900">
                          <a:srgbClr val="093B77"/>
                        </a:glow>
                      </a:effectLst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72" name="矩形 42">
                    <a:extLst>
                      <a:ext uri="{FF2B5EF4-FFF2-40B4-BE49-F238E27FC236}">
                        <a16:creationId xmlns:a16="http://schemas.microsoft.com/office/drawing/2014/main" id="{CDDA3C00-C82F-6E36-BDE8-D33218A2F3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8698" y="1953230"/>
                    <a:ext cx="2660857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t="-20690" b="-37931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6CD298-E464-BDE0-E353-9DF0DE17F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5655" y="3179652"/>
              <a:ext cx="4714536" cy="2159319"/>
            </a:xfrm>
            <a:prstGeom prst="rect">
              <a:avLst/>
            </a:prstGeom>
          </p:spPr>
        </p:pic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19912" y="0"/>
            <a:ext cx="10762488" cy="804672"/>
          </a:xfrm>
        </p:spPr>
        <p:txBody>
          <a:bodyPr/>
          <a:lstStyle/>
          <a:p>
            <a:r>
              <a:rPr lang="zh-CN" altLang="en-US" dirty="0"/>
              <a:t>关键技术突破：高精度粒子鉴别探测器</a:t>
            </a:r>
          </a:p>
        </p:txBody>
      </p:sp>
    </p:spTree>
    <p:extLst>
      <p:ext uri="{BB962C8B-B14F-4D97-AF65-F5344CB8AC3E}">
        <p14:creationId xmlns:p14="http://schemas.microsoft.com/office/powerpoint/2010/main" val="20877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0DBE5F-CF80-6DB6-FF93-D118C10736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36" y="846506"/>
            <a:ext cx="5059325" cy="5008732"/>
          </a:xfrm>
          <a:prstGeom prst="rect">
            <a:avLst/>
          </a:prstGeom>
        </p:spPr>
      </p:pic>
      <p:pic>
        <p:nvPicPr>
          <p:cNvPr id="10" name="磁铁和超导-Color.pdf" descr="磁铁和超导-Color.pdf">
            <a:extLst>
              <a:ext uri="{FF2B5EF4-FFF2-40B4-BE49-F238E27FC236}">
                <a16:creationId xmlns:a16="http://schemas.microsoft.com/office/drawing/2014/main" id="{3B31AD32-0DF2-11CA-7800-624D783468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6" y="786176"/>
            <a:ext cx="2905872" cy="2880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3" h="21370" extrusionOk="0">
                <a:moveTo>
                  <a:pt x="10522" y="4"/>
                </a:moveTo>
                <a:cubicBezTo>
                  <a:pt x="9390" y="30"/>
                  <a:pt x="8268" y="190"/>
                  <a:pt x="7179" y="472"/>
                </a:cubicBezTo>
                <a:lnTo>
                  <a:pt x="5047" y="1143"/>
                </a:lnTo>
                <a:cubicBezTo>
                  <a:pt x="4351" y="1335"/>
                  <a:pt x="3676" y="1598"/>
                  <a:pt x="3034" y="1932"/>
                </a:cubicBezTo>
                <a:cubicBezTo>
                  <a:pt x="1883" y="2531"/>
                  <a:pt x="852" y="3346"/>
                  <a:pt x="0" y="4328"/>
                </a:cubicBezTo>
                <a:lnTo>
                  <a:pt x="131" y="17399"/>
                </a:lnTo>
                <a:cubicBezTo>
                  <a:pt x="2240" y="20084"/>
                  <a:pt x="5533" y="21560"/>
                  <a:pt x="8940" y="21350"/>
                </a:cubicBezTo>
                <a:cubicBezTo>
                  <a:pt x="11169" y="21213"/>
                  <a:pt x="13289" y="20344"/>
                  <a:pt x="14976" y="18880"/>
                </a:cubicBezTo>
                <a:cubicBezTo>
                  <a:pt x="15529" y="18577"/>
                  <a:pt x="16058" y="18230"/>
                  <a:pt x="16556" y="17841"/>
                </a:cubicBezTo>
                <a:cubicBezTo>
                  <a:pt x="17126" y="17396"/>
                  <a:pt x="17654" y="16900"/>
                  <a:pt x="18133" y="16357"/>
                </a:cubicBezTo>
                <a:cubicBezTo>
                  <a:pt x="18834" y="15580"/>
                  <a:pt x="19440" y="14733"/>
                  <a:pt x="19944" y="13834"/>
                </a:cubicBezTo>
                <a:cubicBezTo>
                  <a:pt x="20487" y="12866"/>
                  <a:pt x="20913" y="11834"/>
                  <a:pt x="21156" y="10749"/>
                </a:cubicBezTo>
                <a:cubicBezTo>
                  <a:pt x="21600" y="8763"/>
                  <a:pt x="21415" y="6648"/>
                  <a:pt x="20411" y="4823"/>
                </a:cubicBezTo>
                <a:cubicBezTo>
                  <a:pt x="19455" y="3085"/>
                  <a:pt x="17847" y="1828"/>
                  <a:pt x="16030" y="1037"/>
                </a:cubicBezTo>
                <a:cubicBezTo>
                  <a:pt x="14296" y="282"/>
                  <a:pt x="12411" y="-40"/>
                  <a:pt x="10522" y="4"/>
                </a:cubicBezTo>
                <a:close/>
              </a:path>
            </a:pathLst>
          </a:custGeom>
          <a:ln w="3175" cap="flat">
            <a:noFill/>
            <a:miter lim="400000"/>
          </a:ln>
          <a:effectLst>
            <a:outerShdw blurRad="177800" dist="17451" dir="5400000" rotWithShape="0">
              <a:srgbClr val="FFFFFF"/>
            </a:outerShdw>
          </a:effectLst>
        </p:spPr>
      </p:pic>
      <p:pic>
        <p:nvPicPr>
          <p:cNvPr id="11" name="Screenshot 2023-08-16 at 12.16.23.png" descr="Screenshot 2023-08-16 at 12.16.23.png">
            <a:extLst>
              <a:ext uri="{FF2B5EF4-FFF2-40B4-BE49-F238E27FC236}">
                <a16:creationId xmlns:a16="http://schemas.microsoft.com/office/drawing/2014/main" id="{0F4A19C8-5F4F-B6F6-82D0-DE8AF7C09D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25000"/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952" y="1262893"/>
            <a:ext cx="1927625" cy="1941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482" extrusionOk="0">
                <a:moveTo>
                  <a:pt x="14018" y="0"/>
                </a:moveTo>
                <a:lnTo>
                  <a:pt x="8572" y="1084"/>
                </a:lnTo>
                <a:lnTo>
                  <a:pt x="7136" y="1392"/>
                </a:lnTo>
                <a:lnTo>
                  <a:pt x="2574" y="4053"/>
                </a:lnTo>
                <a:lnTo>
                  <a:pt x="0" y="8593"/>
                </a:lnTo>
                <a:lnTo>
                  <a:pt x="58" y="13295"/>
                </a:lnTo>
                <a:lnTo>
                  <a:pt x="2681" y="18116"/>
                </a:lnTo>
                <a:lnTo>
                  <a:pt x="7229" y="20869"/>
                </a:lnTo>
                <a:cubicBezTo>
                  <a:pt x="8735" y="21414"/>
                  <a:pt x="10350" y="21600"/>
                  <a:pt x="11942" y="21409"/>
                </a:cubicBezTo>
                <a:cubicBezTo>
                  <a:pt x="13051" y="21276"/>
                  <a:pt x="14132" y="20961"/>
                  <a:pt x="15139" y="20482"/>
                </a:cubicBezTo>
                <a:cubicBezTo>
                  <a:pt x="16050" y="20049"/>
                  <a:pt x="16892" y="19489"/>
                  <a:pt x="17637" y="18814"/>
                </a:cubicBezTo>
                <a:lnTo>
                  <a:pt x="20456" y="16285"/>
                </a:lnTo>
                <a:cubicBezTo>
                  <a:pt x="21203" y="14780"/>
                  <a:pt x="21590" y="13127"/>
                  <a:pt x="21594" y="11451"/>
                </a:cubicBezTo>
                <a:cubicBezTo>
                  <a:pt x="21600" y="8981"/>
                  <a:pt x="20777" y="6593"/>
                  <a:pt x="19367" y="4553"/>
                </a:cubicBezTo>
                <a:cubicBezTo>
                  <a:pt x="18017" y="2601"/>
                  <a:pt x="16173" y="1030"/>
                  <a:pt x="1401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miter lim="400000"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1F67FC3-1456-5589-F7D9-350F24B799DA}"/>
              </a:ext>
            </a:extLst>
          </p:cNvPr>
          <p:cNvGrpSpPr/>
          <p:nvPr/>
        </p:nvGrpSpPr>
        <p:grpSpPr>
          <a:xfrm>
            <a:off x="5139477" y="992491"/>
            <a:ext cx="6838923" cy="5419350"/>
            <a:chOff x="5139477" y="992491"/>
            <a:chExt cx="6838923" cy="54193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5D454D-3849-A478-794A-6B98370A2152}"/>
                </a:ext>
              </a:extLst>
            </p:cNvPr>
            <p:cNvGrpSpPr/>
            <p:nvPr/>
          </p:nvGrpSpPr>
          <p:grpSpPr>
            <a:xfrm>
              <a:off x="8559846" y="992491"/>
              <a:ext cx="3396714" cy="1833503"/>
              <a:chOff x="8165288" y="949585"/>
              <a:chExt cx="3396714" cy="1833503"/>
            </a:xfrm>
          </p:grpSpPr>
          <p:sp>
            <p:nvSpPr>
              <p:cNvPr id="41" name="矩形: 圆角 3">
                <a:extLst>
                  <a:ext uri="{FF2B5EF4-FFF2-40B4-BE49-F238E27FC236}">
                    <a16:creationId xmlns:a16="http://schemas.microsoft.com/office/drawing/2014/main" id="{93CD9ABB-54D6-FF99-9E22-5FE002064CBD}"/>
                  </a:ext>
                </a:extLst>
              </p:cNvPr>
              <p:cNvSpPr/>
              <p:nvPr/>
            </p:nvSpPr>
            <p:spPr>
              <a:xfrm>
                <a:off x="8165288" y="949585"/>
                <a:ext cx="3396714" cy="1833503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42" name="矩形: 圆角 43">
                <a:extLst>
                  <a:ext uri="{FF2B5EF4-FFF2-40B4-BE49-F238E27FC236}">
                    <a16:creationId xmlns:a16="http://schemas.microsoft.com/office/drawing/2014/main" id="{0D15BE90-7306-DA58-F47F-F409B09374A9}"/>
                  </a:ext>
                </a:extLst>
              </p:cNvPr>
              <p:cNvSpPr/>
              <p:nvPr/>
            </p:nvSpPr>
            <p:spPr>
              <a:xfrm>
                <a:off x="8165288" y="1034774"/>
                <a:ext cx="3396714" cy="506896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43" name="文本框 45">
                <a:extLst>
                  <a:ext uri="{FF2B5EF4-FFF2-40B4-BE49-F238E27FC236}">
                    <a16:creationId xmlns:a16="http://schemas.microsoft.com/office/drawing/2014/main" id="{5320A512-ADD7-D908-5974-EE2BE16D90E9}"/>
                  </a:ext>
                </a:extLst>
              </p:cNvPr>
              <p:cNvSpPr txBox="1"/>
              <p:nvPr/>
            </p:nvSpPr>
            <p:spPr>
              <a:xfrm>
                <a:off x="8462064" y="1059788"/>
                <a:ext cx="272382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样机集成和束流联测</a:t>
                </a:r>
              </a:p>
            </p:txBody>
          </p: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17C930BF-CE79-4093-A474-58B4A6B60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97236" y="1567619"/>
                <a:ext cx="1687380" cy="1036819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FCD5CB00-4530-4245-8D4D-647680417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09820" y="1591896"/>
                <a:ext cx="1478739" cy="975136"/>
              </a:xfrm>
              <a:prstGeom prst="rect">
                <a:avLst/>
              </a:prstGeom>
            </p:spPr>
          </p:pic>
        </p:grpSp>
        <p:sp>
          <p:nvSpPr>
            <p:cNvPr id="25" name="矩形 21">
              <a:extLst>
                <a:ext uri="{FF2B5EF4-FFF2-40B4-BE49-F238E27FC236}">
                  <a16:creationId xmlns:a16="http://schemas.microsoft.com/office/drawing/2014/main" id="{4D80CEDC-431A-3792-EEBD-667E27A82037}"/>
                </a:ext>
              </a:extLst>
            </p:cNvPr>
            <p:cNvSpPr/>
            <p:nvPr/>
          </p:nvSpPr>
          <p:spPr>
            <a:xfrm>
              <a:off x="5139477" y="5464466"/>
              <a:ext cx="6838923" cy="947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22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在</a:t>
              </a:r>
              <a:r>
                <a:rPr lang="en-US" altLang="zh-CN" sz="22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MHz</a:t>
              </a:r>
              <a:r>
                <a:rPr lang="zh-CN" altLang="en-US" sz="22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本底事例率下实现高精度能量、时间的测量</a:t>
              </a:r>
            </a:p>
            <a:p>
              <a:pPr marL="342900" indent="-34290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22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性能达到</a:t>
              </a:r>
              <a:r>
                <a:rPr lang="zh-CN" altLang="en-US" sz="22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国际领先水平</a:t>
              </a:r>
              <a:r>
                <a:rPr lang="zh-CN" altLang="en-US" sz="22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，满足项目需求</a:t>
              </a:r>
              <a:endParaRPr lang="en-US" altLang="zh-CN" sz="2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FB2D3BA-1F08-096C-99AA-8DE24A564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0023" y="3006374"/>
              <a:ext cx="1920152" cy="229209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9A3E8233-AA3F-4A12-6F47-24026679D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1782" y="3339383"/>
              <a:ext cx="2341215" cy="16310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645EDF-67BC-64BF-FBB3-519C602B1A7C}"/>
              </a:ext>
            </a:extLst>
          </p:cNvPr>
          <p:cNvGrpSpPr/>
          <p:nvPr/>
        </p:nvGrpSpPr>
        <p:grpSpPr>
          <a:xfrm>
            <a:off x="3973635" y="1119784"/>
            <a:ext cx="2543014" cy="1438193"/>
            <a:chOff x="3612450" y="1147171"/>
            <a:chExt cx="2543014" cy="143819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9E23307-4B3E-A949-AFDB-A4FD51860A4C}"/>
                </a:ext>
              </a:extLst>
            </p:cNvPr>
            <p:cNvGrpSpPr/>
            <p:nvPr/>
          </p:nvGrpSpPr>
          <p:grpSpPr>
            <a:xfrm>
              <a:off x="3612450" y="1147171"/>
              <a:ext cx="2543014" cy="1438193"/>
              <a:chOff x="4303196" y="2948003"/>
              <a:chExt cx="2543014" cy="1438193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B2401D5-5882-5C1B-E684-0FCBFBB7FF0A}"/>
                  </a:ext>
                </a:extLst>
              </p:cNvPr>
              <p:cNvGrpSpPr/>
              <p:nvPr/>
            </p:nvGrpSpPr>
            <p:grpSpPr>
              <a:xfrm>
                <a:off x="4303196" y="2948003"/>
                <a:ext cx="2191244" cy="1438193"/>
                <a:chOff x="3666690" y="1697136"/>
                <a:chExt cx="2191244" cy="1438193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18D04892-7B7D-9AFF-9D97-19CD0E121C7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6690" y="1733940"/>
                  <a:ext cx="2191244" cy="1401389"/>
                </a:xfrm>
                <a:prstGeom prst="rect">
                  <a:avLst/>
                </a:prstGeom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</p:pic>
            <p:sp>
              <p:nvSpPr>
                <p:cNvPr id="56" name="矩形: 圆角 43">
                  <a:extLst>
                    <a:ext uri="{FF2B5EF4-FFF2-40B4-BE49-F238E27FC236}">
                      <a16:creationId xmlns:a16="http://schemas.microsoft.com/office/drawing/2014/main" id="{FB800071-BBC0-24A6-C8E2-E8D409CEDB7F}"/>
                    </a:ext>
                  </a:extLst>
                </p:cNvPr>
                <p:cNvSpPr/>
                <p:nvPr/>
              </p:nvSpPr>
              <p:spPr>
                <a:xfrm>
                  <a:off x="3679254" y="1697136"/>
                  <a:ext cx="2178680" cy="441688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93B77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93B77">
                      <a:alpha val="2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zh-CN" altLang="en-US" sz="16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晶体高光产额优化</a:t>
                  </a:r>
                </a:p>
              </p:txBody>
            </p:sp>
          </p:grp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040CA5E-D42D-34DF-3999-5A24345D7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07352" y="3670268"/>
                <a:ext cx="1009142" cy="617842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D6674C49-133C-972C-9983-C03EE92F7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1735" y="3667985"/>
                <a:ext cx="784383" cy="713076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FABD6BEA-D2F9-40C4-7F14-08F756028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43104" y="3073421"/>
                <a:ext cx="403106" cy="1243960"/>
              </a:xfrm>
              <a:prstGeom prst="rect">
                <a:avLst/>
              </a:prstGeom>
            </p:spPr>
          </p:pic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34FB2E7-FA0B-4102-95FF-B95E857B1623}"/>
                </a:ext>
              </a:extLst>
            </p:cNvPr>
            <p:cNvSpPr/>
            <p:nvPr/>
          </p:nvSpPr>
          <p:spPr>
            <a:xfrm>
              <a:off x="3644123" y="1694863"/>
              <a:ext cx="21499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zh-CN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高光输出</a:t>
              </a:r>
              <a:r>
                <a:rPr lang="en-US" altLang="zh-CN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&gt;200 pe/MeV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D4EB02-082A-7E21-BBFE-6BDDE55415E4}"/>
              </a:ext>
            </a:extLst>
          </p:cNvPr>
          <p:cNvGrpSpPr/>
          <p:nvPr/>
        </p:nvGrpSpPr>
        <p:grpSpPr>
          <a:xfrm>
            <a:off x="2910218" y="3087570"/>
            <a:ext cx="3256309" cy="1438193"/>
            <a:chOff x="2907149" y="2737370"/>
            <a:chExt cx="3256309" cy="1438193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DD2BA0B-8C43-3045-A78E-C0933F8D4960}"/>
                </a:ext>
              </a:extLst>
            </p:cNvPr>
            <p:cNvGrpSpPr/>
            <p:nvPr/>
          </p:nvGrpSpPr>
          <p:grpSpPr>
            <a:xfrm>
              <a:off x="2907149" y="2737370"/>
              <a:ext cx="3256309" cy="1438193"/>
              <a:chOff x="2785740" y="4126036"/>
              <a:chExt cx="3256309" cy="1438193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6C9C253-8CE4-8F03-1FFA-632C843B0789}"/>
                  </a:ext>
                </a:extLst>
              </p:cNvPr>
              <p:cNvGrpSpPr/>
              <p:nvPr/>
            </p:nvGrpSpPr>
            <p:grpSpPr>
              <a:xfrm>
                <a:off x="2785740" y="4126036"/>
                <a:ext cx="2429243" cy="1438193"/>
                <a:chOff x="3666690" y="1697136"/>
                <a:chExt cx="2429243" cy="1438193"/>
              </a:xfrm>
            </p:grpSpPr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E7A227DD-78A0-2F97-2581-2C5E1323C8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6690" y="1733940"/>
                  <a:ext cx="2429243" cy="1401389"/>
                </a:xfrm>
                <a:prstGeom prst="rect">
                  <a:avLst/>
                </a:prstGeom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</p:pic>
            <p:sp>
              <p:nvSpPr>
                <p:cNvPr id="67" name="矩形: 圆角 43">
                  <a:extLst>
                    <a:ext uri="{FF2B5EF4-FFF2-40B4-BE49-F238E27FC236}">
                      <a16:creationId xmlns:a16="http://schemas.microsoft.com/office/drawing/2014/main" id="{89A47AEA-CBA3-B813-4E8A-3FDDFB5312E3}"/>
                    </a:ext>
                  </a:extLst>
                </p:cNvPr>
                <p:cNvSpPr/>
                <p:nvPr/>
              </p:nvSpPr>
              <p:spPr>
                <a:xfrm>
                  <a:off x="3679254" y="1697136"/>
                  <a:ext cx="2416679" cy="555466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93B77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93B77">
                      <a:alpha val="2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16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高灵敏大动态范围</a:t>
                  </a:r>
                  <a:endParaRPr lang="en-US" altLang="zh-CN" sz="16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zh-CN" altLang="en-US" sz="16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读出电子学设计</a:t>
                  </a:r>
                </a:p>
              </p:txBody>
            </p:sp>
          </p:grp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8BCCD51-762A-7202-FC8A-FACF2E23A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10069" y="4439618"/>
                <a:ext cx="1231980" cy="1042644"/>
              </a:xfrm>
              <a:prstGeom prst="rect">
                <a:avLst/>
              </a:prstGeom>
            </p:spPr>
          </p:pic>
        </p:grpSp>
        <p:sp>
          <p:nvSpPr>
            <p:cNvPr id="5" name="矩形 2">
              <a:extLst>
                <a:ext uri="{FF2B5EF4-FFF2-40B4-BE49-F238E27FC236}">
                  <a16:creationId xmlns:a16="http://schemas.microsoft.com/office/drawing/2014/main" id="{67EE68D5-7B92-ADC7-B931-DDCC7B4AB582}"/>
                </a:ext>
              </a:extLst>
            </p:cNvPr>
            <p:cNvSpPr/>
            <p:nvPr/>
          </p:nvSpPr>
          <p:spPr>
            <a:xfrm>
              <a:off x="3060251" y="3416452"/>
              <a:ext cx="1946366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zh-CN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低噪声水平 </a:t>
              </a:r>
              <a:r>
                <a:rPr lang="en-US" altLang="zh-CN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&lt; 1 MeV</a:t>
              </a:r>
            </a:p>
            <a:p>
              <a:pPr algn="ctr">
                <a:spcAft>
                  <a:spcPts val="600"/>
                </a:spcAft>
              </a:pPr>
              <a:r>
                <a:rPr lang="zh-CN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大动态范围 </a:t>
              </a:r>
              <a:r>
                <a:rPr lang="en-US" altLang="zh-CN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&gt; 1000</a:t>
              </a:r>
              <a:r>
                <a:rPr lang="zh-CN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倍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22C741-DAE5-E526-B422-38415CCD4BA1}"/>
              </a:ext>
            </a:extLst>
          </p:cNvPr>
          <p:cNvGrpSpPr/>
          <p:nvPr/>
        </p:nvGrpSpPr>
        <p:grpSpPr>
          <a:xfrm>
            <a:off x="226852" y="4692143"/>
            <a:ext cx="2736120" cy="1690474"/>
            <a:chOff x="372655" y="4502233"/>
            <a:chExt cx="2736120" cy="169047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939F6-BB48-A8BF-EBCA-9DBBC4A4439F}"/>
                </a:ext>
              </a:extLst>
            </p:cNvPr>
            <p:cNvGrpSpPr/>
            <p:nvPr/>
          </p:nvGrpSpPr>
          <p:grpSpPr>
            <a:xfrm>
              <a:off x="372655" y="4502233"/>
              <a:ext cx="2338735" cy="1438193"/>
              <a:chOff x="204994" y="4538203"/>
              <a:chExt cx="2338735" cy="1438193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8B1C244-DF66-448A-9AD5-C9CF8F8E15BA}"/>
                  </a:ext>
                </a:extLst>
              </p:cNvPr>
              <p:cNvGrpSpPr/>
              <p:nvPr/>
            </p:nvGrpSpPr>
            <p:grpSpPr>
              <a:xfrm>
                <a:off x="204994" y="4538203"/>
                <a:ext cx="2338735" cy="1438193"/>
                <a:chOff x="3666690" y="1697136"/>
                <a:chExt cx="2338735" cy="1438193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91DBCCBE-EAB0-21B2-3D22-C215CA27084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6690" y="1733940"/>
                  <a:ext cx="2326171" cy="1401389"/>
                </a:xfrm>
                <a:prstGeom prst="rect">
                  <a:avLst/>
                </a:prstGeom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</p:pic>
            <p:sp>
              <p:nvSpPr>
                <p:cNvPr id="75" name="矩形: 圆角 43">
                  <a:extLst>
                    <a:ext uri="{FF2B5EF4-FFF2-40B4-BE49-F238E27FC236}">
                      <a16:creationId xmlns:a16="http://schemas.microsoft.com/office/drawing/2014/main" id="{A5773879-93E2-C146-4CB4-F2AE23093308}"/>
                    </a:ext>
                  </a:extLst>
                </p:cNvPr>
                <p:cNvSpPr/>
                <p:nvPr/>
              </p:nvSpPr>
              <p:spPr>
                <a:xfrm>
                  <a:off x="3679254" y="1697136"/>
                  <a:ext cx="2326171" cy="441688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93B77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93B77">
                      <a:alpha val="2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zh-CN" altLang="en-US" sz="16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在线时间、振幅提取</a:t>
                  </a:r>
                </a:p>
              </p:txBody>
            </p:sp>
          </p:grpSp>
          <p:sp>
            <p:nvSpPr>
              <p:cNvPr id="6" name="矩形 2">
                <a:extLst>
                  <a:ext uri="{FF2B5EF4-FFF2-40B4-BE49-F238E27FC236}">
                    <a16:creationId xmlns:a16="http://schemas.microsoft.com/office/drawing/2014/main" id="{A51ABC3D-1659-23E2-910B-EEB92112115C}"/>
                  </a:ext>
                </a:extLst>
              </p:cNvPr>
              <p:cNvSpPr/>
              <p:nvPr/>
            </p:nvSpPr>
            <p:spPr>
              <a:xfrm>
                <a:off x="207954" y="5210752"/>
                <a:ext cx="192873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zh-CN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高速在线提取 </a:t>
                </a:r>
                <a:r>
                  <a:rPr lang="en-US" altLang="zh-CN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&gt; MHz</a:t>
                </a:r>
                <a:endParaRPr lang="zh-CN" altLang="en-US" sz="14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74A6C7-0741-17DF-3F96-01B287D9A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55221" y="5073713"/>
              <a:ext cx="853554" cy="1118994"/>
            </a:xfrm>
            <a:prstGeom prst="rect">
              <a:avLst/>
            </a:prstGeom>
          </p:spPr>
        </p:pic>
      </p:grpSp>
      <p:pic>
        <p:nvPicPr>
          <p:cNvPr id="12" name="图片 5">
            <a:extLst>
              <a:ext uri="{FF2B5EF4-FFF2-40B4-BE49-F238E27FC236}">
                <a16:creationId xmlns:a16="http://schemas.microsoft.com/office/drawing/2014/main" id="{8E1FF336-4528-CB24-9CCF-27574EDCC5A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001"/>
          <a:stretch/>
        </p:blipFill>
        <p:spPr>
          <a:xfrm>
            <a:off x="2824064" y="5290666"/>
            <a:ext cx="2110483" cy="1172282"/>
          </a:xfrm>
          <a:prstGeom prst="rect">
            <a:avLst/>
          </a:prstGeom>
        </p:spPr>
      </p:pic>
      <p:sp>
        <p:nvSpPr>
          <p:cNvPr id="18" name="标题 17"/>
          <p:cNvSpPr>
            <a:spLocks noGrp="1"/>
          </p:cNvSpPr>
          <p:nvPr>
            <p:ph type="title"/>
          </p:nvPr>
        </p:nvSpPr>
        <p:spPr>
          <a:xfrm>
            <a:off x="762000" y="0"/>
            <a:ext cx="10573512" cy="804672"/>
          </a:xfrm>
        </p:spPr>
        <p:txBody>
          <a:bodyPr/>
          <a:lstStyle/>
          <a:p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关键技术突破：快响应新型电磁量能器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175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F362B-6980-B1AD-5929-418F6A585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A64C86-A294-4AB7-C6BC-F7C0E72049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35" y="846506"/>
            <a:ext cx="3544816" cy="3509368"/>
          </a:xfrm>
          <a:prstGeom prst="rect">
            <a:avLst/>
          </a:prstGeom>
        </p:spPr>
      </p:pic>
      <p:sp>
        <p:nvSpPr>
          <p:cNvPr id="21" name="矩形 58">
            <a:extLst>
              <a:ext uri="{FF2B5EF4-FFF2-40B4-BE49-F238E27FC236}">
                <a16:creationId xmlns:a16="http://schemas.microsoft.com/office/drawing/2014/main" id="{05435EF8-D960-50E3-8D32-A5D437CBDE96}"/>
              </a:ext>
            </a:extLst>
          </p:cNvPr>
          <p:cNvSpPr/>
          <p:nvPr/>
        </p:nvSpPr>
        <p:spPr>
          <a:xfrm>
            <a:off x="2904779" y="2864951"/>
            <a:ext cx="222211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kumimoji="0" lang="zh-CN" altLang="en-US" b="1" i="0" u="none" strike="noStrike" kern="1200" cap="none" spc="-100" normalizeH="0" baseline="0" noProof="0" dirty="0">
                <a:ln>
                  <a:noFill/>
                </a:ln>
                <a:solidFill>
                  <a:srgbClr val="093B7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电子学是装置中</a:t>
            </a:r>
            <a:endParaRPr kumimoji="0" lang="en-US" altLang="zh-CN" b="1" i="0" u="none" strike="noStrike" kern="1200" cap="none" spc="-100" normalizeH="0" baseline="0" noProof="0" dirty="0">
              <a:ln>
                <a:noFill/>
              </a:ln>
              <a:solidFill>
                <a:srgbClr val="093B77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  <a:p>
            <a:pPr algn="ctr">
              <a:spcAft>
                <a:spcPts val="600"/>
              </a:spcAft>
            </a:pPr>
            <a:r>
              <a:rPr kumimoji="0" lang="zh-CN" altLang="en-US" b="1" i="0" u="none" strike="noStrike" kern="1200" cap="none" spc="-100" normalizeH="0" baseline="0" noProof="0" dirty="0">
                <a:ln>
                  <a:noFill/>
                </a:ln>
                <a:solidFill>
                  <a:srgbClr val="093B7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核心组成部分</a:t>
            </a:r>
            <a:endParaRPr lang="zh-CN" altLang="en-US" b="1" i="1" spc="12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39" name="表格 124">
            <a:extLst>
              <a:ext uri="{FF2B5EF4-FFF2-40B4-BE49-F238E27FC236}">
                <a16:creationId xmlns:a16="http://schemas.microsoft.com/office/drawing/2014/main" id="{7DD4CFA1-1072-11B2-8949-05057B0FE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142649"/>
              </p:ext>
            </p:extLst>
          </p:nvPr>
        </p:nvGraphicFramePr>
        <p:xfrm>
          <a:off x="9889219" y="5141446"/>
          <a:ext cx="1426171" cy="133313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426171">
                  <a:extLst>
                    <a:ext uri="{9D8B030D-6E8A-4147-A177-3AD203B41FA5}">
                      <a16:colId xmlns:a16="http://schemas.microsoft.com/office/drawing/2014/main" val="1023238468"/>
                    </a:ext>
                  </a:extLst>
                </a:gridCol>
              </a:tblGrid>
              <a:tr h="327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受控商品</a:t>
                      </a:r>
                      <a:r>
                        <a:rPr lang="zh-CN" sz="12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名称</a:t>
                      </a:r>
                      <a:endParaRPr lang="en-US" altLang="zh-CN" sz="1200" kern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2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CCL</a:t>
                      </a:r>
                      <a:r>
                        <a:rPr lang="zh-CN" sz="12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编码）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43" marR="51443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242699"/>
                  </a:ext>
                </a:extLst>
              </a:tr>
              <a:tr h="9673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微电子设备 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3A001</a:t>
                      </a: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3A002</a:t>
                      </a: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3A101</a:t>
                      </a: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3A201</a:t>
                      </a: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3A611</a:t>
                      </a: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3A991</a:t>
                      </a: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3A992</a:t>
                      </a: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3E003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1443" marR="51443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10435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28CC88F9-7F7F-CADD-16E1-7CDD414A9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48"/>
          <a:stretch>
            <a:fillRect/>
          </a:stretch>
        </p:blipFill>
        <p:spPr bwMode="auto">
          <a:xfrm>
            <a:off x="-571221" y="352139"/>
            <a:ext cx="3544816" cy="317448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60E552-8D26-EC48-BFAB-8F077707C7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647" y="871027"/>
            <a:ext cx="1728093" cy="1290310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2B1F6AC8-D085-D647-2B8F-E155B753495E}"/>
              </a:ext>
            </a:extLst>
          </p:cNvPr>
          <p:cNvSpPr/>
          <p:nvPr/>
        </p:nvSpPr>
        <p:spPr>
          <a:xfrm>
            <a:off x="2904779" y="1995102"/>
            <a:ext cx="3016608" cy="5004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54539E3-4AB9-CA8A-B853-04727C74A430}"/>
              </a:ext>
            </a:extLst>
          </p:cNvPr>
          <p:cNvSpPr/>
          <p:nvPr/>
        </p:nvSpPr>
        <p:spPr>
          <a:xfrm rot="2719314">
            <a:off x="637486" y="3227747"/>
            <a:ext cx="1607873" cy="5004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421BAB-E6B5-73C8-C7F9-2E4B9569D8E7}"/>
              </a:ext>
            </a:extLst>
          </p:cNvPr>
          <p:cNvGrpSpPr/>
          <p:nvPr/>
        </p:nvGrpSpPr>
        <p:grpSpPr>
          <a:xfrm>
            <a:off x="389966" y="4116160"/>
            <a:ext cx="6265829" cy="2548234"/>
            <a:chOff x="698229" y="4110027"/>
            <a:chExt cx="6265829" cy="254823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287D321-0C50-125D-92EE-022EF7C9FE8F}"/>
                </a:ext>
              </a:extLst>
            </p:cNvPr>
            <p:cNvGrpSpPr/>
            <p:nvPr/>
          </p:nvGrpSpPr>
          <p:grpSpPr>
            <a:xfrm>
              <a:off x="698229" y="4110027"/>
              <a:ext cx="6265829" cy="2548234"/>
              <a:chOff x="1239742" y="4075036"/>
              <a:chExt cx="6265829" cy="254823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54CECBF-DB6C-5062-71C3-8E94C743EA9C}"/>
                  </a:ext>
                </a:extLst>
              </p:cNvPr>
              <p:cNvGrpSpPr/>
              <p:nvPr/>
            </p:nvGrpSpPr>
            <p:grpSpPr>
              <a:xfrm>
                <a:off x="1239742" y="4075036"/>
                <a:ext cx="6265829" cy="2548234"/>
                <a:chOff x="6748855" y="3608432"/>
                <a:chExt cx="6265829" cy="2548234"/>
              </a:xfrm>
            </p:grpSpPr>
            <p:sp>
              <p:nvSpPr>
                <p:cNvPr id="13" name="矩形: 圆角 146">
                  <a:extLst>
                    <a:ext uri="{FF2B5EF4-FFF2-40B4-BE49-F238E27FC236}">
                      <a16:creationId xmlns:a16="http://schemas.microsoft.com/office/drawing/2014/main" id="{42EDBD92-66E1-BBA5-82A1-E17C684CBF5A}"/>
                    </a:ext>
                  </a:extLst>
                </p:cNvPr>
                <p:cNvSpPr/>
                <p:nvPr/>
              </p:nvSpPr>
              <p:spPr>
                <a:xfrm>
                  <a:off x="6767962" y="3947945"/>
                  <a:ext cx="6246722" cy="2208721"/>
                </a:xfrm>
                <a:prstGeom prst="roundRect">
                  <a:avLst>
                    <a:gd name="adj" fmla="val 4360"/>
                  </a:avLst>
                </a:prstGeom>
                <a:solidFill>
                  <a:schemeClr val="bg1"/>
                </a:solidFill>
                <a:ln w="9525">
                  <a:noFill/>
                </a:ln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71B3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80604020202020204" pitchFamily="34" charset="0"/>
                  </a:endParaRPr>
                </a:p>
              </p:txBody>
            </p:sp>
            <p:pic>
              <p:nvPicPr>
                <p:cNvPr id="14" name="图片 142">
                  <a:extLst>
                    <a:ext uri="{FF2B5EF4-FFF2-40B4-BE49-F238E27FC236}">
                      <a16:creationId xmlns:a16="http://schemas.microsoft.com/office/drawing/2014/main" id="{8B5D7477-8B70-09A5-C5E8-22EB512916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05568" y="4333118"/>
                  <a:ext cx="2814877" cy="1333744"/>
                </a:xfrm>
                <a:prstGeom prst="rect">
                  <a:avLst/>
                </a:prstGeom>
              </p:spPr>
            </p:pic>
            <p:pic>
              <p:nvPicPr>
                <p:cNvPr id="15" name="图片 143" descr="图片包含 游戏机, 电子, 电路&#10;&#10;AI 生成的内容可能不正确。">
                  <a:extLst>
                    <a:ext uri="{FF2B5EF4-FFF2-40B4-BE49-F238E27FC236}">
                      <a16:creationId xmlns:a16="http://schemas.microsoft.com/office/drawing/2014/main" id="{39B92408-DDF5-0828-614F-118D36E169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47610" y="4412285"/>
                  <a:ext cx="1234258" cy="1223024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6" name="矩形: 圆角 147">
                  <a:extLst>
                    <a:ext uri="{FF2B5EF4-FFF2-40B4-BE49-F238E27FC236}">
                      <a16:creationId xmlns:a16="http://schemas.microsoft.com/office/drawing/2014/main" id="{41ADAD05-065A-584E-18D4-7DD5F1F70824}"/>
                    </a:ext>
                  </a:extLst>
                </p:cNvPr>
                <p:cNvSpPr/>
                <p:nvPr/>
              </p:nvSpPr>
              <p:spPr>
                <a:xfrm>
                  <a:off x="6767961" y="3628083"/>
                  <a:ext cx="6246721" cy="38517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93B77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93B77">
                      <a:alpha val="2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8" name="矩形 148">
                  <a:extLst>
                    <a:ext uri="{FF2B5EF4-FFF2-40B4-BE49-F238E27FC236}">
                      <a16:creationId xmlns:a16="http://schemas.microsoft.com/office/drawing/2014/main" id="{352181B7-4D6E-4259-1E04-F6CF3D839B2C}"/>
                    </a:ext>
                  </a:extLst>
                </p:cNvPr>
                <p:cNvSpPr/>
                <p:nvPr/>
              </p:nvSpPr>
              <p:spPr>
                <a:xfrm>
                  <a:off x="6748855" y="3608432"/>
                  <a:ext cx="6265827" cy="3851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:r>
                    <a:rPr lang="zh-CN" alt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低噪声波形数字化</a:t>
                  </a:r>
                  <a:endParaRPr lang="en-US" altLang="zh-CN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9" name="文本框 119">
                  <a:extLst>
                    <a:ext uri="{FF2B5EF4-FFF2-40B4-BE49-F238E27FC236}">
                      <a16:creationId xmlns:a16="http://schemas.microsoft.com/office/drawing/2014/main" id="{68F58748-7A39-4A96-8288-ADEEA3D6AF95}"/>
                    </a:ext>
                  </a:extLst>
                </p:cNvPr>
                <p:cNvSpPr txBox="1"/>
                <p:nvPr/>
              </p:nvSpPr>
              <p:spPr>
                <a:xfrm>
                  <a:off x="6788214" y="4000158"/>
                  <a:ext cx="6064463" cy="344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indent="0" fontAlgn="auto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1600" b="1" dirty="0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芯片及电子学：全波形数字化，低噪声</a:t>
                  </a:r>
                  <a:r>
                    <a:rPr lang="en-US" altLang="zh-CN" sz="1600" b="1" dirty="0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&lt;0.5 </a:t>
                  </a:r>
                  <a:r>
                    <a:rPr lang="en-US" altLang="zh-CN" sz="1600" b="1" dirty="0" err="1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fC</a:t>
                  </a:r>
                  <a:r>
                    <a:rPr lang="zh-CN" altLang="en-US" sz="1600" b="1" dirty="0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，时间精度</a:t>
                  </a:r>
                  <a:r>
                    <a:rPr lang="en-US" altLang="zh-CN" sz="1600" b="1" dirty="0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&lt;1 ns</a:t>
                  </a:r>
                  <a:endParaRPr lang="zh-CN" altLang="en-US" b="1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44" name="文本框 119">
                <a:extLst>
                  <a:ext uri="{FF2B5EF4-FFF2-40B4-BE49-F238E27FC236}">
                    <a16:creationId xmlns:a16="http://schemas.microsoft.com/office/drawing/2014/main" id="{0A1193E9-DA51-8263-3BF2-6A66850BEDC5}"/>
                  </a:ext>
                </a:extLst>
              </p:cNvPr>
              <p:cNvSpPr txBox="1"/>
              <p:nvPr/>
            </p:nvSpPr>
            <p:spPr>
              <a:xfrm>
                <a:off x="1258849" y="6190461"/>
                <a:ext cx="6064464" cy="34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indent="0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600" b="1" dirty="0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国际水平：半数字化，模拟输出，噪声</a:t>
                </a:r>
                <a:r>
                  <a:rPr lang="en-US" altLang="zh-CN" sz="1600" b="1" dirty="0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&lt;0.5 </a:t>
                </a:r>
                <a:r>
                  <a:rPr lang="en-US" altLang="zh-CN" sz="1600" b="1" dirty="0" err="1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fC</a:t>
                </a:r>
                <a:r>
                  <a:rPr lang="zh-CN" altLang="en-US" sz="1600" b="1" dirty="0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，时间精度</a:t>
                </a:r>
                <a:r>
                  <a:rPr lang="en-US" altLang="zh-CN" sz="1600" b="1" dirty="0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&lt;1 ns</a:t>
                </a:r>
              </a:p>
            </p:txBody>
          </p:sp>
        </p:grpSp>
        <p:sp>
          <p:nvSpPr>
            <p:cNvPr id="26" name="文本框 119">
              <a:extLst>
                <a:ext uri="{FF2B5EF4-FFF2-40B4-BE49-F238E27FC236}">
                  <a16:creationId xmlns:a16="http://schemas.microsoft.com/office/drawing/2014/main" id="{C7AF0133-E067-01AD-365D-AC61E7E88AE4}"/>
                </a:ext>
              </a:extLst>
            </p:cNvPr>
            <p:cNvSpPr txBox="1"/>
            <p:nvPr/>
          </p:nvSpPr>
          <p:spPr>
            <a:xfrm>
              <a:off x="5533980" y="5343460"/>
              <a:ext cx="1300551" cy="375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国际领先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CF27F8-47E9-A635-7040-00C97A19DF45}"/>
              </a:ext>
            </a:extLst>
          </p:cNvPr>
          <p:cNvGrpSpPr/>
          <p:nvPr/>
        </p:nvGrpSpPr>
        <p:grpSpPr>
          <a:xfrm>
            <a:off x="6317796" y="1075031"/>
            <a:ext cx="5536909" cy="2548236"/>
            <a:chOff x="6282558" y="951870"/>
            <a:chExt cx="5536909" cy="254823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6A7570-A1AB-E842-119C-83CE82F8AE51}"/>
                </a:ext>
              </a:extLst>
            </p:cNvPr>
            <p:cNvGrpSpPr/>
            <p:nvPr/>
          </p:nvGrpSpPr>
          <p:grpSpPr>
            <a:xfrm>
              <a:off x="6282558" y="951870"/>
              <a:ext cx="5536909" cy="2548236"/>
              <a:chOff x="4830283" y="985083"/>
              <a:chExt cx="5536909" cy="254823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EBFAEF6-2D5D-B4F7-8C6F-A415959ED9E7}"/>
                  </a:ext>
                </a:extLst>
              </p:cNvPr>
              <p:cNvGrpSpPr/>
              <p:nvPr/>
            </p:nvGrpSpPr>
            <p:grpSpPr>
              <a:xfrm>
                <a:off x="4830283" y="985083"/>
                <a:ext cx="5536909" cy="2548236"/>
                <a:chOff x="1393063" y="3615003"/>
                <a:chExt cx="5536909" cy="2548236"/>
              </a:xfrm>
            </p:grpSpPr>
            <p:sp>
              <p:nvSpPr>
                <p:cNvPr id="3" name="矩形: 圆角 146">
                  <a:extLst>
                    <a:ext uri="{FF2B5EF4-FFF2-40B4-BE49-F238E27FC236}">
                      <a16:creationId xmlns:a16="http://schemas.microsoft.com/office/drawing/2014/main" id="{A006EBCA-58E4-4C3F-D53E-759883175F43}"/>
                    </a:ext>
                  </a:extLst>
                </p:cNvPr>
                <p:cNvSpPr/>
                <p:nvPr/>
              </p:nvSpPr>
              <p:spPr>
                <a:xfrm>
                  <a:off x="1393064" y="3954518"/>
                  <a:ext cx="5536908" cy="2208721"/>
                </a:xfrm>
                <a:prstGeom prst="roundRect">
                  <a:avLst>
                    <a:gd name="adj" fmla="val 4360"/>
                  </a:avLst>
                </a:prstGeom>
                <a:solidFill>
                  <a:schemeClr val="bg1"/>
                </a:solidFill>
                <a:ln w="9525">
                  <a:noFill/>
                </a:ln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71B3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80604020202020204" pitchFamily="34" charset="0"/>
                  </a:endParaRPr>
                </a:p>
              </p:txBody>
            </p:sp>
            <p:sp>
              <p:nvSpPr>
                <p:cNvPr id="4" name="矩形: 圆角 147">
                  <a:extLst>
                    <a:ext uri="{FF2B5EF4-FFF2-40B4-BE49-F238E27FC236}">
                      <a16:creationId xmlns:a16="http://schemas.microsoft.com/office/drawing/2014/main" id="{3E66E9B8-AB70-5C39-2AF8-4A624A364430}"/>
                    </a:ext>
                  </a:extLst>
                </p:cNvPr>
                <p:cNvSpPr/>
                <p:nvPr/>
              </p:nvSpPr>
              <p:spPr>
                <a:xfrm>
                  <a:off x="1393063" y="3634654"/>
                  <a:ext cx="5536907" cy="362735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93B77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93B77">
                      <a:alpha val="2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5" name="文本框 121">
                  <a:extLst>
                    <a:ext uri="{FF2B5EF4-FFF2-40B4-BE49-F238E27FC236}">
                      <a16:creationId xmlns:a16="http://schemas.microsoft.com/office/drawing/2014/main" id="{E389047E-2B90-CB5A-6330-EDEFFFDF3EB4}"/>
                    </a:ext>
                  </a:extLst>
                </p:cNvPr>
                <p:cNvSpPr txBox="1"/>
                <p:nvPr/>
              </p:nvSpPr>
              <p:spPr>
                <a:xfrm>
                  <a:off x="1456642" y="4011583"/>
                  <a:ext cx="5473329" cy="615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:r>
                    <a:rPr lang="zh-CN" altLang="en-US" sz="1600" b="1" dirty="0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芯片及电子学： </a:t>
                  </a:r>
                  <a:r>
                    <a:rPr lang="en-US" altLang="zh-CN" sz="1600" b="1" dirty="0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4 MHz</a:t>
                  </a:r>
                  <a:r>
                    <a:rPr lang="zh-CN" altLang="en-US" sz="1600" b="1" dirty="0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超高计数率，</a:t>
                  </a:r>
                  <a:r>
                    <a:rPr lang="en-US" altLang="zh-CN" sz="1600" b="1" dirty="0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2.5 </a:t>
                  </a:r>
                  <a:r>
                    <a:rPr lang="en-US" altLang="zh-CN" sz="1600" b="1" dirty="0" err="1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fC</a:t>
                  </a:r>
                  <a:r>
                    <a:rPr lang="zh-CN" altLang="en-US" sz="1600" b="1" dirty="0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微弱信号测量，时间精度</a:t>
                  </a:r>
                  <a:r>
                    <a:rPr lang="en-US" altLang="zh-CN" sz="1600" b="1" dirty="0">
                      <a:solidFill>
                        <a:srgbClr val="01457A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&lt;10 ns</a:t>
                  </a:r>
                  <a:endParaRPr kumimoji="0" lang="zh-CN" alt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6" name="矩形 28">
                  <a:extLst>
                    <a:ext uri="{FF2B5EF4-FFF2-40B4-BE49-F238E27FC236}">
                      <a16:creationId xmlns:a16="http://schemas.microsoft.com/office/drawing/2014/main" id="{72E4D57B-C384-ACF0-3EF6-0D4435D02DCE}"/>
                    </a:ext>
                  </a:extLst>
                </p:cNvPr>
                <p:cNvSpPr/>
                <p:nvPr/>
              </p:nvSpPr>
              <p:spPr>
                <a:xfrm>
                  <a:off x="1393063" y="3615003"/>
                  <a:ext cx="5536907" cy="3758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10000"/>
                    </a:lnSpc>
                    <a:spcAft>
                      <a:spcPts val="300"/>
                    </a:spcAft>
                    <a:defRPr/>
                  </a:pPr>
                  <a:r>
                    <a:rPr lang="zh-CN" altLang="en-US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超高计数率下精密电荷测量</a:t>
                  </a:r>
                  <a:endParaRPr lang="en-US" altLang="zh-CN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p:pic>
              <p:nvPicPr>
                <p:cNvPr id="7" name="图片 144" descr="表格&#10;&#10;描述已自动生成">
                  <a:extLst>
                    <a:ext uri="{FF2B5EF4-FFF2-40B4-BE49-F238E27FC236}">
                      <a16:creationId xmlns:a16="http://schemas.microsoft.com/office/drawing/2014/main" id="{FDB1CD47-011F-679F-6E82-F6D043597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1281" y="4736539"/>
                  <a:ext cx="2103639" cy="942157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softEdge rad="31750"/>
                </a:effectLst>
              </p:spPr>
            </p:pic>
            <p:pic>
              <p:nvPicPr>
                <p:cNvPr id="8" name="图片 152">
                  <a:extLst>
                    <a:ext uri="{FF2B5EF4-FFF2-40B4-BE49-F238E27FC236}">
                      <a16:creationId xmlns:a16="http://schemas.microsoft.com/office/drawing/2014/main" id="{3EEAA800-15AC-8501-B7FB-65CC0E4A4A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956446" y="4604232"/>
                  <a:ext cx="1481346" cy="1026658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softEdge rad="31750"/>
                </a:effectLst>
              </p:spPr>
            </p:pic>
          </p:grpSp>
          <p:sp>
            <p:nvSpPr>
              <p:cNvPr id="40" name="文本框 121">
                <a:extLst>
                  <a:ext uri="{FF2B5EF4-FFF2-40B4-BE49-F238E27FC236}">
                    <a16:creationId xmlns:a16="http://schemas.microsoft.com/office/drawing/2014/main" id="{5E82A0DC-414A-6073-524A-7D9F8F7FDE6F}"/>
                  </a:ext>
                </a:extLst>
              </p:cNvPr>
              <p:cNvSpPr txBox="1"/>
              <p:nvPr/>
            </p:nvSpPr>
            <p:spPr>
              <a:xfrm>
                <a:off x="4881191" y="3123517"/>
                <a:ext cx="5473329" cy="34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10000"/>
                  </a:lnSpc>
                  <a:spcAft>
                    <a:spcPts val="300"/>
                  </a:spcAft>
                  <a:defRPr/>
                </a:pPr>
                <a:r>
                  <a:rPr lang="zh-CN" altLang="en-US" sz="1600" b="1" dirty="0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国际水平：计数率</a:t>
                </a:r>
                <a:r>
                  <a:rPr lang="en-US" altLang="zh-CN" sz="1600" b="1" dirty="0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&lt;1 MHz</a:t>
                </a:r>
                <a:r>
                  <a:rPr lang="zh-CN" altLang="en-US" sz="1600" b="1" dirty="0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，对</a:t>
                </a:r>
                <a:r>
                  <a:rPr lang="en-US" altLang="zh-CN" sz="1600" b="1" dirty="0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2.5 </a:t>
                </a:r>
                <a:r>
                  <a:rPr lang="en-US" altLang="zh-CN" sz="1600" b="1" dirty="0" err="1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fC</a:t>
                </a:r>
                <a:r>
                  <a:rPr lang="zh-CN" altLang="en-US" sz="1600" b="1" dirty="0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信号定时好于</a:t>
                </a:r>
                <a:r>
                  <a:rPr lang="en-US" altLang="zh-CN" sz="1600" b="1" dirty="0">
                    <a:solidFill>
                      <a:srgbClr val="01457A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10 ns</a:t>
                </a:r>
                <a:endParaRPr lang="zh-CN" altLang="en-US" sz="1600" b="1" dirty="0">
                  <a:solidFill>
                    <a:srgbClr val="01457A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28" name="文本框 119">
              <a:extLst>
                <a:ext uri="{FF2B5EF4-FFF2-40B4-BE49-F238E27FC236}">
                  <a16:creationId xmlns:a16="http://schemas.microsoft.com/office/drawing/2014/main" id="{4B9FF373-55D8-05A7-4854-A139E0622EA2}"/>
                </a:ext>
              </a:extLst>
            </p:cNvPr>
            <p:cNvSpPr txBox="1"/>
            <p:nvPr/>
          </p:nvSpPr>
          <p:spPr>
            <a:xfrm>
              <a:off x="10366787" y="2181428"/>
              <a:ext cx="1300551" cy="375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国际领先</a:t>
              </a:r>
            </a:p>
          </p:txBody>
        </p:sp>
      </p:grpSp>
      <p:sp>
        <p:nvSpPr>
          <p:cNvPr id="30" name="矩形 21">
            <a:extLst>
              <a:ext uri="{FF2B5EF4-FFF2-40B4-BE49-F238E27FC236}">
                <a16:creationId xmlns:a16="http://schemas.microsoft.com/office/drawing/2014/main" id="{C6C204D0-CB47-CD46-9F7C-6E3157F80295}"/>
              </a:ext>
            </a:extLst>
          </p:cNvPr>
          <p:cNvSpPr/>
          <p:nvPr/>
        </p:nvSpPr>
        <p:spPr>
          <a:xfrm>
            <a:off x="7030138" y="4308734"/>
            <a:ext cx="5004295" cy="94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突破专用集成电路</a:t>
            </a:r>
            <a:r>
              <a:rPr lang="en-US" altLang="zh-CN" sz="2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(ASIC)</a:t>
            </a:r>
            <a:r>
              <a:rPr lang="zh-CN" altLang="en-US" sz="2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芯片禁运</a:t>
            </a:r>
            <a:endParaRPr lang="en-US" altLang="zh-CN" sz="22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满足项目需求</a:t>
            </a:r>
            <a:endParaRPr lang="en-US" altLang="zh-CN" sz="22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819912" y="0"/>
            <a:ext cx="10882664" cy="804672"/>
          </a:xfrm>
        </p:spPr>
        <p:txBody>
          <a:bodyPr/>
          <a:lstStyle/>
          <a:p>
            <a:r>
              <a:rPr lang="zh-CN" altLang="en-US" sz="4000" dirty="0"/>
              <a:t>关键技术突破：精密信号提取与处理电子学芯片</a:t>
            </a:r>
          </a:p>
        </p:txBody>
      </p:sp>
    </p:spTree>
    <p:extLst>
      <p:ext uri="{BB962C8B-B14F-4D97-AF65-F5344CB8AC3E}">
        <p14:creationId xmlns:p14="http://schemas.microsoft.com/office/powerpoint/2010/main" val="395933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系统集成与联合测试</a:t>
            </a:r>
            <a:endParaRPr lang="zh-CN" altLang="en-US" dirty="0"/>
          </a:p>
        </p:txBody>
      </p:sp>
      <p:sp>
        <p:nvSpPr>
          <p:cNvPr id="114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11728450" y="6503988"/>
            <a:ext cx="463550" cy="169862"/>
          </a:xfrm>
        </p:spPr>
        <p:txBody>
          <a:bodyPr/>
          <a:lstStyle/>
          <a:p>
            <a:fld id="{60AC1AA2-F6CD-4146-9E8D-3B5F92316F04}" type="slidenum">
              <a:rPr lang="en-US" altLang="zh-CN" smtClean="0"/>
              <a:t>53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6276470" y="1133783"/>
            <a:ext cx="6038648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kumimoji="1" lang="en-US" altLang="zh-CN" sz="20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489026" y="839491"/>
            <a:ext cx="11276108" cy="2250270"/>
            <a:chOff x="4399857" y="4244908"/>
            <a:chExt cx="11276108" cy="2250270"/>
          </a:xfrm>
        </p:grpSpPr>
        <p:grpSp>
          <p:nvGrpSpPr>
            <p:cNvPr id="76" name="组合 75"/>
            <p:cNvGrpSpPr/>
            <p:nvPr/>
          </p:nvGrpSpPr>
          <p:grpSpPr>
            <a:xfrm>
              <a:off x="4399857" y="4244908"/>
              <a:ext cx="11276108" cy="2250270"/>
              <a:chOff x="4308072" y="4244908"/>
              <a:chExt cx="11276108" cy="2250270"/>
            </a:xfrm>
          </p:grpSpPr>
          <p:grpSp>
            <p:nvGrpSpPr>
              <p:cNvPr id="62" name="组合 61"/>
              <p:cNvGrpSpPr/>
              <p:nvPr/>
            </p:nvGrpSpPr>
            <p:grpSpPr>
              <a:xfrm>
                <a:off x="4308072" y="4244908"/>
                <a:ext cx="11276108" cy="2250270"/>
                <a:chOff x="1376507" y="1799412"/>
                <a:chExt cx="11276108" cy="2250270"/>
              </a:xfrm>
            </p:grpSpPr>
            <p:sp>
              <p:nvSpPr>
                <p:cNvPr id="64" name="矩形: 圆角 63"/>
                <p:cNvSpPr/>
                <p:nvPr/>
              </p:nvSpPr>
              <p:spPr>
                <a:xfrm>
                  <a:off x="1376507" y="1799412"/>
                  <a:ext cx="11276108" cy="2250270"/>
                </a:xfrm>
                <a:prstGeom prst="roundRect">
                  <a:avLst>
                    <a:gd name="adj" fmla="val 2454"/>
                  </a:avLst>
                </a:prstGeom>
                <a:solidFill>
                  <a:schemeClr val="bg1"/>
                </a:solidFill>
                <a:ln w="9525">
                  <a:noFill/>
                </a:ln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kumimoji="1" lang="zh-CN" altLang="en-US" dirty="0">
                    <a:solidFill>
                      <a:srgbClr val="0171B3"/>
                    </a:solidFill>
                    <a:latin typeface="MiSans" panose="00000500000000000000" pitchFamily="2" charset="-122"/>
                    <a:ea typeface="MiSans" panose="00000500000000000000" pitchFamily="2" charset="-122"/>
                    <a:cs typeface="Arial" panose="02080604020202020204" pitchFamily="34" charset="0"/>
                  </a:endParaRPr>
                </a:p>
              </p:txBody>
            </p:sp>
            <p:sp>
              <p:nvSpPr>
                <p:cNvPr id="66" name="矩形: 圆角 65"/>
                <p:cNvSpPr/>
                <p:nvPr/>
              </p:nvSpPr>
              <p:spPr>
                <a:xfrm>
                  <a:off x="1376507" y="1908573"/>
                  <a:ext cx="11276108" cy="506896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93B77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93B77">
                      <a:alpha val="2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MiSans" panose="00000500000000000000" pitchFamily="2" charset="-122"/>
                    <a:ea typeface="MiSans" panose="00000500000000000000" pitchFamily="2" charset="-122"/>
                  </a:endParaRPr>
                </a:p>
              </p:txBody>
            </p:sp>
            <p:sp>
              <p:nvSpPr>
                <p:cNvPr id="67" name="文本框 66"/>
                <p:cNvSpPr txBox="1"/>
                <p:nvPr/>
              </p:nvSpPr>
              <p:spPr>
                <a:xfrm>
                  <a:off x="5294007" y="1902586"/>
                  <a:ext cx="418576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Sans" panose="00000500000000000000" pitchFamily="2" charset="-122"/>
                      <a:ea typeface="MiSans Heavy" pitchFamily="2" charset="-122"/>
                      <a:cs typeface="+mn-cs"/>
                    </a:rPr>
                    <a:t>加速器注入系统集成测试平台</a:t>
                  </a:r>
                </a:p>
              </p:txBody>
            </p:sp>
          </p:grpSp>
          <p:grpSp>
            <p:nvGrpSpPr>
              <p:cNvPr id="75" name="组合 74"/>
              <p:cNvGrpSpPr>
                <a:grpSpLocks noChangeAspect="1"/>
              </p:cNvGrpSpPr>
              <p:nvPr/>
            </p:nvGrpSpPr>
            <p:grpSpPr>
              <a:xfrm>
                <a:off x="7046076" y="4668033"/>
                <a:ext cx="8235356" cy="1764182"/>
                <a:chOff x="6581642" y="4740213"/>
                <a:chExt cx="7162571" cy="1534369"/>
              </a:xfrm>
            </p:grpSpPr>
            <p:pic>
              <p:nvPicPr>
                <p:cNvPr id="73" name="图片 72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10986"/>
                <a:stretch>
                  <a:fillRect/>
                </a:stretch>
              </p:blipFill>
              <p:spPr>
                <a:xfrm>
                  <a:off x="6581642" y="5829609"/>
                  <a:ext cx="2522274" cy="444973"/>
                </a:xfrm>
                <a:prstGeom prst="rect">
                  <a:avLst/>
                </a:prstGeom>
              </p:spPr>
            </p:pic>
            <p:pic>
              <p:nvPicPr>
                <p:cNvPr id="74" name="图片 73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183233" y="4740213"/>
                  <a:ext cx="5560980" cy="1420819"/>
                </a:xfrm>
                <a:prstGeom prst="rect">
                  <a:avLst/>
                </a:prstGeom>
              </p:spPr>
            </p:pic>
          </p:grpSp>
        </p:grpSp>
        <p:sp>
          <p:nvSpPr>
            <p:cNvPr id="77" name="文本框 47"/>
            <p:cNvSpPr txBox="1"/>
            <p:nvPr/>
          </p:nvSpPr>
          <p:spPr>
            <a:xfrm>
              <a:off x="4845603" y="5005121"/>
              <a:ext cx="2157607" cy="1272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300"/>
                </a:spcAft>
                <a:defRPr/>
              </a:pPr>
              <a:r>
                <a:rPr lang="zh-CN" altLang="en-US" sz="1600" b="1" dirty="0">
                  <a:solidFill>
                    <a:srgbClr val="01457A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注入器多项技术集成</a:t>
              </a:r>
              <a:endParaRPr lang="en-US" altLang="zh-CN" sz="1600" b="1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indent="-285750">
                <a:lnSpc>
                  <a:spcPct val="110000"/>
                </a:lnSpc>
                <a:spcAft>
                  <a:spcPts val="300"/>
                </a:spcAft>
                <a:buFont typeface="Arial" panose="02080604020202020204" pitchFamily="34" charset="0"/>
                <a:buChar char="•"/>
                <a:defRPr/>
              </a:pPr>
              <a:r>
                <a:rPr lang="zh-CN" altLang="en-US" sz="1600" b="1" dirty="0">
                  <a:solidFill>
                    <a:srgbClr val="01457A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电子枪</a:t>
              </a:r>
              <a:endParaRPr lang="en-US" altLang="zh-CN" sz="1600" b="1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indent="-285750">
                <a:lnSpc>
                  <a:spcPct val="110000"/>
                </a:lnSpc>
                <a:spcAft>
                  <a:spcPts val="300"/>
                </a:spcAft>
                <a:buFont typeface="Arial" panose="02080604020202020204" pitchFamily="34" charset="0"/>
                <a:buChar char="•"/>
                <a:defRPr/>
              </a:pPr>
              <a:r>
                <a:rPr lang="zh-CN" altLang="en-US" sz="1600" b="1" dirty="0">
                  <a:solidFill>
                    <a:srgbClr val="01457A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正电子靶</a:t>
              </a:r>
              <a:endParaRPr lang="en-US" altLang="zh-CN" sz="1600" b="1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indent="-285750">
                <a:lnSpc>
                  <a:spcPct val="110000"/>
                </a:lnSpc>
                <a:spcAft>
                  <a:spcPts val="300"/>
                </a:spcAft>
                <a:buFont typeface="Arial" panose="02080604020202020204" pitchFamily="34" charset="0"/>
                <a:buChar char="•"/>
                <a:defRPr/>
              </a:pPr>
              <a:r>
                <a:rPr lang="zh-CN" altLang="en-US" sz="1600" b="1" dirty="0">
                  <a:solidFill>
                    <a:srgbClr val="01457A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大孔径加速管等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89026" y="3213809"/>
            <a:ext cx="5647634" cy="3459614"/>
            <a:chOff x="-1698933" y="2519572"/>
            <a:chExt cx="6000804" cy="3459614"/>
          </a:xfrm>
        </p:grpSpPr>
        <p:grpSp>
          <p:nvGrpSpPr>
            <p:cNvPr id="15" name="组合 14"/>
            <p:cNvGrpSpPr/>
            <p:nvPr/>
          </p:nvGrpSpPr>
          <p:grpSpPr>
            <a:xfrm>
              <a:off x="-1698933" y="2519572"/>
              <a:ext cx="6000804" cy="3459614"/>
              <a:chOff x="1376507" y="1799413"/>
              <a:chExt cx="6000804" cy="3459614"/>
            </a:xfrm>
          </p:grpSpPr>
          <p:sp>
            <p:nvSpPr>
              <p:cNvPr id="17" name="矩形: 圆角 16"/>
              <p:cNvSpPr/>
              <p:nvPr/>
            </p:nvSpPr>
            <p:spPr>
              <a:xfrm>
                <a:off x="1386084" y="1799413"/>
                <a:ext cx="5991227" cy="3459614"/>
              </a:xfrm>
              <a:prstGeom prst="roundRect">
                <a:avLst>
                  <a:gd name="adj" fmla="val 2454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srgbClr val="1F558C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kumimoji="1" lang="zh-CN" altLang="en-US" dirty="0">
                  <a:solidFill>
                    <a:srgbClr val="0171B3"/>
                  </a:solidFill>
                  <a:latin typeface="MiSans" panose="00000500000000000000" pitchFamily="2" charset="-122"/>
                  <a:ea typeface="MiSans" panose="00000500000000000000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19" name="矩形: 圆角 18"/>
              <p:cNvSpPr/>
              <p:nvPr/>
            </p:nvSpPr>
            <p:spPr>
              <a:xfrm>
                <a:off x="1376507" y="1908573"/>
                <a:ext cx="6000804" cy="506896"/>
              </a:xfrm>
              <a:prstGeom prst="roundRect">
                <a:avLst>
                  <a:gd name="adj" fmla="val 0"/>
                </a:avLst>
              </a:prstGeom>
              <a:solidFill>
                <a:srgbClr val="093B77"/>
              </a:solidFill>
              <a:ln>
                <a:noFill/>
              </a:ln>
              <a:effectLst>
                <a:outerShdw blurRad="50800" dist="38100" dir="2700000" algn="tl" rotWithShape="0">
                  <a:srgbClr val="093B77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dirty="0"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2591805" y="1943532"/>
                <a:ext cx="35702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:r>
                  <a:rPr lang="zh-CN" altLang="en-US" sz="2400" b="1" dirty="0">
                    <a:solidFill>
                      <a:prstClr val="white"/>
                    </a:solidFill>
                    <a:latin typeface="MiSans" panose="00000500000000000000" pitchFamily="2" charset="-122"/>
                    <a:ea typeface="MiSans Heavy" pitchFamily="2" charset="-122"/>
                  </a:rPr>
                  <a:t>谱仪</a:t>
                </a: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" panose="00000500000000000000" pitchFamily="2" charset="-122"/>
                    <a:ea typeface="MiSans Heavy" pitchFamily="2" charset="-122"/>
                    <a:cs typeface="+mn-cs"/>
                  </a:rPr>
                  <a:t>多系统</a:t>
                </a:r>
                <a:r>
                  <a:rPr lang="zh-CN" altLang="en-US" sz="2400" b="1" dirty="0">
                    <a:solidFill>
                      <a:prstClr val="white"/>
                    </a:solidFill>
                    <a:latin typeface="MiSans" panose="00000500000000000000" pitchFamily="2" charset="-122"/>
                    <a:ea typeface="MiSans Heavy" pitchFamily="2" charset="-122"/>
                  </a:rPr>
                  <a:t>联合束流测试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Sans" panose="00000500000000000000" pitchFamily="2" charset="-122"/>
                  <a:ea typeface="MiSans Heavy" pitchFamily="2" charset="-122"/>
                  <a:cs typeface="+mn-cs"/>
                </a:endParaRPr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57505" y="4541037"/>
              <a:ext cx="1945551" cy="1276368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817995" y="3263687"/>
            <a:ext cx="10992947" cy="3442531"/>
            <a:chOff x="6367633" y="4808535"/>
            <a:chExt cx="10992947" cy="3442531"/>
          </a:xfrm>
        </p:grpSpPr>
        <p:grpSp>
          <p:nvGrpSpPr>
            <p:cNvPr id="25" name="组合 24"/>
            <p:cNvGrpSpPr/>
            <p:nvPr/>
          </p:nvGrpSpPr>
          <p:grpSpPr>
            <a:xfrm>
              <a:off x="6367633" y="4808535"/>
              <a:ext cx="10992947" cy="3442531"/>
              <a:chOff x="-7686814" y="2530211"/>
              <a:chExt cx="10992947" cy="3442531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-1859775" y="2530211"/>
                <a:ext cx="5165908" cy="3442531"/>
                <a:chOff x="1215665" y="1810052"/>
                <a:chExt cx="5165908" cy="3442531"/>
              </a:xfrm>
            </p:grpSpPr>
            <p:sp>
              <p:nvSpPr>
                <p:cNvPr id="29" name="矩形: 圆角 28"/>
                <p:cNvSpPr/>
                <p:nvPr/>
              </p:nvSpPr>
              <p:spPr>
                <a:xfrm>
                  <a:off x="1215665" y="1810052"/>
                  <a:ext cx="5155691" cy="3442531"/>
                </a:xfrm>
                <a:prstGeom prst="roundRect">
                  <a:avLst>
                    <a:gd name="adj" fmla="val 2454"/>
                  </a:avLst>
                </a:prstGeom>
                <a:solidFill>
                  <a:schemeClr val="bg1"/>
                </a:solidFill>
                <a:ln w="9525">
                  <a:noFill/>
                </a:ln>
                <a:effectLst>
                  <a:outerShdw blurRad="127000" algn="ctr" rotWithShape="0">
                    <a:srgbClr val="1F558C">
                      <a:alpha val="2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kumimoji="1" lang="zh-CN" altLang="en-US" dirty="0">
                    <a:solidFill>
                      <a:srgbClr val="0171B3"/>
                    </a:solidFill>
                    <a:latin typeface="MiSans" panose="00000500000000000000" pitchFamily="2" charset="-122"/>
                    <a:ea typeface="MiSans" panose="00000500000000000000" pitchFamily="2" charset="-122"/>
                    <a:cs typeface="Arial" panose="02080604020202020204" pitchFamily="34" charset="0"/>
                  </a:endParaRPr>
                </a:p>
              </p:txBody>
            </p:sp>
            <p:sp>
              <p:nvSpPr>
                <p:cNvPr id="31" name="矩形: 圆角 30"/>
                <p:cNvSpPr/>
                <p:nvPr/>
              </p:nvSpPr>
              <p:spPr>
                <a:xfrm>
                  <a:off x="1386083" y="1950978"/>
                  <a:ext cx="4995490" cy="506896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93B77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93B77">
                      <a:alpha val="20000"/>
                    </a:srgb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latin typeface="MiSans" panose="00000500000000000000" pitchFamily="2" charset="-122"/>
                    <a:ea typeface="MiSans" panose="00000500000000000000" pitchFamily="2" charset="-122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2635682" y="1988504"/>
                  <a:ext cx="264687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zh-CN" altLang="en-US" sz="2400" b="1" dirty="0">
                      <a:solidFill>
                        <a:prstClr val="white"/>
                      </a:solidFill>
                      <a:latin typeface="MiSans" panose="00000500000000000000" pitchFamily="2" charset="-122"/>
                      <a:ea typeface="MiSans Heavy" pitchFamily="2" charset="-122"/>
                    </a:rPr>
                    <a:t>系统集成机械设计</a:t>
                  </a:r>
                </a:p>
              </p:txBody>
            </p:sp>
          </p:grpSp>
          <p:sp>
            <p:nvSpPr>
              <p:cNvPr id="28" name="文本框 27"/>
              <p:cNvSpPr txBox="1"/>
              <p:nvPr/>
            </p:nvSpPr>
            <p:spPr>
              <a:xfrm>
                <a:off x="-7686814" y="3286955"/>
                <a:ext cx="2639386" cy="886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300"/>
                  </a:spcAft>
                  <a:defRPr/>
                </a:pPr>
                <a:r>
                  <a:rPr lang="zh-CN" altLang="en-US" sz="1600" b="1" dirty="0">
                    <a:solidFill>
                      <a:srgbClr val="01457A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在</a:t>
                </a:r>
                <a:r>
                  <a:rPr lang="en-US" altLang="zh-CN" sz="1600" b="1" dirty="0">
                    <a:solidFill>
                      <a:srgbClr val="01457A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CERN</a:t>
                </a:r>
                <a:r>
                  <a:rPr lang="zh-CN" altLang="en-US" sz="1600" b="1" dirty="0">
                    <a:solidFill>
                      <a:srgbClr val="01457A"/>
                    </a:solidFill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进行两次联合束流测试，系统性能达到甚至超过设计指标</a:t>
                </a:r>
              </a:p>
            </p:txBody>
          </p: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53465" y="5524299"/>
              <a:ext cx="2383750" cy="1224501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7687" y="7082857"/>
              <a:ext cx="1829528" cy="116820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0564" y="7045861"/>
              <a:ext cx="1675250" cy="1097163"/>
            </a:xfrm>
            <a:prstGeom prst="rect">
              <a:avLst/>
            </a:prstGeom>
          </p:spPr>
        </p:pic>
        <p:sp>
          <p:nvSpPr>
            <p:cNvPr id="36" name="TextBox 19"/>
            <p:cNvSpPr txBox="1"/>
            <p:nvPr/>
          </p:nvSpPr>
          <p:spPr>
            <a:xfrm>
              <a:off x="8019305" y="6813632"/>
              <a:ext cx="17329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粒子鉴别器</a:t>
              </a:r>
              <a:r>
                <a:rPr lang="en-US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: </a:t>
              </a:r>
              <a:r>
                <a:rPr lang="el-GR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σ</a:t>
              </a:r>
              <a:r>
                <a:rPr lang="en-US" sz="1200" b="1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</a:t>
              </a:r>
              <a:r>
                <a:rPr lang="en-US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~</a:t>
              </a:r>
              <a:r>
                <a:rPr lang="en-US" sz="12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25</a:t>
              </a:r>
              <a:r>
                <a:rPr lang="en-US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sz="1200" b="1" dirty="0" err="1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ps</a:t>
              </a:r>
              <a:endParaRPr 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7" name="TextBox 19"/>
            <p:cNvSpPr txBox="1"/>
            <p:nvPr/>
          </p:nvSpPr>
          <p:spPr>
            <a:xfrm>
              <a:off x="9720598" y="6842913"/>
              <a:ext cx="1900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电磁量能器</a:t>
              </a:r>
              <a:r>
                <a:rPr lang="en-US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: </a:t>
              </a:r>
              <a:r>
                <a:rPr lang="el-GR" altLang="zh-CN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σ</a:t>
              </a:r>
              <a:r>
                <a:rPr lang="en-US" altLang="zh-CN" sz="1200" b="1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</a:t>
              </a:r>
              <a:r>
                <a:rPr lang="en-US" altLang="zh-CN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/E</a:t>
              </a:r>
              <a:r>
                <a:rPr lang="en-US" sz="12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~</a:t>
              </a:r>
              <a:r>
                <a:rPr lang="en-US" sz="1200" b="1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2.5%</a:t>
              </a:r>
            </a:p>
          </p:txBody>
        </p:sp>
      </p:grpSp>
      <p:pic>
        <p:nvPicPr>
          <p:cNvPr id="3" name="图片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7" y="5509014"/>
            <a:ext cx="3553536" cy="960728"/>
          </a:xfrm>
          <a:prstGeom prst="rect">
            <a:avLst/>
          </a:prstGeom>
        </p:spPr>
      </p:pic>
      <p:pic>
        <p:nvPicPr>
          <p:cNvPr id="4" name="图片 1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13197" y="3998956"/>
            <a:ext cx="2204232" cy="12890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882514" y="4076761"/>
            <a:ext cx="2460168" cy="1195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80604020202020204" pitchFamily="34" charset="0"/>
              <a:buChar char="•"/>
              <a:defRPr/>
            </a:pPr>
            <a:r>
              <a:rPr lang="zh-CN" altLang="en-US" sz="1600" b="1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加速器</a:t>
            </a:r>
            <a:r>
              <a:rPr lang="en-US" altLang="zh-CN" sz="1600" b="1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探测谱仪交接面（</a:t>
            </a:r>
            <a:r>
              <a:rPr lang="en-US" altLang="zh-CN" sz="1600" b="1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MDI</a:t>
            </a:r>
            <a:r>
              <a:rPr lang="zh-CN" altLang="en-US" sz="1600" b="1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）综合设计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80604020202020204" pitchFamily="34" charset="0"/>
              <a:buChar char="•"/>
              <a:defRPr/>
            </a:pPr>
            <a:r>
              <a:rPr lang="zh-CN" altLang="en-US" sz="1600" b="1" dirty="0">
                <a:solidFill>
                  <a:srgbClr val="01457A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形成各系统接口、机械设计和优化方案</a:t>
            </a:r>
          </a:p>
        </p:txBody>
      </p:sp>
    </p:spTree>
    <p:extLst>
      <p:ext uri="{BB962C8B-B14F-4D97-AF65-F5344CB8AC3E}">
        <p14:creationId xmlns:p14="http://schemas.microsoft.com/office/powerpoint/2010/main" val="37471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93" y="1857059"/>
            <a:ext cx="3300994" cy="426316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19912" y="0"/>
            <a:ext cx="10686288" cy="804672"/>
          </a:xfrm>
        </p:spPr>
        <p:txBody>
          <a:bodyPr/>
          <a:lstStyle/>
          <a:p>
            <a:r>
              <a:rPr lang="en-US" altLang="zh-CN" sz="4400" dirty="0" err="1" smtClean="0"/>
              <a:t>Migdal</a:t>
            </a:r>
            <a:r>
              <a:rPr lang="zh-CN" altLang="en-US" sz="4400" dirty="0" smtClean="0"/>
              <a:t>效应的直接观测：</a:t>
            </a:r>
            <a:r>
              <a:rPr lang="en-US" altLang="zh-CN" sz="4400" dirty="0" smtClean="0"/>
              <a:t>MARVEL </a:t>
            </a:r>
            <a:r>
              <a:rPr lang="zh-CN" altLang="en-US" sz="4400" dirty="0" smtClean="0"/>
              <a:t>实验组</a:t>
            </a:r>
            <a:endParaRPr lang="zh-CN" altLang="en-US" sz="4400" dirty="0"/>
          </a:p>
        </p:txBody>
      </p:sp>
      <p:sp>
        <p:nvSpPr>
          <p:cNvPr id="16" name="内容占位符 15"/>
          <p:cNvSpPr>
            <a:spLocks noGrp="1"/>
          </p:cNvSpPr>
          <p:nvPr>
            <p:ph idx="4294967295"/>
          </p:nvPr>
        </p:nvSpPr>
        <p:spPr>
          <a:xfrm>
            <a:off x="4942523" y="1270940"/>
            <a:ext cx="7234237" cy="5181600"/>
          </a:xfrm>
          <a:ln w="12700">
            <a:noFill/>
          </a:ln>
        </p:spPr>
        <p:txBody>
          <a:bodyPr/>
          <a:lstStyle/>
          <a:p>
            <a:r>
              <a:rPr lang="zh-CN" altLang="en-US" sz="2800" dirty="0" smtClean="0">
                <a:latin typeface="微软雅黑" panose="020B0503020204020204" pitchFamily="34" charset="-122"/>
              </a:rPr>
              <a:t>刘倩</a:t>
            </a:r>
            <a:r>
              <a:rPr lang="zh-CN" altLang="en-US" sz="2800" dirty="0" smtClean="0">
                <a:latin typeface="微软雅黑" panose="020B0503020204020204" pitchFamily="34" charset="-122"/>
              </a:rPr>
              <a:t>（国科大）：</a:t>
            </a:r>
            <a:r>
              <a:rPr lang="zh-CN" altLang="en-US" sz="2800" dirty="0">
                <a:latin typeface="微软雅黑" panose="020B0503020204020204" pitchFamily="34" charset="-122"/>
              </a:rPr>
              <a:t>实验设计和物理分析组组长</a:t>
            </a:r>
            <a:endParaRPr lang="en-US" altLang="zh-CN" sz="2800" dirty="0">
              <a:latin typeface="微软雅黑" panose="020B0503020204020204" pitchFamily="34" charset="-122"/>
            </a:endParaRPr>
          </a:p>
          <a:p>
            <a:r>
              <a:rPr lang="zh-CN" altLang="en-US" sz="2800" dirty="0" smtClean="0">
                <a:latin typeface="微软雅黑" panose="020B0503020204020204" pitchFamily="34" charset="-122"/>
              </a:rPr>
              <a:t>刘宏邦（广西大学）：</a:t>
            </a:r>
            <a:r>
              <a:rPr lang="zh-CN" altLang="en-US" sz="2800" dirty="0">
                <a:latin typeface="微软雅黑" panose="020B0503020204020204" pitchFamily="34" charset="-122"/>
              </a:rPr>
              <a:t>探测器组组长</a:t>
            </a:r>
            <a:endParaRPr lang="en-US" altLang="zh-CN" sz="2800" dirty="0">
              <a:latin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</a:rPr>
              <a:t>孙向明（华中师大）：读出芯片负责人</a:t>
            </a:r>
            <a:endParaRPr lang="en-US" altLang="zh-CN" sz="2800" dirty="0">
              <a:latin typeface="微软雅黑" panose="020B0503020204020204" pitchFamily="34" charset="-122"/>
            </a:endParaRPr>
          </a:p>
          <a:p>
            <a:r>
              <a:rPr lang="zh-CN" altLang="en-US" sz="2800" dirty="0" smtClean="0">
                <a:latin typeface="微软雅黑" panose="020B0503020204020204" pitchFamily="34" charset="-122"/>
              </a:rPr>
              <a:t>姚泽恩（兰州大学）：中子束线负责人</a:t>
            </a:r>
            <a:endParaRPr lang="en-US" altLang="zh-CN" sz="2800" dirty="0" smtClean="0">
              <a:latin typeface="微软雅黑" panose="020B0503020204020204" pitchFamily="34" charset="-122"/>
            </a:endParaRPr>
          </a:p>
          <a:p>
            <a:r>
              <a:rPr lang="zh-CN" altLang="en-US" sz="2800" dirty="0" smtClean="0">
                <a:latin typeface="微软雅黑" panose="020B0503020204020204" pitchFamily="34" charset="-122"/>
              </a:rPr>
              <a:t>武雷（南京师大）、祝斌（烟台大学）：理论计算组</a:t>
            </a:r>
            <a:r>
              <a:rPr lang="zh-CN" altLang="en-US" sz="2800" dirty="0" smtClean="0">
                <a:latin typeface="微软雅黑" panose="020B0503020204020204" pitchFamily="34" charset="-122"/>
              </a:rPr>
              <a:t>负责人</a:t>
            </a:r>
            <a:endParaRPr lang="en-US" altLang="zh-CN" sz="2800" dirty="0" smtClean="0">
              <a:latin typeface="微软雅黑" panose="020B0503020204020204" pitchFamily="34" charset="-122"/>
            </a:endParaRPr>
          </a:p>
          <a:p>
            <a:endParaRPr lang="en-US" altLang="zh-CN" sz="2800" dirty="0" smtClean="0">
              <a:latin typeface="微软雅黑" panose="020B0503020204020204" pitchFamily="34" charset="-122"/>
            </a:endParaRPr>
          </a:p>
          <a:p>
            <a:r>
              <a:rPr lang="zh-CN" altLang="en-US" sz="2800" dirty="0" smtClean="0">
                <a:latin typeface="微软雅黑" panose="020B0503020204020204" pitchFamily="34" charset="-122"/>
              </a:rPr>
              <a:t>李金（国科大</a:t>
            </a:r>
            <a:r>
              <a:rPr lang="en-US" altLang="zh-CN" sz="2800" dirty="0" smtClean="0">
                <a:latin typeface="微软雅黑" panose="020B0503020204020204" pitchFamily="34" charset="-122"/>
              </a:rPr>
              <a:t>/</a:t>
            </a:r>
            <a:r>
              <a:rPr lang="zh-CN" altLang="en-US" sz="2800" dirty="0" smtClean="0">
                <a:latin typeface="微软雅黑" panose="020B0503020204020204" pitchFamily="34" charset="-122"/>
              </a:rPr>
              <a:t>清华</a:t>
            </a:r>
            <a:r>
              <a:rPr lang="en-US" altLang="zh-CN" sz="2800" dirty="0" smtClean="0">
                <a:latin typeface="微软雅黑" panose="020B0503020204020204" pitchFamily="34" charset="-122"/>
              </a:rPr>
              <a:t>/</a:t>
            </a:r>
            <a:r>
              <a:rPr lang="zh-CN" altLang="en-US" sz="2800" dirty="0" smtClean="0">
                <a:latin typeface="微软雅黑" panose="020B0503020204020204" pitchFamily="34" charset="-122"/>
              </a:rPr>
              <a:t>高能所）、</a:t>
            </a:r>
            <a:r>
              <a:rPr lang="zh-CN" altLang="en-US" sz="2800" dirty="0" smtClean="0">
                <a:ln cmpd="sng">
                  <a:solidFill>
                    <a:schemeClr val="tx1">
                      <a:alpha val="14000"/>
                    </a:schemeClr>
                  </a:solidFill>
                </a:ln>
                <a:latin typeface="微软雅黑" panose="020B0503020204020204" pitchFamily="34" charset="-122"/>
              </a:rPr>
              <a:t>郑志鹏（高能所</a:t>
            </a:r>
            <a:r>
              <a:rPr lang="en-US" altLang="zh-CN" sz="2800" dirty="0" smtClean="0">
                <a:ln cmpd="sng">
                  <a:solidFill>
                    <a:schemeClr val="tx1">
                      <a:alpha val="14000"/>
                    </a:schemeClr>
                  </a:solidFill>
                </a:ln>
                <a:latin typeface="微软雅黑" panose="020B0503020204020204" pitchFamily="34" charset="-122"/>
              </a:rPr>
              <a:t>/</a:t>
            </a:r>
            <a:r>
              <a:rPr lang="zh-CN" altLang="en-US" sz="2800" dirty="0" smtClean="0">
                <a:ln cmpd="sng">
                  <a:solidFill>
                    <a:schemeClr val="tx1">
                      <a:alpha val="14000"/>
                    </a:schemeClr>
                  </a:solidFill>
                </a:ln>
                <a:latin typeface="微软雅黑" panose="020B0503020204020204" pitchFamily="34" charset="-122"/>
              </a:rPr>
              <a:t>广西大学）</a:t>
            </a:r>
            <a:r>
              <a:rPr lang="zh-CN" altLang="en-US" sz="2800" dirty="0" smtClean="0">
                <a:latin typeface="微软雅黑" panose="020B0503020204020204" pitchFamily="34" charset="-122"/>
              </a:rPr>
              <a:t>：顾问</a:t>
            </a:r>
            <a:endParaRPr lang="zh-CN" altLang="en-US" sz="2800" dirty="0">
              <a:latin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11379200" y="6486525"/>
            <a:ext cx="812800" cy="304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54</a:t>
            </a:fld>
            <a:endParaRPr lang="zh-CN" altLang="en-US"/>
          </a:p>
        </p:txBody>
      </p:sp>
      <p:pic>
        <p:nvPicPr>
          <p:cNvPr id="56" name="图片 55" descr="穿着西装的男人&#10;&#10;AI 生成的内容可能不正确。">
            <a:extLst>
              <a:ext uri="{FF2B5EF4-FFF2-40B4-BE49-F238E27FC236}">
                <a16:creationId xmlns:a16="http://schemas.microsoft.com/office/drawing/2014/main" id="{EF0DAB3B-95E0-AFAA-D83C-EC93BAC7C0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8191" y="2815387"/>
            <a:ext cx="691540" cy="778828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4230E25C-7A99-DC67-3FA4-25CF274752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3926668" y="1207323"/>
            <a:ext cx="582075" cy="727578"/>
          </a:xfrm>
          <a:prstGeom prst="rect">
            <a:avLst/>
          </a:prstGeom>
        </p:spPr>
      </p:pic>
      <p:pic>
        <p:nvPicPr>
          <p:cNvPr id="72" name="图片 71" descr="刘宏邦 教授-广西大学物理科学与工程技术学院">
            <a:extLst>
              <a:ext uri="{FF2B5EF4-FFF2-40B4-BE49-F238E27FC236}">
                <a16:creationId xmlns:a16="http://schemas.microsoft.com/office/drawing/2014/main" id="{DA9E0CC8-5749-A171-25E6-F11537F745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1657" y="1955700"/>
            <a:ext cx="644608" cy="8057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414" y="3650285"/>
            <a:ext cx="685803" cy="983787"/>
          </a:xfrm>
          <a:prstGeom prst="rect">
            <a:avLst/>
          </a:prstGeom>
        </p:spPr>
      </p:pic>
      <p:pic>
        <p:nvPicPr>
          <p:cNvPr id="77" name="图片 62">
            <a:extLst>
              <a:ext uri="{FF2B5EF4-FFF2-40B4-BE49-F238E27FC236}">
                <a16:creationId xmlns:a16="http://schemas.microsoft.com/office/drawing/2014/main" id="{B38D5C45-4F7B-42F5-9B34-C69964D2D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132" y="4721819"/>
            <a:ext cx="642264" cy="776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8" name="图片 77" descr="穿着西装笔挺的男子&#10;&#10;描述已自动生成">
            <a:extLst>
              <a:ext uri="{FF2B5EF4-FFF2-40B4-BE49-F238E27FC236}">
                <a16:creationId xmlns:a16="http://schemas.microsoft.com/office/drawing/2014/main" id="{46C63137-05AA-EFD4-CC81-2B585FC762B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367" y="4701294"/>
            <a:ext cx="655920" cy="796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矩形 20"/>
          <p:cNvSpPr/>
          <p:nvPr/>
        </p:nvSpPr>
        <p:spPr>
          <a:xfrm>
            <a:off x="0" y="854069"/>
            <a:ext cx="3908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“微结构气体探测器+像素读出芯片</a:t>
            </a: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”：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拍摄“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单原子释放电子过程”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的“相机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南京大学物理学院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125" y="5518748"/>
            <a:ext cx="669271" cy="90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三位校友获中国物理学会终身贡献奖-中国科学技术大学校友总会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279" y="5606479"/>
            <a:ext cx="779040" cy="77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 bwMode="auto">
          <a:xfrm>
            <a:off x="10224047" y="5274575"/>
            <a:ext cx="1276493" cy="385787"/>
          </a:xfrm>
          <a:prstGeom prst="rect">
            <a:avLst/>
          </a:prstGeom>
          <a:noFill/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 typeface="Wingdings 2" pitchFamily="18" charset="2"/>
              <a:buNone/>
              <a:tabLst/>
            </a:pPr>
            <a:endParaRPr kumimoji="1" lang="zh-CN" alt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S PGothic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174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图片 2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58384"/>
            <a:ext cx="12192000" cy="5999616"/>
          </a:xfrm>
          <a:prstGeom prst="rect">
            <a:avLst/>
          </a:prstGeom>
        </p:spPr>
      </p:pic>
      <p:grpSp>
        <p:nvGrpSpPr>
          <p:cNvPr id="267" name="组合 266"/>
          <p:cNvGrpSpPr/>
          <p:nvPr/>
        </p:nvGrpSpPr>
        <p:grpSpPr>
          <a:xfrm>
            <a:off x="0" y="858929"/>
            <a:ext cx="12192000" cy="5999616"/>
            <a:chOff x="0" y="781526"/>
            <a:chExt cx="12192000" cy="5999616"/>
          </a:xfrm>
        </p:grpSpPr>
        <p:sp>
          <p:nvSpPr>
            <p:cNvPr id="265" name="矩形 264"/>
            <p:cNvSpPr/>
            <p:nvPr/>
          </p:nvSpPr>
          <p:spPr>
            <a:xfrm>
              <a:off x="0" y="781526"/>
              <a:ext cx="12192000" cy="5999616"/>
            </a:xfrm>
            <a:prstGeom prst="rect">
              <a:avLst/>
            </a:prstGeom>
            <a:solidFill>
              <a:srgbClr val="093B7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266" name="组合 265"/>
            <p:cNvGrpSpPr/>
            <p:nvPr/>
          </p:nvGrpSpPr>
          <p:grpSpPr>
            <a:xfrm>
              <a:off x="1580092" y="1938996"/>
              <a:ext cx="5963945" cy="3777029"/>
              <a:chOff x="1580092" y="1938996"/>
              <a:chExt cx="5963945" cy="3777029"/>
            </a:xfrm>
          </p:grpSpPr>
          <p:pic>
            <p:nvPicPr>
              <p:cNvPr id="252" name="图片 251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0419" y="3326557"/>
                <a:ext cx="1013618" cy="542318"/>
              </a:xfrm>
              <a:prstGeom prst="rect">
                <a:avLst/>
              </a:prstGeom>
            </p:spPr>
          </p:pic>
          <p:pic>
            <p:nvPicPr>
              <p:cNvPr id="254" name="图片 253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9792" y="4543987"/>
                <a:ext cx="720552" cy="516988"/>
              </a:xfrm>
              <a:prstGeom prst="rect">
                <a:avLst/>
              </a:prstGeom>
            </p:spPr>
          </p:pic>
          <p:pic>
            <p:nvPicPr>
              <p:cNvPr id="256" name="图片 255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7460" y="5029036"/>
                <a:ext cx="1040115" cy="686989"/>
              </a:xfrm>
              <a:prstGeom prst="rect">
                <a:avLst/>
              </a:prstGeom>
            </p:spPr>
          </p:pic>
          <p:pic>
            <p:nvPicPr>
              <p:cNvPr id="258" name="图片 257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73349" y="2598258"/>
                <a:ext cx="1527176" cy="608282"/>
              </a:xfrm>
              <a:prstGeom prst="rect">
                <a:avLst/>
              </a:prstGeom>
            </p:spPr>
          </p:pic>
          <p:pic>
            <p:nvPicPr>
              <p:cNvPr id="260" name="图片 259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1762" y="1938996"/>
                <a:ext cx="168576" cy="171641"/>
              </a:xfrm>
              <a:prstGeom prst="rect">
                <a:avLst/>
              </a:prstGeom>
            </p:spPr>
          </p:pic>
          <p:pic>
            <p:nvPicPr>
              <p:cNvPr id="262" name="图片 261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0092" y="2369777"/>
                <a:ext cx="1312333" cy="490898"/>
              </a:xfrm>
              <a:prstGeom prst="rect">
                <a:avLst/>
              </a:prstGeom>
            </p:spPr>
          </p:pic>
          <p:pic>
            <p:nvPicPr>
              <p:cNvPr id="264" name="图片 263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2718" y="4025586"/>
                <a:ext cx="807082" cy="400363"/>
              </a:xfrm>
              <a:prstGeom prst="rect">
                <a:avLst/>
              </a:prstGeom>
            </p:spPr>
          </p:pic>
        </p:grpSp>
      </p:grpSp>
      <p:grpSp>
        <p:nvGrpSpPr>
          <p:cNvPr id="268" name="组合 267"/>
          <p:cNvGrpSpPr/>
          <p:nvPr/>
        </p:nvGrpSpPr>
        <p:grpSpPr>
          <a:xfrm>
            <a:off x="162071" y="887412"/>
            <a:ext cx="11585429" cy="941403"/>
            <a:chOff x="162071" y="6126245"/>
            <a:chExt cx="11585429" cy="1022927"/>
          </a:xfrm>
        </p:grpSpPr>
        <p:sp>
          <p:nvSpPr>
            <p:cNvPr id="269" name="六边形 268"/>
            <p:cNvSpPr/>
            <p:nvPr/>
          </p:nvSpPr>
          <p:spPr>
            <a:xfrm>
              <a:off x="444500" y="6126245"/>
              <a:ext cx="11303000" cy="1022927"/>
            </a:xfrm>
            <a:prstGeom prst="hexagon">
              <a:avLst>
                <a:gd name="adj" fmla="val 0"/>
                <a:gd name="vf" fmla="val 115470"/>
              </a:avLst>
            </a:prstGeom>
            <a:gradFill>
              <a:gsLst>
                <a:gs pos="0">
                  <a:srgbClr val="093B77">
                    <a:alpha val="0"/>
                  </a:srgbClr>
                </a:gs>
                <a:gs pos="85000">
                  <a:srgbClr val="1F69AD"/>
                </a:gs>
                <a:gs pos="15000">
                  <a:srgbClr val="216FB7"/>
                </a:gs>
                <a:gs pos="100000">
                  <a:srgbClr val="093B77">
                    <a:alpha val="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0" name="文本框 269"/>
            <p:cNvSpPr txBox="1"/>
            <p:nvPr/>
          </p:nvSpPr>
          <p:spPr>
            <a:xfrm>
              <a:off x="162071" y="6216341"/>
              <a:ext cx="11221892" cy="8026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选址于</a:t>
              </a:r>
              <a:r>
                <a:rPr lang="zh-CN" altLang="en-US" sz="2400" b="1" dirty="0">
                  <a:solidFill>
                    <a:srgbClr val="3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合肥综合性国家科学中心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规划的</a:t>
              </a:r>
              <a:r>
                <a:rPr lang="zh-CN" altLang="en-US" sz="2400" b="1" dirty="0">
                  <a:solidFill>
                    <a:srgbClr val="31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大科学装置集中区</a:t>
              </a:r>
              <a:endParaRPr lang="en-US" altLang="zh-CN" sz="2400" b="1" dirty="0">
                <a:solidFill>
                  <a:srgbClr val="31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装置占地面积约</a:t>
              </a: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850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亩，毗邻多个大科学装置，集群效应高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20401" y="2763725"/>
            <a:ext cx="2032548" cy="485467"/>
            <a:chOff x="320401" y="2763725"/>
            <a:chExt cx="2032548" cy="485467"/>
          </a:xfrm>
        </p:grpSpPr>
        <p:sp>
          <p:nvSpPr>
            <p:cNvPr id="271" name="文本框 270"/>
            <p:cNvSpPr txBox="1"/>
            <p:nvPr/>
          </p:nvSpPr>
          <p:spPr>
            <a:xfrm>
              <a:off x="320401" y="2849082"/>
              <a:ext cx="20325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rgbClr val="30FFFF"/>
                  </a:solidFill>
                  <a:effectLst>
                    <a:outerShdw blurRad="50800" dist="50800" dir="5400000" algn="ctr" rotWithShape="0">
                      <a:schemeClr val="tx1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超级陶粲装置</a:t>
              </a:r>
            </a:p>
          </p:txBody>
        </p:sp>
        <p:sp>
          <p:nvSpPr>
            <p:cNvPr id="291" name="等腰三角形 290"/>
            <p:cNvSpPr/>
            <p:nvPr/>
          </p:nvSpPr>
          <p:spPr>
            <a:xfrm rot="599437">
              <a:off x="1591371" y="2763725"/>
              <a:ext cx="67700" cy="58362"/>
            </a:xfrm>
            <a:prstGeom prst="triangle">
              <a:avLst/>
            </a:prstGeom>
            <a:solidFill>
              <a:srgbClr val="31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420663" y="3145881"/>
            <a:ext cx="2032548" cy="473856"/>
            <a:chOff x="2420663" y="3145881"/>
            <a:chExt cx="2032548" cy="473856"/>
          </a:xfrm>
        </p:grpSpPr>
        <p:sp>
          <p:nvSpPr>
            <p:cNvPr id="272" name="文本框 271"/>
            <p:cNvSpPr txBox="1"/>
            <p:nvPr/>
          </p:nvSpPr>
          <p:spPr>
            <a:xfrm>
              <a:off x="2420663" y="3281183"/>
              <a:ext cx="20325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合肥先进光源</a:t>
              </a:r>
            </a:p>
          </p:txBody>
        </p:sp>
        <p:sp>
          <p:nvSpPr>
            <p:cNvPr id="292" name="等腰三角形 291"/>
            <p:cNvSpPr/>
            <p:nvPr/>
          </p:nvSpPr>
          <p:spPr>
            <a:xfrm rot="599437">
              <a:off x="3019419" y="3145881"/>
              <a:ext cx="67700" cy="58362"/>
            </a:xfrm>
            <a:prstGeom prst="triangle">
              <a:avLst/>
            </a:prstGeom>
            <a:solidFill>
              <a:srgbClr val="31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728052" y="1954212"/>
            <a:ext cx="7414600" cy="3413203"/>
            <a:chOff x="2728052" y="1954212"/>
            <a:chExt cx="7414600" cy="3413203"/>
          </a:xfrm>
        </p:grpSpPr>
        <p:grpSp>
          <p:nvGrpSpPr>
            <p:cNvPr id="2" name="组合 1"/>
            <p:cNvGrpSpPr/>
            <p:nvPr/>
          </p:nvGrpSpPr>
          <p:grpSpPr>
            <a:xfrm>
              <a:off x="2728052" y="1954212"/>
              <a:ext cx="2061729" cy="338554"/>
              <a:chOff x="2728052" y="1954212"/>
              <a:chExt cx="2061729" cy="338554"/>
            </a:xfrm>
          </p:grpSpPr>
          <p:sp>
            <p:nvSpPr>
              <p:cNvPr id="273" name="文本框 272"/>
              <p:cNvSpPr txBox="1"/>
              <p:nvPr/>
            </p:nvSpPr>
            <p:spPr>
              <a:xfrm>
                <a:off x="2757233" y="1954212"/>
                <a:ext cx="20325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雷电防护试验设施</a:t>
                </a:r>
              </a:p>
            </p:txBody>
          </p:sp>
          <p:sp>
            <p:nvSpPr>
              <p:cNvPr id="290" name="等腰三角形 289"/>
              <p:cNvSpPr/>
              <p:nvPr/>
            </p:nvSpPr>
            <p:spPr>
              <a:xfrm rot="18886289">
                <a:off x="2723383" y="2168306"/>
                <a:ext cx="67700" cy="58362"/>
              </a:xfrm>
              <a:prstGeom prst="triangle">
                <a:avLst/>
              </a:prstGeom>
              <a:solidFill>
                <a:srgbClr val="31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4030531" y="3074797"/>
              <a:ext cx="2934689" cy="338554"/>
              <a:chOff x="4030531" y="3074797"/>
              <a:chExt cx="2934689" cy="338554"/>
            </a:xfrm>
          </p:grpSpPr>
          <p:sp>
            <p:nvSpPr>
              <p:cNvPr id="274" name="文本框 273"/>
              <p:cNvSpPr txBox="1"/>
              <p:nvPr/>
            </p:nvSpPr>
            <p:spPr>
              <a:xfrm>
                <a:off x="4030531" y="3074797"/>
                <a:ext cx="28433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400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米环境气象梯度</a:t>
                </a:r>
                <a:r>
                  <a:rPr lang="zh-CN" altLang="en-CN" sz="16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观测塔</a:t>
                </a:r>
                <a:endParaRPr lang="zh-CN" altLang="en-US" sz="16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93" name="等腰三角形 292"/>
              <p:cNvSpPr/>
              <p:nvPr/>
            </p:nvSpPr>
            <p:spPr>
              <a:xfrm rot="10800000">
                <a:off x="6897520" y="3317583"/>
                <a:ext cx="67700" cy="58362"/>
              </a:xfrm>
              <a:prstGeom prst="triangle">
                <a:avLst/>
              </a:prstGeom>
              <a:solidFill>
                <a:srgbClr val="31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5990619" y="4078451"/>
              <a:ext cx="3065563" cy="338554"/>
              <a:chOff x="5990619" y="4078451"/>
              <a:chExt cx="3065563" cy="338554"/>
            </a:xfrm>
          </p:grpSpPr>
          <p:sp>
            <p:nvSpPr>
              <p:cNvPr id="275" name="文本框 274"/>
              <p:cNvSpPr txBox="1"/>
              <p:nvPr/>
            </p:nvSpPr>
            <p:spPr>
              <a:xfrm>
                <a:off x="6012369" y="4078451"/>
                <a:ext cx="30438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行星环境模拟与分析设施</a:t>
                </a:r>
              </a:p>
            </p:txBody>
          </p:sp>
          <p:sp>
            <p:nvSpPr>
              <p:cNvPr id="294" name="等腰三角形 293"/>
              <p:cNvSpPr/>
              <p:nvPr/>
            </p:nvSpPr>
            <p:spPr>
              <a:xfrm rot="14651340">
                <a:off x="5985950" y="4218547"/>
                <a:ext cx="67700" cy="58362"/>
              </a:xfrm>
              <a:prstGeom prst="triangle">
                <a:avLst/>
              </a:prstGeom>
              <a:solidFill>
                <a:srgbClr val="31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6531162" y="4563500"/>
              <a:ext cx="3074348" cy="338554"/>
              <a:chOff x="6531162" y="4563500"/>
              <a:chExt cx="3074348" cy="338554"/>
            </a:xfrm>
          </p:grpSpPr>
          <p:sp>
            <p:nvSpPr>
              <p:cNvPr id="276" name="文本框 275"/>
              <p:cNvSpPr txBox="1"/>
              <p:nvPr/>
            </p:nvSpPr>
            <p:spPr>
              <a:xfrm>
                <a:off x="6561697" y="4563500"/>
                <a:ext cx="30438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聚变堆主机关键系统研究设施</a:t>
                </a:r>
              </a:p>
            </p:txBody>
          </p:sp>
          <p:sp>
            <p:nvSpPr>
              <p:cNvPr id="295" name="等腰三角形 294"/>
              <p:cNvSpPr/>
              <p:nvPr/>
            </p:nvSpPr>
            <p:spPr>
              <a:xfrm rot="14651340">
                <a:off x="6526493" y="4752576"/>
                <a:ext cx="67700" cy="58362"/>
              </a:xfrm>
              <a:prstGeom prst="triangle">
                <a:avLst/>
              </a:prstGeom>
              <a:solidFill>
                <a:srgbClr val="31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7069658" y="5028861"/>
              <a:ext cx="3072994" cy="338554"/>
              <a:chOff x="7069658" y="5028861"/>
              <a:chExt cx="3072994" cy="338554"/>
            </a:xfrm>
          </p:grpSpPr>
          <p:sp>
            <p:nvSpPr>
              <p:cNvPr id="277" name="文本框 276"/>
              <p:cNvSpPr txBox="1"/>
              <p:nvPr/>
            </p:nvSpPr>
            <p:spPr>
              <a:xfrm>
                <a:off x="7098839" y="5028861"/>
                <a:ext cx="30438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紧凑型聚变能实验装置</a:t>
                </a:r>
              </a:p>
            </p:txBody>
          </p:sp>
          <p:sp>
            <p:nvSpPr>
              <p:cNvPr id="296" name="等腰三角形 295"/>
              <p:cNvSpPr/>
              <p:nvPr/>
            </p:nvSpPr>
            <p:spPr>
              <a:xfrm rot="14651340">
                <a:off x="7064989" y="5247705"/>
                <a:ext cx="67700" cy="58362"/>
              </a:xfrm>
              <a:prstGeom prst="triangle">
                <a:avLst/>
              </a:prstGeom>
              <a:solidFill>
                <a:srgbClr val="31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-2" y="4331468"/>
            <a:ext cx="5471918" cy="1922575"/>
            <a:chOff x="-513584" y="5723077"/>
            <a:chExt cx="13243128" cy="1468534"/>
          </a:xfrm>
        </p:grpSpPr>
        <p:sp>
          <p:nvSpPr>
            <p:cNvPr id="14" name="矩形 13"/>
            <p:cNvSpPr/>
            <p:nvPr/>
          </p:nvSpPr>
          <p:spPr>
            <a:xfrm flipH="1">
              <a:off x="-513584" y="5723077"/>
              <a:ext cx="13243128" cy="1468534"/>
            </a:xfrm>
            <a:prstGeom prst="rect">
              <a:avLst/>
            </a:prstGeom>
            <a:gradFill>
              <a:gsLst>
                <a:gs pos="0">
                  <a:srgbClr val="093B77">
                    <a:alpha val="6151"/>
                  </a:srgbClr>
                </a:gs>
                <a:gs pos="20000">
                  <a:srgbClr val="093B77"/>
                </a:gs>
                <a:gs pos="50000">
                  <a:srgbClr val="216FB7"/>
                </a:gs>
                <a:gs pos="100000">
                  <a:srgbClr val="093B77">
                    <a:alpha val="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203771" y="5913985"/>
              <a:ext cx="9898461" cy="11284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大科学装置：</a:t>
              </a:r>
              <a:endParaRPr lang="en-US" altLang="zh-CN" b="1" spc="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endParaRPr>
            </a:p>
            <a:p>
              <a:r>
                <a:rPr lang="en-US" altLang="zh-CN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4</a:t>
              </a:r>
              <a:r>
                <a:rPr lang="zh-CN" altLang="en-US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个建成，</a:t>
              </a:r>
              <a:r>
                <a:rPr lang="en-US" altLang="zh-CN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3</a:t>
              </a:r>
              <a:r>
                <a:rPr lang="zh-CN" altLang="en-US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个在建，</a:t>
              </a:r>
              <a:r>
                <a:rPr lang="en-US" altLang="zh-CN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2</a:t>
              </a:r>
              <a:r>
                <a:rPr lang="zh-CN" altLang="en-US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个拟建</a:t>
              </a:r>
              <a:endParaRPr lang="en-US" altLang="zh-CN" b="1" spc="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endParaRPr>
            </a:p>
            <a:p>
              <a:endParaRPr lang="en-US" altLang="zh-CN" b="1" spc="1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endParaRPr>
            </a:p>
            <a:p>
              <a:r>
                <a:rPr lang="zh-CN" altLang="en-US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发挥集群效应，开展协同创新 </a:t>
              </a:r>
            </a:p>
            <a:p>
              <a:r>
                <a:rPr lang="zh-CN" altLang="en-US" b="1" spc="12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sym typeface="+mn-ea"/>
                </a:rPr>
                <a:t>实现资源共享，降低运行成本</a:t>
              </a:r>
            </a:p>
          </p:txBody>
        </p:sp>
      </p:grp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装置选址：合肥未来大</a:t>
            </a:r>
            <a:r>
              <a:rPr lang="zh-CN" altLang="en-US" dirty="0" smtClean="0"/>
              <a:t>科学城</a:t>
            </a:r>
            <a:endParaRPr lang="zh-CN" altLang="en-US" dirty="0"/>
          </a:p>
        </p:txBody>
      </p:sp>
      <p:sp>
        <p:nvSpPr>
          <p:cNvPr id="248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11728450" y="6513513"/>
            <a:ext cx="463550" cy="169862"/>
          </a:xfrm>
        </p:spPr>
        <p:txBody>
          <a:bodyPr/>
          <a:lstStyle/>
          <a:p>
            <a:fld id="{60AC1AA2-F6CD-4146-9E8D-3B5F92316F04}" type="slidenum">
              <a:rPr lang="en-US" altLang="zh-CN" smtClean="0">
                <a:solidFill>
                  <a:schemeClr val="bg1"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55</a:t>
            </a:fld>
            <a:endParaRPr lang="en-US" dirty="0">
              <a:solidFill>
                <a:schemeClr val="bg1">
                  <a:alpha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120DDA-0E88-2307-DD9C-505E31AA667E}"/>
              </a:ext>
            </a:extLst>
          </p:cNvPr>
          <p:cNvGrpSpPr/>
          <p:nvPr/>
        </p:nvGrpSpPr>
        <p:grpSpPr>
          <a:xfrm>
            <a:off x="8457681" y="898883"/>
            <a:ext cx="3993963" cy="5607807"/>
            <a:chOff x="8457681" y="898883"/>
            <a:chExt cx="3993963" cy="56078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A37DD2-C02B-2178-B908-991ED5D07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9836" y="3399313"/>
              <a:ext cx="1811712" cy="2564371"/>
            </a:xfrm>
            <a:prstGeom prst="rect">
              <a:avLst/>
            </a:prstGeom>
          </p:spPr>
        </p:pic>
        <p:grpSp>
          <p:nvGrpSpPr>
            <p:cNvPr id="11" name="组合 305">
              <a:extLst>
                <a:ext uri="{FF2B5EF4-FFF2-40B4-BE49-F238E27FC236}">
                  <a16:creationId xmlns:a16="http://schemas.microsoft.com/office/drawing/2014/main" id="{D8A2233B-1104-B747-3567-D9E766F177D3}"/>
                </a:ext>
              </a:extLst>
            </p:cNvPr>
            <p:cNvGrpSpPr/>
            <p:nvPr/>
          </p:nvGrpSpPr>
          <p:grpSpPr>
            <a:xfrm>
              <a:off x="8457681" y="5845105"/>
              <a:ext cx="3993963" cy="661585"/>
              <a:chOff x="-704494" y="6055899"/>
              <a:chExt cx="12362298" cy="808799"/>
            </a:xfrm>
          </p:grpSpPr>
          <p:sp>
            <p:nvSpPr>
              <p:cNvPr id="12" name="矩形 310">
                <a:extLst>
                  <a:ext uri="{FF2B5EF4-FFF2-40B4-BE49-F238E27FC236}">
                    <a16:creationId xmlns:a16="http://schemas.microsoft.com/office/drawing/2014/main" id="{3489ED71-A42C-28B7-EC63-709F90887AE1}"/>
                  </a:ext>
                </a:extLst>
              </p:cNvPr>
              <p:cNvSpPr/>
              <p:nvPr/>
            </p:nvSpPr>
            <p:spPr>
              <a:xfrm>
                <a:off x="-704494" y="6055899"/>
                <a:ext cx="12362298" cy="808799"/>
              </a:xfrm>
              <a:prstGeom prst="rect">
                <a:avLst/>
              </a:prstGeom>
              <a:gradFill>
                <a:gsLst>
                  <a:gs pos="0">
                    <a:srgbClr val="093B77">
                      <a:alpha val="0"/>
                    </a:srgbClr>
                  </a:gs>
                  <a:gs pos="20000">
                    <a:srgbClr val="093B77"/>
                  </a:gs>
                  <a:gs pos="50000">
                    <a:srgbClr val="216FB7"/>
                  </a:gs>
                  <a:gs pos="100000">
                    <a:srgbClr val="093B77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5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" name="文本框 311">
                <a:extLst>
                  <a:ext uri="{FF2B5EF4-FFF2-40B4-BE49-F238E27FC236}">
                    <a16:creationId xmlns:a16="http://schemas.microsoft.com/office/drawing/2014/main" id="{BCEE1CBA-C1A6-A96F-9364-1B2CB7DA4B83}"/>
                  </a:ext>
                </a:extLst>
              </p:cNvPr>
              <p:cNvSpPr txBox="1"/>
              <p:nvPr/>
            </p:nvSpPr>
            <p:spPr>
              <a:xfrm>
                <a:off x="476401" y="6055900"/>
                <a:ext cx="9818671" cy="79015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b="1" spc="12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>项目选址及配套条件已获得</a:t>
                </a:r>
                <a:r>
                  <a:rPr lang="en-US" altLang="zh-CN" b="1" spc="12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/>
                </a:r>
                <a:br>
                  <a:rPr lang="en-US" altLang="zh-CN" b="1" spc="12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</a:br>
                <a:r>
                  <a:rPr lang="zh-CN" altLang="en-US" b="1" spc="12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  <a:sym typeface="+mn-ea"/>
                  </a:rPr>
                  <a:t>安徽省和合肥市政府承诺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F10D59-BCC3-0E78-01ED-5D956A5E2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9836" y="898883"/>
              <a:ext cx="1811710" cy="2564370"/>
            </a:xfrm>
            <a:prstGeom prst="rect">
              <a:avLst/>
            </a:prstGeom>
          </p:spPr>
        </p:pic>
      </p:grpSp>
      <p:sp>
        <p:nvSpPr>
          <p:cNvPr id="18" name="文本框 273">
            <a:extLst>
              <a:ext uri="{FF2B5EF4-FFF2-40B4-BE49-F238E27FC236}">
                <a16:creationId xmlns:a16="http://schemas.microsoft.com/office/drawing/2014/main" id="{2692160E-D8F8-FF57-00A3-47530DA7E345}"/>
              </a:ext>
            </a:extLst>
          </p:cNvPr>
          <p:cNvSpPr txBox="1"/>
          <p:nvPr/>
        </p:nvSpPr>
        <p:spPr>
          <a:xfrm>
            <a:off x="6791013" y="2969140"/>
            <a:ext cx="2032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深空科学城</a:t>
            </a:r>
          </a:p>
        </p:txBody>
      </p:sp>
      <p:sp>
        <p:nvSpPr>
          <p:cNvPr id="19" name="等腰三角形 292">
            <a:extLst>
              <a:ext uri="{FF2B5EF4-FFF2-40B4-BE49-F238E27FC236}">
                <a16:creationId xmlns:a16="http://schemas.microsoft.com/office/drawing/2014/main" id="{F5563B0A-5555-6D26-6D25-CF0082A1077B}"/>
              </a:ext>
            </a:extLst>
          </p:cNvPr>
          <p:cNvSpPr/>
          <p:nvPr/>
        </p:nvSpPr>
        <p:spPr>
          <a:xfrm rot="10800000">
            <a:off x="5344999" y="3469306"/>
            <a:ext cx="67700" cy="58362"/>
          </a:xfrm>
          <a:prstGeom prst="triangle">
            <a:avLst/>
          </a:prstGeom>
          <a:solidFill>
            <a:srgbClr val="31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273">
            <a:extLst>
              <a:ext uri="{FF2B5EF4-FFF2-40B4-BE49-F238E27FC236}">
                <a16:creationId xmlns:a16="http://schemas.microsoft.com/office/drawing/2014/main" id="{2199AC44-2F4A-107D-D741-D2BE4461735C}"/>
              </a:ext>
            </a:extLst>
          </p:cNvPr>
          <p:cNvSpPr txBox="1"/>
          <p:nvPr/>
        </p:nvSpPr>
        <p:spPr>
          <a:xfrm>
            <a:off x="5829280" y="6273497"/>
            <a:ext cx="243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全超导托卡马克实验装置</a:t>
            </a:r>
          </a:p>
          <a:p>
            <a:r>
              <a:rPr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稳态强磁场实验装置</a:t>
            </a:r>
          </a:p>
        </p:txBody>
      </p:sp>
      <p:sp>
        <p:nvSpPr>
          <p:cNvPr id="22" name="等腰三角形 295">
            <a:extLst>
              <a:ext uri="{FF2B5EF4-FFF2-40B4-BE49-F238E27FC236}">
                <a16:creationId xmlns:a16="http://schemas.microsoft.com/office/drawing/2014/main" id="{C3303DA6-6113-174A-6475-55BC2A4C7AC8}"/>
              </a:ext>
            </a:extLst>
          </p:cNvPr>
          <p:cNvSpPr/>
          <p:nvPr/>
        </p:nvSpPr>
        <p:spPr>
          <a:xfrm rot="15953539">
            <a:off x="7945409" y="6770681"/>
            <a:ext cx="67700" cy="58362"/>
          </a:xfrm>
          <a:prstGeom prst="triangle">
            <a:avLst/>
          </a:prstGeom>
          <a:solidFill>
            <a:srgbClr val="31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95">
            <a:extLst>
              <a:ext uri="{FF2B5EF4-FFF2-40B4-BE49-F238E27FC236}">
                <a16:creationId xmlns:a16="http://schemas.microsoft.com/office/drawing/2014/main" id="{4F312911-FDA0-3628-8D86-6ADDEF066AFE}"/>
              </a:ext>
            </a:extLst>
          </p:cNvPr>
          <p:cNvSpPr/>
          <p:nvPr/>
        </p:nvSpPr>
        <p:spPr>
          <a:xfrm rot="15953539">
            <a:off x="8186298" y="6580915"/>
            <a:ext cx="67700" cy="58362"/>
          </a:xfrm>
          <a:prstGeom prst="triangle">
            <a:avLst/>
          </a:prstGeom>
          <a:solidFill>
            <a:srgbClr val="31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8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B79756F-F6C7-4451-888E-7A92FC0F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总结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TCF is a viable medium-term HEP project in China with excellent value-to-cost ratio and great physics potential for breakthroughs…">
            <a:extLst>
              <a:ext uri="{FF2B5EF4-FFF2-40B4-BE49-F238E27FC236}">
                <a16:creationId xmlns:a16="http://schemas.microsoft.com/office/drawing/2014/main" id="{D0C74D5D-4AB1-4840-894A-53EEB2ACBB27}"/>
              </a:ext>
            </a:extLst>
          </p:cNvPr>
          <p:cNvSpPr txBox="1">
            <a:spLocks/>
          </p:cNvSpPr>
          <p:nvPr/>
        </p:nvSpPr>
        <p:spPr bwMode="auto">
          <a:xfrm>
            <a:off x="385953" y="993058"/>
            <a:ext cx="1142009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200" indent="-277200">
              <a:spcBef>
                <a:spcPts val="1200"/>
              </a:spcBef>
              <a:defRPr sz="3600"/>
            </a:pPr>
            <a:r>
              <a:rPr lang="zh-CN" alt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味物理、强子物理被领域寄予厚望！</a:t>
            </a:r>
            <a:endParaRPr lang="en-US" altLang="zh-CN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7200" indent="-277200">
              <a:spcBef>
                <a:spcPts val="1200"/>
              </a:spcBef>
              <a:defRPr sz="3600"/>
            </a:pPr>
            <a:r>
              <a:rPr lang="en-US" altLang="zh-CN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BEPCII-U/BESIII</a:t>
            </a:r>
            <a:r>
              <a:rPr lang="zh-CN" alt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已经完成加速器</a:t>
            </a:r>
            <a:r>
              <a:rPr lang="zh-CN" alt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、探测器</a:t>
            </a:r>
            <a:r>
              <a:rPr lang="zh-CN" alt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升级！</a:t>
            </a:r>
            <a:endParaRPr lang="en-US" altLang="zh-CN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7200" indent="-277200">
              <a:spcBef>
                <a:spcPts val="1200"/>
              </a:spcBef>
              <a:defRPr sz="3600"/>
            </a:pPr>
            <a:r>
              <a:rPr lang="en-US" altLang="zh-CN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lang="zh-CN" alt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全力挑战对撞亮度，</a:t>
            </a:r>
            <a:r>
              <a:rPr lang="en-US" altLang="zh-CN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altLang="zh-CN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Belle II</a:t>
            </a:r>
            <a:r>
              <a:rPr lang="zh-CN" alt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也在考虑探测器的进一步升级</a:t>
            </a:r>
            <a:endParaRPr lang="en-US" altLang="zh-CN" sz="23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7200" indent="-277200">
              <a:spcBef>
                <a:spcPts val="1200"/>
              </a:spcBef>
              <a:defRPr sz="3600"/>
            </a:pPr>
            <a:r>
              <a:rPr lang="zh-CN" alt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超级</a:t>
            </a:r>
            <a:r>
              <a:rPr lang="zh-CN" alt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陶粲装置是我国原创性提出的新一代大科学</a:t>
            </a:r>
            <a:r>
              <a:rPr lang="zh-CN" altLang="en-US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装置</a:t>
            </a:r>
            <a:endParaRPr lang="en-US" altLang="zh-CN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7250" lvl="1" indent="-277200">
              <a:spcBef>
                <a:spcPts val="1200"/>
              </a:spcBef>
              <a:defRPr sz="3600"/>
            </a:pPr>
            <a:r>
              <a:rPr lang="zh-CN" alt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独创</a:t>
            </a:r>
            <a:r>
              <a:rPr lang="zh-CN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独有，技术创新性强，指标先进</a:t>
            </a:r>
            <a:r>
              <a:rPr lang="zh-CN" alt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，具备</a:t>
            </a:r>
            <a:r>
              <a:rPr lang="zh-CN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强大的科学发现</a:t>
            </a:r>
            <a:r>
              <a:rPr lang="zh-CN" alt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能力。</a:t>
            </a:r>
            <a:endParaRPr lang="zh-CN" alt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7250" lvl="1" indent="-277200">
              <a:spcBef>
                <a:spcPts val="1200"/>
              </a:spcBef>
              <a:defRPr sz="3600"/>
            </a:pPr>
            <a:r>
              <a:rPr lang="zh-CN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在国家多个部门和安徽省政府的支持下，预研进展效果显著，在技术攻关取得重大进展，特别是在高亮度、高精度技术取得</a:t>
            </a:r>
            <a:r>
              <a:rPr lang="zh-CN" alt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突破。</a:t>
            </a:r>
            <a:endParaRPr lang="en-US" altLang="zh-CN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7250" lvl="1" indent="-277200">
              <a:spcBef>
                <a:spcPts val="1200"/>
              </a:spcBef>
              <a:defRPr sz="3600"/>
            </a:pPr>
            <a:r>
              <a:rPr lang="zh-CN" alt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选址</a:t>
            </a:r>
            <a:r>
              <a:rPr lang="zh-CN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在合肥未来大科学城</a:t>
            </a:r>
            <a:r>
              <a:rPr lang="zh-CN" alt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，能够</a:t>
            </a:r>
            <a:r>
              <a:rPr lang="zh-CN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充分发挥综合性国家科学中心集群效应</a:t>
            </a:r>
            <a:r>
              <a:rPr lang="zh-CN" alt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CN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7250" lvl="1" indent="-277200">
              <a:spcBef>
                <a:spcPts val="1200"/>
              </a:spcBef>
              <a:defRPr sz="3600"/>
            </a:pPr>
            <a:r>
              <a:rPr lang="zh-CN" alt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投资</a:t>
            </a:r>
            <a:r>
              <a:rPr lang="zh-CN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体量、运行经费适当，性价比极高，非对称优势显著。安徽省已承诺将全力配合保障匹配经费及时到位</a:t>
            </a:r>
            <a:r>
              <a:rPr lang="zh-CN" alt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en-US" altLang="zh-CN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7200" indent="-277200">
              <a:spcBef>
                <a:spcPts val="1200"/>
              </a:spcBef>
              <a:defRPr sz="3600"/>
            </a:pP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en-US" altLang="zh-CN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和新的计算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工具、算法和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软件的加持下，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我们又拥有</a:t>
            </a:r>
            <a:r>
              <a:rPr lang="en-US" altLang="zh-CN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BEPCII-U/BESIII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 II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23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和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未来可期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</a:t>
            </a:r>
            <a:r>
              <a:rPr lang="en-US" altLang="zh-CN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STCF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海量数据 </a:t>
            </a:r>
            <a:r>
              <a:rPr lang="zh-CN" altLang="en-US" sz="2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突破的临界点！</a:t>
            </a:r>
            <a:endParaRPr lang="en-US" sz="2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6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38200" y="1676400"/>
            <a:ext cx="10363200" cy="2743200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谢谢大家！</a:t>
            </a:r>
            <a:r>
              <a:rPr lang="en-US" altLang="zh-CN" dirty="0" smtClean="0">
                <a:solidFill>
                  <a:srgbClr val="FF0000"/>
                </a:solidFill>
              </a:rPr>
              <a:t/>
            </a:r>
            <a:br>
              <a:rPr lang="en-US" altLang="zh-CN" dirty="0" smtClean="0">
                <a:solidFill>
                  <a:srgbClr val="FF0000"/>
                </a:solidFill>
              </a:rPr>
            </a:br>
            <a:r>
              <a:rPr lang="en-US" altLang="zh-CN" dirty="0">
                <a:solidFill>
                  <a:srgbClr val="FF0000"/>
                </a:solidFill>
              </a:rPr>
              <a:t/>
            </a:r>
            <a:br>
              <a:rPr lang="en-US" altLang="zh-CN" dirty="0">
                <a:solidFill>
                  <a:srgbClr val="FF0000"/>
                </a:solidFill>
              </a:rPr>
            </a:br>
            <a:r>
              <a:rPr lang="zh-CN" altLang="en-US" dirty="0" smtClean="0">
                <a:solidFill>
                  <a:srgbClr val="FF0000"/>
                </a:solidFill>
              </a:rPr>
              <a:t>特别致谢</a:t>
            </a:r>
            <a:r>
              <a:rPr lang="zh-CN" alt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刘</a:t>
            </a:r>
            <a:r>
              <a:rPr lang="zh-CN" alt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北江、王小龙、钱文斌、彭海平、吕晓睿、</a:t>
            </a:r>
            <a:r>
              <a:rPr lang="zh-CN" alt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周小蓉等提供</a:t>
            </a:r>
            <a:r>
              <a:rPr lang="zh-CN" alt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报告</a:t>
            </a:r>
            <a:r>
              <a:rPr lang="zh-CN" alt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材料！</a:t>
            </a:r>
            <a:r>
              <a:rPr lang="en-US" altLang="zh-CN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altLang="zh-CN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half" idx="2"/>
          </p:nvPr>
        </p:nvSpPr>
        <p:spPr>
          <a:xfrm>
            <a:off x="2389717" y="2667000"/>
            <a:ext cx="7315200" cy="804862"/>
          </a:xfrm>
        </p:spPr>
        <p:txBody>
          <a:bodyPr/>
          <a:lstStyle/>
          <a:p>
            <a:r>
              <a:rPr lang="en-US" altLang="zh-CN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  <a:endParaRPr lang="zh-C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8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2C051D8-5788-4580-AA65-C9F0959C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121"/>
            <a:ext cx="11734800" cy="804672"/>
          </a:xfrm>
        </p:spPr>
        <p:txBody>
          <a:bodyPr>
            <a:no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Measurements and</a:t>
            </a:r>
            <a:r>
              <a:rPr lang="zh-CN" altLang="en-US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Rare Decays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">
            <a:extLst>
              <a:ext uri="{FF2B5EF4-FFF2-40B4-BE49-F238E27FC236}">
                <a16:creationId xmlns:a16="http://schemas.microsoft.com/office/drawing/2014/main" id="{5D951B5D-B7B8-4918-9C16-6C8B95392981}"/>
              </a:ext>
            </a:extLst>
          </p:cNvPr>
          <p:cNvGrpSpPr/>
          <p:nvPr/>
        </p:nvGrpSpPr>
        <p:grpSpPr>
          <a:xfrm>
            <a:off x="247650" y="1371599"/>
            <a:ext cx="4800600" cy="3240000"/>
            <a:chOff x="0" y="0"/>
            <a:chExt cx="9487857" cy="6423266"/>
          </a:xfrm>
        </p:grpSpPr>
        <p:pic>
          <p:nvPicPr>
            <p:cNvPr id="25" name="pasted-movie.png" descr="pasted-movie.png">
              <a:extLst>
                <a:ext uri="{FF2B5EF4-FFF2-40B4-BE49-F238E27FC236}">
                  <a16:creationId xmlns:a16="http://schemas.microsoft.com/office/drawing/2014/main" id="{A5A44615-0BF7-40D7-93E1-E4DA418DF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25256"/>
              <a:ext cx="8316913" cy="6298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" y="0"/>
                  </a:moveTo>
                  <a:lnTo>
                    <a:pt x="0" y="21600"/>
                  </a:lnTo>
                  <a:lnTo>
                    <a:pt x="21600" y="21403"/>
                  </a:lnTo>
                  <a:lnTo>
                    <a:pt x="17684" y="18581"/>
                  </a:lnTo>
                  <a:lnTo>
                    <a:pt x="17643" y="50"/>
                  </a:lnTo>
                  <a:lnTo>
                    <a:pt x="2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6" name="pasted-movie.png" descr="pasted-movie.png">
              <a:extLst>
                <a:ext uri="{FF2B5EF4-FFF2-40B4-BE49-F238E27FC236}">
                  <a16:creationId xmlns:a16="http://schemas.microsoft.com/office/drawing/2014/main" id="{416C879D-C8DD-4A72-B03A-81668314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46863" y="0"/>
              <a:ext cx="2940995" cy="5410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" name="pasted-movie.png" descr="pasted-movie.png">
            <a:extLst>
              <a:ext uri="{FF2B5EF4-FFF2-40B4-BE49-F238E27FC236}">
                <a16:creationId xmlns:a16="http://schemas.microsoft.com/office/drawing/2014/main" id="{5998F83C-A8D9-45C3-8716-5826710AEC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691" y="1403189"/>
            <a:ext cx="6877690" cy="324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TCF is expected to improve the current precisions of many important measurements by ~1 order of magnitude and enhance sensitivities to various rare or forbidden decays by ~2 orders of magnitude.">
            <a:extLst>
              <a:ext uri="{FF2B5EF4-FFF2-40B4-BE49-F238E27FC236}">
                <a16:creationId xmlns:a16="http://schemas.microsoft.com/office/drawing/2014/main" id="{B247827C-1718-4AF5-8915-490DA2915FDD}"/>
              </a:ext>
            </a:extLst>
          </p:cNvPr>
          <p:cNvSpPr txBox="1"/>
          <p:nvPr/>
        </p:nvSpPr>
        <p:spPr>
          <a:xfrm>
            <a:off x="533400" y="4876800"/>
            <a:ext cx="10698419" cy="143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444500" indent="-444500">
              <a:buSzPct val="75000"/>
              <a:buFont typeface="Helvetica Neue"/>
              <a:buChar char="•"/>
              <a:defRPr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marL="0" indent="0">
              <a:lnSpc>
                <a:spcPct val="150000"/>
              </a:lnSpc>
              <a:buNone/>
            </a:pPr>
            <a:r>
              <a:rPr sz="20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STCF</a:t>
            </a:r>
            <a:r>
              <a:rPr lang="en-US" altLang="zh-CN" sz="20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physics opportunities 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improve the current precisions of many </a:t>
            </a:r>
            <a:r>
              <a:rPr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measurements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 order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of magnitude 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enhance sensitivities to various </a:t>
            </a:r>
            <a:r>
              <a:rPr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or forbidden decays 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 order</a:t>
            </a: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s of magnitude</a:t>
            </a:r>
          </a:p>
        </p:txBody>
      </p:sp>
    </p:spTree>
    <p:extLst>
      <p:ext uri="{BB962C8B-B14F-4D97-AF65-F5344CB8AC3E}">
        <p14:creationId xmlns:p14="http://schemas.microsoft.com/office/powerpoint/2010/main" val="3397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D0CEEA-9402-4C8A-B8C8-A88271BD3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BEPCII-U: Design Parameters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7F86ACF-10A2-4D2A-BA69-282ACA8151F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" y="836764"/>
            <a:ext cx="7528560" cy="3735236"/>
          </a:xfrm>
          <a:prstGeom prst="rect">
            <a:avLst/>
          </a:prstGeom>
        </p:spPr>
      </p:pic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5423315A-DD42-47C9-8427-84C8245F3F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38599" y="4114800"/>
            <a:ext cx="794511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39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8023E9-7AE9-46D7-92D3-49CB73F2C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829" y="1463094"/>
            <a:ext cx="3645771" cy="1491452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15BA09B8-E2FE-46BE-82A2-1A5521B9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Fragmentation Function (FF)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ED5F238-E7CC-47CC-A272-142BACE5BB3B}"/>
              </a:ext>
            </a:extLst>
          </p:cNvPr>
          <p:cNvSpPr txBox="1"/>
          <p:nvPr/>
        </p:nvSpPr>
        <p:spPr>
          <a:xfrm>
            <a:off x="381000" y="886167"/>
            <a:ext cx="8382000" cy="2451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FFs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describes the processes of quarks/gluon hadronization, is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non-perturbative process,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can not be calculated theoretically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To accurately extract proton Parton Distribution Functions (PDFs), more precise FFs are required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collider experiment provides the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cleanest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input for FFs fitting. With polarized electron beam, more FFs can be studied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1316C1D-C2FC-4582-A005-F00FDC04C982}"/>
              </a:ext>
            </a:extLst>
          </p:cNvPr>
          <p:cNvSpPr txBox="1"/>
          <p:nvPr/>
        </p:nvSpPr>
        <p:spPr>
          <a:xfrm>
            <a:off x="5943600" y="3762658"/>
            <a:ext cx="6096000" cy="2851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rgbClr val="180A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STCF prospects :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will provide the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precise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FFs in q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range 4-50 GeV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with multi-dimensional binning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Precise test the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universality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of FFs in the different processes, and its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with q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inputs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for EIC,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EicC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experiments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4">
            <a:extLst>
              <a:ext uri="{FF2B5EF4-FFF2-40B4-BE49-F238E27FC236}">
                <a16:creationId xmlns:a16="http://schemas.microsoft.com/office/drawing/2014/main" id="{8C267F99-60AB-4B4A-8442-A512B0909C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581399"/>
            <a:ext cx="4800600" cy="31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2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72BD7EB-5447-2944-B5DE-D56FD4D60442}"/>
                  </a:ext>
                </a:extLst>
              </p:cNvPr>
              <p:cNvSpPr/>
              <p:nvPr/>
            </p:nvSpPr>
            <p:spPr>
              <a:xfrm>
                <a:off x="516115" y="732634"/>
                <a:ext cx="8817939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discovery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doubly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tetraquark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isospin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partner</a:t>
                </a:r>
              </a:p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charmonium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charmoniumlike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resonant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threshold</a:t>
                </a:r>
              </a:p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partner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16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Evidence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𝚺</m:t>
                    </m:r>
                    <m:sSup>
                      <m:sSup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𝟏𝟑𝟖𝟎</m:t>
                            </m:r>
                          </m:e>
                        </m:d>
                      </m:e>
                      <m:sup>
                        <m:r>
                          <a:rPr lang="en-US" altLang="zh-CN" sz="16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many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72BD7EB-5447-2944-B5DE-D56FD4D60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15" y="732634"/>
                <a:ext cx="8817939" cy="2308324"/>
              </a:xfrm>
              <a:prstGeom prst="rect">
                <a:avLst/>
              </a:prstGeom>
              <a:blipFill>
                <a:blip r:embed="rId3"/>
                <a:stretch>
                  <a:fillRect l="-277" b="-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7947B0A3-0650-5B92-7A88-AA98F918089C}"/>
              </a:ext>
            </a:extLst>
          </p:cNvPr>
          <p:cNvSpPr txBox="1"/>
          <p:nvPr/>
        </p:nvSpPr>
        <p:spPr>
          <a:xfrm>
            <a:off x="8046950" y="699490"/>
            <a:ext cx="3669217" cy="224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(2023)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041902</a:t>
            </a:r>
          </a:p>
          <a:p>
            <a:pPr>
              <a:lnSpc>
                <a:spcPct val="150000"/>
              </a:lnSpc>
            </a:pP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D108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(2023)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012017</a:t>
            </a:r>
          </a:p>
          <a:p>
            <a:pPr>
              <a:lnSpc>
                <a:spcPct val="150000"/>
              </a:lnSpc>
            </a:pP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(2024)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131902</a:t>
            </a:r>
          </a:p>
          <a:p>
            <a:pPr>
              <a:lnSpc>
                <a:spcPct val="150000"/>
              </a:lnSpc>
            </a:pP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(2023)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071901</a:t>
            </a:r>
          </a:p>
          <a:p>
            <a:pPr>
              <a:lnSpc>
                <a:spcPct val="150000"/>
              </a:lnSpc>
            </a:pP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Bulletin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(2025)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1432</a:t>
            </a:r>
          </a:p>
          <a:p>
            <a:pPr>
              <a:lnSpc>
                <a:spcPct val="150000"/>
              </a:lnSpc>
            </a:pP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Lett.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(2025)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021901</a:t>
            </a:r>
          </a:p>
          <a:p>
            <a:pPr>
              <a:lnSpc>
                <a:spcPct val="150000"/>
              </a:lnSpc>
            </a:pP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JHEP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(2025)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212;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JHEP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(2022)</a:t>
            </a:r>
            <a:r>
              <a:rPr lang="zh-CN" altLang="en-US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</a:t>
            </a:r>
            <a:endParaRPr lang="en-US" altLang="zh-CN" sz="13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CD6D45C-EA44-756C-EB1D-1380542A7F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085" y="4784093"/>
            <a:ext cx="2341831" cy="16500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44F161-5844-E8B7-4617-EB00238A35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7" y="4781077"/>
            <a:ext cx="4408435" cy="16405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0321B42-7375-15A9-59E4-AE8A0F0592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4074"/>
            <a:ext cx="4599160" cy="16980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CB16BB-D8B9-F48B-D286-EA5593C07F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341" y="2943608"/>
            <a:ext cx="4408435" cy="332287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0BE3F95-9710-9080-CBC9-BE3568B941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160" y="2310858"/>
            <a:ext cx="3078181" cy="238310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Examples of TF-PWA </a:t>
            </a:r>
            <a:r>
              <a:rPr lang="en-US" altLang="zh-CN" dirty="0" smtClean="0"/>
              <a:t>applications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74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59"/>
    </mc:Choice>
    <mc:Fallback xmlns="">
      <p:transition spd="slow" advTm="53359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91312" y="990601"/>
            <a:ext cx="10972800" cy="4038600"/>
          </a:xfrm>
        </p:spPr>
        <p:txBody>
          <a:bodyPr/>
          <a:lstStyle/>
          <a:p>
            <a:r>
              <a:rPr lang="en-US" altLang="zh-CN" sz="2800" b="1" dirty="0"/>
              <a:t>BEPCII/BESIII </a:t>
            </a:r>
            <a:r>
              <a:rPr lang="en-US" altLang="zh-CN" sz="2800" b="1" dirty="0" smtClean="0"/>
              <a:t>has </a:t>
            </a:r>
            <a:r>
              <a:rPr lang="en-US" altLang="zh-CN" sz="2800" b="1" dirty="0"/>
              <a:t>run 15 years, and are </a:t>
            </a:r>
            <a:r>
              <a:rPr lang="en-US" altLang="zh-CN" sz="2800" b="1" dirty="0">
                <a:solidFill>
                  <a:srgbClr val="FF0000"/>
                </a:solidFill>
              </a:rPr>
              <a:t>playing a leading role</a:t>
            </a:r>
            <a:r>
              <a:rPr lang="en-US" altLang="zh-CN" sz="2800" b="1" dirty="0"/>
              <a:t> in tau-charm physics area.</a:t>
            </a:r>
          </a:p>
          <a:p>
            <a:r>
              <a:rPr lang="en-US" altLang="zh-CN" sz="2800" b="1" dirty="0" smtClean="0"/>
              <a:t>BEPCII/BESIII will end her mission in 5 - 8(?) years </a:t>
            </a:r>
          </a:p>
          <a:p>
            <a:r>
              <a:rPr lang="en-US" altLang="zh-CN" sz="2800" b="1" dirty="0" smtClean="0"/>
              <a:t>Limited </a:t>
            </a:r>
            <a:r>
              <a:rPr lang="en-US" altLang="zh-CN" sz="2800" b="1" dirty="0"/>
              <a:t>by length of storage ring, </a:t>
            </a:r>
            <a:r>
              <a:rPr lang="en-US" altLang="zh-CN" sz="2800" b="1" dirty="0">
                <a:solidFill>
                  <a:srgbClr val="FF0000"/>
                </a:solidFill>
              </a:rPr>
              <a:t>no space and potential</a:t>
            </a:r>
            <a:r>
              <a:rPr lang="en-US" altLang="zh-CN" sz="2800" b="1" dirty="0"/>
              <a:t> for major upgrade.</a:t>
            </a:r>
          </a:p>
          <a:p>
            <a:r>
              <a:rPr lang="en-US" altLang="zh-CN" sz="2800" b="1" dirty="0"/>
              <a:t>Physics study </a:t>
            </a:r>
            <a:r>
              <a:rPr lang="en-US" altLang="zh-CN" sz="2800" b="1" dirty="0">
                <a:solidFill>
                  <a:srgbClr val="FF0000"/>
                </a:solidFill>
              </a:rPr>
              <a:t>limited by the Statistics </a:t>
            </a:r>
            <a:r>
              <a:rPr lang="en-US" altLang="zh-CN" sz="2800" b="1" dirty="0"/>
              <a:t>(luminosity), </a:t>
            </a:r>
            <a:r>
              <a:rPr lang="en-US" altLang="zh-CN" sz="2800" b="1" dirty="0">
                <a:solidFill>
                  <a:srgbClr val="FF0000"/>
                </a:solidFill>
              </a:rPr>
              <a:t>collision energy up to 4.9 (5.6)</a:t>
            </a:r>
            <a:r>
              <a:rPr lang="en-US" altLang="zh-CN" sz="2800" b="1" dirty="0"/>
              <a:t> GeV ……</a:t>
            </a:r>
          </a:p>
          <a:p>
            <a:r>
              <a:rPr lang="en-US" altLang="zh-CN" sz="2800" b="1" dirty="0"/>
              <a:t>Many of the </a:t>
            </a:r>
            <a:r>
              <a:rPr lang="en-US" altLang="zh-CN" sz="2800" b="1" dirty="0">
                <a:solidFill>
                  <a:srgbClr val="FF0000"/>
                </a:solidFill>
              </a:rPr>
              <a:t>physics can be covered by ISR </a:t>
            </a:r>
            <a:r>
              <a:rPr lang="en-US" altLang="zh-CN" sz="2800" b="1" dirty="0"/>
              <a:t>at </a:t>
            </a:r>
            <a:r>
              <a:rPr lang="en-US" altLang="zh-CN" sz="2800" b="1" dirty="0" err="1" smtClean="0"/>
              <a:t>SuperKEKB</a:t>
            </a:r>
            <a:r>
              <a:rPr lang="en-US" altLang="zh-CN" sz="2800" b="1" dirty="0" smtClean="0"/>
              <a:t>/Belle II</a:t>
            </a:r>
            <a:endParaRPr lang="en-US" altLang="zh-CN" sz="2800" b="1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Tau-Charm Facility in China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B26F12-1708-4842-B9A3-A4738D88BD64}"/>
              </a:ext>
            </a:extLst>
          </p:cNvPr>
          <p:cNvSpPr>
            <a:spLocks noGrp="1"/>
          </p:cNvSpPr>
          <p:nvPr/>
        </p:nvSpPr>
        <p:spPr>
          <a:xfrm>
            <a:off x="458308" y="5227420"/>
            <a:ext cx="11292885" cy="113551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Super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Tau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harm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acility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(STCF)</a:t>
            </a:r>
            <a:r>
              <a:rPr 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is the</a:t>
            </a:r>
            <a:r>
              <a:rPr lang="en-US" b="1" dirty="0">
                <a:solidFill>
                  <a:srgbClr val="0036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nature extension </a:t>
            </a:r>
            <a:r>
              <a:rPr 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and  </a:t>
            </a:r>
            <a:r>
              <a:rPr lang="en-US" b="1" dirty="0">
                <a:solidFill>
                  <a:srgbClr val="0036FA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 viable option </a:t>
            </a:r>
            <a:r>
              <a:rPr lang="en-US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for a post-BEPCII HEP project in China</a:t>
            </a:r>
          </a:p>
        </p:txBody>
      </p:sp>
    </p:spTree>
    <p:extLst>
      <p:ext uri="{BB962C8B-B14F-4D97-AF65-F5344CB8AC3E}">
        <p14:creationId xmlns:p14="http://schemas.microsoft.com/office/powerpoint/2010/main" val="307671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B8C63-8AAF-BC13-1F65-180B2F337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FA68B4FD-5656-23D0-6A3D-03FA3A1B1F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04" y="781674"/>
            <a:ext cx="5067113" cy="39043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F80CA02A-3647-784C-01FE-0EEA8B31DBAC}"/>
                  </a:ext>
                </a:extLst>
              </p:cNvPr>
              <p:cNvSpPr/>
              <p:nvPr/>
            </p:nvSpPr>
            <p:spPr>
              <a:xfrm>
                <a:off x="146803" y="4823732"/>
                <a:ext cx="11847075" cy="1393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mixing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mixing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found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yet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charm;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important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them</a:t>
                </a:r>
              </a:p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Very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867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867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sSup>
                      <m:sSupPr>
                        <m:ctrlPr>
                          <a:rPr lang="en-US" altLang="zh-CN" sz="1867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67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867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1867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indicates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NP</a:t>
                </a:r>
              </a:p>
              <a:p>
                <a:pPr marL="285737" indent="-285737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Sensitive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NP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scenarios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up-type</a:t>
                </a:r>
                <a:r>
                  <a:rPr lang="zh-CN" altLang="en-US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67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quarks</a:t>
                </a:r>
              </a:p>
            </p:txBody>
          </p:sp>
        </mc:Choice>
        <mc:Fallback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F80CA02A-3647-784C-01FE-0EEA8B31D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03" y="4823732"/>
                <a:ext cx="11847075" cy="1393651"/>
              </a:xfrm>
              <a:prstGeom prst="rect">
                <a:avLst/>
              </a:prstGeom>
              <a:blipFill>
                <a:blip r:embed="rId4"/>
                <a:stretch>
                  <a:fillRect l="-360" b="-26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矩形 68">
            <a:extLst>
              <a:ext uri="{FF2B5EF4-FFF2-40B4-BE49-F238E27FC236}">
                <a16:creationId xmlns:a16="http://schemas.microsoft.com/office/drawing/2014/main" id="{EADB1B17-01B1-0224-DE5E-D2EE3B78E130}"/>
              </a:ext>
            </a:extLst>
          </p:cNvPr>
          <p:cNvSpPr/>
          <p:nvPr/>
        </p:nvSpPr>
        <p:spPr>
          <a:xfrm>
            <a:off x="146804" y="2124547"/>
            <a:ext cx="4923137" cy="7387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E03A3392-2EAD-D6F9-1D0F-4DBA48EC3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984" y="750897"/>
            <a:ext cx="5067113" cy="371320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Charm </a:t>
            </a:r>
            <a:r>
              <a:rPr lang="en-US" altLang="zh-CN" dirty="0" smtClean="0"/>
              <a:t>physics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3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CPV in hyperon - anti-hyperon</a:t>
            </a:r>
            <a:endParaRPr lang="zh-CN" altLang="en-US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5DFA968-29BA-98B1-31F1-DC97C5262ECF}"/>
              </a:ext>
            </a:extLst>
          </p:cNvPr>
          <p:cNvSpPr txBox="1"/>
          <p:nvPr/>
        </p:nvSpPr>
        <p:spPr>
          <a:xfrm>
            <a:off x="4470786" y="736055"/>
            <a:ext cx="3820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onotype Corsiva" panose="03010101010201010101" pitchFamily="66" charset="0"/>
              </a:rPr>
              <a:t> </a:t>
            </a:r>
            <a:r>
              <a:rPr lang="en-US" sz="2400" b="1" dirty="0"/>
              <a:t>1)</a:t>
            </a:r>
            <a:r>
              <a:rPr lang="en-US" sz="2400" b="1" dirty="0">
                <a:latin typeface="Monotype Corsiva" panose="03010101010201010101" pitchFamily="66" charset="0"/>
              </a:rPr>
              <a:t> </a:t>
            </a:r>
            <a:r>
              <a:rPr lang="en-US" sz="2400" b="1" dirty="0" smtClean="0"/>
              <a:t>a</a:t>
            </a:r>
            <a:r>
              <a:rPr lang="en-US" sz="2800" b="1" dirty="0">
                <a:latin typeface="Monotype Corsiva" panose="03010101010201010101" pitchFamily="66" charset="0"/>
              </a:rPr>
              <a:t> </a:t>
            </a:r>
            <a:r>
              <a:rPr lang="en-US" sz="2400" b="1" dirty="0" smtClean="0"/>
              <a:t>CP violating </a:t>
            </a:r>
            <a:r>
              <a:rPr lang="en-US" sz="2400" b="1" dirty="0"/>
              <a:t>phase:   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27C18BC-CE45-EFDC-F407-39AD125241C5}"/>
              </a:ext>
            </a:extLst>
          </p:cNvPr>
          <p:cNvSpPr txBox="1"/>
          <p:nvPr/>
        </p:nvSpPr>
        <p:spPr>
          <a:xfrm>
            <a:off x="2179158" y="1294095"/>
            <a:ext cx="3150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ordinary phases in QM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FEAD59F-9B1B-271D-17C5-978A2608183B}"/>
              </a:ext>
            </a:extLst>
          </p:cNvPr>
          <p:cNvSpPr txBox="1"/>
          <p:nvPr/>
        </p:nvSpPr>
        <p:spPr>
          <a:xfrm>
            <a:off x="2115076" y="1791073"/>
            <a:ext cx="296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matter                antimatter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B540B4F-F934-9235-F686-9AE7605C47AF}"/>
              </a:ext>
            </a:extLst>
          </p:cNvPr>
          <p:cNvSpPr txBox="1"/>
          <p:nvPr/>
        </p:nvSpPr>
        <p:spPr>
          <a:xfrm>
            <a:off x="7183926" y="1309818"/>
            <a:ext cx="284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CP violating 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phases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65C7B-5E18-9411-F672-DBE329832916}"/>
              </a:ext>
            </a:extLst>
          </p:cNvPr>
          <p:cNvSpPr txBox="1"/>
          <p:nvPr/>
        </p:nvSpPr>
        <p:spPr>
          <a:xfrm>
            <a:off x="2329245" y="2160405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B11FFF-4D17-2CD5-A9ED-A273975E9EC8}"/>
              </a:ext>
            </a:extLst>
          </p:cNvPr>
          <p:cNvSpPr txBox="1"/>
          <p:nvPr/>
        </p:nvSpPr>
        <p:spPr>
          <a:xfrm>
            <a:off x="3910232" y="2138905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82F71-9250-E223-123F-47EA0820E68C}"/>
              </a:ext>
            </a:extLst>
          </p:cNvPr>
          <p:cNvSpPr txBox="1"/>
          <p:nvPr/>
        </p:nvSpPr>
        <p:spPr>
          <a:xfrm>
            <a:off x="2734511" y="2601680"/>
            <a:ext cx="11913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same sign</a:t>
            </a:r>
          </a:p>
        </p:txBody>
      </p:sp>
      <p:cxnSp>
        <p:nvCxnSpPr>
          <p:cNvPr id="11" name="Straight Arrow Connector 11">
            <a:extLst>
              <a:ext uri="{FF2B5EF4-FFF2-40B4-BE49-F238E27FC236}">
                <a16:creationId xmlns:a16="http://schemas.microsoft.com/office/drawing/2014/main" id="{EC702155-5119-76CF-5ABD-5DD33B6ECD33}"/>
              </a:ext>
            </a:extLst>
          </p:cNvPr>
          <p:cNvCxnSpPr>
            <a:cxnSpLocks/>
          </p:cNvCxnSpPr>
          <p:nvPr/>
        </p:nvCxnSpPr>
        <p:spPr>
          <a:xfrm flipV="1">
            <a:off x="3860686" y="2554473"/>
            <a:ext cx="160867" cy="22358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C0E6508B-0606-7023-CB5A-61209404E257}"/>
              </a:ext>
            </a:extLst>
          </p:cNvPr>
          <p:cNvCxnSpPr>
            <a:cxnSpLocks/>
          </p:cNvCxnSpPr>
          <p:nvPr/>
        </p:nvCxnSpPr>
        <p:spPr>
          <a:xfrm flipH="1" flipV="1">
            <a:off x="2584450" y="2567993"/>
            <a:ext cx="230087" cy="11563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9">
            <a:extLst>
              <a:ext uri="{FF2B5EF4-FFF2-40B4-BE49-F238E27FC236}">
                <a16:creationId xmlns:a16="http://schemas.microsoft.com/office/drawing/2014/main" id="{75206162-5547-63C9-9DCA-724938693B39}"/>
              </a:ext>
            </a:extLst>
          </p:cNvPr>
          <p:cNvSpPr txBox="1"/>
          <p:nvPr/>
        </p:nvSpPr>
        <p:spPr>
          <a:xfrm>
            <a:off x="7010610" y="1758594"/>
            <a:ext cx="296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matter                antimatter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42C7EE17-42A0-1787-047E-4F5420955A14}"/>
              </a:ext>
            </a:extLst>
          </p:cNvPr>
          <p:cNvSpPr txBox="1"/>
          <p:nvPr/>
        </p:nvSpPr>
        <p:spPr>
          <a:xfrm>
            <a:off x="7224779" y="2127926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ymbol" pitchFamily="2" charset="2"/>
              </a:rPr>
              <a:t>x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58C6BA85-0B95-8710-31EC-E8C0F2C31C7A}"/>
              </a:ext>
            </a:extLst>
          </p:cNvPr>
          <p:cNvSpPr txBox="1"/>
          <p:nvPr/>
        </p:nvSpPr>
        <p:spPr>
          <a:xfrm>
            <a:off x="8805766" y="2106426"/>
            <a:ext cx="57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Symbol" pitchFamily="2" charset="2"/>
              </a:rPr>
              <a:t>-x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E52E312F-314C-E0DC-393D-1E37A12CD871}"/>
              </a:ext>
            </a:extLst>
          </p:cNvPr>
          <p:cNvSpPr txBox="1"/>
          <p:nvPr/>
        </p:nvSpPr>
        <p:spPr>
          <a:xfrm>
            <a:off x="7626515" y="2629096"/>
            <a:ext cx="15124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opposite sign</a:t>
            </a:r>
          </a:p>
        </p:txBody>
      </p:sp>
      <p:cxnSp>
        <p:nvCxnSpPr>
          <p:cNvPr id="17" name="Straight Arrow Connector 23">
            <a:extLst>
              <a:ext uri="{FF2B5EF4-FFF2-40B4-BE49-F238E27FC236}">
                <a16:creationId xmlns:a16="http://schemas.microsoft.com/office/drawing/2014/main" id="{8A2471AC-B39E-9183-5079-29672E4E3455}"/>
              </a:ext>
            </a:extLst>
          </p:cNvPr>
          <p:cNvCxnSpPr>
            <a:cxnSpLocks/>
          </p:cNvCxnSpPr>
          <p:nvPr/>
        </p:nvCxnSpPr>
        <p:spPr>
          <a:xfrm flipV="1">
            <a:off x="8840924" y="2493385"/>
            <a:ext cx="160867" cy="223588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4">
            <a:extLst>
              <a:ext uri="{FF2B5EF4-FFF2-40B4-BE49-F238E27FC236}">
                <a16:creationId xmlns:a16="http://schemas.microsoft.com/office/drawing/2014/main" id="{B2C2F43E-49DA-8D25-7A68-67F4292453DF}"/>
              </a:ext>
            </a:extLst>
          </p:cNvPr>
          <p:cNvCxnSpPr>
            <a:cxnSpLocks/>
          </p:cNvCxnSpPr>
          <p:nvPr/>
        </p:nvCxnSpPr>
        <p:spPr>
          <a:xfrm flipH="1" flipV="1">
            <a:off x="7479296" y="2593330"/>
            <a:ext cx="230087" cy="115632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36">
            <a:extLst>
              <a:ext uri="{FF2B5EF4-FFF2-40B4-BE49-F238E27FC236}">
                <a16:creationId xmlns:a16="http://schemas.microsoft.com/office/drawing/2014/main" id="{BC671438-C46F-5CE4-7D50-C415EFAD1392}"/>
              </a:ext>
            </a:extLst>
          </p:cNvPr>
          <p:cNvSpPr txBox="1"/>
          <p:nvPr/>
        </p:nvSpPr>
        <p:spPr>
          <a:xfrm>
            <a:off x="2255215" y="3385094"/>
            <a:ext cx="7845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2) two or more interfering paths to the same final state </a:t>
            </a: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id="{779A0C33-895B-7762-881A-587ED35D9473}"/>
              </a:ext>
            </a:extLst>
          </p:cNvPr>
          <p:cNvSpPr/>
          <p:nvPr/>
        </p:nvSpPr>
        <p:spPr>
          <a:xfrm>
            <a:off x="3091199" y="4284985"/>
            <a:ext cx="659187" cy="571500"/>
          </a:xfrm>
          <a:prstGeom prst="ellipse">
            <a:avLst/>
          </a:prstGeom>
          <a:solidFill>
            <a:schemeClr val="bg1"/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41E72120-0AF4-B29E-B53D-FA5723FC54D5}"/>
              </a:ext>
            </a:extLst>
          </p:cNvPr>
          <p:cNvSpPr txBox="1"/>
          <p:nvPr/>
        </p:nvSpPr>
        <p:spPr>
          <a:xfrm>
            <a:off x="3155460" y="4261552"/>
            <a:ext cx="810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3200" b="1" baseline="30000" dirty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-</a:t>
            </a:r>
          </a:p>
        </p:txBody>
      </p:sp>
      <p:sp>
        <p:nvSpPr>
          <p:cNvPr id="26" name="Oval 39">
            <a:extLst>
              <a:ext uri="{FF2B5EF4-FFF2-40B4-BE49-F238E27FC236}">
                <a16:creationId xmlns:a16="http://schemas.microsoft.com/office/drawing/2014/main" id="{ACC44DCD-A1D8-A45D-5BC2-1341EBE7D9A1}"/>
              </a:ext>
            </a:extLst>
          </p:cNvPr>
          <p:cNvSpPr/>
          <p:nvPr/>
        </p:nvSpPr>
        <p:spPr>
          <a:xfrm>
            <a:off x="8285556" y="4103322"/>
            <a:ext cx="391875" cy="789471"/>
          </a:xfrm>
          <a:prstGeom prst="ellipse">
            <a:avLst/>
          </a:prstGeom>
          <a:solidFill>
            <a:schemeClr val="bg1"/>
          </a:solidFill>
          <a:ln w="22225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40">
            <a:extLst>
              <a:ext uri="{FF2B5EF4-FFF2-40B4-BE49-F238E27FC236}">
                <a16:creationId xmlns:a16="http://schemas.microsoft.com/office/drawing/2014/main" id="{E6247A20-818B-8495-6CD7-DBC30EECAEAC}"/>
              </a:ext>
            </a:extLst>
          </p:cNvPr>
          <p:cNvSpPr txBox="1"/>
          <p:nvPr/>
        </p:nvSpPr>
        <p:spPr>
          <a:xfrm>
            <a:off x="8285556" y="4072695"/>
            <a:ext cx="659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41100"/>
                </a:solidFill>
                <a:latin typeface="Symbol" pitchFamily="2" charset="2"/>
              </a:rPr>
              <a:t>L</a:t>
            </a:r>
          </a:p>
        </p:txBody>
      </p:sp>
      <p:sp>
        <p:nvSpPr>
          <p:cNvPr id="28" name="TextBox 41">
            <a:extLst>
              <a:ext uri="{FF2B5EF4-FFF2-40B4-BE49-F238E27FC236}">
                <a16:creationId xmlns:a16="http://schemas.microsoft.com/office/drawing/2014/main" id="{C3DAA24A-18CA-C91F-2D9D-A2915B2B5E38}"/>
              </a:ext>
            </a:extLst>
          </p:cNvPr>
          <p:cNvSpPr txBox="1"/>
          <p:nvPr/>
        </p:nvSpPr>
        <p:spPr>
          <a:xfrm>
            <a:off x="8285556" y="4417936"/>
            <a:ext cx="659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41100"/>
                </a:solidFill>
                <a:latin typeface="Symbol" pitchFamily="2" charset="2"/>
              </a:rPr>
              <a:t>p</a:t>
            </a:r>
            <a:r>
              <a:rPr lang="en-US" sz="2400" b="1" baseline="30000" dirty="0">
                <a:solidFill>
                  <a:srgbClr val="94110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29" name="Arc 44">
            <a:extLst>
              <a:ext uri="{FF2B5EF4-FFF2-40B4-BE49-F238E27FC236}">
                <a16:creationId xmlns:a16="http://schemas.microsoft.com/office/drawing/2014/main" id="{3730FA74-0D9E-9526-0230-9AAE19B54D4C}"/>
              </a:ext>
            </a:extLst>
          </p:cNvPr>
          <p:cNvSpPr/>
          <p:nvPr/>
        </p:nvSpPr>
        <p:spPr>
          <a:xfrm>
            <a:off x="3479441" y="3937669"/>
            <a:ext cx="5021622" cy="755666"/>
          </a:xfrm>
          <a:prstGeom prst="arc">
            <a:avLst>
              <a:gd name="adj1" fmla="val 10876517"/>
              <a:gd name="adj2" fmla="val 21450632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Arc 45">
            <a:extLst>
              <a:ext uri="{FF2B5EF4-FFF2-40B4-BE49-F238E27FC236}">
                <a16:creationId xmlns:a16="http://schemas.microsoft.com/office/drawing/2014/main" id="{6C642669-80F7-7E20-2693-04EC798144C7}"/>
              </a:ext>
            </a:extLst>
          </p:cNvPr>
          <p:cNvSpPr/>
          <p:nvPr/>
        </p:nvSpPr>
        <p:spPr>
          <a:xfrm rot="10800000">
            <a:off x="3371688" y="4366758"/>
            <a:ext cx="5021622" cy="755666"/>
          </a:xfrm>
          <a:prstGeom prst="arc">
            <a:avLst>
              <a:gd name="adj1" fmla="val 10876517"/>
              <a:gd name="adj2" fmla="val 21450632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46">
            <a:extLst>
              <a:ext uri="{FF2B5EF4-FFF2-40B4-BE49-F238E27FC236}">
                <a16:creationId xmlns:a16="http://schemas.microsoft.com/office/drawing/2014/main" id="{ED95F035-16F4-4D80-B474-F648DB25B75C}"/>
              </a:ext>
            </a:extLst>
          </p:cNvPr>
          <p:cNvSpPr txBox="1"/>
          <p:nvPr/>
        </p:nvSpPr>
        <p:spPr>
          <a:xfrm>
            <a:off x="5422647" y="3887270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S</a:t>
            </a:r>
            <a:r>
              <a:rPr lang="en-US" sz="2800" dirty="0"/>
              <a:t>e </a:t>
            </a:r>
            <a:r>
              <a:rPr lang="en-US" sz="2400" b="1" baseline="30000" dirty="0" err="1"/>
              <a:t>i</a:t>
            </a:r>
            <a:r>
              <a:rPr lang="en-US" sz="2400" b="1" baseline="30000" dirty="0"/>
              <a:t>(</a:t>
            </a:r>
            <a:r>
              <a:rPr lang="en-US" sz="2400" b="1" baseline="30000" dirty="0" err="1">
                <a:latin typeface="Symbol" pitchFamily="2" charset="2"/>
              </a:rPr>
              <a:t>d</a:t>
            </a:r>
            <a:r>
              <a:rPr lang="en-US" sz="2400" b="1" i="1" baseline="14000" dirty="0" err="1"/>
              <a:t>S</a:t>
            </a:r>
            <a:r>
              <a:rPr lang="en-US" sz="2400" b="1" baseline="30000" dirty="0" err="1">
                <a:latin typeface="Symbol" pitchFamily="2" charset="2"/>
              </a:rPr>
              <a:t>+x</a:t>
            </a:r>
            <a:r>
              <a:rPr lang="en-US" sz="2400" b="1" i="1" baseline="14000" dirty="0" err="1"/>
              <a:t>S</a:t>
            </a:r>
            <a:r>
              <a:rPr lang="en-US" sz="2400" b="1" baseline="30000" dirty="0"/>
              <a:t>)</a:t>
            </a: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4920E890-407C-C3DE-E762-CB3A7F7598AC}"/>
              </a:ext>
            </a:extLst>
          </p:cNvPr>
          <p:cNvSpPr txBox="1"/>
          <p:nvPr/>
        </p:nvSpPr>
        <p:spPr>
          <a:xfrm>
            <a:off x="5374846" y="4680250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P</a:t>
            </a:r>
            <a:r>
              <a:rPr lang="en-US" sz="2800" dirty="0"/>
              <a:t>e </a:t>
            </a:r>
            <a:r>
              <a:rPr lang="en-US" sz="2400" b="1" baseline="30000" dirty="0" err="1"/>
              <a:t>i</a:t>
            </a:r>
            <a:r>
              <a:rPr lang="en-US" sz="2400" b="1" baseline="30000" dirty="0"/>
              <a:t>(</a:t>
            </a:r>
            <a:r>
              <a:rPr lang="en-US" sz="2400" b="1" baseline="30000" dirty="0" err="1">
                <a:latin typeface="Symbol" pitchFamily="2" charset="2"/>
              </a:rPr>
              <a:t>d</a:t>
            </a:r>
            <a:r>
              <a:rPr lang="en-US" sz="2400" b="1" i="1" baseline="14000" dirty="0" err="1"/>
              <a:t>P</a:t>
            </a:r>
            <a:r>
              <a:rPr lang="en-US" sz="2400" b="1" baseline="30000" dirty="0" err="1">
                <a:latin typeface="Symbol" pitchFamily="2" charset="2"/>
              </a:rPr>
              <a:t>+x</a:t>
            </a:r>
            <a:r>
              <a:rPr lang="en-US" sz="2400" b="1" i="1" baseline="14000" dirty="0" err="1"/>
              <a:t>P</a:t>
            </a:r>
            <a:r>
              <a:rPr lang="en-US" sz="2400" b="1" baseline="30000" dirty="0"/>
              <a:t>)</a:t>
            </a:r>
          </a:p>
        </p:txBody>
      </p:sp>
      <p:sp>
        <p:nvSpPr>
          <p:cNvPr id="33" name="Oval 48">
            <a:extLst>
              <a:ext uri="{FF2B5EF4-FFF2-40B4-BE49-F238E27FC236}">
                <a16:creationId xmlns:a16="http://schemas.microsoft.com/office/drawing/2014/main" id="{BBBDFA77-2824-1154-8ED8-CF20C200C271}"/>
              </a:ext>
            </a:extLst>
          </p:cNvPr>
          <p:cNvSpPr/>
          <p:nvPr/>
        </p:nvSpPr>
        <p:spPr>
          <a:xfrm>
            <a:off x="3057826" y="5727261"/>
            <a:ext cx="659187" cy="5715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49">
            <a:extLst>
              <a:ext uri="{FF2B5EF4-FFF2-40B4-BE49-F238E27FC236}">
                <a16:creationId xmlns:a16="http://schemas.microsoft.com/office/drawing/2014/main" id="{63E87F3C-5C32-C299-01B1-41F6CE1E7EEF}"/>
              </a:ext>
            </a:extLst>
          </p:cNvPr>
          <p:cNvSpPr txBox="1"/>
          <p:nvPr/>
        </p:nvSpPr>
        <p:spPr>
          <a:xfrm>
            <a:off x="3122087" y="5703828"/>
            <a:ext cx="810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X</a:t>
            </a:r>
            <a:r>
              <a:rPr lang="en-US" sz="3200" b="1" baseline="30000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+</a:t>
            </a:r>
          </a:p>
        </p:txBody>
      </p:sp>
      <p:sp>
        <p:nvSpPr>
          <p:cNvPr id="35" name="Oval 50">
            <a:extLst>
              <a:ext uri="{FF2B5EF4-FFF2-40B4-BE49-F238E27FC236}">
                <a16:creationId xmlns:a16="http://schemas.microsoft.com/office/drawing/2014/main" id="{FAAD7651-2CD8-BC47-3368-A1E6FB3A6398}"/>
              </a:ext>
            </a:extLst>
          </p:cNvPr>
          <p:cNvSpPr/>
          <p:nvPr/>
        </p:nvSpPr>
        <p:spPr>
          <a:xfrm>
            <a:off x="8252183" y="5545598"/>
            <a:ext cx="391875" cy="789471"/>
          </a:xfrm>
          <a:prstGeom prst="ellipse">
            <a:avLst/>
          </a:prstGeom>
          <a:solidFill>
            <a:srgbClr val="C00000"/>
          </a:solidFill>
          <a:ln w="22225"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51">
            <a:extLst>
              <a:ext uri="{FF2B5EF4-FFF2-40B4-BE49-F238E27FC236}">
                <a16:creationId xmlns:a16="http://schemas.microsoft.com/office/drawing/2014/main" id="{2F558068-8AC8-AA07-4CBC-4D05502E20DD}"/>
              </a:ext>
            </a:extLst>
          </p:cNvPr>
          <p:cNvSpPr txBox="1"/>
          <p:nvPr/>
        </p:nvSpPr>
        <p:spPr>
          <a:xfrm>
            <a:off x="8252183" y="5592461"/>
            <a:ext cx="659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DF7A3ABE-4AB6-84E3-7605-E4B3DD0EB996}"/>
              </a:ext>
            </a:extLst>
          </p:cNvPr>
          <p:cNvSpPr txBox="1"/>
          <p:nvPr/>
        </p:nvSpPr>
        <p:spPr>
          <a:xfrm>
            <a:off x="8252183" y="5860212"/>
            <a:ext cx="659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US" sz="2400" b="1" baseline="30000" dirty="0">
                <a:solidFill>
                  <a:schemeClr val="bg1"/>
                </a:solidFill>
                <a:latin typeface="Symbol" pitchFamily="2" charset="2"/>
              </a:rPr>
              <a:t>+</a:t>
            </a:r>
          </a:p>
        </p:txBody>
      </p:sp>
      <p:sp>
        <p:nvSpPr>
          <p:cNvPr id="38" name="Arc 53">
            <a:extLst>
              <a:ext uri="{FF2B5EF4-FFF2-40B4-BE49-F238E27FC236}">
                <a16:creationId xmlns:a16="http://schemas.microsoft.com/office/drawing/2014/main" id="{011FA150-D87D-A9C3-C141-80A66EB89192}"/>
              </a:ext>
            </a:extLst>
          </p:cNvPr>
          <p:cNvSpPr/>
          <p:nvPr/>
        </p:nvSpPr>
        <p:spPr>
          <a:xfrm>
            <a:off x="3446068" y="5379945"/>
            <a:ext cx="5021622" cy="755666"/>
          </a:xfrm>
          <a:prstGeom prst="arc">
            <a:avLst>
              <a:gd name="adj1" fmla="val 10876517"/>
              <a:gd name="adj2" fmla="val 21450632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c 54">
            <a:extLst>
              <a:ext uri="{FF2B5EF4-FFF2-40B4-BE49-F238E27FC236}">
                <a16:creationId xmlns:a16="http://schemas.microsoft.com/office/drawing/2014/main" id="{BCE851B1-9E32-1C84-D30A-D2A15AA91A54}"/>
              </a:ext>
            </a:extLst>
          </p:cNvPr>
          <p:cNvSpPr/>
          <p:nvPr/>
        </p:nvSpPr>
        <p:spPr>
          <a:xfrm rot="10800000">
            <a:off x="3338315" y="5809034"/>
            <a:ext cx="5021622" cy="755666"/>
          </a:xfrm>
          <a:prstGeom prst="arc">
            <a:avLst>
              <a:gd name="adj1" fmla="val 10876517"/>
              <a:gd name="adj2" fmla="val 21450632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55">
            <a:extLst>
              <a:ext uri="{FF2B5EF4-FFF2-40B4-BE49-F238E27FC236}">
                <a16:creationId xmlns:a16="http://schemas.microsoft.com/office/drawing/2014/main" id="{A0E7CA6B-8A4A-C2B7-22B9-8757DCEFBFE4}"/>
              </a:ext>
            </a:extLst>
          </p:cNvPr>
          <p:cNvSpPr txBox="1"/>
          <p:nvPr/>
        </p:nvSpPr>
        <p:spPr>
          <a:xfrm>
            <a:off x="5382060" y="5293336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S</a:t>
            </a:r>
            <a:r>
              <a:rPr lang="en-US" sz="2800" dirty="0"/>
              <a:t>e </a:t>
            </a:r>
            <a:r>
              <a:rPr lang="en-US" sz="2400" b="1" baseline="30000" dirty="0" err="1"/>
              <a:t>i</a:t>
            </a:r>
            <a:r>
              <a:rPr lang="en-US" sz="2400" b="1" baseline="30000" dirty="0"/>
              <a:t>(</a:t>
            </a:r>
            <a:r>
              <a:rPr lang="en-US" sz="2400" b="1" baseline="30000" dirty="0" err="1">
                <a:latin typeface="Symbol" pitchFamily="2" charset="2"/>
              </a:rPr>
              <a:t>d</a:t>
            </a:r>
            <a:r>
              <a:rPr lang="en-US" sz="2400" b="1" i="1" baseline="14000" dirty="0" err="1"/>
              <a:t>S</a:t>
            </a:r>
            <a:r>
              <a:rPr lang="en-US" sz="2400" b="1" baseline="30000" dirty="0" err="1">
                <a:latin typeface="Symbol" pitchFamily="2" charset="2"/>
              </a:rPr>
              <a:t>-x</a:t>
            </a:r>
            <a:r>
              <a:rPr lang="en-US" sz="2400" b="1" i="1" baseline="14000" dirty="0" err="1"/>
              <a:t>S</a:t>
            </a:r>
            <a:r>
              <a:rPr lang="en-US" sz="2400" b="1" baseline="30000" dirty="0"/>
              <a:t>)</a:t>
            </a:r>
          </a:p>
        </p:txBody>
      </p:sp>
      <p:sp>
        <p:nvSpPr>
          <p:cNvPr id="41" name="TextBox 56">
            <a:extLst>
              <a:ext uri="{FF2B5EF4-FFF2-40B4-BE49-F238E27FC236}">
                <a16:creationId xmlns:a16="http://schemas.microsoft.com/office/drawing/2014/main" id="{4F37C74C-47BF-0C6E-2ED4-24422A77247A}"/>
              </a:ext>
            </a:extLst>
          </p:cNvPr>
          <p:cNvSpPr txBox="1"/>
          <p:nvPr/>
        </p:nvSpPr>
        <p:spPr>
          <a:xfrm>
            <a:off x="5408219" y="6131521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P</a:t>
            </a:r>
            <a:r>
              <a:rPr lang="en-US" sz="2800" dirty="0"/>
              <a:t>e </a:t>
            </a:r>
            <a:r>
              <a:rPr lang="en-US" sz="2400" b="1" baseline="30000" dirty="0" err="1"/>
              <a:t>i</a:t>
            </a:r>
            <a:r>
              <a:rPr lang="en-US" sz="2400" b="1" baseline="30000" dirty="0"/>
              <a:t>(</a:t>
            </a:r>
            <a:r>
              <a:rPr lang="en-US" sz="2400" b="1" baseline="30000" dirty="0" err="1">
                <a:latin typeface="Symbol" pitchFamily="2" charset="2"/>
              </a:rPr>
              <a:t>d</a:t>
            </a:r>
            <a:r>
              <a:rPr lang="en-US" sz="2400" b="1" i="1" baseline="14000" dirty="0" err="1"/>
              <a:t>P</a:t>
            </a:r>
            <a:r>
              <a:rPr lang="en-US" sz="2400" b="1" baseline="30000" dirty="0" err="1">
                <a:latin typeface="Symbol" pitchFamily="2" charset="2"/>
              </a:rPr>
              <a:t>-x</a:t>
            </a:r>
            <a:r>
              <a:rPr lang="en-US" sz="2400" b="1" i="1" baseline="14000" dirty="0" err="1"/>
              <a:t>P</a:t>
            </a:r>
            <a:r>
              <a:rPr lang="en-US" sz="2400" b="1" baseline="30000" dirty="0"/>
              <a:t>)</a:t>
            </a:r>
          </a:p>
        </p:txBody>
      </p:sp>
      <p:sp>
        <p:nvSpPr>
          <p:cNvPr id="42" name="TextBox 57">
            <a:extLst>
              <a:ext uri="{FF2B5EF4-FFF2-40B4-BE49-F238E27FC236}">
                <a16:creationId xmlns:a16="http://schemas.microsoft.com/office/drawing/2014/main" id="{C24007FD-AB0E-6603-E254-DFB074A030F4}"/>
              </a:ext>
            </a:extLst>
          </p:cNvPr>
          <p:cNvSpPr txBox="1"/>
          <p:nvPr/>
        </p:nvSpPr>
        <p:spPr>
          <a:xfrm rot="10800000">
            <a:off x="3146467" y="5700813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_</a:t>
            </a:r>
          </a:p>
        </p:txBody>
      </p:sp>
      <p:sp>
        <p:nvSpPr>
          <p:cNvPr id="43" name="TextBox 59">
            <a:extLst>
              <a:ext uri="{FF2B5EF4-FFF2-40B4-BE49-F238E27FC236}">
                <a16:creationId xmlns:a16="http://schemas.microsoft.com/office/drawing/2014/main" id="{43CA8650-0151-9CD4-FB36-706CD648514A}"/>
              </a:ext>
            </a:extLst>
          </p:cNvPr>
          <p:cNvSpPr txBox="1"/>
          <p:nvPr/>
        </p:nvSpPr>
        <p:spPr>
          <a:xfrm rot="10800000">
            <a:off x="8294082" y="5562922"/>
            <a:ext cx="35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_</a:t>
            </a: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9DD4A9B6-9488-306E-CAC6-C299187A96C5}"/>
              </a:ext>
            </a:extLst>
          </p:cNvPr>
          <p:cNvSpPr/>
          <p:nvPr/>
        </p:nvSpPr>
        <p:spPr>
          <a:xfrm>
            <a:off x="4049522" y="3957070"/>
            <a:ext cx="814503" cy="24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7">
            <a:extLst>
              <a:ext uri="{FF2B5EF4-FFF2-40B4-BE49-F238E27FC236}">
                <a16:creationId xmlns:a16="http://schemas.microsoft.com/office/drawing/2014/main" id="{0819D7DC-5616-098B-686C-FE782CCC6CC4}"/>
              </a:ext>
            </a:extLst>
          </p:cNvPr>
          <p:cNvSpPr/>
          <p:nvPr/>
        </p:nvSpPr>
        <p:spPr>
          <a:xfrm>
            <a:off x="4078780" y="4896234"/>
            <a:ext cx="809876" cy="24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18">
            <a:extLst>
              <a:ext uri="{FF2B5EF4-FFF2-40B4-BE49-F238E27FC236}">
                <a16:creationId xmlns:a16="http://schemas.microsoft.com/office/drawing/2014/main" id="{768A2A35-D597-87B3-C856-468E618A56D1}"/>
              </a:ext>
            </a:extLst>
          </p:cNvPr>
          <p:cNvSpPr txBox="1"/>
          <p:nvPr/>
        </p:nvSpPr>
        <p:spPr>
          <a:xfrm>
            <a:off x="3998067" y="3832122"/>
            <a:ext cx="9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-wave</a:t>
            </a:r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E621A807-3837-613F-4AC9-B2C10735FED9}"/>
              </a:ext>
            </a:extLst>
          </p:cNvPr>
          <p:cNvSpPr txBox="1"/>
          <p:nvPr/>
        </p:nvSpPr>
        <p:spPr>
          <a:xfrm>
            <a:off x="4041553" y="4853282"/>
            <a:ext cx="90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-wave</a:t>
            </a:r>
          </a:p>
        </p:txBody>
      </p:sp>
      <p:sp>
        <p:nvSpPr>
          <p:cNvPr id="48" name="Rectangle 34">
            <a:extLst>
              <a:ext uri="{FF2B5EF4-FFF2-40B4-BE49-F238E27FC236}">
                <a16:creationId xmlns:a16="http://schemas.microsoft.com/office/drawing/2014/main" id="{B100B31B-28C8-7967-2A4B-4CDD1CFD3C83}"/>
              </a:ext>
            </a:extLst>
          </p:cNvPr>
          <p:cNvSpPr/>
          <p:nvPr/>
        </p:nvSpPr>
        <p:spPr>
          <a:xfrm>
            <a:off x="4035050" y="5375606"/>
            <a:ext cx="853605" cy="24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35">
            <a:extLst>
              <a:ext uri="{FF2B5EF4-FFF2-40B4-BE49-F238E27FC236}">
                <a16:creationId xmlns:a16="http://schemas.microsoft.com/office/drawing/2014/main" id="{A1BEA53B-6F11-D004-0E5B-40A6022C3093}"/>
              </a:ext>
            </a:extLst>
          </p:cNvPr>
          <p:cNvSpPr/>
          <p:nvPr/>
        </p:nvSpPr>
        <p:spPr>
          <a:xfrm>
            <a:off x="3969605" y="6314567"/>
            <a:ext cx="839462" cy="24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2">
            <a:extLst>
              <a:ext uri="{FF2B5EF4-FFF2-40B4-BE49-F238E27FC236}">
                <a16:creationId xmlns:a16="http://schemas.microsoft.com/office/drawing/2014/main" id="{88259656-3EE1-913A-1725-776822D782D4}"/>
              </a:ext>
            </a:extLst>
          </p:cNvPr>
          <p:cNvSpPr txBox="1"/>
          <p:nvPr/>
        </p:nvSpPr>
        <p:spPr>
          <a:xfrm>
            <a:off x="4030741" y="5295468"/>
            <a:ext cx="9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-wave</a:t>
            </a:r>
          </a:p>
        </p:txBody>
      </p:sp>
      <p:sp>
        <p:nvSpPr>
          <p:cNvPr id="51" name="TextBox 43">
            <a:extLst>
              <a:ext uri="{FF2B5EF4-FFF2-40B4-BE49-F238E27FC236}">
                <a16:creationId xmlns:a16="http://schemas.microsoft.com/office/drawing/2014/main" id="{00B0399D-5BC8-5C4B-4A99-5FDDCD4FD46D}"/>
              </a:ext>
            </a:extLst>
          </p:cNvPr>
          <p:cNvSpPr txBox="1"/>
          <p:nvPr/>
        </p:nvSpPr>
        <p:spPr>
          <a:xfrm>
            <a:off x="3932520" y="6288603"/>
            <a:ext cx="91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-wave</a:t>
            </a:r>
          </a:p>
        </p:txBody>
      </p:sp>
    </p:spTree>
    <p:extLst>
      <p:ext uri="{BB962C8B-B14F-4D97-AF65-F5344CB8AC3E}">
        <p14:creationId xmlns:p14="http://schemas.microsoft.com/office/powerpoint/2010/main" val="196812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8" grpId="1"/>
      <p:bldP spid="9" grpId="0"/>
      <p:bldP spid="10" grpId="0"/>
      <p:bldP spid="13" grpId="0"/>
      <p:bldP spid="14" grpId="0"/>
      <p:bldP spid="15" grpId="0"/>
      <p:bldP spid="16" grpId="0"/>
      <p:bldP spid="23" grpId="0"/>
      <p:bldP spid="24" grpId="0" animBg="1"/>
      <p:bldP spid="25" grpId="0"/>
      <p:bldP spid="26" grpId="0" animBg="1"/>
      <p:bldP spid="27" grpId="0"/>
      <p:bldP spid="28" grpId="0"/>
      <p:bldP spid="29" grpId="0" animBg="1"/>
      <p:bldP spid="30" grpId="0" animBg="1"/>
      <p:bldP spid="31" grpId="0"/>
      <p:bldP spid="32" grpId="0"/>
      <p:bldP spid="33" grpId="0" animBg="1"/>
      <p:bldP spid="34" grpId="0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 animBg="1"/>
      <p:bldP spid="45" grpId="0" animBg="1"/>
      <p:bldP spid="46" grpId="0"/>
      <p:bldP spid="47" grpId="0"/>
      <p:bldP spid="48" grpId="0" animBg="1"/>
      <p:bldP spid="49" grpId="0" animBg="1"/>
      <p:bldP spid="50" grpId="0"/>
      <p:bldP spid="5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CPV in Standard Model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11B70E94-5C59-C6C5-ADB3-4D6BE2F3152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1519238"/>
                <a:ext cx="10515600" cy="195421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CKM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sup>
                              </m:sSup>
                            </m:e>
                            <m:e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en-US" sz="1600" dirty="0"/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4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4800" i="1" dirty="0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48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zh-CN" sz="48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zh-CN" sz="48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48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zh-CN" sz="48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zh-CN" sz="48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48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zh-CN" sz="48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zh-CN" sz="48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CN" sz="4800" dirty="0"/>
              </a:p>
              <a:p>
                <a:pPr marL="0" indent="0">
                  <a:buNone/>
                </a:pPr>
                <a:endParaRPr lang="en-US" altLang="zh-CN" sz="2000" dirty="0"/>
              </a:p>
              <a:p>
                <a:pPr marL="0" indent="0">
                  <a:buNone/>
                </a:pPr>
                <a:endParaRPr lang="zh-CN" altLang="en-US" sz="2000" dirty="0"/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11B70E94-5C59-C6C5-ADB3-4D6BE2F315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1487" y="1518758"/>
                <a:ext cx="10515600" cy="195409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54B638F6-7D81-B804-FC89-CE34AA063C22}"/>
              </a:ext>
            </a:extLst>
          </p:cNvPr>
          <p:cNvSpPr/>
          <p:nvPr/>
        </p:nvSpPr>
        <p:spPr>
          <a:xfrm>
            <a:off x="6871338" y="1687140"/>
            <a:ext cx="387560" cy="3754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83E03A-1A70-236A-D404-9E4D564C6782}"/>
              </a:ext>
            </a:extLst>
          </p:cNvPr>
          <p:cNvSpPr/>
          <p:nvPr/>
        </p:nvSpPr>
        <p:spPr>
          <a:xfrm>
            <a:off x="7570007" y="1767809"/>
            <a:ext cx="221787" cy="2160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D8BA75-8ACE-A48B-572F-E837022CC3C5}"/>
              </a:ext>
            </a:extLst>
          </p:cNvPr>
          <p:cNvSpPr/>
          <p:nvPr/>
        </p:nvSpPr>
        <p:spPr>
          <a:xfrm>
            <a:off x="8237390" y="1856523"/>
            <a:ext cx="50966" cy="486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337EDD-842D-477B-FDA3-5CDEBEDC8108}"/>
              </a:ext>
            </a:extLst>
          </p:cNvPr>
          <p:cNvSpPr/>
          <p:nvPr/>
        </p:nvSpPr>
        <p:spPr>
          <a:xfrm>
            <a:off x="7485228" y="2263859"/>
            <a:ext cx="387560" cy="3754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3D002BA-3DA5-A868-C1EB-A467373CED19}"/>
              </a:ext>
            </a:extLst>
          </p:cNvPr>
          <p:cNvSpPr/>
          <p:nvPr/>
        </p:nvSpPr>
        <p:spPr>
          <a:xfrm>
            <a:off x="8073887" y="2761785"/>
            <a:ext cx="387560" cy="3754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39E82B6-6F70-256D-47A2-F6668EE1DE2F}"/>
              </a:ext>
            </a:extLst>
          </p:cNvPr>
          <p:cNvSpPr/>
          <p:nvPr/>
        </p:nvSpPr>
        <p:spPr>
          <a:xfrm>
            <a:off x="6954224" y="2337323"/>
            <a:ext cx="221787" cy="2160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EC5108-8FF2-6D77-8F4E-62D9011E22B4}"/>
              </a:ext>
            </a:extLst>
          </p:cNvPr>
          <p:cNvSpPr/>
          <p:nvPr/>
        </p:nvSpPr>
        <p:spPr>
          <a:xfrm>
            <a:off x="8215248" y="2383727"/>
            <a:ext cx="119471" cy="1232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8BCC27-13AB-2005-6BFA-EB547CA708FB}"/>
              </a:ext>
            </a:extLst>
          </p:cNvPr>
          <p:cNvSpPr/>
          <p:nvPr/>
        </p:nvSpPr>
        <p:spPr>
          <a:xfrm>
            <a:off x="7039634" y="2920063"/>
            <a:ext cx="50966" cy="4862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4FED3E-C01A-1127-6ACC-D52D3C880FC5}"/>
              </a:ext>
            </a:extLst>
          </p:cNvPr>
          <p:cNvSpPr/>
          <p:nvPr/>
        </p:nvSpPr>
        <p:spPr>
          <a:xfrm>
            <a:off x="7619272" y="2882748"/>
            <a:ext cx="119471" cy="1232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F0B82EE-FD8E-D4EC-D416-2F8D10E8CB17}"/>
              </a:ext>
            </a:extLst>
          </p:cNvPr>
          <p:cNvSpPr/>
          <p:nvPr/>
        </p:nvSpPr>
        <p:spPr>
          <a:xfrm>
            <a:off x="1155306" y="2666887"/>
            <a:ext cx="2085221" cy="3391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4A0222A-04F4-B567-B7A6-D0728A81C114}"/>
              </a:ext>
            </a:extLst>
          </p:cNvPr>
          <p:cNvSpPr/>
          <p:nvPr/>
        </p:nvSpPr>
        <p:spPr>
          <a:xfrm>
            <a:off x="5562693" y="2088091"/>
            <a:ext cx="729955" cy="3391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0C25FE8-793E-239B-51A4-0E0F3E0B1BA0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3256822" y="1654260"/>
            <a:ext cx="1205947" cy="1012627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5B3AC54-0346-4918-F009-B30D8CAE93AD}"/>
              </a:ext>
            </a:extLst>
          </p:cNvPr>
          <p:cNvCxnSpPr>
            <a:cxnSpLocks/>
            <a:endCxn id="18" idx="2"/>
          </p:cNvCxnSpPr>
          <p:nvPr/>
        </p:nvCxnSpPr>
        <p:spPr>
          <a:xfrm flipH="1" flipV="1">
            <a:off x="4462769" y="1654260"/>
            <a:ext cx="1099924" cy="43383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92BC258-D1B6-11AC-A09D-399927153EF5}"/>
                  </a:ext>
                </a:extLst>
              </p:cNvPr>
              <p:cNvSpPr txBox="1"/>
              <p:nvPr/>
            </p:nvSpPr>
            <p:spPr>
              <a:xfrm>
                <a:off x="3512024" y="1284928"/>
                <a:ext cx="1901489" cy="36933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𝐶𝑃𝑉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phase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A92BC258-D1B6-11AC-A09D-39992715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024" y="1284928"/>
                <a:ext cx="1901489" cy="369332"/>
              </a:xfrm>
              <a:prstGeom prst="rect">
                <a:avLst/>
              </a:prstGeom>
              <a:blipFill>
                <a:blip r:embed="rId3"/>
                <a:stretch>
                  <a:fillRect t="-6154" b="-20000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A3CA6E2C-EA9C-E649-A657-B0A7E98A7C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953" y="1646051"/>
            <a:ext cx="1290132" cy="8330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EF0D74F-C2A0-507E-85B0-D788283D55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915" y="1632186"/>
            <a:ext cx="1307331" cy="84694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47ACABB-9441-0BC5-9C3F-9B2937E15F6B}"/>
              </a:ext>
            </a:extLst>
          </p:cNvPr>
          <p:cNvSpPr txBox="1"/>
          <p:nvPr/>
        </p:nvSpPr>
        <p:spPr>
          <a:xfrm>
            <a:off x="8925644" y="2575382"/>
            <a:ext cx="1198619" cy="738664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 err="1" smtClean="0">
                <a:solidFill>
                  <a:schemeClr val="tx1"/>
                </a:solidFill>
                <a:latin typeface="Times" pitchFamily="2" charset="0"/>
              </a:rPr>
              <a:t>Cabibbo</a:t>
            </a:r>
            <a:endParaRPr lang="en-US" altLang="zh-CN" sz="1400" dirty="0" smtClean="0">
              <a:solidFill>
                <a:schemeClr val="tx1"/>
              </a:solidFill>
              <a:latin typeface="Times" pitchFamily="2" charset="0"/>
            </a:endParaRPr>
          </a:p>
          <a:p>
            <a:pPr algn="ctr"/>
            <a:r>
              <a:rPr lang="en-US" altLang="zh-CN" sz="1400" dirty="0" smtClean="0">
                <a:solidFill>
                  <a:schemeClr val="tx1"/>
                </a:solidFill>
                <a:latin typeface="Times" pitchFamily="2" charset="0"/>
              </a:rPr>
              <a:t>Dirac </a:t>
            </a:r>
            <a:r>
              <a:rPr lang="en-US" altLang="zh-CN" sz="1400" dirty="0">
                <a:solidFill>
                  <a:schemeClr val="tx1"/>
                </a:solidFill>
                <a:latin typeface="Times" pitchFamily="2" charset="0"/>
              </a:rPr>
              <a:t>Medal 2010</a:t>
            </a:r>
            <a:endParaRPr lang="zh-CN" altLang="en-US" sz="1400" dirty="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177DA8F-C5AD-4AA2-EB1C-5F411694A114}"/>
              </a:ext>
            </a:extLst>
          </p:cNvPr>
          <p:cNvSpPr txBox="1"/>
          <p:nvPr/>
        </p:nvSpPr>
        <p:spPr>
          <a:xfrm>
            <a:off x="10200439" y="2601901"/>
            <a:ext cx="2004429" cy="52322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tx1"/>
                </a:solidFill>
                <a:latin typeface="Times" pitchFamily="2" charset="0"/>
              </a:rPr>
              <a:t>Kobayashi &amp; </a:t>
            </a:r>
            <a:r>
              <a:rPr lang="en-US" altLang="zh-CN" sz="1400" dirty="0" err="1" smtClean="0">
                <a:solidFill>
                  <a:schemeClr val="tx1"/>
                </a:solidFill>
                <a:latin typeface="Times" pitchFamily="2" charset="0"/>
              </a:rPr>
              <a:t>Maskawa</a:t>
            </a:r>
            <a:endParaRPr lang="en-US" altLang="zh-CN" sz="1400" dirty="0" smtClean="0">
              <a:solidFill>
                <a:schemeClr val="tx1"/>
              </a:solidFill>
              <a:latin typeface="Times" pitchFamily="2" charset="0"/>
            </a:endParaRPr>
          </a:p>
          <a:p>
            <a:pPr algn="ctr"/>
            <a:r>
              <a:rPr lang="en-US" altLang="zh-CN" sz="1400" dirty="0" smtClean="0">
                <a:solidFill>
                  <a:schemeClr val="tx1"/>
                </a:solidFill>
                <a:latin typeface="Times" pitchFamily="2" charset="0"/>
              </a:rPr>
              <a:t>Nobel </a:t>
            </a:r>
            <a:r>
              <a:rPr lang="en-US" altLang="zh-CN" sz="1400" dirty="0">
                <a:solidFill>
                  <a:schemeClr val="tx1"/>
                </a:solidFill>
                <a:latin typeface="Times" pitchFamily="2" charset="0"/>
              </a:rPr>
              <a:t>Price 2008</a:t>
            </a:r>
            <a:endParaRPr lang="zh-CN" altLang="en-US" sz="1400" dirty="0">
              <a:solidFill>
                <a:schemeClr val="tx1"/>
              </a:solidFill>
              <a:latin typeface="Times" pitchFamily="2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77531A2-CE77-04D2-D7BD-4479BB47D4AF}"/>
              </a:ext>
            </a:extLst>
          </p:cNvPr>
          <p:cNvSpPr txBox="1"/>
          <p:nvPr/>
        </p:nvSpPr>
        <p:spPr>
          <a:xfrm>
            <a:off x="368119" y="1179001"/>
            <a:ext cx="4697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CKM mechanism: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80F8C255-CE69-48FD-BA95-BD909B752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568852"/>
            <a:ext cx="11277600" cy="2887334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lIns="68572" tIns="34286" rIns="68572" bIns="34286">
            <a:prstTxWarp prst="textNoShape">
              <a:avLst/>
            </a:prstTxWarp>
          </a:bodyPr>
          <a:lstStyle/>
          <a:p>
            <a:pPr defTabSz="685956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r>
              <a:rPr lang="en-US" altLang="zh-C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source </a:t>
            </a:r>
            <a:r>
              <a:rPr lang="en-US" altLang="zh-CN" sz="2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CPV in SM</a:t>
            </a:r>
            <a:r>
              <a:rPr lang="zh-CN" altLang="en-US" sz="2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</a:t>
            </a:r>
            <a:r>
              <a:rPr lang="en-US" altLang="zh-CN" sz="20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via </a:t>
            </a:r>
            <a:r>
              <a:rPr lang="en-US" altLang="zh-C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current (</a:t>
            </a:r>
            <a:r>
              <a:rPr lang="en-US" altLang="zh-CN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sz="2000" b="1" kern="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</a:t>
            </a:r>
            <a:r>
              <a:rPr lang="en-US" altLang="zh-CN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altLang="zh-CN" sz="2000" b="1" kern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956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endParaRPr lang="en-US" altLang="zh-CN" sz="2400" b="1" kern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956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00000"/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 (matter - anti-matter) </a:t>
            </a:r>
            <a:r>
              <a:rPr lang="en-US" altLang="zh-CN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Asymmetry of the </a:t>
            </a:r>
            <a:r>
              <a:rPr lang="en-US" altLang="zh-CN" sz="2400" b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Universe (BAU)</a:t>
            </a:r>
          </a:p>
          <a:p>
            <a:pPr marL="257175" indent="-257175" defTabSz="685956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altLang="zh-CN" sz="2400" dirty="0"/>
              <a:t>CKM </a:t>
            </a:r>
            <a:r>
              <a:rPr lang="en-US" altLang="zh-CN" sz="2400" dirty="0" smtClean="0"/>
              <a:t>matrix: </a:t>
            </a:r>
            <a:r>
              <a:rPr lang="en-US" altLang="zh-CN" sz="2400" dirty="0"/>
              <a:t>fails to explain the BAU by ~10 orders of magnitude</a:t>
            </a:r>
          </a:p>
          <a:p>
            <a:pPr marL="257175" indent="-257175" defTabSz="685956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altLang="zh-CN" sz="2400" dirty="0" smtClean="0">
                <a:sym typeface="Symbol" panose="05050102010706020507" pitchFamily="18" charset="2"/>
              </a:rPr>
              <a:t>PMNS matrix (CPV in neutrino sector): </a:t>
            </a:r>
            <a:r>
              <a:rPr lang="en-US" altLang="zh-CN" sz="2400" dirty="0">
                <a:sym typeface="Wingdings" pitchFamily="2" charset="2"/>
              </a:rPr>
              <a:t>fails by ~5 orders of magnitude</a:t>
            </a:r>
            <a:r>
              <a:rPr lang="en-US" altLang="zh-CN" sz="2400" dirty="0" smtClean="0">
                <a:sym typeface="Symbol" panose="05050102010706020507" pitchFamily="18" charset="2"/>
              </a:rPr>
              <a:t> </a:t>
            </a:r>
          </a:p>
          <a:p>
            <a:pPr marL="257175" indent="-257175" defTabSz="685956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/>
            </a:pP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New source needed!</a:t>
            </a:r>
            <a:endParaRPr lang="en-US" sz="24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58E2AC-8930-4CDD-B8F8-3379D27BB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0"/>
            <a:ext cx="11292840" cy="804672"/>
          </a:xfrm>
        </p:spPr>
        <p:txBody>
          <a:bodyPr/>
          <a:lstStyle/>
          <a:p>
            <a:r>
              <a:rPr lang="en-US" altLang="zh-CN" dirty="0"/>
              <a:t>Overview of BEPCII upgrade project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7E07CE6-9FC4-4210-9A5C-EEF4277FE78A}"/>
                  </a:ext>
                </a:extLst>
              </p:cNvPr>
              <p:cNvSpPr txBox="1"/>
              <p:nvPr/>
            </p:nvSpPr>
            <p:spPr>
              <a:xfrm>
                <a:off x="551180" y="4568563"/>
                <a:ext cx="11521440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tx1"/>
                    </a:solidFill>
                  </a:rPr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CMS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up to </a:t>
                </a:r>
                <a:r>
                  <a:rPr lang="en-US" altLang="zh-CN" sz="2400" dirty="0">
                    <a:solidFill>
                      <a:srgbClr val="0000FF"/>
                    </a:solidFill>
                  </a:rPr>
                  <a:t>5.6 GeV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; Increase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altLang="zh-C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</a:rPr>
                  <a:t> above 4.7 GeV;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b="0" i="0" u="none" strike="noStrike" baseline="0" dirty="0"/>
                  <a:t>Direct study of vector states in high-energy regions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/>
                  <a:t>Provide a great opportunity for the study of charmonium-like states </a:t>
                </a:r>
                <a:endParaRPr lang="zh-CN" alt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b="0" i="0" u="none" strike="noStrike" baseline="0" dirty="0"/>
                  <a:t>Cover all the ground-state charmed baryons: production and </a:t>
                </a:r>
                <a:r>
                  <a:rPr lang="en-US" altLang="zh-CN" sz="2400" b="0" i="0" u="none" strike="noStrike" baseline="0" dirty="0" smtClean="0"/>
                  <a:t>decays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b="0" i="0" u="none" strike="noStrike" baseline="0" dirty="0" smtClean="0"/>
                  <a:t>Production of abundant Quantum-Correlated hadron pairs</a:t>
                </a:r>
                <a:endParaRPr lang="en-US" altLang="zh-CN" sz="2400" b="0" i="0" u="none" strike="noStrike" baseline="0" dirty="0"/>
              </a:p>
            </p:txBody>
          </p:sp>
        </mc:Choice>
        <mc:Fallback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7E07CE6-9FC4-4210-9A5C-EEF4277FE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80" y="4568563"/>
                <a:ext cx="11521440" cy="1938992"/>
              </a:xfrm>
              <a:prstGeom prst="rect">
                <a:avLst/>
              </a:prstGeom>
              <a:blipFill>
                <a:blip r:embed="rId2"/>
                <a:stretch>
                  <a:fillRect l="-688" t="-2508" b="-59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984F625D-4C44-4881-8BB0-A4786A2269D9}"/>
              </a:ext>
            </a:extLst>
          </p:cNvPr>
          <p:cNvGrpSpPr/>
          <p:nvPr/>
        </p:nvGrpSpPr>
        <p:grpSpPr>
          <a:xfrm>
            <a:off x="240575" y="1279423"/>
            <a:ext cx="7290816" cy="3264322"/>
            <a:chOff x="2354580" y="1973932"/>
            <a:chExt cx="7290816" cy="326432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E094709-06FC-4181-B257-C12E8DF6E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4580" y="2148925"/>
              <a:ext cx="7290816" cy="3089329"/>
            </a:xfrm>
            <a:prstGeom prst="rect">
              <a:avLst/>
            </a:prstGeom>
          </p:spPr>
        </p:pic>
        <p:cxnSp>
          <p:nvCxnSpPr>
            <p:cNvPr id="27" name="直线箭头连接符 17">
              <a:extLst>
                <a:ext uri="{FF2B5EF4-FFF2-40B4-BE49-F238E27FC236}">
                  <a16:creationId xmlns:a16="http://schemas.microsoft.com/office/drawing/2014/main" id="{DB67E2F2-A5E9-4176-B612-7303A052C0DE}"/>
                </a:ext>
              </a:extLst>
            </p:cNvPr>
            <p:cNvCxnSpPr/>
            <p:nvPr/>
          </p:nvCxnSpPr>
          <p:spPr>
            <a:xfrm>
              <a:off x="4437988" y="2677568"/>
              <a:ext cx="0" cy="8589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箭头连接符 18">
              <a:extLst>
                <a:ext uri="{FF2B5EF4-FFF2-40B4-BE49-F238E27FC236}">
                  <a16:creationId xmlns:a16="http://schemas.microsoft.com/office/drawing/2014/main" id="{CDB3EBD5-62EC-4D6A-A372-53E69CE0ECE4}"/>
                </a:ext>
              </a:extLst>
            </p:cNvPr>
            <p:cNvCxnSpPr/>
            <p:nvPr/>
          </p:nvCxnSpPr>
          <p:spPr>
            <a:xfrm>
              <a:off x="4957060" y="2677568"/>
              <a:ext cx="0" cy="8589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箭头连接符 19">
              <a:extLst>
                <a:ext uri="{FF2B5EF4-FFF2-40B4-BE49-F238E27FC236}">
                  <a16:creationId xmlns:a16="http://schemas.microsoft.com/office/drawing/2014/main" id="{A4775C4C-97B2-4CB8-8B74-6F0BA6200D6D}"/>
                </a:ext>
              </a:extLst>
            </p:cNvPr>
            <p:cNvCxnSpPr/>
            <p:nvPr/>
          </p:nvCxnSpPr>
          <p:spPr>
            <a:xfrm>
              <a:off x="5151190" y="2677568"/>
              <a:ext cx="0" cy="8589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线箭头连接符 20">
              <a:extLst>
                <a:ext uri="{FF2B5EF4-FFF2-40B4-BE49-F238E27FC236}">
                  <a16:creationId xmlns:a16="http://schemas.microsoft.com/office/drawing/2014/main" id="{59F78F2B-31AF-4BB8-9B2D-036C45AA7578}"/>
                </a:ext>
              </a:extLst>
            </p:cNvPr>
            <p:cNvCxnSpPr/>
            <p:nvPr/>
          </p:nvCxnSpPr>
          <p:spPr>
            <a:xfrm>
              <a:off x="5924089" y="2677568"/>
              <a:ext cx="0" cy="8589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65138EF8-B770-46C2-B2DC-9141A2A4A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8520" y="1973932"/>
              <a:ext cx="618943" cy="233243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2E193DFF-491E-4251-96FD-4BCCC5AAD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9044" y="1973932"/>
              <a:ext cx="508553" cy="228057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7DAAD378-5A13-4088-A5EE-8B0625C53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0759" y="1973932"/>
              <a:ext cx="508553" cy="240385"/>
            </a:xfrm>
            <a:prstGeom prst="rect">
              <a:avLst/>
            </a:prstGeom>
            <a:solidFill>
              <a:srgbClr val="FFFF00"/>
            </a:solidFill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4EA69A6E-7D8D-498C-A86F-3CB9B13A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0020" y="1973932"/>
              <a:ext cx="515073" cy="228057"/>
            </a:xfrm>
            <a:prstGeom prst="rect">
              <a:avLst/>
            </a:prstGeom>
            <a:solidFill>
              <a:srgbClr val="FFFF00"/>
            </a:solidFill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0D644CCF-8AE3-4FF9-897D-4BED616DB9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1101" y="1846572"/>
            <a:ext cx="3938357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A47BD-53A2-4D28-B3C9-85277AD81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Belle II</a:t>
            </a:r>
            <a:r>
              <a:rPr lang="zh-CN" altLang="en-US" b="1" dirty="0"/>
              <a:t>实验</a:t>
            </a:r>
            <a:r>
              <a:rPr lang="en-US" altLang="zh-CN" b="1" dirty="0"/>
              <a:t>@KEK</a:t>
            </a:r>
            <a:endParaRPr lang="zh-CN" altLang="en-US" b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5F7FF9B-B7BC-4BB3-86DE-E95374AA0D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03" y="1899286"/>
            <a:ext cx="6034954" cy="451839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5197429-A3B8-4692-BE69-2552F25DE5A8}"/>
              </a:ext>
            </a:extLst>
          </p:cNvPr>
          <p:cNvSpPr txBox="1"/>
          <p:nvPr/>
        </p:nvSpPr>
        <p:spPr>
          <a:xfrm>
            <a:off x="191630" y="1028813"/>
            <a:ext cx="59055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世界上首次使用“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nano-beam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”方案，预期将瞬时对撞亮度提升两个量级。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C292FBA-24A9-46E8-A116-262708F6D6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349" y="860503"/>
            <a:ext cx="5905500" cy="132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D99A7B7-F401-4C28-A30B-CF0581423EC2}"/>
              </a:ext>
            </a:extLst>
          </p:cNvPr>
          <p:cNvSpPr txBox="1"/>
          <p:nvPr/>
        </p:nvSpPr>
        <p:spPr>
          <a:xfrm>
            <a:off x="6348413" y="2313475"/>
            <a:ext cx="288131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几乎全新的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Belle II</a:t>
            </a:r>
            <a:r>
              <a:rPr lang="zh-CN" altLang="en-US" dirty="0">
                <a:latin typeface="华文中宋" panose="02010600040101010101" pitchFamily="2" charset="-122"/>
                <a:ea typeface="华文中宋" panose="02010600040101010101" pitchFamily="2" charset="-122"/>
              </a:rPr>
              <a:t>探测器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01A8D1D-3041-40E1-BDEC-5EE9598C07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349" y="2927918"/>
            <a:ext cx="5291139" cy="35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E8381CD-E525-4020-90D0-B2AC130E3B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162" y="5273599"/>
            <a:ext cx="5195455" cy="15551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A8A7D4D-D8CB-4E39-9B47-504D7071B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/>
              <a:t>SuperKEKB</a:t>
            </a:r>
            <a:r>
              <a:rPr lang="zh-CN" altLang="en-US" b="1" dirty="0"/>
              <a:t>加速器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A6D8F0-613F-47E6-95A4-92A83CE8C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1357" y="890298"/>
            <a:ext cx="3049588" cy="2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DECA67C-20DB-406A-B858-35BD37A86C34}"/>
                  </a:ext>
                </a:extLst>
              </p:cNvPr>
              <p:cNvSpPr txBox="1"/>
              <p:nvPr/>
            </p:nvSpPr>
            <p:spPr>
              <a:xfrm>
                <a:off x="233362" y="960830"/>
                <a:ext cx="6967538" cy="206601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实现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zh-CN" altLang="en-US" dirty="0"/>
                  <a:t>的运行，最高亮度记录达到</a:t>
                </a:r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</a:rPr>
                      <m:t>5.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dirty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r>
                      <a:rPr lang="en-US" altLang="zh-CN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dirty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dirty="0"/>
                  <a:t>, </a:t>
                </a:r>
                <a:r>
                  <a:rPr lang="zh-CN" altLang="en-US" dirty="0"/>
                  <a:t>积累数据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0.6 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dirty="0"/>
                  <a:t>。</a:t>
                </a: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主要问题：“突然丢束</a:t>
                </a:r>
                <a:r>
                  <a:rPr lang="en-US" altLang="zh-CN" dirty="0"/>
                  <a:t>(Sudden Beam Lost, SBL)</a:t>
                </a:r>
                <a:r>
                  <a:rPr lang="zh-CN" altLang="en-US" dirty="0"/>
                  <a:t>”导致难以提高流强，限制亮度的提升。</a:t>
                </a: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大量检查发现原因很快能是真空密封胶</a:t>
                </a:r>
                <a:r>
                  <a:rPr lang="en-US" altLang="zh-CN" dirty="0"/>
                  <a:t>(vacuum sealant)</a:t>
                </a:r>
                <a:r>
                  <a:rPr lang="zh-CN" altLang="en-US" dirty="0"/>
                  <a:t>。</a:t>
                </a: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2025</a:t>
                </a:r>
                <a:r>
                  <a:rPr lang="zh-CN" altLang="en-US" dirty="0"/>
                  <a:t>年末期实现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~4×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dirty="0"/>
                  <a:t>的长时间稳定取数！</a:t>
                </a: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预取未来一年内达到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dirty="0"/>
                  <a:t>亮度。</a:t>
                </a: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DECA67C-20DB-406A-B858-35BD37A86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62" y="960830"/>
                <a:ext cx="6967538" cy="2066015"/>
              </a:xfrm>
              <a:prstGeom prst="rect">
                <a:avLst/>
              </a:prstGeom>
              <a:blipFill>
                <a:blip r:embed="rId4"/>
                <a:stretch>
                  <a:fillRect l="-349" t="-1166" b="-26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B4CC420B-86DD-4E48-A8C1-F3D1E13E14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31" y="3026845"/>
            <a:ext cx="2573944" cy="13014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8155F-F599-426B-98FC-045140F28A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255979"/>
            <a:ext cx="4506864" cy="29618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A074426-05C6-4002-B224-A67E638AB8B1}"/>
                  </a:ext>
                </a:extLst>
              </p:cNvPr>
              <p:cNvSpPr txBox="1"/>
              <p:nvPr/>
            </p:nvSpPr>
            <p:spPr>
              <a:xfrm>
                <a:off x="5516514" y="4328278"/>
                <a:ext cx="5989686" cy="936731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>
                    <a:solidFill>
                      <a:schemeClr val="dk1"/>
                    </a:solidFill>
                    <a:latin typeface="华文中宋" panose="02010600040101010101" pitchFamily="2" charset="-122"/>
                    <a:ea typeface="华文中宋" panose="02010600040101010101" pitchFamily="2" charset="-122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亮度设计目标为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6×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dirty="0"/>
                  <a:t>，采集数据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50 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zh-CN" altLang="en-US" dirty="0"/>
                  <a:t>预期于</a:t>
                </a:r>
                <a:r>
                  <a:rPr lang="en-US" altLang="zh-CN" dirty="0"/>
                  <a:t>2032</a:t>
                </a:r>
                <a:r>
                  <a:rPr lang="zh-CN" altLang="en-US" dirty="0"/>
                  <a:t>年长停机</a:t>
                </a:r>
                <a:r>
                  <a:rPr lang="en-US" altLang="zh-CN" dirty="0"/>
                  <a:t>(LS2)</a:t>
                </a:r>
                <a:r>
                  <a:rPr lang="zh-CN" altLang="en-US" dirty="0"/>
                  <a:t>，升级加速器和探测器。</a:t>
                </a: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LS2</a:t>
                </a:r>
                <a:r>
                  <a:rPr lang="zh-CN" altLang="en-US" dirty="0"/>
                  <a:t>之前亮度达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altLang="zh-CN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dirty="0"/>
                  <a:t>，取数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~10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dirty="0"/>
                  <a:t>.</a:t>
                </a: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A074426-05C6-4002-B224-A67E638AB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514" y="4328278"/>
                <a:ext cx="5989686" cy="936731"/>
              </a:xfrm>
              <a:prstGeom prst="rect">
                <a:avLst/>
              </a:prstGeom>
              <a:blipFill>
                <a:blip r:embed="rId7"/>
                <a:stretch>
                  <a:fillRect l="-507" t="-1266" b="-6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7E8DC7DA-6DC3-47EC-9673-AA536CB2D1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203" y="3238275"/>
            <a:ext cx="2321735" cy="108365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43DBF71-640E-4A53-8EB7-8E4AA0AE4BAA}"/>
              </a:ext>
            </a:extLst>
          </p:cNvPr>
          <p:cNvSpPr txBox="1"/>
          <p:nvPr/>
        </p:nvSpPr>
        <p:spPr>
          <a:xfrm>
            <a:off x="9344165" y="6340354"/>
            <a:ext cx="2347773" cy="3077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dk1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1400" dirty="0"/>
              <a:t>CDR, </a:t>
            </a:r>
            <a:r>
              <a:rPr lang="en-US" altLang="zh-CN" sz="1400" dirty="0" err="1"/>
              <a:t>arXiv</a:t>
            </a:r>
            <a:r>
              <a:rPr lang="en-US" altLang="zh-CN" sz="1400" dirty="0"/>
              <a:t>: 2406.19421 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C53C81F-0DAD-4296-8D6B-2C0AE8BE9A54}"/>
              </a:ext>
            </a:extLst>
          </p:cNvPr>
          <p:cNvSpPr/>
          <p:nvPr/>
        </p:nvSpPr>
        <p:spPr>
          <a:xfrm>
            <a:off x="2233613" y="5114925"/>
            <a:ext cx="852487" cy="1178441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5875FFA-11FA-4081-8F85-1A74C46DDD44}"/>
              </a:ext>
            </a:extLst>
          </p:cNvPr>
          <p:cNvSpPr txBox="1"/>
          <p:nvPr/>
        </p:nvSpPr>
        <p:spPr>
          <a:xfrm>
            <a:off x="3295983" y="6409292"/>
            <a:ext cx="111409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dk1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>
                <a:solidFill>
                  <a:srgbClr val="FF0000"/>
                </a:solidFill>
              </a:rPr>
              <a:t>未来几年</a:t>
            </a:r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F49F459C-1BAE-4597-8864-18AF0A16AA1F}"/>
              </a:ext>
            </a:extLst>
          </p:cNvPr>
          <p:cNvSpPr/>
          <p:nvPr/>
        </p:nvSpPr>
        <p:spPr>
          <a:xfrm rot="8034114">
            <a:off x="3053309" y="6281000"/>
            <a:ext cx="123825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5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53*104"/>
  <p:tag name="TABLE_ENDDRAG_RECT" val="506*548*453*1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53*104"/>
  <p:tag name="TABLE_ENDDRAG_RECT" val="506*548*453*104"/>
</p:tagLst>
</file>

<file path=ppt/theme/theme1.xml><?xml version="1.0" encoding="utf-8"?>
<a:theme xmlns:a="http://schemas.openxmlformats.org/drawingml/2006/main" name="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简约主题1" id="{8726733B-1585-4EFA-96D3-CD0EAD92F069}" vid="{A378D2D5-E8DA-42F7-8DEF-892FD3E627B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68814</TotalTime>
  <Words>7057</Words>
  <Application>Microsoft Office PowerPoint</Application>
  <PresentationFormat>宽屏</PresentationFormat>
  <Paragraphs>975</Paragraphs>
  <Slides>65</Slides>
  <Notes>35</Notes>
  <HiddenSlides>0</HiddenSlides>
  <MMClips>1</MMClips>
  <ScaleCrop>false</ScaleCrop>
  <HeadingPairs>
    <vt:vector size="8" baseType="variant">
      <vt:variant>
        <vt:lpstr>已用的字体</vt:lpstr>
      </vt:variant>
      <vt:variant>
        <vt:i4>39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106" baseType="lpstr">
      <vt:lpstr>DejaVu Math TeX Gyre</vt:lpstr>
      <vt:lpstr>Futura</vt:lpstr>
      <vt:lpstr>Futura Bold</vt:lpstr>
      <vt:lpstr>Helvetica Neue</vt:lpstr>
      <vt:lpstr>Helvetica Neue Light</vt:lpstr>
      <vt:lpstr>Microsoft YaHei UI</vt:lpstr>
      <vt:lpstr>MiSans</vt:lpstr>
      <vt:lpstr>MiSans Heavy</vt:lpstr>
      <vt:lpstr>MiSans VF Bold</vt:lpstr>
      <vt:lpstr>MS Mincho</vt:lpstr>
      <vt:lpstr>MS PGothic</vt:lpstr>
      <vt:lpstr>MS PGothic</vt:lpstr>
      <vt:lpstr>ui-sans-serif</vt:lpstr>
      <vt:lpstr>等线</vt:lpstr>
      <vt:lpstr>黑体</vt:lpstr>
      <vt:lpstr>黑体</vt:lpstr>
      <vt:lpstr>华文中宋</vt:lpstr>
      <vt:lpstr>华文中宋</vt:lpstr>
      <vt:lpstr>思源宋体 CN Heavy</vt:lpstr>
      <vt:lpstr>宋体</vt:lpstr>
      <vt:lpstr>宋体</vt:lpstr>
      <vt:lpstr>微软雅黑</vt:lpstr>
      <vt:lpstr>微软雅黑</vt:lpstr>
      <vt:lpstr>Arial</vt:lpstr>
      <vt:lpstr>Arial Bold</vt:lpstr>
      <vt:lpstr>Arial Narrow</vt:lpstr>
      <vt:lpstr>Calibri</vt:lpstr>
      <vt:lpstr>Cambria</vt:lpstr>
      <vt:lpstr>Cambria Math</vt:lpstr>
      <vt:lpstr>Comic Sans MS</vt:lpstr>
      <vt:lpstr>Monotype Corsiva</vt:lpstr>
      <vt:lpstr>Symbol</vt:lpstr>
      <vt:lpstr>Times</vt:lpstr>
      <vt:lpstr>Times New Roman</vt:lpstr>
      <vt:lpstr>Verdana</vt:lpstr>
      <vt:lpstr>Wingdings</vt:lpstr>
      <vt:lpstr>Wingdings 2</vt:lpstr>
      <vt:lpstr>华文楷体</vt:lpstr>
      <vt:lpstr>楷体</vt:lpstr>
      <vt:lpstr>简约主题1</vt:lpstr>
      <vt:lpstr>公式</vt:lpstr>
      <vt:lpstr> 味物理实验研究的未来与展望</vt:lpstr>
      <vt:lpstr>Outline</vt:lpstr>
      <vt:lpstr>研究的基本思路</vt:lpstr>
      <vt:lpstr>对撞机装置是研究极微观世界的超级显微镜</vt:lpstr>
      <vt:lpstr>BEPCII/BESIII Collaboration</vt:lpstr>
      <vt:lpstr>BEPCII-U: Design Parameters</vt:lpstr>
      <vt:lpstr>Overview of BEPCII upgrade project</vt:lpstr>
      <vt:lpstr>Belle II实验@KEK</vt:lpstr>
      <vt:lpstr>SuperKEKB加速器</vt:lpstr>
      <vt:lpstr>Belle II实验升级计划</vt:lpstr>
      <vt:lpstr>Belle II物理</vt:lpstr>
      <vt:lpstr>LHCb upgrade II detector</vt:lpstr>
      <vt:lpstr>Prospects on flavor physics programs</vt:lpstr>
      <vt:lpstr>Key flavor observables related to b decays</vt:lpstr>
      <vt:lpstr>Rare decays</vt:lpstr>
      <vt:lpstr>深度机器学习、大数据、量子计算领域的交叉</vt:lpstr>
      <vt:lpstr>TF-PWA</vt:lpstr>
      <vt:lpstr>TF-PWA的应用</vt:lpstr>
      <vt:lpstr>PowerPoint 演示文稿</vt:lpstr>
      <vt:lpstr>PowerPoint 演示文稿</vt:lpstr>
      <vt:lpstr>PowerPoint 演示文稿</vt:lpstr>
      <vt:lpstr>Flagship Measurements at STCF</vt:lpstr>
      <vt:lpstr>QCD Confinement: Observables</vt:lpstr>
      <vt:lpstr>Electromagnetic form factors (EMFFs)</vt:lpstr>
      <vt:lpstr>Hadron Spectroscopy and Exotic </vt:lpstr>
      <vt:lpstr>From Parity Violation to CP Violation</vt:lpstr>
      <vt:lpstr>CPV in Baryon system</vt:lpstr>
      <vt:lpstr>CP violation in baryon decays</vt:lpstr>
      <vt:lpstr>Link between CKM physics and spectroscopy</vt:lpstr>
      <vt:lpstr>CPV search with J/ψ→ΛΛ ̅ events</vt:lpstr>
      <vt:lpstr>Angular distribution of J/ψ→ΛΛ ̅ </vt:lpstr>
      <vt:lpstr>J/ψ→ΛΛ ̅ Polarization and CPV </vt:lpstr>
      <vt:lpstr>Polarization and CPV in Ξ via J/ψ→ΞΞ ̅ Decay </vt:lpstr>
      <vt:lpstr>CPV in Hyperon Decay at STCF </vt:lpstr>
      <vt:lpstr>EDM measurements in the Hyperons</vt:lpstr>
      <vt:lpstr>CPT Symmetry test in K^0-K ̅^0 System</vt:lpstr>
      <vt:lpstr>Physics Opportunity : CP Violation</vt:lpstr>
      <vt:lpstr>CKM physics: LHCb+Belle II+BESIII+STCF</vt:lpstr>
      <vt:lpstr>What’s next?</vt:lpstr>
      <vt:lpstr>Beyond What I can cover</vt:lpstr>
      <vt:lpstr>项目发展历程</vt:lpstr>
      <vt:lpstr>Project Schedule</vt:lpstr>
      <vt:lpstr>预研经费支持</vt:lpstr>
      <vt:lpstr>预研队伍</vt:lpstr>
      <vt:lpstr>预研中逐渐建立的国际合作</vt:lpstr>
      <vt:lpstr>对撞机预研进展</vt:lpstr>
      <vt:lpstr>关键技术突破：新一代对撞模式</vt:lpstr>
      <vt:lpstr>关键技术突破：对撞区超导磁铁</vt:lpstr>
      <vt:lpstr>探测谱仪预研进展</vt:lpstr>
      <vt:lpstr>关键技术突破：高精度粒子鉴别探测器</vt:lpstr>
      <vt:lpstr>关键技术突破：快响应新型电磁量能器</vt:lpstr>
      <vt:lpstr>关键技术突破：精密信号提取与处理电子学芯片</vt:lpstr>
      <vt:lpstr>系统集成与联合测试</vt:lpstr>
      <vt:lpstr>Migdal效应的直接观测：MARVEL 实验组</vt:lpstr>
      <vt:lpstr>装置选址：合肥未来大科学城</vt:lpstr>
      <vt:lpstr>总结</vt:lpstr>
      <vt:lpstr>谢谢大家！  特别致谢刘北江、王小龙、钱文斌、彭海平、吕晓睿、周小蓉等提供报告材料！ </vt:lpstr>
      <vt:lpstr>PowerPoint 演示文稿</vt:lpstr>
      <vt:lpstr>Precision Measurements and Rare Decays</vt:lpstr>
      <vt:lpstr>Fragmentation Function (FF)</vt:lpstr>
      <vt:lpstr>Examples of TF-PWA applications</vt:lpstr>
      <vt:lpstr>Tau-Charm Facility in China</vt:lpstr>
      <vt:lpstr>Charm physics</vt:lpstr>
      <vt:lpstr>CPV in hyperon - anti-hyperon</vt:lpstr>
      <vt:lpstr>CPV in Standard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Bianzi Da</cp:lastModifiedBy>
  <cp:revision>3797</cp:revision>
  <dcterms:created xsi:type="dcterms:W3CDTF">2020-03-23T10:04:57Z</dcterms:created>
  <dcterms:modified xsi:type="dcterms:W3CDTF">2026-02-01T04:10:59Z</dcterms:modified>
</cp:coreProperties>
</file>