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6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6A8108-E21D-6C14-6B54-5238659A0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169CCF9-BB76-7C33-F827-F4A08DEEC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833079-E66C-9B1E-4CAA-2965D7845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DCAA-CEC5-4D04-A598-7B4193B188A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4EA8D4-3779-676F-F36D-3CCB3724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B98F75-4EE1-47A9-D5EF-901EBE01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BB82-65EE-4518-8F12-B20855F17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76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8C4CD-8E50-E632-CCAD-38C21B16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980D18-F42F-E500-9CC6-E50037523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5BCECB-1EB4-0842-0654-632A522D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DCAA-CEC5-4D04-A598-7B4193B188A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7E8118-6DF9-0737-7D13-B3622D44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9D1765-1FA5-53FB-4787-04B7574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BB82-65EE-4518-8F12-B20855F17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02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D1D7B7-D71B-1F0C-80FA-880D180E9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57DE3D-F58F-F637-6694-9E1B16279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AA795-F595-C621-CC76-4703CC179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DCAA-CEC5-4D04-A598-7B4193B188A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E3BE22-44C2-4CE5-ADAA-E6899CCC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0E7A0E-CCA6-7A0A-621E-28C3604B0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BB82-65EE-4518-8F12-B20855F17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17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B88067-634C-93E8-861A-825EE5543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9267F0-F455-7957-54BC-B2E111609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0591D0-C81D-66F4-8208-1923A242A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DCAA-CEC5-4D04-A598-7B4193B188A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858B0B-620C-B8E8-585D-7F285C17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29E851-4C28-D939-B7E1-E6B9DD74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BB82-65EE-4518-8F12-B20855F17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30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8D636-3AC7-8FFD-5253-75D3773AF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7B8C9C-BA06-3F70-367A-B8DC64691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F9BA92-D162-5BFF-6288-8A8B0DC3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DCAA-CEC5-4D04-A598-7B4193B188A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B9BFC-592A-054E-B206-FCC558D9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B25E63-3BBD-36FB-5BDE-0A2BE2A9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BB82-65EE-4518-8F12-B20855F17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92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55CFB6-2A78-E16C-114A-5487A5943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4290BC-1607-CDA9-0308-BF2CAD748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6B948E-4FEE-4822-5BCA-8CF2FC0B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8FD7D2-3A9B-8B1A-939A-84809720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DCAA-CEC5-4D04-A598-7B4193B188A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F3185B-BC09-E4F3-AACD-C58D2B53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5B2CAD-F1C5-3E7F-7430-83F72B8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BB82-65EE-4518-8F12-B20855F17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36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AEA8DF-BF2E-A750-7D47-D3AC2CEE2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9216B6-6AF4-03B8-FC5F-7BFA7FBC6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C6CBD9-488F-C124-13F0-8F840A3F3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B247535-D954-CE14-E7BC-EB2D33DC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AF4F6C-392F-D60A-A7DF-05DD51418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AE33525-0B6A-05A7-C0EB-207E79BC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DCAA-CEC5-4D04-A598-7B4193B188A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535264A-BE90-0690-5BF2-20C22D29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21B2BF-83B1-1DAD-1391-E4A941FA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BB82-65EE-4518-8F12-B20855F17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99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47FE9-6A79-15F8-E80D-D075191D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D33957-28FD-A254-5346-6EF5036C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DCAA-CEC5-4D04-A598-7B4193B188A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5AD00A-A7C7-D9C2-09A5-A59685B5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A7AD6DF-03AE-AA40-A15B-D6B46F5C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BB82-65EE-4518-8F12-B20855F17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44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D276F8F-E137-CF5F-78C4-33C9F012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DCAA-CEC5-4D04-A598-7B4193B188A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21A1A7-A7D9-DC60-9FEB-30ABF871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C932DE-E8CA-870F-9055-1D8334C6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BB82-65EE-4518-8F12-B20855F17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86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956001-CA2E-57BD-A8E4-F6E6180D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3091D5-0305-DD49-6E3A-0FCB6CBF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9DD774-4D94-9B72-AB95-79D620DBA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1236C1-CA19-8466-4F45-703A5DA5C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DCAA-CEC5-4D04-A598-7B4193B188A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474BF9-C779-6FB7-9C37-5C07606B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D722DD-37E8-5C11-F188-A9D63F3C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BB82-65EE-4518-8F12-B20855F17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88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220BD2-FE24-4050-3333-1AC74621C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E1DD176-9D47-4613-A799-E6B51A006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B8FBC3-5237-A132-737A-8D9855C92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B8256D-E0D2-860F-CECC-326296FF9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DCAA-CEC5-4D04-A598-7B4193B188A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4DEE55-BF2D-539A-E4AD-CD56AF641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23BA10-3539-35D3-921D-10EC0283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BB82-65EE-4518-8F12-B20855F17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D7A119-489D-B4D0-150F-51DF113B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C75123-1292-6793-7ACA-455EA6AC1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FCAFF0-B208-442B-7304-C1BED4B82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7DCAA-CEC5-4D04-A598-7B4193B188A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64F013-2BDB-E979-D568-FCB3A777D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0BA6F2-112A-6EFB-8267-60C00E913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8BB82-65EE-4518-8F12-B20855F17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62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9C0B0-F97E-3BED-BAE9-6B5F286E3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Meeting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541616-F69D-607F-9D4A-A58F6FD7EE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2025/10/31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4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7189A66-3A13-C7CF-41E4-10E41EF88008}"/>
              </a:ext>
            </a:extLst>
          </p:cNvPr>
          <p:cNvSpPr txBox="1"/>
          <p:nvPr/>
        </p:nvSpPr>
        <p:spPr>
          <a:xfrm>
            <a:off x="0" y="4188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Huawei </a:t>
            </a:r>
            <a:r>
              <a:rPr lang="en-US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HiSilicon</a:t>
            </a: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不同过电压测试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8E93992-6B39-628E-836C-64CAAEAFE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8" y="1049238"/>
            <a:ext cx="7580446" cy="54333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3C87F67-890F-E2C3-5285-252600AD0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5"/>
          <a:stretch>
            <a:fillRect/>
          </a:stretch>
        </p:blipFill>
        <p:spPr>
          <a:xfrm>
            <a:off x="244845" y="1930700"/>
            <a:ext cx="4081558" cy="309501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38C996A-2860-3C91-0129-3041672567DB}"/>
              </a:ext>
            </a:extLst>
          </p:cNvPr>
          <p:cNvSpPr txBox="1"/>
          <p:nvPr/>
        </p:nvSpPr>
        <p:spPr>
          <a:xfrm>
            <a:off x="1835404" y="5025710"/>
            <a:ext cx="900440" cy="376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CAA51D-641E-3A4A-3B20-7E7B3402167B}"/>
              </a:ext>
            </a:extLst>
          </p:cNvPr>
          <p:cNvSpPr txBox="1"/>
          <p:nvPr/>
        </p:nvSpPr>
        <p:spPr>
          <a:xfrm>
            <a:off x="7532876" y="657408"/>
            <a:ext cx="332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击穿电压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~38 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2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D919EDD-B56D-6315-6BCC-5EF8B636C291}"/>
              </a:ext>
            </a:extLst>
          </p:cNvPr>
          <p:cNvSpPr txBox="1"/>
          <p:nvPr/>
        </p:nvSpPr>
        <p:spPr>
          <a:xfrm>
            <a:off x="0" y="4188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北化工符合板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74E3A9-B733-022C-38CE-8513C4D83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34" y="1051173"/>
            <a:ext cx="5062531" cy="525110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A48F680-09D7-DBAB-7986-CE0436D20B2B}"/>
              </a:ext>
            </a:extLst>
          </p:cNvPr>
          <p:cNvSpPr/>
          <p:nvPr/>
        </p:nvSpPr>
        <p:spPr>
          <a:xfrm>
            <a:off x="3657396" y="2155054"/>
            <a:ext cx="500246" cy="33434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DC3C58D-F84B-0C04-D817-74BCEA267146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998937" y="3826801"/>
            <a:ext cx="658459" cy="872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6B7B1B93-D42F-2C82-E77D-11746E5CECD0}"/>
              </a:ext>
            </a:extLst>
          </p:cNvPr>
          <p:cNvSpPr txBox="1"/>
          <p:nvPr/>
        </p:nvSpPr>
        <p:spPr>
          <a:xfrm>
            <a:off x="779248" y="3676726"/>
            <a:ext cx="221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信号输入，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SMA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接口，连接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信号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52EB2D4-3DDA-04D9-2F60-941F305FC541}"/>
              </a:ext>
            </a:extLst>
          </p:cNvPr>
          <p:cNvSpPr/>
          <p:nvPr/>
        </p:nvSpPr>
        <p:spPr>
          <a:xfrm>
            <a:off x="4129721" y="1119167"/>
            <a:ext cx="928360" cy="524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782FCA9-2146-F3E0-DD93-8D4A8273AFDD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3603915" y="1119167"/>
            <a:ext cx="989986" cy="1607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C867C193-E8D9-B27A-169A-527256506781}"/>
              </a:ext>
            </a:extLst>
          </p:cNvPr>
          <p:cNvSpPr txBox="1"/>
          <p:nvPr/>
        </p:nvSpPr>
        <p:spPr>
          <a:xfrm>
            <a:off x="615247" y="956782"/>
            <a:ext cx="298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电源输入，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Type-C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口，需要用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USB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Type-C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的数据线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C8A0283-FEDF-AC3F-694E-13016C5AA01D}"/>
              </a:ext>
            </a:extLst>
          </p:cNvPr>
          <p:cNvSpPr/>
          <p:nvPr/>
        </p:nvSpPr>
        <p:spPr>
          <a:xfrm>
            <a:off x="5623068" y="1251028"/>
            <a:ext cx="2400413" cy="10604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7037888-6ADE-9B48-B959-7CBDE0D251EE}"/>
              </a:ext>
            </a:extLst>
          </p:cNvPr>
          <p:cNvCxnSpPr>
            <a:cxnSpLocks/>
          </p:cNvCxnSpPr>
          <p:nvPr/>
        </p:nvCxnSpPr>
        <p:spPr>
          <a:xfrm flipV="1">
            <a:off x="6859136" y="844628"/>
            <a:ext cx="415045" cy="406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F4F91ECB-9874-1E9A-2CE7-115F6D2C4C32}"/>
              </a:ext>
            </a:extLst>
          </p:cNvPr>
          <p:cNvSpPr txBox="1"/>
          <p:nvPr/>
        </p:nvSpPr>
        <p:spPr>
          <a:xfrm>
            <a:off x="6292954" y="141692"/>
            <a:ext cx="298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阈值调节部分，可通过调节滑动变阻器调整阈值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A6F4517-0D45-A8F5-0372-95150BED4FA0}"/>
              </a:ext>
            </a:extLst>
          </p:cNvPr>
          <p:cNvSpPr/>
          <p:nvPr/>
        </p:nvSpPr>
        <p:spPr>
          <a:xfrm>
            <a:off x="4129721" y="5577494"/>
            <a:ext cx="2312627" cy="6061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6A6A4D7-0990-43AD-19D6-8946FFC01E7E}"/>
              </a:ext>
            </a:extLst>
          </p:cNvPr>
          <p:cNvCxnSpPr>
            <a:cxnSpLocks/>
          </p:cNvCxnSpPr>
          <p:nvPr/>
        </p:nvCxnSpPr>
        <p:spPr>
          <a:xfrm flipH="1">
            <a:off x="4774092" y="6199332"/>
            <a:ext cx="613218" cy="2474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8420BD2E-0EC6-7A1E-BCDE-DB91819D4D2F}"/>
              </a:ext>
            </a:extLst>
          </p:cNvPr>
          <p:cNvSpPr txBox="1"/>
          <p:nvPr/>
        </p:nvSpPr>
        <p:spPr>
          <a:xfrm>
            <a:off x="144118" y="6417763"/>
            <a:ext cx="636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通道选择开关，开关掷右为计入符合，掷左为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don’t care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447A960-C24B-73C1-4858-D43EA0166E23}"/>
              </a:ext>
            </a:extLst>
          </p:cNvPr>
          <p:cNvSpPr/>
          <p:nvPr/>
        </p:nvSpPr>
        <p:spPr>
          <a:xfrm>
            <a:off x="6630975" y="5593189"/>
            <a:ext cx="544289" cy="709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C49A997A-89E5-0370-F26E-4355FA820F39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6859136" y="6302280"/>
            <a:ext cx="43984" cy="1445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9AB6F185-738A-98F7-02D4-6789F3F7E92F}"/>
              </a:ext>
            </a:extLst>
          </p:cNvPr>
          <p:cNvSpPr txBox="1"/>
          <p:nvPr/>
        </p:nvSpPr>
        <p:spPr>
          <a:xfrm>
            <a:off x="6466925" y="6446787"/>
            <a:ext cx="91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START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605DDE8-5A98-4756-3546-A1CBC8DCF64C}"/>
              </a:ext>
            </a:extLst>
          </p:cNvPr>
          <p:cNvSpPr/>
          <p:nvPr/>
        </p:nvSpPr>
        <p:spPr>
          <a:xfrm>
            <a:off x="7360255" y="5593189"/>
            <a:ext cx="544289" cy="709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ABAD9DFF-56C4-F6B3-6458-1ED2F5CA7F4D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7588416" y="6302280"/>
            <a:ext cx="43984" cy="1445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4CF2598F-87D9-CAB4-52E2-3C183B9A0510}"/>
              </a:ext>
            </a:extLst>
          </p:cNvPr>
          <p:cNvSpPr txBox="1"/>
          <p:nvPr/>
        </p:nvSpPr>
        <p:spPr>
          <a:xfrm>
            <a:off x="7374053" y="6446787"/>
            <a:ext cx="91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RESET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1D7FDA1-D176-3834-2720-5C328878879F}"/>
              </a:ext>
            </a:extLst>
          </p:cNvPr>
          <p:cNvSpPr/>
          <p:nvPr/>
        </p:nvSpPr>
        <p:spPr>
          <a:xfrm>
            <a:off x="6859137" y="2482915"/>
            <a:ext cx="1572556" cy="25908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23EB540C-5324-0087-1378-6159412C95AE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8431693" y="2496143"/>
            <a:ext cx="849929" cy="9680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D0538FFC-B5A4-D64C-36E1-B3AA933C45EB}"/>
              </a:ext>
            </a:extLst>
          </p:cNvPr>
          <p:cNvSpPr txBox="1"/>
          <p:nvPr/>
        </p:nvSpPr>
        <p:spPr>
          <a:xfrm>
            <a:off x="9281622" y="2311477"/>
            <a:ext cx="126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TFT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屏幕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BF62066C-BB30-52A3-F86A-6CA44893D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t="10201" r="14966"/>
          <a:stretch>
            <a:fillRect/>
          </a:stretch>
        </p:blipFill>
        <p:spPr>
          <a:xfrm>
            <a:off x="8902626" y="3208638"/>
            <a:ext cx="3223297" cy="32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60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76</Words>
  <Application>Microsoft Office PowerPoint</Application>
  <PresentationFormat>宽屏</PresentationFormat>
  <Paragraphs>14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等线</vt:lpstr>
      <vt:lpstr>等线 Light</vt:lpstr>
      <vt:lpstr>宋体</vt:lpstr>
      <vt:lpstr>Arial</vt:lpstr>
      <vt:lpstr>Times New Roman</vt:lpstr>
      <vt:lpstr>Office 主题​​</vt:lpstr>
      <vt:lpstr>Group Meeting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2</cp:revision>
  <dcterms:created xsi:type="dcterms:W3CDTF">2025-10-30T21:51:31Z</dcterms:created>
  <dcterms:modified xsi:type="dcterms:W3CDTF">2025-10-30T21:59:19Z</dcterms:modified>
</cp:coreProperties>
</file>