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CBF0C4-8606-4593-B6BE-C33EA21C5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791D983-144B-4600-9934-5B173574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9CBBC-ADEA-4016-B9B6-C66818B59E6E}" type="datetimeFigureOut">
              <a:rPr lang="zh-CN" altLang="en-US" smtClean="0"/>
              <a:t>2026-01-23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83D2B08-E845-4C78-B9F8-A076060F8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FF2F2EC-7E17-4615-B4A5-43926817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F8C4-9B37-4CF2-BD8D-30B1726946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030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04AB076-80C9-4FAB-941B-C3BCD9674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1390C2A-22B4-4BB4-9D24-26948E699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A85688-B850-47A9-89BE-8382323FB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9CBBC-ADEA-4016-B9B6-C66818B59E6E}" type="datetimeFigureOut">
              <a:rPr lang="zh-CN" altLang="en-US" smtClean="0"/>
              <a:t>2026-01-23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F052FB-29F5-463D-9149-464042E51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F97576-3C7E-47E7-A6C6-66B3792661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CF8C4-9B37-4CF2-BD8D-30B1726946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463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B71D64FE-92B8-4C4F-A688-077D2CAB6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4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4400" cap="none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Jet quenching and quark energy loss from holographic QCD</a:t>
            </a:r>
            <a:endParaRPr lang="en-US" altLang="zh-CN" sz="4400" cap="none" dirty="0">
              <a:solidFill>
                <a:schemeClr val="tx1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48E1B4C-C144-42C9-B26B-F121D103F4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60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1644C73-0299-45D3-A309-B562DE7F7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4000" b="1">
                <a:solidFill>
                  <a:schemeClr val="tx1"/>
                </a:solidFill>
                <a:ea typeface="华文新魏" panose="02010800040101010101" pitchFamily="2" charset="-122"/>
              </a:rPr>
              <a:t>Jet quenching parameter</a:t>
            </a:r>
            <a:endParaRPr lang="zh-CN" altLang="en-US" sz="4000" b="1" dirty="0">
              <a:solidFill>
                <a:schemeClr val="tx1"/>
              </a:solidFill>
              <a:ea typeface="华文新魏" panose="0201080004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CA6133E-C14E-4716-8B2E-F27D96D51E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18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4EDF5FD-D509-4AAB-A580-40B6AC18A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4000" b="1">
                <a:solidFill>
                  <a:schemeClr val="tx1"/>
                </a:solidFill>
                <a:ea typeface="华文新魏" panose="02010800040101010101" pitchFamily="2" charset="-122"/>
              </a:rPr>
              <a:t>Jet quenching parameter</a:t>
            </a:r>
            <a:endParaRPr lang="zh-CN" altLang="en-US" sz="4000" b="1" dirty="0">
              <a:solidFill>
                <a:schemeClr val="tx1"/>
              </a:solidFill>
              <a:ea typeface="华文新魏" panose="0201080004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6196B80-7D6E-4EA4-B10F-09AF7397ED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17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5D952A0-2024-454E-9851-6F6AC09DB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4000" b="1">
                <a:solidFill>
                  <a:schemeClr val="tx1"/>
                </a:solidFill>
                <a:ea typeface="华文新魏" panose="02010800040101010101" pitchFamily="2" charset="-122"/>
              </a:rPr>
              <a:t>Energy loss of light quark</a:t>
            </a:r>
            <a:endParaRPr lang="en-US" altLang="zh-CN" sz="4000" b="1" dirty="0">
              <a:solidFill>
                <a:schemeClr val="tx1"/>
              </a:solidFill>
              <a:ea typeface="华文新魏" panose="0201080004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8B8E882-DE79-4C05-A4D8-A60458260D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25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69154B3-E590-4487-A05A-6AAC72ADD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4000" b="1">
                <a:solidFill>
                  <a:schemeClr val="tx1"/>
                </a:solidFill>
                <a:ea typeface="华文新魏" panose="02010800040101010101" pitchFamily="2" charset="-122"/>
                <a:sym typeface="+mn-ea"/>
              </a:rPr>
              <a:t>Energy loss of light quark</a:t>
            </a:r>
            <a:endParaRPr lang="zh-CN" altLang="en-US" sz="4000" b="1" dirty="0">
              <a:solidFill>
                <a:schemeClr val="tx1"/>
              </a:solidFill>
              <a:ea typeface="华文新魏" panose="0201080004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1737B67-2380-42F9-A450-3E1C4DE041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31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C3F8DE15-5D0D-46B2-AD6F-26BF3C62D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4000" b="1">
                <a:solidFill>
                  <a:schemeClr val="tx1"/>
                </a:solidFill>
                <a:ea typeface="华文新魏" panose="02010800040101010101" pitchFamily="2" charset="-122"/>
                <a:sym typeface="+mn-ea"/>
              </a:rPr>
              <a:t>Energy loss of light quark</a:t>
            </a:r>
            <a:endParaRPr lang="zh-CN" altLang="en-US" sz="4000" b="1" dirty="0">
              <a:solidFill>
                <a:schemeClr val="tx1"/>
              </a:solidFill>
              <a:ea typeface="华文新魏" panose="0201080004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D63BC1B-96A4-48CE-B581-0A248D2130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48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7B0EF31-B723-4EBB-95DB-DB8A517B7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4000" b="1">
                <a:solidFill>
                  <a:schemeClr val="tx1"/>
                </a:solidFill>
                <a:ea typeface="华文新魏" panose="02010800040101010101" pitchFamily="2" charset="-122"/>
              </a:rPr>
              <a:t>Energy loss of heavy quark</a:t>
            </a:r>
            <a:endParaRPr lang="en-US" altLang="zh-CN" sz="4000" b="1" dirty="0">
              <a:solidFill>
                <a:schemeClr val="tx1"/>
              </a:solidFill>
              <a:ea typeface="华文新魏" panose="0201080004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CD12F4D-8983-4F84-916F-293A9133EE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48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FE32914-D8EE-4A3B-89BE-AE13FCFED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4000" b="1">
                <a:solidFill>
                  <a:schemeClr val="tx1"/>
                </a:solidFill>
                <a:ea typeface="华文新魏" panose="02010800040101010101" pitchFamily="2" charset="-122"/>
              </a:rPr>
              <a:t>Energy loss of heavy quark</a:t>
            </a:r>
            <a:endParaRPr lang="en-US" altLang="zh-CN" sz="4000" b="1" dirty="0">
              <a:solidFill>
                <a:schemeClr val="tx1"/>
              </a:solidFill>
              <a:ea typeface="华文新魏" panose="0201080004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E45F52F-4BB3-4725-BE18-B6FD8E62A0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63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2260C1D-CAA0-4846-BC46-5CD20BFB5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4000" b="1">
                <a:solidFill>
                  <a:schemeClr val="tx1"/>
                </a:solidFill>
                <a:ea typeface="华文新魏" panose="02010800040101010101" pitchFamily="2" charset="-122"/>
              </a:rPr>
              <a:t>Energy loss of heavy quark</a:t>
            </a:r>
            <a:endParaRPr lang="en-US" altLang="zh-CN" sz="4000" b="1" dirty="0">
              <a:solidFill>
                <a:schemeClr val="tx1"/>
              </a:solidFill>
              <a:ea typeface="华文新魏" panose="0201080004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474A96B-4DFE-4850-959C-3A5DC852AA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20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99473C2-1970-4F9C-93AE-04DCA15BF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4000" b="1">
                <a:solidFill>
                  <a:schemeClr val="tx1"/>
                </a:solidFill>
                <a:ea typeface="华文新魏" panose="02010800040101010101" pitchFamily="2" charset="-122"/>
              </a:rPr>
              <a:t>Energy loss in QED</a:t>
            </a:r>
            <a:endParaRPr lang="zh-CN" altLang="en-US" sz="4000" b="1" dirty="0">
              <a:solidFill>
                <a:schemeClr val="tx1"/>
              </a:solidFill>
              <a:ea typeface="华文新魏" panose="0201080004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90ACC8E-81A5-42E0-AC81-31F80E6EE3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61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3EEF9D3-2584-4C2D-B56A-62C625ED9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4000" b="1">
                <a:solidFill>
                  <a:schemeClr val="tx1"/>
                </a:solidFill>
                <a:ea typeface="华文新魏" panose="02010800040101010101" pitchFamily="2" charset="-122"/>
              </a:rPr>
              <a:t>Energy loss in QED</a:t>
            </a:r>
            <a:endParaRPr lang="en-US" altLang="zh-CN" sz="4000" b="1" dirty="0">
              <a:solidFill>
                <a:schemeClr val="tx1"/>
              </a:solidFill>
              <a:ea typeface="华文新魏" panose="0201080004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087D42F-DA2E-49B6-B034-3DF612191F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9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F5FDCE0-5453-4E5B-A463-3D4C07832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>
                <a:latin typeface="华文新魏" panose="02010800040101010101" pitchFamily="2" charset="-122"/>
                <a:ea typeface="华文新魏" panose="02010800040101010101" pitchFamily="2" charset="-122"/>
              </a:rPr>
              <a:t>Outline</a:t>
            </a:r>
            <a:r>
              <a:rPr lang="zh-CN" altLang="en-US">
                <a:latin typeface="华文新魏" panose="02010800040101010101" pitchFamily="2" charset="-122"/>
                <a:ea typeface="华文新魏" panose="02010800040101010101" pitchFamily="2" charset="-122"/>
              </a:rPr>
              <a:t>：</a:t>
            </a: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F63E459-7E9F-4450-BE72-3E826EF625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63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846476B-ABB2-48AA-ACC2-C481F4EE8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4000" b="1">
                <a:solidFill>
                  <a:schemeClr val="tx1"/>
                </a:solidFill>
                <a:ea typeface="华文新魏" panose="02010800040101010101" pitchFamily="2" charset="-122"/>
              </a:rPr>
              <a:t>Energy loss in QCD</a:t>
            </a:r>
            <a:endParaRPr lang="zh-CN" altLang="en-US" sz="4000" b="1" dirty="0">
              <a:solidFill>
                <a:schemeClr val="tx1"/>
              </a:solidFill>
              <a:ea typeface="华文新魏" panose="0201080004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7F31FC4-45BD-481B-99C7-4B69F1811A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49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4D23289-71E0-48AC-AF88-14D9B590C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4000" b="1">
                <a:solidFill>
                  <a:schemeClr val="tx1"/>
                </a:solidFill>
                <a:ea typeface="华文新魏" panose="02010800040101010101" pitchFamily="2" charset="-122"/>
              </a:rPr>
              <a:t>Energy loss in QED vs QCD</a:t>
            </a:r>
            <a:endParaRPr lang="en-US" altLang="zh-CN" sz="4000" b="1" dirty="0">
              <a:solidFill>
                <a:schemeClr val="tx1"/>
              </a:solidFill>
              <a:ea typeface="华文新魏" panose="0201080004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A584BC5-6B6F-466A-8757-ED9FF72CF4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6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F24B375-D459-4808-A023-14A56A1EE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4000" b="1">
                <a:solidFill>
                  <a:schemeClr val="tx1"/>
                </a:solidFill>
                <a:ea typeface="华文新魏" panose="02010800040101010101" pitchFamily="2" charset="-122"/>
              </a:rPr>
              <a:t>Energy loss in QED vs QCD</a:t>
            </a:r>
            <a:endParaRPr lang="en-US" altLang="zh-CN" sz="4000" b="1" dirty="0">
              <a:solidFill>
                <a:schemeClr val="tx1"/>
              </a:solidFill>
              <a:ea typeface="华文新魏" panose="0201080004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AF40441-972F-46F1-BD5D-EF5B725916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85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7821A1B-C845-4C26-9463-C319551B3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46B292B-A065-444C-BF6E-F8BF6F6A3E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42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B58359C5-D791-42C2-9087-F54627A9B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>
                <a:solidFill>
                  <a:schemeClr val="tx1"/>
                </a:solidFill>
                <a:ea typeface="华文新魏" panose="02010800040101010101" pitchFamily="2" charset="-122"/>
              </a:rPr>
              <a:t>Motivation</a:t>
            </a:r>
            <a:endParaRPr lang="zh-CN" altLang="en-US" b="1" dirty="0">
              <a:solidFill>
                <a:schemeClr val="tx1"/>
              </a:solidFill>
              <a:ea typeface="华文新魏" panose="0201080004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4985E04-74AF-4805-B124-0EF44ACD48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39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AE3AD925-3920-4778-A60F-C8C5B41A5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4000" b="1">
                <a:solidFill>
                  <a:schemeClr val="tx1"/>
                </a:solidFill>
                <a:ea typeface="华文新魏" panose="02010800040101010101" pitchFamily="2" charset="-122"/>
              </a:rPr>
              <a:t>Jet in Heavy Ion Collisions</a:t>
            </a:r>
            <a:endParaRPr lang="en-US" altLang="zh-CN" sz="4000" b="1" dirty="0">
              <a:solidFill>
                <a:schemeClr val="tx1"/>
              </a:solidFill>
              <a:ea typeface="华文新魏" panose="0201080004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197B136-28F8-46FB-82C5-0F63ABC863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982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297810A-EA4A-4236-88BD-1CF7C3EE8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4000" b="1">
                <a:solidFill>
                  <a:schemeClr val="tx1"/>
                </a:solidFill>
                <a:ea typeface="华文新魏" panose="02010800040101010101" pitchFamily="2" charset="-122"/>
              </a:rPr>
              <a:t>EMD models &amp; EoS</a:t>
            </a:r>
            <a:r>
              <a:rPr lang="en-US" altLang="zh-CN" sz="4000">
                <a:solidFill>
                  <a:schemeClr val="tx1"/>
                </a:solidFill>
                <a:ea typeface="华文新魏" panose="02010800040101010101" pitchFamily="2" charset="-122"/>
              </a:rPr>
              <a:t> </a:t>
            </a:r>
            <a:endParaRPr lang="zh-CN" altLang="en-US" sz="4000" dirty="0">
              <a:solidFill>
                <a:schemeClr val="tx1"/>
              </a:solidFill>
              <a:ea typeface="华文新魏" panose="0201080004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220705C-5333-4265-9FEB-07A8262DAF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60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083323F-FC12-414B-BD4F-A1AC3CD8E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4000" b="1">
                <a:solidFill>
                  <a:schemeClr val="tx1"/>
                </a:solidFill>
                <a:ea typeface="华文新魏" panose="02010800040101010101" pitchFamily="2" charset="-122"/>
              </a:rPr>
              <a:t>EMD models &amp; EoS</a:t>
            </a:r>
            <a:r>
              <a:rPr lang="en-US" altLang="zh-CN" sz="4000">
                <a:solidFill>
                  <a:schemeClr val="tx1"/>
                </a:solidFill>
                <a:ea typeface="华文新魏" panose="02010800040101010101" pitchFamily="2" charset="-122"/>
              </a:rPr>
              <a:t> </a:t>
            </a:r>
            <a:endParaRPr lang="zh-CN" altLang="en-US" sz="4000" dirty="0">
              <a:solidFill>
                <a:schemeClr val="tx1"/>
              </a:solidFill>
              <a:ea typeface="华文新魏" panose="0201080004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786240A-C8D2-4378-83A3-01123328B8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45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BE75BCC-F4B6-4DEE-9735-60747AAC5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4000" b="1">
                <a:solidFill>
                  <a:schemeClr val="tx1"/>
                </a:solidFill>
                <a:ea typeface="华文新魏" panose="02010800040101010101" pitchFamily="2" charset="-122"/>
              </a:rPr>
              <a:t>EMD models &amp; EoS</a:t>
            </a:r>
            <a:r>
              <a:rPr lang="en-US" altLang="zh-CN" sz="4000">
                <a:solidFill>
                  <a:schemeClr val="tx1"/>
                </a:solidFill>
                <a:ea typeface="华文新魏" panose="02010800040101010101" pitchFamily="2" charset="-122"/>
              </a:rPr>
              <a:t> </a:t>
            </a:r>
            <a:endParaRPr lang="en-US" altLang="zh-CN" sz="4000" b="1" dirty="0">
              <a:solidFill>
                <a:schemeClr val="tx1"/>
              </a:solidFill>
              <a:ea typeface="华文新魏" panose="0201080004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4081EF3-05D1-4A19-9597-F4DD5488C3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75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8ED4187-A21A-41B2-897B-74DA62DA8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4000" b="1">
                <a:solidFill>
                  <a:schemeClr val="tx1"/>
                </a:solidFill>
                <a:ea typeface="华文新魏" panose="02010800040101010101" pitchFamily="2" charset="-122"/>
              </a:rPr>
              <a:t>EMD models &amp; EoS</a:t>
            </a:r>
            <a:r>
              <a:rPr lang="en-US" altLang="zh-CN" sz="4000">
                <a:solidFill>
                  <a:schemeClr val="tx1"/>
                </a:solidFill>
                <a:ea typeface="华文新魏" panose="02010800040101010101" pitchFamily="2" charset="-122"/>
              </a:rPr>
              <a:t> </a:t>
            </a:r>
            <a:endParaRPr lang="en-US" altLang="zh-CN" sz="4000" b="1" dirty="0">
              <a:solidFill>
                <a:schemeClr val="tx1"/>
              </a:solidFill>
              <a:ea typeface="华文新魏" panose="0201080004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B9CC025-0C97-498C-A6F7-55C8C491EB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57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4FECB4D-89E2-4634-8830-0D6C73F5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4000" b="1">
                <a:solidFill>
                  <a:schemeClr val="tx1"/>
                </a:solidFill>
                <a:ea typeface="华文新魏" panose="02010800040101010101" pitchFamily="2" charset="-122"/>
              </a:rPr>
              <a:t>EMD models &amp; EoS</a:t>
            </a:r>
            <a:r>
              <a:rPr lang="en-US" altLang="zh-CN" sz="4000">
                <a:solidFill>
                  <a:schemeClr val="tx1"/>
                </a:solidFill>
                <a:ea typeface="华文新魏" panose="02010800040101010101" pitchFamily="2" charset="-122"/>
              </a:rPr>
              <a:t> </a:t>
            </a:r>
            <a:endParaRPr lang="en-US" altLang="zh-CN" sz="4000" b="1" dirty="0">
              <a:solidFill>
                <a:schemeClr val="tx1"/>
              </a:solidFill>
              <a:ea typeface="华文新魏" panose="0201080004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02FE4A7-1904-400C-99E8-3C9479513C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29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宽屏</PresentationFormat>
  <Paragraphs>22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等线</vt:lpstr>
      <vt:lpstr>等线 Light</vt:lpstr>
      <vt:lpstr>华文新魏</vt:lpstr>
      <vt:lpstr>Arial</vt:lpstr>
      <vt:lpstr>Times New Roman</vt:lpstr>
      <vt:lpstr>Office 主题​​</vt:lpstr>
      <vt:lpstr> Jet quenching and quark energy loss from holographic QCD</vt:lpstr>
      <vt:lpstr>Outline：</vt:lpstr>
      <vt:lpstr>Motivation</vt:lpstr>
      <vt:lpstr>Jet in Heavy Ion Collisions</vt:lpstr>
      <vt:lpstr>EMD models &amp; EoS </vt:lpstr>
      <vt:lpstr>EMD models &amp; EoS </vt:lpstr>
      <vt:lpstr>EMD models &amp; EoS </vt:lpstr>
      <vt:lpstr>EMD models &amp; EoS </vt:lpstr>
      <vt:lpstr>EMD models &amp; EoS </vt:lpstr>
      <vt:lpstr>Jet quenching parameter</vt:lpstr>
      <vt:lpstr>Jet quenching parameter</vt:lpstr>
      <vt:lpstr>Energy loss of light quark</vt:lpstr>
      <vt:lpstr>Energy loss of light quark</vt:lpstr>
      <vt:lpstr>Energy loss of light quark</vt:lpstr>
      <vt:lpstr>Energy loss of heavy quark</vt:lpstr>
      <vt:lpstr>Energy loss of heavy quark</vt:lpstr>
      <vt:lpstr>Energy loss of heavy quark</vt:lpstr>
      <vt:lpstr>Energy loss in QED</vt:lpstr>
      <vt:lpstr>Energy loss in QED</vt:lpstr>
      <vt:lpstr>Energy loss in QCD</vt:lpstr>
      <vt:lpstr>Energy loss in QED vs QCD</vt:lpstr>
      <vt:lpstr>Energy loss in QED vs QCD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Jet quenching and quark energy loss from holographic QCD</dc:title>
  <dc:creator>Administrator</dc:creator>
  <cp:lastModifiedBy>Administrator</cp:lastModifiedBy>
  <cp:revision>1</cp:revision>
  <dcterms:created xsi:type="dcterms:W3CDTF">2026-01-23T12:26:35Z</dcterms:created>
  <dcterms:modified xsi:type="dcterms:W3CDTF">2026-01-23T12:26:35Z</dcterms:modified>
</cp:coreProperties>
</file>