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3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6FDB3A-D2EF-0D4B-6A4D-B06D2022D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DC1B552-873D-E8CA-1C29-E4E0A097E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F4914D-891A-D7F3-21DE-285F4393B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3DF0F8-C40A-2BA5-7BC4-677435F7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9F75FC-BED6-91E0-5D03-9E27EA4CA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503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4A498D-F5CF-9898-BD37-9E5010C28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167B946-AF29-C41A-DAAF-06B857CA0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4A49A3-919C-3318-4E67-AD51DADD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CF454F-C708-CF9C-06B2-70228FF13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FF9FBD-0FBB-2D40-04E9-1AA2CA0B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218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B342D45-6B39-A22E-E070-1C1469423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63A4968-0FC0-4C5A-45CB-88A62C646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301669-9763-14D9-798A-941B1CD7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A9C758-E3CF-AAF3-CAE8-0E3F7763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37A186-8DC4-E5FE-EC9E-AFA35C92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93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634C7A-C235-C2CF-1090-717F4274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279175-B529-08B0-9DB3-DA309C2B4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826209-C643-46D2-A8B3-D0246DE15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36E106-C1D0-B496-30F8-6D5FD9F16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0CA983-30ED-654F-B4C2-C354A7B8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80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99C4F5-1174-3809-08F5-E74C6D0F2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1951B0-C54A-8040-0423-E3684B753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D4CD54-1531-6A04-72BB-D46817889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6B9D01-D5F0-7405-C8DF-1265D24D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B48411-3A6E-CC3E-7167-094EB7C4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435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926EE6-B4EB-F5A0-1865-93482B87A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8FA266-4F1F-CBA3-ECB0-21639C239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ABFDEEF-6DD5-62AB-0ED0-66697E9BD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39B5F82-4F45-FCD3-0DA5-19F9D308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22898FD-F2A2-2F68-1288-4E7E4D680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BF7C2C-659B-A449-8DC2-B91A8DDAE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69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122544-9361-1419-05A1-86AF55113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DC894F-0157-EB83-048F-FC367318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0CDEF1D-DE65-DA87-F11D-4A4F04F6E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E8D9599-26FA-80EA-278E-20C4238FB0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8FA0121-1EA1-432A-03F8-34AAF986C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CB36DD2-AF6B-A21C-F837-D318F507F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5A130D4-31FB-1A70-6EEA-26DCEFB5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2EB428E-2A65-E966-D2EA-133D4A1B3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87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DDC180-0BFF-E31A-B554-3A1D2A08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7ED8941-8F4C-0FB2-E5B6-4D1BF7207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C9B16E4-F6B2-630B-725F-916D845BD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E3B7624-6D91-1137-B273-5A0802FCE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499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6F27C19-B495-5DCA-D9D5-E0166553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5B51D77-79F1-F5DF-31C5-A535F36FF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7F8C078-937A-B936-C070-0B3338A7C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906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2C2195-0084-65C6-EE40-0AA4BA638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58F60E-7FB4-F05F-CC27-307868F16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FDB42E8-5923-787F-1F5A-41586100E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B3699FB-7ABD-0020-C889-105D2082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FAE5DE-4E09-70A3-D1DF-B1B88FF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1E9969-3079-5821-CDDF-5E3BD4FA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545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A6026C-2E43-562F-26B7-C2EDD02DB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5D851CC-DCFE-A4CA-0B73-B8CCF011E4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1BDD05-0EF7-8AFC-79B2-5D18C31B7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4212DF5-88F0-437E-7AD7-E450CFDD9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0A49F16-A1B7-747F-4D29-38E14024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E85D5A1-FB77-5CB5-617F-47726CE27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882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D02277D-5936-2FB5-FA6F-E8DF89EA0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EF0735-BDD4-C071-6E20-BA25B6F0E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12CB57-77F7-6CAE-6A94-95575A7BC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8F1D8-CE3D-4D2F-84A9-48743D543B38}" type="datetimeFigureOut">
              <a:rPr lang="zh-CN" altLang="en-US" smtClean="0"/>
              <a:t>2025/11/11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B3F10E-403B-388B-21D9-67D9BBC99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36BE35-01B4-C41F-A476-88F2A31DC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D9D88-4EBF-46C3-BA80-9FC8CBA298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549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6E4C14B-8FAB-6FF7-C4D5-7AAD5F236CD6}"/>
                  </a:ext>
                </a:extLst>
              </p:cNvPr>
              <p:cNvSpPr txBox="1"/>
              <p:nvPr/>
            </p:nvSpPr>
            <p:spPr>
              <a:xfrm>
                <a:off x="966158" y="1253263"/>
                <a:ext cx="10259683" cy="39029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Current works:</a:t>
                </a: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Prepare a reply for the comments from </a:t>
                </a:r>
                <a:r>
                  <a:rPr lang="en-US" altLang="zh-CN" sz="24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Prof.Zhu</a:t>
                </a:r>
                <a:r>
                  <a:rPr lang="en-US" altLang="zh-C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to the memo “Study of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  <m:d>
                      <m:dPr>
                        <m:ctrlPr>
                          <a:rPr lang="zh-CN" altLang="zh-CN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sSup>
                      <m:sSupPr>
                        <m:ctrlPr>
                          <a:rPr lang="zh-CN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p>
                    <m:acc>
                      <m:accPr>
                        <m:chr m:val="̅"/>
                        <m:ctrlPr>
                          <a:rPr lang="zh-CN" altLang="zh-CN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altLang="zh-CN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e>
                    </m:acc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altLang="zh-C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”;</a:t>
                </a: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latin typeface="Cambria Math" panose="02040503050406030204" pitchFamily="18" charset="0"/>
                    <a:ea typeface="黑体" panose="02010609060101010101" pitchFamily="49" charset="-122"/>
                  </a:rPr>
                  <a:t>Start a new work on “Study of </a:t>
                </a:r>
                <a14:m>
                  <m:oMath xmlns:m="http://schemas.openxmlformats.org/officeDocument/2006/math">
                    <m:r>
                      <a:rPr lang="en-US" altLang="zh-CN" sz="2400" i="1"/>
                      <m:t>𝜓</m:t>
                    </m:r>
                    <m:d>
                      <m:dPr>
                        <m:ctrlPr>
                          <a:rPr lang="zh-CN" altLang="zh-CN" sz="2400" i="1"/>
                        </m:ctrlPr>
                      </m:dPr>
                      <m:e>
                        <m:r>
                          <a:rPr lang="en-US" altLang="zh-CN" sz="2400" i="1"/>
                          <m:t>2</m:t>
                        </m:r>
                        <m:r>
                          <a:rPr lang="en-US" altLang="zh-CN" sz="2400" i="1"/>
                          <m:t>𝑆</m:t>
                        </m:r>
                      </m:e>
                    </m:d>
                    <m:r>
                      <a:rPr lang="en-US" altLang="zh-CN" sz="2400" i="1"/>
                      <m:t>→</m:t>
                    </m:r>
                    <m:r>
                      <a:rPr lang="zh-CN" altLang="en-US" sz="2400" i="1" smtClean="0">
                        <a:latin typeface="Cambria Math" panose="02040503050406030204" pitchFamily="18" charset="0"/>
                      </a:rPr>
                      <m:t>𝜙𝜂𝜂</m:t>
                    </m:r>
                  </m:oMath>
                </a14:m>
                <a:r>
                  <a:rPr lang="en-US" altLang="zh-CN" sz="2400" dirty="0">
                    <a:latin typeface="Cambria Math" panose="02040503050406030204" pitchFamily="18" charset="0"/>
                    <a:ea typeface="黑体" panose="02010609060101010101" pitchFamily="49" charset="-122"/>
                  </a:rPr>
                  <a:t>”;</a:t>
                </a:r>
              </a:p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latin typeface="Cambria Math" panose="02040503050406030204" pitchFamily="18" charset="0"/>
                    <a:ea typeface="黑体" panose="02010609060101010101" pitchFamily="49" charset="-122"/>
                  </a:rPr>
                  <a:t>Learn knowledge about BESIII software and detector, apply machine learning methods to track reconstruction in drift chamber under the guidance of </a:t>
                </a:r>
                <a:r>
                  <a:rPr lang="en-US" altLang="zh-CN" sz="2400" dirty="0" err="1">
                    <a:latin typeface="Cambria Math" panose="02040503050406030204" pitchFamily="18" charset="0"/>
                    <a:ea typeface="黑体" panose="02010609060101010101" pitchFamily="49" charset="-122"/>
                  </a:rPr>
                  <a:t>Prof.Zhang</a:t>
                </a:r>
                <a:r>
                  <a:rPr lang="en-US" altLang="zh-CN" sz="2400" dirty="0">
                    <a:latin typeface="Cambria Math" panose="02040503050406030204" pitchFamily="18" charset="0"/>
                    <a:ea typeface="黑体" panose="02010609060101010101" pitchFamily="49" charset="-122"/>
                  </a:rPr>
                  <a:t>.</a:t>
                </a:r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6E4C14B-8FAB-6FF7-C4D5-7AAD5F236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158" y="1253263"/>
                <a:ext cx="10259683" cy="3902928"/>
              </a:xfrm>
              <a:prstGeom prst="rect">
                <a:avLst/>
              </a:prstGeom>
              <a:blipFill>
                <a:blip r:embed="rId2"/>
                <a:stretch>
                  <a:fillRect l="-891" b="-26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257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Cambria Math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者 观测</dc:creator>
  <cp:lastModifiedBy>者 观测</cp:lastModifiedBy>
  <cp:revision>1</cp:revision>
  <dcterms:created xsi:type="dcterms:W3CDTF">2025-11-11T11:25:06Z</dcterms:created>
  <dcterms:modified xsi:type="dcterms:W3CDTF">2025-11-11T11:25:07Z</dcterms:modified>
</cp:coreProperties>
</file>