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3" autoAdjust="0"/>
    <p:restoredTop sz="94660"/>
  </p:normalViewPr>
  <p:slideViewPr>
    <p:cSldViewPr snapToGrid="0">
      <p:cViewPr varScale="1">
        <p:scale>
          <a:sx n="91" d="100"/>
          <a:sy n="91" d="100"/>
        </p:scale>
        <p:origin x="88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C21533C-C515-2EEB-EB1B-C066CBB5FD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1EFF992D-00AF-B126-E375-7E2A27EC63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578A884-F113-553E-105E-028D46AC3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294B2-5ADB-4FDA-9FE3-62A96A297D4C}" type="datetimeFigureOut">
              <a:rPr lang="zh-CN" altLang="en-US" smtClean="0"/>
              <a:t>2025/11/14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C04BBFB-6983-16E1-14C7-6B193C95C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29BEB59-3E04-CABD-50E2-307CEE09A6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7E7F0-BC34-4305-A6D6-A47280CE761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83697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0A8AB44-26F3-B36C-35C7-30520E3823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D11C5764-C835-E8F7-2700-7D93E37D9F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4A210E3-E477-BCFD-C5E5-9EA95BC39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294B2-5ADB-4FDA-9FE3-62A96A297D4C}" type="datetimeFigureOut">
              <a:rPr lang="zh-CN" altLang="en-US" smtClean="0"/>
              <a:t>2025/11/14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38A00F3-36FF-047E-C4AE-4246CF2EB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E688202-F745-287E-1503-27201335F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7E7F0-BC34-4305-A6D6-A47280CE761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479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209F0A63-C8EF-D55A-3EAB-99ABBDC971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3B150EA7-BE0C-4846-CE59-6EDB6D685F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F7BA0FD-292B-4620-274E-6287C4B5B2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294B2-5ADB-4FDA-9FE3-62A96A297D4C}" type="datetimeFigureOut">
              <a:rPr lang="zh-CN" altLang="en-US" smtClean="0"/>
              <a:t>2025/11/14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BCB9849-D693-3840-406D-DEFED0F0A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B285D72-B34C-8CF6-5F62-AA7B40A5A0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7E7F0-BC34-4305-A6D6-A47280CE761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4659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8868D8C-4605-4E10-EA5B-56403A4B0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0F7E8C4-DB2B-3198-BF33-0770A2C4E2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BB0EC5C-DFA5-3060-AC81-0C17766B49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294B2-5ADB-4FDA-9FE3-62A96A297D4C}" type="datetimeFigureOut">
              <a:rPr lang="zh-CN" altLang="en-US" smtClean="0"/>
              <a:t>2025/11/14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A6D61F2-914A-C817-F4A9-4B6F66900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9C5032B-C2E3-6BCE-336A-D16B7B233A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7E7F0-BC34-4305-A6D6-A47280CE761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6687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E983420-5A93-C7BE-45D5-23316D26A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902E7B38-C24D-F7A5-F8B0-FC595342EC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0C722F4-F1B4-1B96-DB7D-2BFBB072B3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294B2-5ADB-4FDA-9FE3-62A96A297D4C}" type="datetimeFigureOut">
              <a:rPr lang="zh-CN" altLang="en-US" smtClean="0"/>
              <a:t>2025/11/14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7F0899B-8CF6-E7DC-F15F-0362C3611D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10022E9-88A0-BC2E-7E48-DF707B23E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7E7F0-BC34-4305-A6D6-A47280CE761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04716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213F0A7-76B6-A3D8-AB2F-CBBC6C7CFA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761CB1D-218C-98F9-E01E-8E10B2C746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542F25FD-9599-3D69-81A2-D3BB746E0A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E66B7A1D-E2F9-AB1A-53D3-8D1FCB223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294B2-5ADB-4FDA-9FE3-62A96A297D4C}" type="datetimeFigureOut">
              <a:rPr lang="zh-CN" altLang="en-US" smtClean="0"/>
              <a:t>2025/11/14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6FBACE20-3E1A-A54F-E068-7E9B3AA2E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8222A050-5DF0-1A45-AA23-EC4358DF00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7E7F0-BC34-4305-A6D6-A47280CE761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77018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D06B63C-4CB1-3125-5E35-606D86E3F7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5CBBDC3C-0DC5-54FB-43E9-FEDF5FA132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A1927DB3-3A8B-413B-79AA-D6E4CE26F1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6012361E-41AF-930F-962A-81A333456C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06222FD1-FC1F-2C51-45A3-C122F8711D0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367FFB4A-6464-539F-3FE5-6BEAA578C7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294B2-5ADB-4FDA-9FE3-62A96A297D4C}" type="datetimeFigureOut">
              <a:rPr lang="zh-CN" altLang="en-US" smtClean="0"/>
              <a:t>2025/11/14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A910012F-6DE7-B292-B446-A73314F70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7DF2F794-BDA5-1231-F72B-D6927AF789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7E7F0-BC34-4305-A6D6-A47280CE761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14429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06DC690-8E6A-5650-6205-D2281D6E6A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7ED8F800-56CC-A793-30C4-B38948DAC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294B2-5ADB-4FDA-9FE3-62A96A297D4C}" type="datetimeFigureOut">
              <a:rPr lang="zh-CN" altLang="en-US" smtClean="0"/>
              <a:t>2025/11/14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B98FA3DF-92FC-3A11-A2D4-97A7EB64E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8324D23D-4B51-8E16-E8D5-5B035D1F1A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7E7F0-BC34-4305-A6D6-A47280CE761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29391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EE4A5D42-A40E-C094-54D7-C2D85B555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294B2-5ADB-4FDA-9FE3-62A96A297D4C}" type="datetimeFigureOut">
              <a:rPr lang="zh-CN" altLang="en-US" smtClean="0"/>
              <a:t>2025/11/14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88E8C8D8-6B9E-7C34-D8FB-68CFE871F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9B527CE5-3B3E-A863-37E2-744D23C84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7E7F0-BC34-4305-A6D6-A47280CE761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36533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8C35846-581E-9CDE-25CF-DBE5C870B3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C6A2B35-393B-EC5E-4208-83338AA499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9A9BCB82-5A3A-18FD-5B1B-0917A1DBD8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1B4E0037-9CD3-AD05-424A-A867A45700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294B2-5ADB-4FDA-9FE3-62A96A297D4C}" type="datetimeFigureOut">
              <a:rPr lang="zh-CN" altLang="en-US" smtClean="0"/>
              <a:t>2025/11/14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A3C45B70-0A35-4F02-6259-305C17498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59560F7E-1C73-318D-6530-569E57558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7E7F0-BC34-4305-A6D6-A47280CE761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67595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6A49C31-0A4F-876E-9C7B-DE44E746D7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B0116DE8-8243-810F-2A46-83BA6A7F4A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7C5137AE-5D9A-80D7-0051-FE0D50F8AE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39804738-0890-3813-E55F-744AA687C3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294B2-5ADB-4FDA-9FE3-62A96A297D4C}" type="datetimeFigureOut">
              <a:rPr lang="zh-CN" altLang="en-US" smtClean="0"/>
              <a:t>2025/11/14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76A04C3B-12E3-6D6F-D4F0-C2A0BB2C1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27D6FBE6-6604-1346-CE80-DAC00CF77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7E7F0-BC34-4305-A6D6-A47280CE761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53327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1F2F7E9F-5444-9B3A-6DEF-103A88E73C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692F0234-1E06-35AB-BA37-D17DB27118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4C227B8-EE9F-C5BB-08C2-87CFF98815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A294B2-5ADB-4FDA-9FE3-62A96A297D4C}" type="datetimeFigureOut">
              <a:rPr lang="zh-CN" altLang="en-US" smtClean="0"/>
              <a:t>2025/11/14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DB3F1B9-4AD8-3F87-D274-F18D5FCB97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750966B-4455-A521-1B20-0EA2B7B376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27E7F0-BC34-4305-A6D6-A47280CE761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00663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0331861-BE1B-CC8C-75B1-A378128B280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Group Meeting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674D9AF9-ECF5-818E-EC5E-F3749C87C23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邹世明</a:t>
            </a:r>
            <a:endParaRPr lang="en-US" altLang="zh-CN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2025/11/14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60409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89883BB9-A3CC-EDF3-2DA6-B794190ABD6B}"/>
              </a:ext>
            </a:extLst>
          </p:cNvPr>
          <p:cNvSpPr txBox="1"/>
          <p:nvPr/>
        </p:nvSpPr>
        <p:spPr>
          <a:xfrm>
            <a:off x="0" y="0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宋体" panose="02010600030101010101" pitchFamily="2" charset="-122"/>
                <a:ea typeface="宋体" panose="02010600030101010101" pitchFamily="2" charset="-122"/>
              </a:rPr>
              <a:t>中检科维塑闪时间分辨测试</a:t>
            </a:r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1A4879C2-0C60-83EE-8B2A-F5205D671B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777" r="32336"/>
          <a:stretch>
            <a:fillRect/>
          </a:stretch>
        </p:blipFill>
        <p:spPr>
          <a:xfrm rot="5400000">
            <a:off x="2037182" y="-891851"/>
            <a:ext cx="1682216" cy="4889876"/>
          </a:xfrm>
          <a:prstGeom prst="rect">
            <a:avLst/>
          </a:prstGeom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63127A5D-FBC3-11BC-6D31-C0616C848DEA}"/>
              </a:ext>
            </a:extLst>
          </p:cNvPr>
          <p:cNvSpPr txBox="1"/>
          <p:nvPr/>
        </p:nvSpPr>
        <p:spPr>
          <a:xfrm>
            <a:off x="942320" y="2547755"/>
            <a:ext cx="36994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长</a:t>
            </a:r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150 cm</a:t>
            </a:r>
            <a:r>
              <a:rPr lang="zh-CN" altLang="en-US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，宽</a:t>
            </a:r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4 cm</a:t>
            </a:r>
            <a:r>
              <a:rPr lang="zh-CN" altLang="en-US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，高</a:t>
            </a:r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 cm </a:t>
            </a:r>
            <a:r>
              <a:rPr lang="zh-CN" altLang="en-US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en-US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根）</a:t>
            </a:r>
          </a:p>
        </p:txBody>
      </p:sp>
      <p:pic>
        <p:nvPicPr>
          <p:cNvPr id="9" name="图片 8">
            <a:extLst>
              <a:ext uri="{FF2B5EF4-FFF2-40B4-BE49-F238E27FC236}">
                <a16:creationId xmlns:a16="http://schemas.microsoft.com/office/drawing/2014/main" id="{FF4B917B-B02E-6E25-FF86-4AB4774A48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257" y="2950307"/>
            <a:ext cx="4837921" cy="3401632"/>
          </a:xfrm>
          <a:prstGeom prst="rect">
            <a:avLst/>
          </a:prstGeom>
        </p:spPr>
      </p:pic>
      <p:sp>
        <p:nvSpPr>
          <p:cNvPr id="10" name="文本框 9">
            <a:extLst>
              <a:ext uri="{FF2B5EF4-FFF2-40B4-BE49-F238E27FC236}">
                <a16:creationId xmlns:a16="http://schemas.microsoft.com/office/drawing/2014/main" id="{B60418C0-5E0B-50AB-F08D-C1F0A334FED4}"/>
              </a:ext>
            </a:extLst>
          </p:cNvPr>
          <p:cNvSpPr txBox="1"/>
          <p:nvPr/>
        </p:nvSpPr>
        <p:spPr>
          <a:xfrm>
            <a:off x="1207566" y="6275157"/>
            <a:ext cx="34342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两端面耦合</a:t>
            </a:r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MPPC_4S3P</a:t>
            </a:r>
            <a:r>
              <a:rPr lang="zh-CN" altLang="en-US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波形图</a:t>
            </a:r>
          </a:p>
        </p:txBody>
      </p:sp>
      <p:pic>
        <p:nvPicPr>
          <p:cNvPr id="12" name="图片 11">
            <a:extLst>
              <a:ext uri="{FF2B5EF4-FFF2-40B4-BE49-F238E27FC236}">
                <a16:creationId xmlns:a16="http://schemas.microsoft.com/office/drawing/2014/main" id="{5D59A6BC-447B-CCBB-8D99-85269B3C481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18150" y="932024"/>
            <a:ext cx="6578300" cy="5254136"/>
          </a:xfrm>
          <a:prstGeom prst="rect">
            <a:avLst/>
          </a:prstGeom>
        </p:spPr>
      </p:pic>
      <p:sp>
        <p:nvSpPr>
          <p:cNvPr id="13" name="文本框 12">
            <a:extLst>
              <a:ext uri="{FF2B5EF4-FFF2-40B4-BE49-F238E27FC236}">
                <a16:creationId xmlns:a16="http://schemas.microsoft.com/office/drawing/2014/main" id="{FB9204D2-C8E2-3DDD-1BCD-6233C0B3DAB0}"/>
              </a:ext>
            </a:extLst>
          </p:cNvPr>
          <p:cNvSpPr txBox="1"/>
          <p:nvPr/>
        </p:nvSpPr>
        <p:spPr>
          <a:xfrm>
            <a:off x="8278461" y="6351939"/>
            <a:ext cx="20661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不同位置时间分辨</a:t>
            </a:r>
          </a:p>
        </p:txBody>
      </p:sp>
    </p:spTree>
    <p:extLst>
      <p:ext uri="{BB962C8B-B14F-4D97-AF65-F5344CB8AC3E}">
        <p14:creationId xmlns:p14="http://schemas.microsoft.com/office/powerpoint/2010/main" val="1128803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>
            <a:extLst>
              <a:ext uri="{FF2B5EF4-FFF2-40B4-BE49-F238E27FC236}">
                <a16:creationId xmlns:a16="http://schemas.microsoft.com/office/drawing/2014/main" id="{E6451255-CCB3-A4A7-A76B-7E8D17D6CC2F}"/>
              </a:ext>
            </a:extLst>
          </p:cNvPr>
          <p:cNvSpPr txBox="1"/>
          <p:nvPr/>
        </p:nvSpPr>
        <p:spPr>
          <a:xfrm>
            <a:off x="0" y="0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宋体" panose="02010600030101010101" pitchFamily="2" charset="-122"/>
                <a:ea typeface="宋体" panose="02010600030101010101" pitchFamily="2" charset="-122"/>
              </a:rPr>
              <a:t>中检科维塑闪衰减长度测试</a:t>
            </a:r>
          </a:p>
        </p:txBody>
      </p:sp>
      <p:pic>
        <p:nvPicPr>
          <p:cNvPr id="11" name="图片 10">
            <a:extLst>
              <a:ext uri="{FF2B5EF4-FFF2-40B4-BE49-F238E27FC236}">
                <a16:creationId xmlns:a16="http://schemas.microsoft.com/office/drawing/2014/main" id="{C6A7AA39-7D9B-BC6B-D8BB-148ED61251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5592" y="646331"/>
            <a:ext cx="4132616" cy="2973518"/>
          </a:xfrm>
          <a:prstGeom prst="rect">
            <a:avLst/>
          </a:prstGeom>
        </p:spPr>
      </p:pic>
      <p:pic>
        <p:nvPicPr>
          <p:cNvPr id="13" name="图片 12">
            <a:extLst>
              <a:ext uri="{FF2B5EF4-FFF2-40B4-BE49-F238E27FC236}">
                <a16:creationId xmlns:a16="http://schemas.microsoft.com/office/drawing/2014/main" id="{B373E8E3-8B06-C3F6-6366-B1B28D4572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6015" y="3700146"/>
            <a:ext cx="4122193" cy="2973518"/>
          </a:xfrm>
          <a:prstGeom prst="rect">
            <a:avLst/>
          </a:prstGeom>
        </p:spPr>
      </p:pic>
      <p:pic>
        <p:nvPicPr>
          <p:cNvPr id="15" name="图片 14">
            <a:extLst>
              <a:ext uri="{FF2B5EF4-FFF2-40B4-BE49-F238E27FC236}">
                <a16:creationId xmlns:a16="http://schemas.microsoft.com/office/drawing/2014/main" id="{D2343A0E-1764-F407-C62E-EF1E8C36138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95804" y="646331"/>
            <a:ext cx="6777435" cy="5098335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16" name="文本框 15">
                <a:extLst>
                  <a:ext uri="{FF2B5EF4-FFF2-40B4-BE49-F238E27FC236}">
                    <a16:creationId xmlns:a16="http://schemas.microsoft.com/office/drawing/2014/main" id="{6340CEF8-C086-2737-A0DC-47A3B20968E8}"/>
                  </a:ext>
                </a:extLst>
              </p:cNvPr>
              <p:cNvSpPr txBox="1"/>
              <p:nvPr/>
            </p:nvSpPr>
            <p:spPr>
              <a:xfrm>
                <a:off x="5624707" y="5810149"/>
                <a:ext cx="2376548" cy="80304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b="0" i="1" smtClean="0">
                              <a:latin typeface="Cambria Math" panose="02040503050406030204" pitchFamily="18" charset="0"/>
                            </a:rPr>
                            <m:t>𝐴𝐷𝐶</m:t>
                          </m:r>
                          <m:r>
                            <a:rPr lang="en-US" altLang="zh-CN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altLang="zh-CN" b="0" i="1" smtClean="0">
                              <a:latin typeface="Cambria Math" panose="02040503050406030204" pitchFamily="18" charset="0"/>
                            </a:rPr>
                            <m:t>𝐴𝐷𝐶</m:t>
                          </m:r>
                          <m:r>
                            <a:rPr lang="en-US" altLang="zh-CN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altLang="zh-CN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altLang="zh-CN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zh-CN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altLang="zh-CN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altLang="zh-CN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zh-CN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num>
                                <m:den>
                                  <m:r>
                                    <a:rPr lang="en-US" altLang="zh-CN" b="0" i="1" smtClean="0">
                                      <a:latin typeface="Cambria Math" panose="02040503050406030204" pitchFamily="18" charset="0"/>
                                    </a:rPr>
                                    <m:t>𝜆</m:t>
                                  </m:r>
                                </m:den>
                              </m:f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altLang="zh-CN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zh-CN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altLang="zh-CN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altLang="zh-CN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zh-CN" b="0" i="1" smtClean="0">
                                      <a:latin typeface="Cambria Math" panose="02040503050406030204" pitchFamily="18" charset="0"/>
                                    </a:rPr>
                                    <m:t>𝐿</m:t>
                                  </m:r>
                                  <m:r>
                                    <a:rPr lang="en-US" altLang="zh-CN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altLang="zh-CN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num>
                                <m:den>
                                  <m:r>
                                    <a:rPr lang="en-US" altLang="zh-CN" b="0" i="1" smtClean="0">
                                      <a:latin typeface="Cambria Math" panose="02040503050406030204" pitchFamily="18" charset="0"/>
                                    </a:rPr>
                                    <m:t>𝜆</m:t>
                                  </m:r>
                                </m:den>
                              </m:f>
                            </m:sup>
                          </m:sSup>
                        </m:den>
                      </m:f>
                      <m:r>
                        <a:rPr lang="en-US" altLang="zh-CN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CN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f>
                            <m:fPr>
                              <m:ctrlPr>
                                <a:rPr lang="en-US" altLang="zh-CN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zh-CN" b="0" i="1" smtClean="0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num>
                            <m:den>
                              <m:r>
                                <a:rPr lang="en-US" altLang="zh-CN" b="0" i="1" smtClean="0">
                                  <a:latin typeface="Cambria Math" panose="02040503050406030204" pitchFamily="18" charset="0"/>
                                </a:rPr>
                                <m:t>𝜆</m:t>
                              </m:r>
                            </m:den>
                          </m:f>
                          <m:r>
                            <a:rPr lang="en-US" altLang="zh-CN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altLang="zh-CN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zh-CN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altLang="zh-CN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num>
                            <m:den>
                              <m:r>
                                <a:rPr lang="en-US" altLang="zh-CN" b="0" i="1" smtClean="0">
                                  <a:latin typeface="Cambria Math" panose="02040503050406030204" pitchFamily="18" charset="0"/>
                                </a:rPr>
                                <m:t>𝜆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zh-CN" altLang="en-US" dirty="0"/>
              </a:p>
            </p:txBody>
          </p:sp>
        </mc:Choice>
        <mc:Fallback>
          <p:sp>
            <p:nvSpPr>
              <p:cNvPr id="16" name="文本框 15">
                <a:extLst>
                  <a:ext uri="{FF2B5EF4-FFF2-40B4-BE49-F238E27FC236}">
                    <a16:creationId xmlns:a16="http://schemas.microsoft.com/office/drawing/2014/main" id="{6340CEF8-C086-2737-A0DC-47A3B20968E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4707" y="5810149"/>
                <a:ext cx="2376548" cy="80304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文本框 16">
                <a:extLst>
                  <a:ext uri="{FF2B5EF4-FFF2-40B4-BE49-F238E27FC236}">
                    <a16:creationId xmlns:a16="http://schemas.microsoft.com/office/drawing/2014/main" id="{3DCBFEFD-4D8A-A6F8-9C86-15A9811A6F9E}"/>
                  </a:ext>
                </a:extLst>
              </p:cNvPr>
              <p:cNvSpPr txBox="1"/>
              <p:nvPr/>
            </p:nvSpPr>
            <p:spPr>
              <a:xfrm>
                <a:off x="8467601" y="5900494"/>
                <a:ext cx="3569310" cy="62235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altLang="zh-CN" b="0" i="0" smtClean="0">
                              <a:latin typeface="Cambria Math" panose="02040503050406030204" pitchFamily="18" charset="0"/>
                            </a:rPr>
                            <m:t>ln</m:t>
                          </m:r>
                        </m:fName>
                        <m:e>
                          <m:d>
                            <m:dPr>
                              <m:ctrlPr>
                                <a:rPr lang="en-US" altLang="zh-CN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altLang="zh-CN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zh-CN" b="0" i="1" smtClean="0">
                                      <a:latin typeface="Cambria Math" panose="02040503050406030204" pitchFamily="18" charset="0"/>
                                    </a:rPr>
                                    <m:t>𝐴𝐷𝐶</m:t>
                                  </m:r>
                                  <m:r>
                                    <a:rPr lang="en-US" altLang="zh-CN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altLang="zh-CN" b="0" i="1" smtClean="0">
                                      <a:latin typeface="Cambria Math" panose="02040503050406030204" pitchFamily="18" charset="0"/>
                                    </a:rPr>
                                    <m:t>𝐴𝐷𝐶</m:t>
                                  </m:r>
                                  <m:r>
                                    <a:rPr lang="en-US" altLang="zh-CN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</m:func>
                      <m:r>
                        <a:rPr lang="en-US" altLang="zh-CN" b="0" i="1" smtClean="0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altLang="zh-CN" b="0" i="1" smtClean="0">
                              <a:latin typeface="Cambria Math" panose="02040503050406030204" pitchFamily="18" charset="0"/>
                            </a:rPr>
                            <m:t>𝜆</m:t>
                          </m:r>
                        </m:den>
                      </m:f>
                      <m:r>
                        <a:rPr lang="en-US" altLang="zh-CN" b="0" i="1" smtClean="0"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en-US" altLang="zh-CN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altLang="zh-CN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altLang="zh-CN" b="0" i="1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US" altLang="zh-CN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altLang="zh-CN" b="0" i="1" smtClean="0">
                          <a:latin typeface="Cambria Math" panose="02040503050406030204" pitchFamily="18" charset="0"/>
                        </a:rPr>
                        <m:t>𝑐𝑜𝑛𝑠𝑡𝑎𝑛𝑡</m:t>
                      </m:r>
                      <m:r>
                        <a:rPr lang="en-US" altLang="zh-CN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zh-CN" altLang="en-US" dirty="0"/>
              </a:p>
            </p:txBody>
          </p:sp>
        </mc:Choice>
        <mc:Fallback>
          <p:sp>
            <p:nvSpPr>
              <p:cNvPr id="17" name="文本框 16">
                <a:extLst>
                  <a:ext uri="{FF2B5EF4-FFF2-40B4-BE49-F238E27FC236}">
                    <a16:creationId xmlns:a16="http://schemas.microsoft.com/office/drawing/2014/main" id="{3DCBFEFD-4D8A-A6F8-9C86-15A9811A6F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67601" y="5900494"/>
                <a:ext cx="3569310" cy="62235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935360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375F2611-4F1B-368F-72C8-CC8D35F7D11B}"/>
              </a:ext>
            </a:extLst>
          </p:cNvPr>
          <p:cNvSpPr txBox="1"/>
          <p:nvPr/>
        </p:nvSpPr>
        <p:spPr>
          <a:xfrm>
            <a:off x="0" y="0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新</a:t>
            </a:r>
            <a:r>
              <a:rPr lang="en-US" altLang="zh-CN" sz="36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BaF2</a:t>
            </a:r>
            <a:r>
              <a:rPr lang="zh-CN" altLang="en-US" sz="36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晶体测试</a:t>
            </a:r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0866FAFE-1195-E84D-CD08-D8E8FFDBBC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201" b="20305"/>
          <a:stretch>
            <a:fillRect/>
          </a:stretch>
        </p:blipFill>
        <p:spPr>
          <a:xfrm>
            <a:off x="209942" y="815265"/>
            <a:ext cx="3740824" cy="1821821"/>
          </a:xfrm>
          <a:prstGeom prst="rect">
            <a:avLst/>
          </a:prstGeom>
        </p:spPr>
      </p:pic>
      <p:pic>
        <p:nvPicPr>
          <p:cNvPr id="8" name="图片 7">
            <a:extLst>
              <a:ext uri="{FF2B5EF4-FFF2-40B4-BE49-F238E27FC236}">
                <a16:creationId xmlns:a16="http://schemas.microsoft.com/office/drawing/2014/main" id="{17DDD27C-21FB-A903-907A-EA979D3150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1826" y="646331"/>
            <a:ext cx="3927538" cy="2782669"/>
          </a:xfrm>
          <a:prstGeom prst="rect">
            <a:avLst/>
          </a:prstGeom>
        </p:spPr>
      </p:pic>
      <p:sp>
        <p:nvSpPr>
          <p:cNvPr id="9" name="文本框 8">
            <a:extLst>
              <a:ext uri="{FF2B5EF4-FFF2-40B4-BE49-F238E27FC236}">
                <a16:creationId xmlns:a16="http://schemas.microsoft.com/office/drawing/2014/main" id="{1F292B5B-9A25-2DFD-562B-C02233278035}"/>
              </a:ext>
            </a:extLst>
          </p:cNvPr>
          <p:cNvSpPr txBox="1"/>
          <p:nvPr/>
        </p:nvSpPr>
        <p:spPr>
          <a:xfrm>
            <a:off x="1085683" y="2806021"/>
            <a:ext cx="19893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4cm * 2 cm * 2 cm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图片 10">
            <a:extLst>
              <a:ext uri="{FF2B5EF4-FFF2-40B4-BE49-F238E27FC236}">
                <a16:creationId xmlns:a16="http://schemas.microsoft.com/office/drawing/2014/main" id="{C3DF9482-1B74-4792-866D-92746019C56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53595" y="646331"/>
            <a:ext cx="3897595" cy="2782669"/>
          </a:xfrm>
          <a:prstGeom prst="rect">
            <a:avLst/>
          </a:prstGeom>
        </p:spPr>
      </p:pic>
      <p:sp>
        <p:nvSpPr>
          <p:cNvPr id="12" name="文本框 11">
            <a:extLst>
              <a:ext uri="{FF2B5EF4-FFF2-40B4-BE49-F238E27FC236}">
                <a16:creationId xmlns:a16="http://schemas.microsoft.com/office/drawing/2014/main" id="{5BD18286-7D3B-8370-34F9-91A4401374A4}"/>
              </a:ext>
            </a:extLst>
          </p:cNvPr>
          <p:cNvSpPr txBox="1"/>
          <p:nvPr/>
        </p:nvSpPr>
        <p:spPr>
          <a:xfrm>
            <a:off x="5949686" y="923330"/>
            <a:ext cx="19893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ADC distribution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E09F5ED6-4927-F6D8-C66F-2E107018CE70}"/>
              </a:ext>
            </a:extLst>
          </p:cNvPr>
          <p:cNvSpPr txBox="1"/>
          <p:nvPr/>
        </p:nvSpPr>
        <p:spPr>
          <a:xfrm>
            <a:off x="10528181" y="2267754"/>
            <a:ext cx="11984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waveform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图片 14">
            <a:extLst>
              <a:ext uri="{FF2B5EF4-FFF2-40B4-BE49-F238E27FC236}">
                <a16:creationId xmlns:a16="http://schemas.microsoft.com/office/drawing/2014/main" id="{95CA1C7E-149F-B3A2-AD11-7446D0DA5E2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66638" y="3706000"/>
            <a:ext cx="4414053" cy="2920371"/>
          </a:xfrm>
          <a:prstGeom prst="rect">
            <a:avLst/>
          </a:prstGeom>
        </p:spPr>
      </p:pic>
      <p:sp>
        <p:nvSpPr>
          <p:cNvPr id="16" name="文本框 15">
            <a:extLst>
              <a:ext uri="{FF2B5EF4-FFF2-40B4-BE49-F238E27FC236}">
                <a16:creationId xmlns:a16="http://schemas.microsoft.com/office/drawing/2014/main" id="{4724D318-E085-E82C-9DE2-1A85E42CC8B8}"/>
              </a:ext>
            </a:extLst>
          </p:cNvPr>
          <p:cNvSpPr txBox="1"/>
          <p:nvPr/>
        </p:nvSpPr>
        <p:spPr>
          <a:xfrm>
            <a:off x="2130379" y="4244267"/>
            <a:ext cx="9199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TRG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8" name="图片 17">
            <a:extLst>
              <a:ext uri="{FF2B5EF4-FFF2-40B4-BE49-F238E27FC236}">
                <a16:creationId xmlns:a16="http://schemas.microsoft.com/office/drawing/2014/main" id="{07068B52-F3F9-4B5E-F715-D4673B7B6B2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90290" y="3705999"/>
            <a:ext cx="4476571" cy="2920371"/>
          </a:xfrm>
          <a:prstGeom prst="rect">
            <a:avLst/>
          </a:prstGeom>
        </p:spPr>
      </p:pic>
      <p:sp>
        <p:nvSpPr>
          <p:cNvPr id="19" name="文本框 18">
            <a:extLst>
              <a:ext uri="{FF2B5EF4-FFF2-40B4-BE49-F238E27FC236}">
                <a16:creationId xmlns:a16="http://schemas.microsoft.com/office/drawing/2014/main" id="{1A2F2C8D-84FB-2A1B-F962-9935A4583656}"/>
              </a:ext>
            </a:extLst>
          </p:cNvPr>
          <p:cNvSpPr txBox="1"/>
          <p:nvPr/>
        </p:nvSpPr>
        <p:spPr>
          <a:xfrm>
            <a:off x="7188545" y="4244267"/>
            <a:ext cx="9199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Total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1" name="文本框 20">
                <a:extLst>
                  <a:ext uri="{FF2B5EF4-FFF2-40B4-BE49-F238E27FC236}">
                    <a16:creationId xmlns:a16="http://schemas.microsoft.com/office/drawing/2014/main" id="{9360BE35-1A61-C17D-AC55-5798630DC575}"/>
                  </a:ext>
                </a:extLst>
              </p:cNvPr>
              <p:cNvSpPr txBox="1"/>
              <p:nvPr/>
            </p:nvSpPr>
            <p:spPr>
              <a:xfrm>
                <a:off x="6840329" y="3798332"/>
                <a:ext cx="195887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𝝈</m:t>
                      </m:r>
                      <m:r>
                        <a:rPr lang="en-US" altLang="zh-CN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CN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𝟖𝟕</m:t>
                      </m:r>
                      <m:r>
                        <a:rPr lang="en-US" altLang="zh-CN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altLang="zh-CN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𝟗</m:t>
                      </m:r>
                      <m:r>
                        <a:rPr lang="en-US" altLang="zh-CN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±</m:t>
                      </m:r>
                      <m:r>
                        <a:rPr lang="en-US" altLang="zh-CN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altLang="zh-CN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altLang="zh-CN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𝟕</m:t>
                      </m:r>
                      <m:r>
                        <a:rPr lang="en-US" altLang="zh-CN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altLang="zh-CN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𝐩𝐬</m:t>
                      </m:r>
                    </m:oMath>
                  </m:oMathPara>
                </a14:m>
                <a:endParaRPr lang="zh-CN" altLang="en-US" b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21" name="文本框 20">
                <a:extLst>
                  <a:ext uri="{FF2B5EF4-FFF2-40B4-BE49-F238E27FC236}">
                    <a16:creationId xmlns:a16="http://schemas.microsoft.com/office/drawing/2014/main" id="{9360BE35-1A61-C17D-AC55-5798630DC5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40329" y="3798332"/>
                <a:ext cx="1958870" cy="276999"/>
              </a:xfrm>
              <a:prstGeom prst="rect">
                <a:avLst/>
              </a:prstGeom>
              <a:blipFill>
                <a:blip r:embed="rId7"/>
                <a:stretch>
                  <a:fillRect l="-935" r="-2492" b="-2608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286226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89</Words>
  <Application>Microsoft Office PowerPoint</Application>
  <PresentationFormat>宽屏</PresentationFormat>
  <Paragraphs>17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1" baseType="lpstr">
      <vt:lpstr>等线</vt:lpstr>
      <vt:lpstr>等线 Light</vt:lpstr>
      <vt:lpstr>宋体</vt:lpstr>
      <vt:lpstr>Arial</vt:lpstr>
      <vt:lpstr>Cambria Math</vt:lpstr>
      <vt:lpstr>Times New Roman</vt:lpstr>
      <vt:lpstr>Office 主题​​</vt:lpstr>
      <vt:lpstr>Group Meeting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邹 世明</dc:creator>
  <cp:lastModifiedBy>邹 世明</cp:lastModifiedBy>
  <cp:revision>1</cp:revision>
  <dcterms:created xsi:type="dcterms:W3CDTF">2025-11-14T06:11:37Z</dcterms:created>
  <dcterms:modified xsi:type="dcterms:W3CDTF">2025-11-14T06:11:37Z</dcterms:modified>
</cp:coreProperties>
</file>