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254"/>
    <p:restoredTop sz="91701" autoAdjust="0"/>
  </p:normalViewPr>
  <p:slideViewPr>
    <p:cSldViewPr snapToGrid="0">
      <p:cViewPr varScale="1">
        <p:scale>
          <a:sx n="117" d="100"/>
          <a:sy n="117" d="100"/>
        </p:scale>
        <p:origin x="117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DE9EB4-A93F-4402-AEED-02A4D618D6A5}" type="datetimeFigureOut">
              <a:rPr lang="zh-CN" altLang="en-US" smtClean="0"/>
              <a:t>2025/11/18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ACDA9E-597B-4DDA-A1FE-D33C628C029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169142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9CA6C38-8490-4F15-B581-B110EC3EAC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062B1BF7-EE51-40FB-B6A5-D23F5E56E4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C025B8F-4129-4FE5-A6A0-547BBCCEBD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AF84F-F211-494A-9184-981423B37DFB}" type="datetime1">
              <a:rPr lang="zh-CN" altLang="en-US" smtClean="0"/>
              <a:t>2025/11/18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6919E23-5BA0-4EB9-90FF-EDCAC5C6E5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Examination of T/CP Invariance</a:t>
            </a: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DDAF2B9-B940-46DB-A6BC-3B5F772F5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38C33-7068-4225-BE1B-FBEE078717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76369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76F6D33-F71F-4462-BA18-13EBCC18AE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5F99CB50-8981-497C-A408-D91CF248FC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8205C36-0C8E-41D5-8264-B085C5629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07BB4-9EDF-4B65-A323-7C0A519C97E3}" type="datetime1">
              <a:rPr lang="zh-CN" altLang="en-US" smtClean="0"/>
              <a:t>2025/11/18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92BCA64-899B-4731-A519-A901FA5A18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Examination of T/CP Invariance</a:t>
            </a: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E2EFE75-85F8-4DF9-ADD2-C5EFDB4147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38C33-7068-4225-BE1B-FBEE078717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7986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72C5C2A5-8662-47CB-81B8-57B06A6354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2DF0CD27-055E-4993-B6F0-C674A8FEB6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7A3D8FF-6FA8-4815-B0E1-746FDF9044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2AA31-B818-4EB5-B2D9-BCB8B912D77F}" type="datetime1">
              <a:rPr lang="zh-CN" altLang="en-US" smtClean="0"/>
              <a:t>2025/11/18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52DAB9F-AA51-41FB-BA03-411D948AD6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Examination of T/CP Invariance</a:t>
            </a: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AECD1C1-BE7B-44C1-B807-C9D4394F52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38C33-7068-4225-BE1B-FBEE078717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254502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36B4336-F33D-4557-A904-501F5B4C8F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4C9B272-FAA7-4DCA-A0D5-79A077DDB0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F270E2C-5974-4AE5-8CD7-C04834DFF6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CD19C-06E9-4AAC-B80C-DE4C22E21A18}" type="datetime1">
              <a:rPr lang="zh-CN" altLang="en-US" smtClean="0"/>
              <a:t>2025/11/18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E1DA5FC-7C0F-4AB1-820D-00BAFEFA29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Examination of T/CP Invariance</a:t>
            </a: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3DF9734-BEB9-45EB-BEE2-E51CB6ACCA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38C33-7068-4225-BE1B-FBEE078717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800725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4B61E88-4F7F-4106-A49D-4D8FF040C0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31EBCCC-730D-4950-AC98-24F6724440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EFBAE6A-316B-4229-A32D-4F0DBB096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B11ED-7CC7-4D7C-910A-34865B3E6614}" type="datetime1">
              <a:rPr lang="zh-CN" altLang="en-US" smtClean="0"/>
              <a:t>2025/11/18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6A2327C-0DB3-4607-9DB7-7DEA48A39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Examination of T/CP Invariance</a:t>
            </a: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CFEFF27-42E7-40FC-988C-365F948240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38C33-7068-4225-BE1B-FBEE078717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662863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001F345-EA0C-482D-8198-613DF51958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064472A-2E43-429C-BF9C-EF22CD06FD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DF9F3E89-4424-48E8-AB5D-09B9EF06CA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B5D6A341-CB01-4F34-B15A-FB95098633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490D-F30D-4D02-B19A-F842A033C5DE}" type="datetime1">
              <a:rPr lang="zh-CN" altLang="en-US" smtClean="0"/>
              <a:t>2025/11/18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CD355462-8E65-40D0-979A-F5D04FE3C9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Examination of T/CP Invariance</a:t>
            </a:r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CF4A59F-7F8B-49BF-A998-40535D887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38C33-7068-4225-BE1B-FBEE078717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08509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846572B-E668-40E5-B596-BF79DB0136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0D89688-76B9-4BE1-ADD7-A28B1408E7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8E6D2005-B772-40F6-8715-3600EA78F5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70E731E3-6213-412E-B6CB-DB2579362B0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304ADCA9-13B4-4637-BEC5-A170E6ADB3F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EA0DE54E-1240-4363-A463-9B3C18EF3C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E47EF-9D75-402A-AEA7-62166370657E}" type="datetime1">
              <a:rPr lang="zh-CN" altLang="en-US" smtClean="0"/>
              <a:t>2025/11/18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A176D9E3-9FEE-46C6-9AF3-680F20FB5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Examination of T/CP Invariance</a:t>
            </a:r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AEEDF2A6-FCED-4B2C-8C24-18733E8ED2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38C33-7068-4225-BE1B-FBEE078717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262724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D47C641-4C34-411D-B0A3-CE1C89B683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D265FBCE-FE18-405E-B1D2-D60F4A683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C5435-8228-4BCB-93C5-004629E178D1}" type="datetime1">
              <a:rPr lang="zh-CN" altLang="en-US" smtClean="0"/>
              <a:t>2025/11/18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097EB9BB-AA31-4D2D-9430-A69ED3562D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Examination of T/CP Invariance</a:t>
            </a:r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7D3572E5-0742-47B7-9D6F-928F9F9393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38C33-7068-4225-BE1B-FBEE078717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983268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3FC38EA9-BF90-40EA-8089-1AF9AD2B16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83491-C549-45C8-96DC-806024954C2F}" type="datetime1">
              <a:rPr lang="zh-CN" altLang="en-US" smtClean="0"/>
              <a:t>2025/11/18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4E4979EF-B273-4C02-BB66-E637B406B1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Examination of T/CP Invariance</a:t>
            </a:r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433A84A-7035-4367-829D-4648E704DA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38C33-7068-4225-BE1B-FBEE078717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295355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E6DF9A2-8C8C-47BC-B414-D697146994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9DE832A-4C35-4CB9-AF0D-9C5AB27DA4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EC182B6D-B445-4189-B090-DDBA6369C3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9D52532-27A9-4DA0-921E-493C8AC9C5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410C3-AE5D-4BD0-8617-00B061EEA891}" type="datetime1">
              <a:rPr lang="zh-CN" altLang="en-US" smtClean="0"/>
              <a:t>2025/11/18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62F6E41-F713-4A82-9891-64622B1123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Examination of T/CP Invariance</a:t>
            </a:r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5ABBB57-31D5-45DA-B7F9-B8653F51E5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38C33-7068-4225-BE1B-FBEE078717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109457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577599D-D60B-42D5-8077-9FF77C114D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386FEC12-9213-4CEC-824F-2A2E58DD887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E9EC834-1EE6-42E5-AB9B-3E123DC101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15E3529-FD38-4C57-AC62-8F848284F5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5E2F5-4C28-44F2-BA4C-DE6E274A0BDC}" type="datetime1">
              <a:rPr lang="zh-CN" altLang="en-US" smtClean="0"/>
              <a:t>2025/11/18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74C2FBE-CEBF-4812-9344-B3A7CDB144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Examination of T/CP Invariance</a:t>
            </a:r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B453A66-F19C-4C8C-8C97-B8DBC3E732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38C33-7068-4225-BE1B-FBEE078717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93478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45A9AC4E-4F60-490E-83BE-20C0292BCF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3F4CAFA-3DE6-41FE-9AC9-6258A82A86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9BDB897-380D-4015-A3E7-C4F25C8745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7EB57-A1A4-49F6-A5CD-A25939F7EE04}" type="datetime1">
              <a:rPr lang="zh-CN" altLang="en-US" smtClean="0"/>
              <a:t>2025/11/18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424C050-4454-4B1F-9B96-B7BEEE23B5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Examination of T/CP Invariance</a:t>
            </a: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BEE7E39-2C73-4CA6-8406-5A79A5A6BA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38C33-7068-4225-BE1B-FBEE078717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5196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DB2DAE5F-0EC4-2267-1136-F14B83A9F569}"/>
              </a:ext>
            </a:extLst>
          </p:cNvPr>
          <p:cNvSpPr txBox="1"/>
          <p:nvPr/>
        </p:nvSpPr>
        <p:spPr>
          <a:xfrm>
            <a:off x="0" y="0"/>
            <a:ext cx="12192000" cy="638508"/>
          </a:xfrm>
          <a:prstGeom prst="rect">
            <a:avLst/>
          </a:prstGeom>
          <a:noFill/>
        </p:spPr>
        <p:txBody>
          <a:bodyPr wrap="square" lIns="360000" rIns="36000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kumimoji="1" lang="en-US" altLang="zh-CN" sz="3200" dirty="0">
                <a:latin typeface="Comic Sans MS" panose="030F0902030302020204" pitchFamily="66" charset="0"/>
              </a:rPr>
              <a:t>CLFV</a:t>
            </a:r>
            <a:endParaRPr kumimoji="1" lang="zh-CN" altLang="en-US" sz="3200" dirty="0">
              <a:latin typeface="Comic Sans MS" panose="030F0902030302020204" pitchFamily="66" charset="0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3849CD6D-F3F5-DFBD-FF98-86C9DBC8BD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5082" y="1962911"/>
            <a:ext cx="4320000" cy="3504376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9BBD9795-BCE9-81E2-7D57-28A08594A3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918" y="1962912"/>
            <a:ext cx="4320000" cy="3504375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0D45A7EF-AE59-7D13-0EEE-026078EBACE3}"/>
              </a:ext>
            </a:extLst>
          </p:cNvPr>
          <p:cNvSpPr txBox="1"/>
          <p:nvPr/>
        </p:nvSpPr>
        <p:spPr>
          <a:xfrm>
            <a:off x="0" y="796481"/>
            <a:ext cx="12192000" cy="433708"/>
          </a:xfrm>
          <a:prstGeom prst="rect">
            <a:avLst/>
          </a:prstGeom>
          <a:noFill/>
        </p:spPr>
        <p:txBody>
          <a:bodyPr wrap="square" lIns="360000" rIns="360000" rtlCol="0">
            <a:spAutoFit/>
          </a:bodyPr>
          <a:lstStyle/>
          <a:p>
            <a:pPr marL="342900" indent="-342900" algn="l">
              <a:lnSpc>
                <a:spcPct val="120000"/>
              </a:lnSpc>
              <a:buFont typeface="Wingdings" pitchFamily="2" charset="2"/>
              <a:buChar char="Ø"/>
            </a:pPr>
            <a:r>
              <a:rPr kumimoji="1" lang="en-US" altLang="zh-CN" sz="2000" dirty="0">
                <a:latin typeface="Comic Sans MS" panose="030F0902030302020204" pitchFamily="66" charset="0"/>
              </a:rPr>
              <a:t>Finish two reply.  </a:t>
            </a:r>
            <a:endParaRPr kumimoji="1" lang="zh-CN" altLang="en-US" sz="2000" dirty="0">
              <a:latin typeface="Comic Sans MS" panose="030F09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66698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924945-3D98-2BEC-D222-B756C91AAF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67591596-A40F-DD13-DA44-8B8EA45E21B2}"/>
              </a:ext>
            </a:extLst>
          </p:cNvPr>
          <p:cNvSpPr txBox="1"/>
          <p:nvPr/>
        </p:nvSpPr>
        <p:spPr>
          <a:xfrm>
            <a:off x="0" y="0"/>
            <a:ext cx="12192000" cy="638508"/>
          </a:xfrm>
          <a:prstGeom prst="rect">
            <a:avLst/>
          </a:prstGeom>
          <a:noFill/>
        </p:spPr>
        <p:txBody>
          <a:bodyPr wrap="square" lIns="360000" rIns="36000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kumimoji="1" lang="en-US" altLang="zh-CN" sz="3200" dirty="0">
                <a:latin typeface="Comic Sans MS" panose="030F0902030302020204" pitchFamily="66" charset="0"/>
              </a:rPr>
              <a:t>CPV</a:t>
            </a:r>
            <a:endParaRPr kumimoji="1" lang="zh-CN" altLang="en-US" sz="3200" dirty="0">
              <a:latin typeface="Comic Sans MS" panose="030F0902030302020204" pitchFamily="66" charset="0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F642823D-D983-7124-F47A-7A1E7D565E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4773" y="1388163"/>
            <a:ext cx="3600000" cy="505618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046FCDA5-6ABA-9BDB-7ACB-0723E5CC13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7229" y="1388163"/>
            <a:ext cx="3600000" cy="5056180"/>
          </a:xfrm>
          <a:prstGeom prst="rect">
            <a:avLst/>
          </a:prstGeom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9CDD0230-7394-E68F-48AD-3A4D7EABD740}"/>
              </a:ext>
            </a:extLst>
          </p:cNvPr>
          <p:cNvSpPr txBox="1"/>
          <p:nvPr/>
        </p:nvSpPr>
        <p:spPr>
          <a:xfrm>
            <a:off x="0" y="796481"/>
            <a:ext cx="12192000" cy="433708"/>
          </a:xfrm>
          <a:prstGeom prst="rect">
            <a:avLst/>
          </a:prstGeom>
          <a:noFill/>
        </p:spPr>
        <p:txBody>
          <a:bodyPr wrap="square" lIns="360000" rIns="360000" rtlCol="0">
            <a:spAutoFit/>
          </a:bodyPr>
          <a:lstStyle/>
          <a:p>
            <a:pPr marL="342900" indent="-342900" algn="l">
              <a:lnSpc>
                <a:spcPct val="120000"/>
              </a:lnSpc>
              <a:buFont typeface="Wingdings" pitchFamily="2" charset="2"/>
              <a:buChar char="Ø"/>
            </a:pPr>
            <a:r>
              <a:rPr kumimoji="1" lang="en-US" altLang="zh-CN" sz="2000" dirty="0">
                <a:latin typeface="Comic Sans MS" panose="030F0902030302020204" pitchFamily="66" charset="0"/>
              </a:rPr>
              <a:t>The “Background study” don’t finish. </a:t>
            </a:r>
            <a:endParaRPr kumimoji="1" lang="zh-CN" altLang="en-US" sz="2000" dirty="0">
              <a:latin typeface="Comic Sans MS" panose="030F09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40017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lIns="360000" rIns="360000">
        <a:spAutoFit/>
      </a:bodyPr>
      <a:lstStyle>
        <a:defPPr marL="342900" indent="-342900" algn="l">
          <a:lnSpc>
            <a:spcPct val="120000"/>
          </a:lnSpc>
          <a:buFont typeface="Wingdings" pitchFamily="2" charset="2"/>
          <a:buChar char="Ø"/>
          <a:defRPr sz="2000" dirty="0" smtClean="0">
            <a:latin typeface="Comic Sans MS" panose="030F0902030302020204" pitchFamily="66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64757</TotalTime>
  <Words>14</Words>
  <Application>Microsoft Macintosh PowerPoint</Application>
  <PresentationFormat>宽屏</PresentationFormat>
  <Paragraphs>4</Paragraphs>
  <Slides>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8" baseType="lpstr">
      <vt:lpstr>等线</vt:lpstr>
      <vt:lpstr>等线 Light</vt:lpstr>
      <vt:lpstr>Arial</vt:lpstr>
      <vt:lpstr>Comic Sans MS</vt:lpstr>
      <vt:lpstr>Wingdings</vt:lpstr>
      <vt:lpstr>Office 主题​​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Yunhe Yang</dc:creator>
  <cp:lastModifiedBy>Yunhe Yang</cp:lastModifiedBy>
  <cp:revision>365</cp:revision>
  <dcterms:created xsi:type="dcterms:W3CDTF">2024-08-03T12:39:44Z</dcterms:created>
  <dcterms:modified xsi:type="dcterms:W3CDTF">2025-11-18T10:17:35Z</dcterms:modified>
</cp:coreProperties>
</file>