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45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CBA6F-14AC-4F70-BF05-4014A550E4FD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68F16-EB62-49F6-9741-4642F33583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395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768F16-EB62-49F6-9741-4642F33583E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4802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5E1DC8-FC81-BD58-11BC-12E457C490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6F2F053-93B1-6CA9-9467-4DB819527E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23AF2D7-7D4E-E71E-6BD9-4791FC6B3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463B-81AB-4AFB-9F85-F4D83F5AA53B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A99C39-B16E-4A7F-AF4C-CCA76CDD5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C1C78A-7B87-A2A1-2E30-0E500A066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0ACB-1268-4E24-B4DC-1092C1427A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392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9CA9BA-A583-1044-74F0-251DD14CE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376F91D-0673-7941-1468-8DF346887B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7C61FE6-4A25-AC83-7776-3C20D0729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463B-81AB-4AFB-9F85-F4D83F5AA53B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F40F87-4DD0-F2CB-E291-44948D8AE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D4347F-6A3F-2987-6EF0-59E50C39C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0ACB-1268-4E24-B4DC-1092C1427A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132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939BD3F-8559-5813-4FD7-209FF94F97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23A4FB1-8217-7306-D537-25F133A66C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13686FE-8175-6C73-2F2B-7605071AC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463B-81AB-4AFB-9F85-F4D83F5AA53B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9D99F9-FF47-65C1-AC37-0D533F528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BF1FB7-A4AC-81DA-E883-0E8BE85B2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0ACB-1268-4E24-B4DC-1092C1427A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0533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C5F5D1-48D3-2699-5112-F847A63BB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8E75516-EDF6-7A3B-D404-A1DBE523C8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F3FCD2-D1A1-6CD6-274E-AC76335A2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463B-81AB-4AFB-9F85-F4D83F5AA53B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9A348B-6F4F-19E7-50A6-EF33EE681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EC3F60-83B9-593B-EF4B-1C856D367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0ACB-1268-4E24-B4DC-1092C1427A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3559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29719B-213D-3915-1DF9-703BA303F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F73C466-C671-81E1-E810-FDB275375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4FE5E7-D852-3E65-3946-404AE89E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463B-81AB-4AFB-9F85-F4D83F5AA53B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91C869-DB34-B496-B1F9-17CE643E3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454F5B-7D35-9927-6FBF-1C9BFF276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0ACB-1268-4E24-B4DC-1092C1427A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2051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A5EB6E-8D83-7EF7-5889-62D3EBF7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A9886E9-F467-A3CC-0C35-807E1A3AE3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3113E62-4B28-4F05-29E0-38DCC5E58C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0CBB836-BAB9-42D3-1CE2-18A02C268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463B-81AB-4AFB-9F85-F4D83F5AA53B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FDB2271-56A0-3F27-36BE-98FCC322A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1E0AE73-3939-6A51-C663-4C3EDF8FB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0ACB-1268-4E24-B4DC-1092C1427A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864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C8CFCA-00C0-388D-42D9-54D660A4F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F1046-8DD7-13F0-B2E4-E88068375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7D1B9DA-86A2-EA16-10EF-4F067ACFD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323CF2-7C7C-5B81-59BC-0BCF1AD0AE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CF16784-D9A6-DB32-4672-A69F06C431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B2E2FF4-C5E6-B96E-D6BC-369791383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463B-81AB-4AFB-9F85-F4D83F5AA53B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D3558F5-F460-FF7C-F48D-8FDF6C1A3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A21F2AA-8465-FA60-ED47-022EB203A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0ACB-1268-4E24-B4DC-1092C1427A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9384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D056BB-099E-1F1D-375D-B0AC57A4A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8466F2D-DFD1-3D66-19F1-E8A66B0A6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463B-81AB-4AFB-9F85-F4D83F5AA53B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7D0FB6F-AC0E-A6FB-E325-1434D1B68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E42CEB06-1187-E566-B1E2-562083000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0ACB-1268-4E24-B4DC-1092C1427A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452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1E7C85C-4D7F-FC22-1D46-CC9BE4774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463B-81AB-4AFB-9F85-F4D83F5AA53B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4E9D55D-F93B-29DA-46A2-B0D119A94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E5EF76F-7DC7-57ED-BA90-A1EA83276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0ACB-1268-4E24-B4DC-1092C1427A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9023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6F1CC2-1109-531F-00D7-19E8D28E0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C37C73E-6D84-35A6-6B87-82A98F0D7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C2A92B0-F418-2294-5CDB-F1445EC448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052238E-3FE2-7887-73BE-430E6C727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463B-81AB-4AFB-9F85-F4D83F5AA53B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F601384-FC52-5DA8-D83C-5238FB2BE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EE584F6-BCB1-E99C-4082-A45B0E738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0ACB-1268-4E24-B4DC-1092C1427A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1557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713AF2-D55F-101A-C09F-FDB5E1C7C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2EFCCFD-F835-4B3C-D786-42C265A1DB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492733D-5DEB-FD7C-107F-64CF760740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19F1FED-E0B2-A074-BD0D-33B7EB55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463B-81AB-4AFB-9F85-F4D83F5AA53B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F66AD9-447B-B51C-2E5A-C516CAA9D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3246FA0-19B4-F803-3D1B-1DD95C858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C70ACB-1268-4E24-B4DC-1092C1427A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179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D61A8F1-68DF-716D-5A96-FF1DCE5FF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8845CD3-2EB5-951B-07DF-D7F0504EB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BF7AFBB-6921-322F-BFAF-0C16D7BABD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0463B-81AB-4AFB-9F85-F4D83F5AA53B}" type="datetimeFigureOut">
              <a:rPr lang="zh-CN" altLang="en-US" smtClean="0"/>
              <a:t>2025/11/18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43EB0D8-C3A8-E420-EA6D-F13FAF9F8B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41853D-A067-93CA-5F40-BC3CD46CA5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C70ACB-1268-4E24-B4DC-1092C1427A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831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825702-3D83-F0E0-9BC5-81653680B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664200" cy="847725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used the same input data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382F4A0-8C2D-F750-6A5D-C0ED83FDB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5338"/>
            <a:ext cx="5272563" cy="329535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4F65CEF-D3E5-E9B3-0A2D-F59BF3C6B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763" y="795338"/>
            <a:ext cx="5272563" cy="329535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BC15B773-D371-FC04-EBA4-42AF7337B916}"/>
              </a:ext>
            </a:extLst>
          </p:cNvPr>
          <p:cNvSpPr txBox="1"/>
          <p:nvPr/>
        </p:nvSpPr>
        <p:spPr>
          <a:xfrm>
            <a:off x="1702038" y="4090690"/>
            <a:ext cx="18684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706’s</a:t>
            </a:r>
            <a:r>
              <a:rPr lang="zh-CN" altLang="en-US" dirty="0"/>
              <a:t> </a:t>
            </a:r>
            <a:r>
              <a:rPr lang="en-US" altLang="zh-CN" dirty="0" err="1"/>
              <a:t>mcMdcHits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C8B830D-D806-684E-5308-BB245BBCD20D}"/>
              </a:ext>
            </a:extLst>
          </p:cNvPr>
          <p:cNvSpPr txBox="1"/>
          <p:nvPr/>
        </p:nvSpPr>
        <p:spPr>
          <a:xfrm>
            <a:off x="7558800" y="4090690"/>
            <a:ext cx="18684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712’s</a:t>
            </a:r>
            <a:r>
              <a:rPr lang="zh-CN" altLang="en-US" dirty="0"/>
              <a:t> </a:t>
            </a:r>
            <a:r>
              <a:rPr lang="en-US" altLang="zh-CN" dirty="0" err="1"/>
              <a:t>mcMdcHits</a:t>
            </a:r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C039E77-BE04-6E39-0228-5053FCC36A0D}"/>
              </a:ext>
            </a:extLst>
          </p:cNvPr>
          <p:cNvSpPr txBox="1"/>
          <p:nvPr/>
        </p:nvSpPr>
        <p:spPr>
          <a:xfrm>
            <a:off x="0" y="4355584"/>
            <a:ext cx="119761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/>
              <a:t>possible reasons</a:t>
            </a:r>
          </a:p>
          <a:p>
            <a:r>
              <a:rPr lang="en-US" altLang="zh-CN" sz="2400" dirty="0"/>
              <a:t>1.BOSS712 wasn’t set up correctly (unlikely, because official examples run normally).</a:t>
            </a:r>
            <a:endParaRPr lang="zh-CN" altLang="zh-CN" sz="2400" dirty="0"/>
          </a:p>
          <a:p>
            <a:r>
              <a:rPr lang="en-US" altLang="zh-CN" sz="2400" dirty="0"/>
              <a:t>2.Data transmission was interrupted somewhere in 712 (unlikely, because I tested with high-momentum particles and the signal was there).</a:t>
            </a:r>
            <a:endParaRPr lang="zh-CN" altLang="zh-CN" sz="2400" dirty="0"/>
          </a:p>
          <a:p>
            <a:r>
              <a:rPr lang="en-US" altLang="zh-CN" sz="2400" dirty="0"/>
              <a:t>3. There might be a cut condition in the 712 environment that removes all background particles (this is suspicious).</a:t>
            </a:r>
            <a:endParaRPr lang="zh-CN" altLang="zh-CN" sz="2400" dirty="0"/>
          </a:p>
        </p:txBody>
      </p:sp>
    </p:spTree>
    <p:extLst>
      <p:ext uri="{BB962C8B-B14F-4D97-AF65-F5344CB8AC3E}">
        <p14:creationId xmlns:p14="http://schemas.microsoft.com/office/powerpoint/2010/main" val="96683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580A83-BAB4-4FDD-533D-A2FF25AED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841375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the problem about the </a:t>
            </a:r>
            <a:r>
              <a:rPr lang="en-US" altLang="zh-CN" dirty="0" err="1"/>
              <a:t>RootRawEvtReader</a:t>
            </a:r>
            <a:r>
              <a:rPr lang="en-US" altLang="zh-CN" dirty="0"/>
              <a:t> package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FE823C5-5E9E-2398-0EEE-EB3469A75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7751"/>
            <a:ext cx="5454650" cy="51244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CN" sz="3300" dirty="0"/>
              <a:t>There’s an problem when calling it.</a:t>
            </a:r>
          </a:p>
          <a:p>
            <a:pPr marL="0" indent="0">
              <a:buNone/>
            </a:pPr>
            <a:r>
              <a:rPr lang="en-US" altLang="zh-CN" sz="3300" dirty="0"/>
              <a:t>I discussed this with Teacher Deng offline.</a:t>
            </a:r>
            <a:endParaRPr lang="zh-CN" altLang="zh-CN" sz="3300" dirty="0"/>
          </a:p>
          <a:p>
            <a:pPr marL="0" indent="0">
              <a:buNone/>
            </a:pPr>
            <a:r>
              <a:rPr lang="en-US" altLang="zh-CN" sz="3300" dirty="0"/>
              <a:t>She said that after version 706, this package wasn’t compiled or tested successfully in a certain updated version.</a:t>
            </a:r>
            <a:endParaRPr lang="zh-CN" altLang="zh-CN" sz="3300" dirty="0"/>
          </a:p>
          <a:p>
            <a:pPr marL="0" indent="0">
              <a:buNone/>
            </a:pPr>
            <a:r>
              <a:rPr lang="en-US" altLang="zh-CN" sz="3300" dirty="0"/>
              <a:t>She will fix this bug and send me a new package. I’m now waiting for her email.</a:t>
            </a:r>
            <a:endParaRPr lang="zh-CN" altLang="zh-CN" sz="33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4FB58DC-77B1-EE55-1608-E442DE093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16" y="1047750"/>
            <a:ext cx="511468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395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134</Words>
  <Application>Microsoft Office PowerPoint</Application>
  <PresentationFormat>宽屏</PresentationFormat>
  <Paragraphs>13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等线</vt:lpstr>
      <vt:lpstr>等线 Light</vt:lpstr>
      <vt:lpstr>Arial</vt:lpstr>
      <vt:lpstr>Office 主题​​</vt:lpstr>
      <vt:lpstr>used the same input data</vt:lpstr>
      <vt:lpstr>the problem about the RootRawEvtReader package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3193764608@qq.com</dc:creator>
  <cp:lastModifiedBy>3193764608@qq.com</cp:lastModifiedBy>
  <cp:revision>20</cp:revision>
  <dcterms:created xsi:type="dcterms:W3CDTF">2025-11-18T11:00:39Z</dcterms:created>
  <dcterms:modified xsi:type="dcterms:W3CDTF">2025-11-18T13:14:56Z</dcterms:modified>
</cp:coreProperties>
</file>