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1882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1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度样式 3 - 强调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度样式 3 - 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4" autoAdjust="0"/>
    <p:restoredTop sz="94697" autoAdjust="0"/>
  </p:normalViewPr>
  <p:slideViewPr>
    <p:cSldViewPr snapToGrid="0">
      <p:cViewPr varScale="1">
        <p:scale>
          <a:sx n="115" d="100"/>
          <a:sy n="115" d="100"/>
        </p:scale>
        <p:origin x="15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DC064D4E-6A59-417B-A767-5EA9379898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31FAF4F-29E3-4715-8BE0-2396F4DD7E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51630-68EE-498E-8CBC-93198619C25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638BD85-1C28-4011-97FB-5BE6C36EC0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7D5CCF-43DD-43C9-A73C-A6A3209C17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78253-F690-4AE4-B2CD-CCB6F90CB6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1939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8568F-0AD9-4F93-8839-C38794A96F95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8AD07-4286-4764-988A-894E9FEFE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131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8AD07-4286-4764-988A-894E9FEFEA7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41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8AD07-4286-4764-988A-894E9FEFEA7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8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9BE1A7-3ED7-4DB8-8C07-0E9EFE746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2151C67-0E89-432B-B628-22B345260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77633B-9057-4325-87A7-8A25D1A7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BE48-265C-4708-9958-BCC3D46E3FF5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CC0FE9-B547-4AB4-9573-51E0CB6B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84FC18-E8E4-421C-BAA0-08E1451F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70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9D495D-CFEA-4971-B440-76BBA043C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F60F985-217D-435D-B9EA-A6DF9FFE2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E2D177-0132-4DFB-84A0-159D691E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ADC2-8B28-4632-BA15-148946C91D02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08143B-B1F4-4DD4-84C5-73E1EA30C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5F7577-4F29-4C09-8CA0-1B8B0DAC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34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EA4E63C-B053-4ECF-9637-98BB644E8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D667CA-FD49-4AE7-B248-A21903E77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FCEAD5-AA11-4598-AAC2-C8BD5F67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F10E-07E9-450C-9B7F-7A63DABC8EAB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8812D1-B73C-4693-B27E-42BAB33CD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161BF8-3C78-43C1-AB7F-00E1393E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656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640448"/>
            <a:ext cx="9144000" cy="2334683"/>
          </a:xfrm>
          <a:prstGeom prst="rect">
            <a:avLst/>
          </a:prstGeom>
          <a:solidFill>
            <a:srgbClr val="711A5F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ctrTitle" hasCustomPrompt="1"/>
          </p:nvPr>
        </p:nvSpPr>
        <p:spPr>
          <a:xfrm>
            <a:off x="1523979" y="2341522"/>
            <a:ext cx="6096041" cy="932533"/>
          </a:xfrm>
          <a:prstGeom prst="rect">
            <a:avLst/>
          </a:prstGeom>
        </p:spPr>
        <p:txBody>
          <a:bodyPr spcFirstLastPara="1" wrap="square" lIns="0" tIns="91425" rIns="0" bIns="91425" anchor="ctr" anchorCtr="1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600"/>
              <a:buNone/>
              <a:defRPr sz="2700" b="1">
                <a:solidFill>
                  <a:srgbClr val="711A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3150">
                <a:solidFill>
                  <a:schemeClr val="accent1"/>
                </a:solidFill>
              </a:defRPr>
            </a:lvl9pPr>
          </a:lstStyle>
          <a:p>
            <a:r>
              <a:rPr lang="en-US" dirty="0"/>
              <a:t>Search for Lepton number violation decay at BESIII</a:t>
            </a:r>
            <a:endParaRPr dirty="0"/>
          </a:p>
        </p:txBody>
      </p:sp>
      <p:pic>
        <p:nvPicPr>
          <p:cNvPr id="15" name="Shape 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83643" y="151931"/>
            <a:ext cx="1110300" cy="1137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1D09F9-0947-FF4F-8601-83B6B3C488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114" y="262376"/>
            <a:ext cx="1757559" cy="102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09066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673671-B052-457D-9901-FC618E73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6F99C8-780E-4E9C-BEF2-6F491134F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F64439-FDF0-4CCD-8558-DC0823B0E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8D6C5-54D8-478D-90EE-C9918212DA19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296433-4CE5-4184-BECE-3DCBC5CAC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010A71-2F88-4C85-99DC-68AF0085E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99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EADC34-DC6E-4566-A83C-AA611E4FD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06ABD4-A112-4B3F-8AF4-ED759C3CD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B61480-5C17-4BC1-8D4D-7C1E37D6F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E5A58-40DD-4005-AA53-0C6712E339F2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EC242A-EEA9-409D-887D-3F1EC4696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5C0E60-9936-4919-B43B-154FEBF3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19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C8D0DB-66D7-40D8-AC63-5A50CACD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32025E-BAE3-4AB5-8E9F-E7617995E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37AC9AB-B1E4-4B37-AAD1-1FAAFF37E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2BECF5-82BA-4CF9-8E6A-41B509458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62AA5-53A9-45BC-BEDC-931408137623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EDE221-68B8-4E32-AD43-1927BCFD3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97F639-B4B3-4CEE-81CB-01D24AFF8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77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CAC28-D35B-4FC7-92EB-2E5EB72F8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E8B3F2-B1EE-4E19-89BD-F2A377517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0D39BE-1774-44D6-A5BC-01C69AFCB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9C3F040-64AB-480E-B155-3F19F9217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3FFA73-CBD7-43DD-90C4-483FB0A25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25F50CB-7BDD-4CFE-9156-563C9462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63AA-999D-48F6-9731-08B226C717F9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8AC0501-6393-4C0E-97F4-7AE306B2A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160B669-F363-4373-9564-A743CF4C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330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A2B840-C78C-4188-91A1-EBF7353F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2B4FAE6-D7B2-42B0-A0E2-CDBC92648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C098-C256-4C66-A54C-4391C04F4E29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63FBAB7-551C-4560-B26F-F83D793B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BC02F0-866C-4B06-9926-C588922F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589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16436F-76E4-4EB7-8C4C-4D4077141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0084-E21A-4DEC-9136-EE9E64D78BDC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B5F9E9-C191-4725-95D8-D8A9BE6E0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4E5B9C-A955-4CAE-8063-BF586298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0089" y="6492875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146D64B-CE35-4CB1-99F3-8D83A5281A5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741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2B5611-5450-482A-AD1F-9D961B9A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B5A0CC-6653-4AA5-BFE4-D22000394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1AF32F-A447-415F-A3E9-892E0CA4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CB65AE-9288-443E-8E41-E41AB5369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B926-57FD-4A17-A571-8FBB96C1D875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80F62B-9082-4BEF-96E0-34BF5419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DC5B36-BCEC-4C1A-A304-E35F942F9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11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F040C1-0B0F-4964-848B-097E0843F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3BF2DD1-9D0E-40D0-864E-0A86348308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71163D-EA41-460C-A41E-13F5908BB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6E869E-4406-4ED6-84C1-4B181FF6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71CF9-BD9F-42FD-A78B-6705207634D8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D88575-2919-47A2-BC86-60D3167B3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AFE08F-C4BC-4E25-B2D4-1BF3E3A2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21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A53CD35-071D-4927-850B-67952E5E8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0AB9B2-7DBF-455D-9028-58A3B8829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B3F188-3219-4CF1-B65F-34D910948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5A557-E252-4718-9CC6-4C88518CCF5D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70B044-F567-4DAB-96ED-75AC16528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40B138-152C-468C-A819-34A7DD57AA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6D64B-CE35-4CB1-99F3-8D83A5281A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48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63488" y="2436448"/>
            <a:ext cx="6096041" cy="1015632"/>
          </a:xfrm>
        </p:spPr>
        <p:txBody>
          <a:bodyPr/>
          <a:lstStyle/>
          <a:p>
            <a:r>
              <a:rPr lang="en-US" altLang="zh-CN" sz="6000" dirty="0">
                <a:solidFill>
                  <a:schemeClr val="bg1"/>
                </a:solidFill>
              </a:rPr>
              <a:t>Weekly Report</a:t>
            </a:r>
            <a:endParaRPr lang="zh-CN" altLang="en-US" sz="6000" dirty="0">
              <a:solidFill>
                <a:schemeClr val="bg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BF6486A-AB58-F418-B7B1-F989862BC0B6}"/>
              </a:ext>
            </a:extLst>
          </p:cNvPr>
          <p:cNvSpPr txBox="1"/>
          <p:nvPr/>
        </p:nvSpPr>
        <p:spPr>
          <a:xfrm>
            <a:off x="2698595" y="488356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Minghao</a:t>
            </a:r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Li                    2025.11.18</a:t>
            </a:r>
            <a:endParaRPr lang="zh-CN" altLang="en-US" sz="1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40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057DDD4-DAAA-43AA-BC25-3F337BD4ACC0}"/>
                  </a:ext>
                </a:extLst>
              </p:cNvPr>
              <p:cNvSpPr/>
              <p:nvPr/>
            </p:nvSpPr>
            <p:spPr>
              <a:xfrm>
                <a:off x="-1" y="-3177"/>
                <a:ext cx="9144000" cy="680509"/>
              </a:xfrm>
              <a:prstGeom prst="rect">
                <a:avLst/>
              </a:prstGeom>
              <a:solidFill>
                <a:srgbClr val="831E6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3200" i="1">
                          <a:ln w="0"/>
                          <a:latin typeface="Cambria Math" panose="02040503050406030204" pitchFamily="18" charset="0"/>
                        </a:rPr>
                        <m:t>𝝍</m:t>
                      </m:r>
                      <m:d>
                        <m:dPr>
                          <m:ctrlPr>
                            <a:rPr lang="en-US" altLang="zh-CN" sz="3200" i="1">
                              <a:ln w="0"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200" i="1">
                              <a:ln w="0"/>
                              <a:latin typeface="Cambria Math" panose="02040503050406030204" pitchFamily="18" charset="0"/>
                            </a:rPr>
                            <m:t>𝟑𝟔𝟖𝟔</m:t>
                          </m:r>
                        </m:e>
                      </m:d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</m:t>
                      </m:r>
                      <m:sSup>
                        <m:sSupPr>
                          <m:ctrlPr>
                            <a:rPr lang="en-US" altLang="zh-CN" sz="3200" i="1">
                              <a:ln w="0"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200" i="1">
                              <a:ln w="0"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sz="3200" i="1">
                              <a:ln w="0"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acc>
                        <m:accPr>
                          <m:chr m:val="̅"/>
                          <m:ctrlPr>
                            <a:rPr lang="en-US" altLang="zh-CN" sz="3200" i="1">
                              <a:ln w="0"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CN" altLang="en-US" sz="3200" i="1">
                              <a:ln w="0"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𝚲</m:t>
                          </m:r>
                        </m:e>
                      </m:acc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altLang="zh-CN" sz="3200" i="1">
                          <a:ln w="0"/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057DDD4-DAAA-43AA-BC25-3F337BD4AC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-3177"/>
                <a:ext cx="9144000" cy="680509"/>
              </a:xfrm>
              <a:prstGeom prst="rect">
                <a:avLst/>
              </a:prstGeom>
              <a:blipFill>
                <a:blip r:embed="rId3"/>
                <a:stretch>
                  <a:fillRect b="-127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5BDBA64-1FB6-4BCD-BE95-399DD7258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6D64B-CE35-4CB1-99F3-8D83A5281A5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50CB9B1-DB16-7538-1C95-4E38400BFD1D}"/>
              </a:ext>
            </a:extLst>
          </p:cNvPr>
          <p:cNvSpPr txBox="1"/>
          <p:nvPr/>
        </p:nvSpPr>
        <p:spPr>
          <a:xfrm>
            <a:off x="657922" y="51072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383BAF7-6B30-EB85-0323-36B0BA552641}"/>
              </a:ext>
            </a:extLst>
          </p:cNvPr>
          <p:cNvSpPr txBox="1"/>
          <p:nvPr/>
        </p:nvSpPr>
        <p:spPr>
          <a:xfrm>
            <a:off x="984462" y="1953887"/>
            <a:ext cx="76911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</a:rPr>
              <a:t>1. </a:t>
            </a:r>
            <a:r>
              <a:rPr lang="zh-CN" altLang="en-US" sz="2000" dirty="0">
                <a:latin typeface="Cambria Math" panose="02040503050406030204" pitchFamily="18" charset="0"/>
              </a:rPr>
              <a:t>Finished Prof. Zhao's question reply and updated the memo.</a:t>
            </a:r>
            <a:endParaRPr lang="en-US" altLang="zh-CN" sz="2000" dirty="0">
              <a:latin typeface="Cambria Math" panose="02040503050406030204" pitchFamily="18" charset="0"/>
            </a:endParaRPr>
          </a:p>
          <a:p>
            <a:pPr marL="457200" indent="-457200">
              <a:buAutoNum type="arabicPeriod"/>
            </a:pPr>
            <a:endParaRPr lang="zh-CN" altLang="en-US" sz="2000" dirty="0">
              <a:latin typeface="Cambria Math" panose="02040503050406030204" pitchFamily="18" charset="0"/>
            </a:endParaRPr>
          </a:p>
          <a:p>
            <a:r>
              <a:rPr lang="zh-CN" altLang="en-US" sz="2000" dirty="0">
                <a:latin typeface="Cambria Math" panose="02040503050406030204" pitchFamily="18" charset="0"/>
              </a:rPr>
              <a:t>2. Read theoretical articles and write the draft.</a:t>
            </a:r>
            <a:endParaRPr lang="en-US" altLang="zh-CN" sz="2000" dirty="0">
              <a:latin typeface="Cambria Math" panose="02040503050406030204" pitchFamily="18" charset="0"/>
            </a:endParaRPr>
          </a:p>
          <a:p>
            <a:endParaRPr lang="zh-CN" altLang="en-US" sz="2000" dirty="0">
              <a:latin typeface="Cambria Math" panose="02040503050406030204" pitchFamily="18" charset="0"/>
            </a:endParaRPr>
          </a:p>
          <a:p>
            <a:r>
              <a:rPr lang="zh-CN" altLang="en-US" sz="2000" dirty="0">
                <a:latin typeface="Cambria Math" panose="02040503050406030204" pitchFamily="18" charset="0"/>
              </a:rPr>
              <a:t>3. Engaged in the BESIII shift.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DC8BF97-1EA5-EB7A-558F-DD0DFC6834D1}"/>
              </a:ext>
            </a:extLst>
          </p:cNvPr>
          <p:cNvSpPr txBox="1"/>
          <p:nvPr/>
        </p:nvSpPr>
        <p:spPr>
          <a:xfrm>
            <a:off x="429323" y="1281719"/>
            <a:ext cx="45831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Current working:</a:t>
            </a:r>
            <a:r>
              <a:rPr lang="zh-CN" altLang="zh-CN" sz="2000" dirty="0">
                <a:effectLst/>
                <a:latin typeface="Cambria Math" panose="02040503050406030204" pitchFamily="18" charset="0"/>
              </a:rPr>
              <a:t> 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688BAD-66C1-573B-3896-16B1B4A1E41D}"/>
              </a:ext>
            </a:extLst>
          </p:cNvPr>
          <p:cNvSpPr txBox="1"/>
          <p:nvPr/>
        </p:nvSpPr>
        <p:spPr>
          <a:xfrm>
            <a:off x="984462" y="4861658"/>
            <a:ext cx="75016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kern="1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1. Continue to write the draft.</a:t>
            </a:r>
          </a:p>
          <a:p>
            <a:pPr algn="just"/>
            <a:endParaRPr lang="zh-CN" altLang="zh-CN" sz="2000" kern="100" dirty="0">
              <a:effectLst/>
              <a:latin typeface="Cambria Math" panose="020405030504060302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sz="2000" kern="1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2. Discuss with Prof. Guo and carry out research on new physics.</a:t>
            </a:r>
            <a:endParaRPr lang="zh-CN" altLang="zh-CN" sz="2000" kern="100" dirty="0">
              <a:effectLst/>
              <a:latin typeface="Cambria Math" panose="020405030504060302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4EFE095-1E15-E28B-0F19-10EA49BAC552}"/>
              </a:ext>
            </a:extLst>
          </p:cNvPr>
          <p:cNvSpPr txBox="1"/>
          <p:nvPr/>
        </p:nvSpPr>
        <p:spPr>
          <a:xfrm>
            <a:off x="429323" y="4102762"/>
            <a:ext cx="45831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kern="1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Next planning:</a:t>
            </a:r>
            <a:endParaRPr lang="zh-CN" altLang="zh-CN" sz="2000" kern="100" dirty="0">
              <a:effectLst/>
              <a:latin typeface="Cambria Math" panose="020405030504060302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715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19268</TotalTime>
  <Words>79</Words>
  <Application>Microsoft Macintosh PowerPoint</Application>
  <PresentationFormat>全屏显示(4:3)</PresentationFormat>
  <Paragraphs>16</Paragraphs>
  <Slides>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等线</vt:lpstr>
      <vt:lpstr>等线 Light</vt:lpstr>
      <vt:lpstr>Microsoft YaHei</vt:lpstr>
      <vt:lpstr>Arial</vt:lpstr>
      <vt:lpstr>Cambria Math</vt:lpstr>
      <vt:lpstr>Times New Roman</vt:lpstr>
      <vt:lpstr>Office 主题​​</vt:lpstr>
      <vt:lpstr>Weekly Report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 for BNV/LNV decay D0  pe</dc:title>
  <dc:creator>Administrator</dc:creator>
  <cp:lastModifiedBy>明浩 李</cp:lastModifiedBy>
  <cp:revision>1592</cp:revision>
  <dcterms:created xsi:type="dcterms:W3CDTF">2019-09-27T12:30:10Z</dcterms:created>
  <dcterms:modified xsi:type="dcterms:W3CDTF">2025-11-18T11:06:51Z</dcterms:modified>
</cp:coreProperties>
</file>