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1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28.png"/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image" Target="../media/image25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image" Target="../media/image2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3.png"/><Relationship Id="rId1" Type="http://schemas.openxmlformats.org/officeDocument/2006/relationships/image" Target="../media/image3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2.png"/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4.png"/><Relationship Id="rId2" Type="http://schemas.openxmlformats.org/officeDocument/2006/relationships/image" Target="../media/image12.png"/><Relationship Id="rId1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7.png"/><Relationship Id="rId3" Type="http://schemas.openxmlformats.org/officeDocument/2006/relationships/image" Target="../media/image13.png"/><Relationship Id="rId2" Type="http://schemas.openxmlformats.org/officeDocument/2006/relationships/image" Target="../media/image16.png"/><Relationship Id="rId1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9.png"/><Relationship Id="rId1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en-US" altLang="zh-CN"/>
              <a:t>Holographic energy correlators for confining theories</a:t>
            </a:r>
            <a:endParaRPr lang="en-US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4459605"/>
            <a:ext cx="8625205" cy="1655445"/>
          </a:xfrm>
        </p:spPr>
        <p:txBody>
          <a:bodyPr/>
          <a:p>
            <a:pPr algn="r"/>
            <a:r>
              <a:rPr lang="en-US" altLang="zh-CN"/>
              <a:t>2025.11.20</a:t>
            </a:r>
            <a:endParaRPr lang="en-US" altLang="zh-CN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>
                <a:sym typeface="+mn-ea"/>
              </a:rPr>
              <a:t>Holography for conformal colliders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zh-CN"/>
              <a:t>Compute the holographic action and expand at leading order in the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   shockwaves to extract correlation functions</a:t>
            </a:r>
            <a:endParaRPr lang="en-US" altLang="zh-CN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44955" y="3030855"/>
            <a:ext cx="9101455" cy="79565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4955" y="3879850"/>
            <a:ext cx="8425180" cy="124333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6020" y="5529580"/>
            <a:ext cx="4919980" cy="61468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35495" y="5529580"/>
            <a:ext cx="995680" cy="567055"/>
          </a:xfrm>
          <a:prstGeom prst="rect">
            <a:avLst/>
          </a:prstGeom>
        </p:spPr>
      </p:pic>
      <p:sp>
        <p:nvSpPr>
          <p:cNvPr id="8" name="右箭头 7"/>
          <p:cNvSpPr/>
          <p:nvPr/>
        </p:nvSpPr>
        <p:spPr>
          <a:xfrm>
            <a:off x="6324600" y="5727700"/>
            <a:ext cx="513080" cy="218440"/>
          </a:xfrm>
          <a:prstGeom prst="right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98180" y="5615305"/>
            <a:ext cx="1129030" cy="395605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9671050" y="5532120"/>
            <a:ext cx="161861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spherically symmetric</a:t>
            </a:r>
            <a:endParaRPr lang="en-US" altLang="zh-CN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Energy correlators with an IR brane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zh-CN"/>
              <a:t>Present calculation of energy correlators</a:t>
            </a:r>
            <a:endParaRPr lang="en-US" altLang="zh-CN"/>
          </a:p>
          <a:p>
            <a:r>
              <a:rPr lang="en-US" altLang="zh-CN"/>
              <a:t>The metric and equation of shockwave take the same form but with additional boundary </a:t>
            </a:r>
            <a:r>
              <a:rPr lang="en-US" altLang="zh-CN"/>
              <a:t>condition</a:t>
            </a:r>
            <a:endParaRPr lang="en-US" altLang="zh-CN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61895" y="3228975"/>
            <a:ext cx="2301875" cy="69469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0925" y="3799840"/>
            <a:ext cx="6701155" cy="890905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52080" y="4035425"/>
            <a:ext cx="1951990" cy="42037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6970" y="4943475"/>
            <a:ext cx="8482330" cy="76708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>
                <a:sym typeface="+mn-ea"/>
              </a:rPr>
              <a:t>Energy correlators with an IR brane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zh-CN"/>
              <a:t>1. The wavefunction for the source:</a:t>
            </a:r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r>
              <a:rPr lang="en-US" altLang="zh-CN"/>
              <a:t>2. It is essential to be careful about the relative order of the x</a:t>
            </a:r>
            <a:r>
              <a:rPr lang="en-US" altLang="zh-CN" baseline="30000"/>
              <a:t>+</a:t>
            </a:r>
            <a:r>
              <a:rPr lang="en-US" altLang="en-US"/>
              <a:t>→</a:t>
            </a:r>
            <a:r>
              <a:rPr lang="en-US" altLang="zh-CN"/>
              <a:t> 0 limit and the integration.</a:t>
            </a:r>
            <a:r>
              <a:rPr lang="zh-CN" altLang="en-US"/>
              <a:t>（</a:t>
            </a:r>
            <a:r>
              <a:rPr lang="en-US" altLang="zh-CN"/>
              <a:t>T</a:t>
            </a:r>
            <a:r>
              <a:rPr lang="en-US" altLang="zh-CN"/>
              <a:t>he theory has a mass gap, energy flows to future timelike infinity</a:t>
            </a:r>
            <a:r>
              <a:rPr lang="zh-CN" altLang="en-US"/>
              <a:t>）</a:t>
            </a:r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1625" y="2478405"/>
            <a:ext cx="4796155" cy="63373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6443980" y="2520950"/>
            <a:ext cx="32842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/>
              <a:t>only for large q</a:t>
            </a:r>
            <a:endParaRPr lang="en-US" altLang="zh-CN" sz="240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92490" y="2585720"/>
            <a:ext cx="1395730" cy="39560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1045" y="4686300"/>
            <a:ext cx="7777480" cy="149098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>
                <a:sym typeface="+mn-ea"/>
              </a:rPr>
              <a:t>Energy correlators with an IR brane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zh-CN"/>
              <a:t> </a:t>
            </a:r>
            <a:endParaRPr lang="en-US" altLang="zh-CN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07770" y="1691005"/>
            <a:ext cx="6805930" cy="146240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2030" y="3153410"/>
            <a:ext cx="4881245" cy="331914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6230620" y="3316605"/>
            <a:ext cx="4982845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/>
              <a:t>For r ≪ z</a:t>
            </a:r>
            <a:r>
              <a:rPr lang="en-US" altLang="zh-CN" baseline="-25000"/>
              <a:t>IR</a:t>
            </a:r>
            <a:r>
              <a:rPr lang="en-US" altLang="zh-CN"/>
              <a:t> we probe energies higher than the confinement scale, so the two-point correlator is constant, characteristic of a strongly-coupled CFT.</a:t>
            </a:r>
            <a:endParaRPr lang="en-US" altLang="zh-CN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/>
              <a:t>The correlator falls off for r ≫ z</a:t>
            </a:r>
            <a:r>
              <a:rPr lang="en-US" altLang="zh-CN" baseline="-25000"/>
              <a:t>IR</a:t>
            </a:r>
            <a:r>
              <a:rPr lang="en-US" altLang="zh-CN"/>
              <a:t> exponentially. </a:t>
            </a:r>
            <a:endParaRPr lang="en-US" altLang="zh-CN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>
                <a:sym typeface="+mn-ea"/>
              </a:rPr>
              <a:t>Dis</a:t>
            </a:r>
            <a:r>
              <a:rPr lang="en-US" altLang="zh-CN">
                <a:sym typeface="+mn-ea"/>
              </a:rPr>
              <a:t>cuss</a:t>
            </a:r>
            <a:endParaRPr lang="en-US" altLang="zh-CN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r>
              <a:rPr lang="en-US" altLang="zh-CN"/>
              <a:t>1. Revealed a transition between the constant correlator of a strongly-coupled CFT at high energy scales to an exponential falloff below the confinement scale.</a:t>
            </a:r>
            <a:endParaRPr lang="en-US" altLang="zh-CN"/>
          </a:p>
          <a:p>
            <a:endParaRPr lang="en-US" altLang="zh-CN"/>
          </a:p>
          <a:p>
            <a:r>
              <a:rPr lang="en-US" altLang="zh-CN"/>
              <a:t>2. The short-distance behavior of correlator is approximately constant. In QCD, on the other hand, one observes a running characteristic of asymptotically free quarks.</a:t>
            </a:r>
            <a:endParaRPr lang="en-US" altLang="zh-CN"/>
          </a:p>
          <a:p>
            <a:endParaRPr lang="en-US" altLang="zh-CN"/>
          </a:p>
          <a:p>
            <a:r>
              <a:rPr lang="en-US" altLang="zh-CN"/>
              <a:t>3.The exponential decay at large distances is not awared in QCD energy correlators.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zh-CN"/>
              <a:t> </a:t>
            </a:r>
            <a:endParaRPr lang="en-US" altLang="zh-CN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38200" y="1308735"/>
            <a:ext cx="10082530" cy="343408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0310" y="4972050"/>
            <a:ext cx="3367405" cy="52895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>
                <a:sym typeface="+mn-ea"/>
              </a:rPr>
              <a:t>Introduction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zh-CN"/>
              <a:t>Measure the energy deposited in a calorimeter placed very far away from the interaction point in a collider experiment</a:t>
            </a:r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r>
              <a:rPr lang="en-US" altLang="zh-CN"/>
              <a:t>Correlation functions of 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   the energy flow operators</a:t>
            </a:r>
            <a:endParaRPr lang="en-US" altLang="zh-CN"/>
          </a:p>
        </p:txBody>
      </p:sp>
      <p:pic>
        <p:nvPicPr>
          <p:cNvPr id="6" name="内容占位符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94815" y="2772410"/>
            <a:ext cx="3562985" cy="78930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7935" y="4992370"/>
            <a:ext cx="4100195" cy="75184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8510" y="2814320"/>
            <a:ext cx="5294630" cy="313563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Introduction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651635"/>
            <a:ext cx="10515600" cy="4351338"/>
          </a:xfrm>
        </p:spPr>
        <p:txBody>
          <a:bodyPr>
            <a:normAutofit/>
          </a:bodyPr>
          <a:p>
            <a:r>
              <a:rPr lang="en-US" altLang="zh-CN"/>
              <a:t>The degree of angular separation between the two energy flow operators corresponds to the transverse momentum.</a:t>
            </a:r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r>
              <a:rPr lang="en-US" altLang="zh-CN"/>
              <a:t>The two-point correlator in particular provides a very clean view of the confinement transition.</a:t>
            </a:r>
            <a:endParaRPr lang="en-US" altLang="zh-CN"/>
          </a:p>
        </p:txBody>
      </p:sp>
      <p:sp>
        <p:nvSpPr>
          <p:cNvPr id="4" name="文本框 3"/>
          <p:cNvSpPr txBox="1"/>
          <p:nvPr/>
        </p:nvSpPr>
        <p:spPr>
          <a:xfrm>
            <a:off x="1598295" y="2686685"/>
            <a:ext cx="8018780" cy="172720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2400">
                <a:sym typeface="+mn-ea"/>
              </a:rPr>
              <a:t>small angular</a:t>
            </a:r>
            <a:r>
              <a:rPr lang="en-US" altLang="zh-CN" sz="2400">
                <a:sym typeface="+mn-ea"/>
              </a:rPr>
              <a:t> </a:t>
            </a:r>
            <a:r>
              <a:rPr lang="en-US" altLang="en-US" sz="2400">
                <a:sym typeface="+mn-ea"/>
              </a:rPr>
              <a:t>↔  </a:t>
            </a:r>
            <a:r>
              <a:rPr lang="en-US" altLang="zh-CN" sz="2400">
                <a:sym typeface="+mn-ea"/>
              </a:rPr>
              <a:t>low-energy, scaling as a power law        characteristic of free hadrons</a:t>
            </a:r>
            <a:r>
              <a:rPr lang="en-US" altLang="zh-CN" sz="2400">
                <a:sym typeface="+mn-ea"/>
              </a:rPr>
              <a:t> </a:t>
            </a:r>
            <a:endParaRPr lang="en-US" altLang="zh-CN" sz="2400">
              <a:sym typeface="+mn-ea"/>
            </a:endParaRPr>
          </a:p>
          <a:p>
            <a:endParaRPr lang="en-US" altLang="zh-CN" sz="2400">
              <a:sym typeface="+mn-ea"/>
            </a:endParaRPr>
          </a:p>
          <a:p>
            <a:r>
              <a:rPr lang="en-US" altLang="zh-CN" sz="2400">
                <a:sym typeface="+mn-ea"/>
              </a:rPr>
              <a:t>larger</a:t>
            </a:r>
            <a:r>
              <a:rPr lang="en-US" altLang="zh-CN" sz="2400">
                <a:sym typeface="+mn-ea"/>
              </a:rPr>
              <a:t> angular</a:t>
            </a:r>
            <a:r>
              <a:rPr lang="en-US" altLang="en-US" sz="2400">
                <a:sym typeface="+mn-ea"/>
              </a:rPr>
              <a:t>↔ high-energy, </a:t>
            </a:r>
            <a:r>
              <a:rPr lang="en-US" altLang="zh-CN" sz="2400">
                <a:sym typeface="+mn-ea"/>
              </a:rPr>
              <a:t>nearly constant,with a logarithmic running corresponding to asymptotically free quarks</a:t>
            </a:r>
            <a:r>
              <a:rPr lang="en-US" altLang="zh-CN" sz="2400"/>
              <a:t> </a:t>
            </a:r>
            <a:endParaRPr lang="en-US" altLang="zh-CN" sz="2400">
              <a:sym typeface="+mn-e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Holography for conformal colliders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US" altLang="zh-CN"/>
          </a:p>
          <a:p>
            <a:endParaRPr lang="en-US" altLang="zh-CN"/>
          </a:p>
          <a:p>
            <a:r>
              <a:rPr lang="en-US" altLang="zh-CN"/>
              <a:t>we should take the large r limit while holding t − r constant and sending t + r </a:t>
            </a:r>
            <a:r>
              <a:rPr lang="en-US" altLang="en-US"/>
              <a:t>→</a:t>
            </a:r>
            <a:r>
              <a:rPr lang="en-US" altLang="zh-CN"/>
              <a:t> ∞</a:t>
            </a:r>
            <a:endParaRPr lang="en-US" altLang="zh-CN"/>
          </a:p>
          <a:p>
            <a:r>
              <a:rPr lang="en-US" altLang="zh-CN"/>
              <a:t>It is useful to express the energy flow operators in terms of lightcone coordinates</a:t>
            </a:r>
            <a:endParaRPr lang="en-US" altLang="zh-CN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79270" y="4763135"/>
            <a:ext cx="5253355" cy="36703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9270" y="5186680"/>
            <a:ext cx="5100955" cy="78613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3790" y="1958340"/>
            <a:ext cx="4386580" cy="614680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5952490" y="1993265"/>
            <a:ext cx="37503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/>
              <a:t>massless excitations in CFT</a:t>
            </a:r>
            <a:endParaRPr lang="en-US" altLang="zh-CN" sz="2400"/>
          </a:p>
        </p:txBody>
      </p:sp>
      <p:sp>
        <p:nvSpPr>
          <p:cNvPr id="9" name="文本框 8"/>
          <p:cNvSpPr txBox="1"/>
          <p:nvPr/>
        </p:nvSpPr>
        <p:spPr>
          <a:xfrm>
            <a:off x="7122795" y="5349240"/>
            <a:ext cx="17989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/>
              <a:t>x</a:t>
            </a:r>
            <a:r>
              <a:rPr lang="en-US" altLang="zh-CN" sz="2400" baseline="30000"/>
              <a:t>⊥</a:t>
            </a:r>
            <a:r>
              <a:rPr lang="en-US" altLang="zh-CN" sz="2400"/>
              <a:t>=x</a:t>
            </a:r>
            <a:r>
              <a:rPr lang="en-US" altLang="zh-CN" sz="2400" baseline="30000"/>
              <a:t>1,2</a:t>
            </a:r>
            <a:endParaRPr lang="en-US" altLang="zh-CN" sz="2400" baseline="30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>
                <a:sym typeface="+mn-ea"/>
              </a:rPr>
              <a:t>Holography for conformal colliders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p>
            <a:r>
              <a:rPr lang="en-US" altLang="zh-CN"/>
              <a:t>Perform a conformal transformation to avoids deal</a:t>
            </a:r>
            <a:r>
              <a:rPr lang="en-US" altLang="zh-CN"/>
              <a:t>ing with the large r limit</a:t>
            </a:r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r>
              <a:rPr lang="en-US" altLang="zh-CN"/>
              <a:t>I</a:t>
            </a:r>
            <a:r>
              <a:rPr lang="en-US" altLang="zh-CN"/>
              <a:t>t maps the celestial sphere to the (x1, x2) plane at x</a:t>
            </a:r>
            <a:r>
              <a:rPr lang="en-US" altLang="zh-CN" baseline="30000"/>
              <a:t>+</a:t>
            </a:r>
            <a:r>
              <a:rPr lang="en-US" altLang="zh-CN"/>
              <a:t> = 0.</a:t>
            </a:r>
            <a:endParaRPr lang="en-US" altLang="zh-CN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26005" y="2552700"/>
            <a:ext cx="5110480" cy="66230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98740" y="2671445"/>
            <a:ext cx="2024380" cy="42418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8615" y="3985895"/>
            <a:ext cx="6072505" cy="69088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2365" y="4958080"/>
            <a:ext cx="5634355" cy="80518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>
                <a:sym typeface="+mn-ea"/>
              </a:rPr>
              <a:t>Holography for conformal colliders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r>
              <a:rPr lang="en-US" altLang="zh-CN"/>
              <a:t>To study energy correlators, we consider perturbing the CFT action by</a:t>
            </a:r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r>
              <a:rPr lang="en-US" altLang="zh-CN"/>
              <a:t>This effectively inserts the exponentiation of the energy flow operator, in the CFT path integral</a:t>
            </a:r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r>
              <a:rPr lang="en-US" altLang="zh-CN"/>
              <a:t>One can then take derivatives of the path integral with respect to </a:t>
            </a:r>
            <a:r>
              <a:rPr lang="en-US" altLang="en-US"/>
              <a:t>ϵ</a:t>
            </a:r>
            <a:r>
              <a:rPr lang="en-US" altLang="zh-CN"/>
              <a:t>1,2 to compute correlation functions.</a:t>
            </a:r>
            <a:endParaRPr lang="en-US" altLang="zh-CN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35480" y="2370455"/>
            <a:ext cx="8320405" cy="77660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2910" y="4070350"/>
            <a:ext cx="5634355" cy="80518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1140" y="4159885"/>
            <a:ext cx="2098675" cy="68199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zh-CN"/>
              <a:t>In the dual theory, the insertion of T</a:t>
            </a:r>
            <a:r>
              <a:rPr lang="en-US" altLang="zh-CN" baseline="-25000"/>
              <a:t>−−</a:t>
            </a:r>
            <a:r>
              <a:rPr lang="en-US" altLang="zh-CN"/>
              <a:t> acts as a source for the ++ component of the graviton.</a:t>
            </a:r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r>
              <a:rPr lang="en-US" altLang="zh-CN"/>
              <a:t>Boundary condition:</a:t>
            </a:r>
            <a:endParaRPr lang="en-US" altLang="zh-CN"/>
          </a:p>
          <a:p>
            <a:endParaRPr lang="en-US" altLang="zh-CN"/>
          </a:p>
          <a:p>
            <a:r>
              <a:rPr lang="en-US" altLang="zh-CN"/>
              <a:t>The full Einstein equations:                                                 linear</a:t>
            </a:r>
            <a:endParaRPr lang="en-US" altLang="zh-CN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08325" y="3429000"/>
            <a:ext cx="5015230" cy="70040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>
                <a:sym typeface="+mn-ea"/>
              </a:rPr>
              <a:t>Holography for conformal colliders</a:t>
            </a:r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4035" y="4274820"/>
            <a:ext cx="1948180" cy="44323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5625" y="2652395"/>
            <a:ext cx="8320405" cy="77660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93360" y="5084445"/>
            <a:ext cx="3386455" cy="87185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>
                <a:sym typeface="+mn-ea"/>
              </a:rPr>
              <a:t>Holography for conformal colliders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608455"/>
            <a:ext cx="10515600" cy="4568825"/>
          </a:xfrm>
        </p:spPr>
        <p:txBody>
          <a:bodyPr/>
          <a:p>
            <a:r>
              <a:rPr lang="en-US" altLang="zh-CN"/>
              <a:t>Computing correlators in AdS/CFT</a:t>
            </a:r>
            <a:endParaRPr lang="en-US" altLang="zh-CN"/>
          </a:p>
          <a:p>
            <a:r>
              <a:rPr lang="en-US" altLang="zh-CN"/>
              <a:t>Consider a scalar perturbation which correspond to exciting a bulk scalar field </a:t>
            </a:r>
            <a:r>
              <a:rPr lang="en-US" altLang="en-US"/>
              <a:t>ϕ</a:t>
            </a:r>
            <a:r>
              <a:rPr lang="en-US" altLang="zh-CN"/>
              <a:t> on the AdS side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                EoM:</a:t>
            </a:r>
            <a:endParaRPr lang="en-US" altLang="zh-CN"/>
          </a:p>
          <a:p>
            <a:endParaRPr lang="en-US" altLang="zh-CN"/>
          </a:p>
          <a:p>
            <a:r>
              <a:rPr lang="en-US" altLang="zh-CN"/>
              <a:t>Integrating across the delta function, we can calculate the discontinuity:</a:t>
            </a:r>
            <a:endParaRPr lang="en-US" altLang="zh-CN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28340" y="2993390"/>
            <a:ext cx="6986905" cy="53848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0270" y="4977130"/>
            <a:ext cx="7320280" cy="70993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3108</Words>
  <Application>WPS 演示</Application>
  <PresentationFormat>宽屏</PresentationFormat>
  <Paragraphs>109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1" baseType="lpstr">
      <vt:lpstr>Arial</vt:lpstr>
      <vt:lpstr>宋体</vt:lpstr>
      <vt:lpstr>Wingdings</vt:lpstr>
      <vt:lpstr>Calibri</vt:lpstr>
      <vt:lpstr>微软雅黑</vt:lpstr>
      <vt:lpstr>Arial Unicode MS</vt:lpstr>
      <vt:lpstr>WPS</vt:lpstr>
      <vt:lpstr>Holographic energy correlators for confining theories</vt:lpstr>
      <vt:lpstr>PowerPoint 演示文稿</vt:lpstr>
      <vt:lpstr>Introduction</vt:lpstr>
      <vt:lpstr>Introduction</vt:lpstr>
      <vt:lpstr>Holography for conformal colliders</vt:lpstr>
      <vt:lpstr>Holography for conformal colliders</vt:lpstr>
      <vt:lpstr>Holography for conformal colliders</vt:lpstr>
      <vt:lpstr>Holography for conformal colliders</vt:lpstr>
      <vt:lpstr>Holography for conformal colliders</vt:lpstr>
      <vt:lpstr>Holography for conformal colliders</vt:lpstr>
      <vt:lpstr>Energy correlators with an IR brane</vt:lpstr>
      <vt:lpstr>Energy correlators with an IR brane</vt:lpstr>
      <vt:lpstr>Energy correlators with an IR brane</vt:lpstr>
      <vt:lpstr>Discuss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WPS_1700451824</cp:lastModifiedBy>
  <cp:revision>14</cp:revision>
  <dcterms:created xsi:type="dcterms:W3CDTF">2023-08-09T12:44:00Z</dcterms:created>
  <dcterms:modified xsi:type="dcterms:W3CDTF">2025-11-20T05:27:01Z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2052-12.1.0.21915</vt:lpwstr>
  </property>
  <property fmtid="{D5CDD505-2E9C-101B-9397-08002B2CF9AE}" pid="3" name="ICV">
    <vt:lpwstr>AF075CA5901E405BB28469FFE86A1CFE_12</vt:lpwstr>
  </property>
</Properties>
</file>