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90"/>
    <p:restoredTop sz="91701" autoAdjust="0"/>
  </p:normalViewPr>
  <p:slideViewPr>
    <p:cSldViewPr snapToGrid="0">
      <p:cViewPr varScale="1">
        <p:scale>
          <a:sx n="117" d="100"/>
          <a:sy n="117" d="100"/>
        </p:scale>
        <p:origin x="12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E9EB4-A93F-4402-AEED-02A4D618D6A5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CDA9E-597B-4DDA-A1FE-D33C628C02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91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CA6C38-8490-4F15-B581-B110EC3EA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62B1BF7-EE51-40FB-B6A5-D23F5E56E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025B8F-4129-4FE5-A6A0-547BBCCEB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F84F-F211-494A-9184-981423B37DFB}" type="datetime1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919E23-5BA0-4EB9-90FF-EDCAC5C6E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DAF2B9-B940-46DB-A6BC-3B5F772F5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36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6F6D33-F71F-4462-BA18-13EBCC18A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F99CB50-8981-497C-A408-D91CF248F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205C36-0C8E-41D5-8264-B085C56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7BB4-9EDF-4B65-A323-7C0A519C97E3}" type="datetime1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2BCA64-899B-4731-A519-A901FA5A1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2EFE75-85F8-4DF9-ADD2-C5EFDB414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86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2C5C2A5-8662-47CB-81B8-57B06A6354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DF0CD27-055E-4993-B6F0-C674A8FEB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A3D8FF-6FA8-4815-B0E1-746FDF90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AA31-B818-4EB5-B2D9-BCB8B912D77F}" type="datetime1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2DAB9F-AA51-41FB-BA03-411D948AD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ECD1C1-BE7B-44C1-B807-C9D4394F5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45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6B4336-F33D-4557-A904-501F5B4C8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C9B272-FAA7-4DCA-A0D5-79A077DDB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270E2C-5974-4AE5-8CD7-C04834DFF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1DA5FC-7C0F-4AB1-820D-00BAFEFA2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DF9734-BEB9-45EB-BEE2-E51CB6AC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07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B61E88-4F7F-4106-A49D-4D8FF040C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EBCCC-730D-4950-AC98-24F672444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FBAE6A-316B-4229-A32D-4F0DBB096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11ED-7CC7-4D7C-910A-34865B3E6614}" type="datetime1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A2327C-0DB3-4607-9DB7-7DEA48A39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FEFF27-42E7-40FC-988C-365F94824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28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01F345-EA0C-482D-8198-613DF5195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64472A-2E43-429C-BF9C-EF22CD06F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F9F3E89-4424-48E8-AB5D-09B9EF06C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5D6A341-CB01-4F34-B15A-FB9509863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490D-F30D-4D02-B19A-F842A033C5DE}" type="datetime1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D355462-8E65-40D0-979A-F5D04FE3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CF4A59F-7F8B-49BF-A998-40535D887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85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46572B-E668-40E5-B596-BF79DB013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0D89688-76B9-4BE1-ADD7-A28B1408E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E6D2005-B772-40F6-8715-3600EA78F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0E731E3-6213-412E-B6CB-DB2579362B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4ADCA9-13B4-4637-BEC5-A170E6ADB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A0DE54E-1240-4363-A463-9B3C18EF3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47EF-9D75-402A-AEA7-62166370657E}" type="datetime1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176D9E3-9FEE-46C6-9AF3-680F20FB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EEDF2A6-FCED-4B2C-8C24-18733E8ED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27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47C641-4C34-411D-B0A3-CE1C89B68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265FBCE-FE18-405E-B1D2-D60F4A683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5435-8228-4BCB-93C5-004629E178D1}" type="datetime1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97EB9BB-AA31-4D2D-9430-A69ED3562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D3572E5-0742-47B7-9D6F-928F9F939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32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FC38EA9-BF90-40EA-8089-1AF9AD2B1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3491-C549-45C8-96DC-806024954C2F}" type="datetime1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E4979EF-B273-4C02-BB66-E637B406B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33A84A-7035-4367-829D-4648E704D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53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6DF9A2-8C8C-47BC-B414-D69714699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DE832A-4C35-4CB9-AF0D-9C5AB27DA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C182B6D-B445-4189-B090-DDBA6369C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D52532-27A9-4DA0-921E-493C8AC9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10C3-AE5D-4BD0-8617-00B061EEA891}" type="datetime1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2F6E41-F713-4A82-9891-64622B11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5ABBB57-31D5-45DA-B7F9-B8653F51E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94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77599D-D60B-42D5-8077-9FF77C114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86FEC12-9213-4CEC-824F-2A2E58DD88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E9EC834-1EE6-42E5-AB9B-3E123DC10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5E3529-FD38-4C57-AC62-8F848284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E2F5-4C28-44F2-BA4C-DE6E274A0BDC}" type="datetime1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4C2FBE-CEBF-4812-9344-B3A7CDB14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B453A66-F19C-4C8C-8C97-B8DBC3E73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478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5A9AC4E-4F60-490E-83BE-20C0292B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F4CAFA-3DE6-41FE-9AC9-6258A82A8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BDB897-380D-4015-A3E7-C4F25C874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7EB57-A1A4-49F6-A5CD-A25939F7EE04}" type="datetime1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24C050-4454-4B1F-9B96-B7BEEE23B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EE7E39-2C73-4CA6-8406-5A79A5A6B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19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B2DAE5F-0EC4-2267-1136-F14B83A9F569}"/>
              </a:ext>
            </a:extLst>
          </p:cNvPr>
          <p:cNvSpPr txBox="1"/>
          <p:nvPr/>
        </p:nvSpPr>
        <p:spPr>
          <a:xfrm>
            <a:off x="0" y="0"/>
            <a:ext cx="12192000" cy="638508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3200" dirty="0">
                <a:latin typeface="Comic Sans MS" panose="030F0902030302020204" pitchFamily="66" charset="0"/>
              </a:rPr>
              <a:t>CLFV</a:t>
            </a:r>
            <a:endParaRPr kumimoji="1" lang="zh-CN" altLang="en-US" sz="3200" dirty="0">
              <a:latin typeface="Comic Sans MS" panose="030F0902030302020204" pitchFamily="66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D45A7EF-AE59-7D13-0EEE-026078EBACE3}"/>
              </a:ext>
            </a:extLst>
          </p:cNvPr>
          <p:cNvSpPr txBox="1"/>
          <p:nvPr/>
        </p:nvSpPr>
        <p:spPr>
          <a:xfrm>
            <a:off x="0" y="796481"/>
            <a:ext cx="12192000" cy="433708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marL="342900" indent="-342900" algn="l">
              <a:lnSpc>
                <a:spcPct val="120000"/>
              </a:lnSpc>
              <a:buFont typeface="Wingdings" pitchFamily="2" charset="2"/>
              <a:buChar char="Ø"/>
            </a:pPr>
            <a:r>
              <a:rPr kumimoji="1" lang="en-US" altLang="zh-CN" sz="2000" dirty="0">
                <a:latin typeface="Comic Sans MS" panose="030F0902030302020204" pitchFamily="66" charset="0"/>
              </a:rPr>
              <a:t>Finish two reply.  </a:t>
            </a:r>
            <a:endParaRPr kumimoji="1" lang="zh-CN" altLang="en-US" sz="2000" dirty="0">
              <a:latin typeface="Comic Sans MS" panose="030F0902030302020204" pitchFamily="66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103CDCE-B173-5456-2C6E-0A719B4AB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88162"/>
            <a:ext cx="7772400" cy="472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69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24945-3D98-2BEC-D222-B756C91AA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7591596-A40F-DD13-DA44-8B8EA45E21B2}"/>
              </a:ext>
            </a:extLst>
          </p:cNvPr>
          <p:cNvSpPr txBox="1"/>
          <p:nvPr/>
        </p:nvSpPr>
        <p:spPr>
          <a:xfrm>
            <a:off x="0" y="0"/>
            <a:ext cx="12192000" cy="638508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3200" dirty="0">
                <a:latin typeface="Comic Sans MS" panose="030F0902030302020204" pitchFamily="66" charset="0"/>
              </a:rPr>
              <a:t>CPV</a:t>
            </a:r>
            <a:endParaRPr kumimoji="1" lang="zh-CN" altLang="en-US" sz="3200" dirty="0">
              <a:latin typeface="Comic Sans MS" panose="030F0902030302020204" pitchFamily="66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642823D-D983-7124-F47A-7A1E7D565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3" y="1388163"/>
            <a:ext cx="3600000" cy="505618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46FCDA5-6ABA-9BDB-7ACB-0723E5CC1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229" y="1388163"/>
            <a:ext cx="3600000" cy="505618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9CDD0230-7394-E68F-48AD-3A4D7EABD740}"/>
              </a:ext>
            </a:extLst>
          </p:cNvPr>
          <p:cNvSpPr txBox="1"/>
          <p:nvPr/>
        </p:nvSpPr>
        <p:spPr>
          <a:xfrm>
            <a:off x="0" y="796481"/>
            <a:ext cx="12192000" cy="803040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marL="342900" indent="-342900" algn="l">
              <a:lnSpc>
                <a:spcPct val="120000"/>
              </a:lnSpc>
              <a:buFont typeface="Wingdings" pitchFamily="2" charset="2"/>
              <a:buChar char="Ø"/>
            </a:pPr>
            <a:r>
              <a:rPr kumimoji="1" lang="en-US" altLang="zh-CN" sz="2000" dirty="0">
                <a:latin typeface="Comic Sans MS" panose="030F0902030302020204" pitchFamily="66" charset="0"/>
              </a:rPr>
              <a:t>The “Background study” finish.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kumimoji="1" lang="en-US" altLang="zh-CN" sz="2000" dirty="0">
                <a:latin typeface="Comic Sans MS" panose="030F0902030302020204" pitchFamily="66" charset="0"/>
              </a:rPr>
              <a:t>Adding references .</a:t>
            </a:r>
            <a:endParaRPr kumimoji="1" lang="zh-CN" altLang="en-US" sz="20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001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360000" rIns="360000">
        <a:spAutoFit/>
      </a:bodyPr>
      <a:lstStyle>
        <a:defPPr marL="342900" indent="-342900" algn="l">
          <a:lnSpc>
            <a:spcPct val="120000"/>
          </a:lnSpc>
          <a:buFont typeface="Wingdings" pitchFamily="2" charset="2"/>
          <a:buChar char="Ø"/>
          <a:defRPr sz="2000" dirty="0" smtClean="0">
            <a:latin typeface="Comic Sans MS" panose="030F0902030302020204" pitchFamily="66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64823</TotalTime>
  <Words>16</Words>
  <Application>Microsoft Macintosh PowerPoint</Application>
  <PresentationFormat>宽屏</PresentationFormat>
  <Paragraphs>5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8" baseType="lpstr">
      <vt:lpstr>等线</vt:lpstr>
      <vt:lpstr>等线 Light</vt:lpstr>
      <vt:lpstr>Arial</vt:lpstr>
      <vt:lpstr>Comic Sans MS</vt:lpstr>
      <vt:lpstr>Wingdings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Yunhe Yang</dc:creator>
  <cp:lastModifiedBy>Yunhe Yang</cp:lastModifiedBy>
  <cp:revision>367</cp:revision>
  <dcterms:created xsi:type="dcterms:W3CDTF">2024-08-03T12:39:44Z</dcterms:created>
  <dcterms:modified xsi:type="dcterms:W3CDTF">2025-11-25T09:47:23Z</dcterms:modified>
</cp:coreProperties>
</file>