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8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𝜙𝜂</m:t>
                    </m:r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2025.11.25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579ED3C-4FFE-D2EC-ECE6-005CAEDF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8" y="1766011"/>
            <a:ext cx="5426142" cy="35478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752EB5-AC98-0083-2381-C2AFC550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21" y="1638592"/>
            <a:ext cx="5657963" cy="36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8878A-F2F3-FB5D-5443-C08EFEA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75" y="1526422"/>
            <a:ext cx="10128849" cy="3988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(2712.4±14.1)×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inclusive MC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PHSP MC for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𝜙𝜂</m:t>
                              </m:r>
                              <m:r>
                                <a:rPr lang="zh-CN" alt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101709" r="-14309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101709" r="-68412" b="-20256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200000" r="-143098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200000" r="-68412" b="-1008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302564" r="-143098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302564" r="-68412" b="-17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𝑐h𝑎𝑟𝑔𝑒</m:t>
                        </m:r>
                      </m:sub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 photons by kinematic fit with 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&lt;20,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constraint (4C) +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 (1C×2) kinematic fit under hypothesis of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63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02495" y="4792215"/>
                <a:ext cx="3950520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" y="4792215"/>
                <a:ext cx="3950520" cy="494815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4520598" y="4590781"/>
                <a:ext cx="3291910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𝟏𝟎𝟓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98" y="4590781"/>
                <a:ext cx="3291910" cy="897682"/>
              </a:xfrm>
              <a:prstGeom prst="rect">
                <a:avLst/>
              </a:prstGeom>
              <a:blipFill>
                <a:blip r:embed="rId4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AB4A153-003E-5F81-353E-D9F4F973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68" y="1492340"/>
            <a:ext cx="3763009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172652-A223-F023-15D3-2281955A6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641" y="1492340"/>
            <a:ext cx="3763825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B31FB3B-B5E0-116E-CACF-CB7A2A64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165" y="1492340"/>
            <a:ext cx="3763008" cy="27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4F337C-9595-F19C-9110-B873063D7E42}"/>
                  </a:ext>
                </a:extLst>
              </p:cNvPr>
              <p:cNvSpPr txBox="1"/>
              <p:nvPr/>
            </p:nvSpPr>
            <p:spPr>
              <a:xfrm>
                <a:off x="8390714" y="4590781"/>
                <a:ext cx="3291910" cy="89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4F337C-9595-F19C-9110-B873063D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714" y="4590781"/>
                <a:ext cx="3291910" cy="897490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1227349" y="1437155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49" y="1437155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1529750" y="5697850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50" y="5697850"/>
                <a:ext cx="3186023" cy="470000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65ECDBE-FCEF-1759-8E88-B22B8C3F9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258" y="2527586"/>
            <a:ext cx="376300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87E1C5-6293-B123-C46D-C7C846BD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4" y="1204439"/>
            <a:ext cx="6710059" cy="54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894D0F-3C6D-507E-305E-2BB39EFCCE2D}"/>
              </a:ext>
            </a:extLst>
          </p:cNvPr>
          <p:cNvSpPr/>
          <p:nvPr/>
        </p:nvSpPr>
        <p:spPr>
          <a:xfrm>
            <a:off x="2599426" y="1727189"/>
            <a:ext cx="6435306" cy="164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6F5436-2B7B-1CE8-6B5F-7EBE93BEEEEE}"/>
              </a:ext>
            </a:extLst>
          </p:cNvPr>
          <p:cNvSpPr/>
          <p:nvPr/>
        </p:nvSpPr>
        <p:spPr>
          <a:xfrm>
            <a:off x="2599426" y="2211250"/>
            <a:ext cx="6435306" cy="164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000F1B8-17F5-DAF3-7089-E96D6DB5D810}"/>
              </a:ext>
            </a:extLst>
          </p:cNvPr>
          <p:cNvSpPr/>
          <p:nvPr/>
        </p:nvSpPr>
        <p:spPr>
          <a:xfrm>
            <a:off x="2599426" y="2695311"/>
            <a:ext cx="6435306" cy="164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309</Words>
  <Application>Microsoft Office PowerPoint</Application>
  <PresentationFormat>宽屏</PresentationFormat>
  <Paragraphs>73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Office 主题​​</vt:lpstr>
      <vt:lpstr>Study of ψ(3686)→ϕηη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Topology Analysis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88</cp:revision>
  <dcterms:created xsi:type="dcterms:W3CDTF">2024-11-06T22:18:16Z</dcterms:created>
  <dcterms:modified xsi:type="dcterms:W3CDTF">2025-11-25T11:57:45Z</dcterms:modified>
</cp:coreProperties>
</file>