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7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81" d="100"/>
          <a:sy n="81" d="100"/>
        </p:scale>
        <p:origin x="47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9116807-49FF-CE88-F936-6E79D9AFDF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4287EC22-52F1-B845-BE09-280EE4DF99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68FACB0-2A6B-AD18-D144-DBB535927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BA5EF-23F8-40A8-ADC8-EFB36C330293}" type="datetimeFigureOut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F95A6A2-F1A9-899B-F4E3-BC1A41228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104E839-C85E-7E9E-65C6-FD4F8136B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94FFD-81F7-4BE3-99EE-F5E2191CEE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84534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4795178-68A9-B30F-3237-211A4AF50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FDBA9A4-16B5-5AF7-EC0A-93350ED8C4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02960EB-19D8-8FA8-8500-3B64CA55E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BA5EF-23F8-40A8-ADC8-EFB36C330293}" type="datetimeFigureOut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9CEEFEB-28AB-B185-D168-0A7FBAB92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C4A7081-FD62-5CA7-E97B-8723CAA70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94FFD-81F7-4BE3-99EE-F5E2191CEE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0825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307A01BA-9938-5E9F-900F-573D776C48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B1FBC11-50E0-9351-051B-F53626CB11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1AAE3AD-DE7E-BC2B-8557-C3EA80D34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BA5EF-23F8-40A8-ADC8-EFB36C330293}" type="datetimeFigureOut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779C798-B04C-32A4-2EC6-A1F0C710D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4226C07-91F2-C863-ECDC-06412CF92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94FFD-81F7-4BE3-99EE-F5E2191CEE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6826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C4F36EC-546C-23EA-DDC9-F6F02F7F6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8C4FE11-FF3F-CE89-F4BF-AAF453E3CE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E2AEF90-6C57-CD38-8EB1-A171338B9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BA5EF-23F8-40A8-ADC8-EFB36C330293}" type="datetimeFigureOut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9BB53A3-5564-BDBD-48B3-D675EE4BA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8CD59A3-2B73-A101-0423-5B140A578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94FFD-81F7-4BE3-99EE-F5E2191CEE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1138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DDFADC1-D5EB-7BAB-1604-A3FDA98BE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A190773-0140-77E5-11D4-3C0FC72AEF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A872836-6DDB-5335-0635-4933A26EE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BA5EF-23F8-40A8-ADC8-EFB36C330293}" type="datetimeFigureOut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08298A1-728A-F23A-CC56-4B0321073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DEDB459-92C0-21F9-6B16-316838E5D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94FFD-81F7-4BE3-99EE-F5E2191CEE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34596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581D5F8-B8B2-0DFB-2780-01B2DFCEE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31959D8-C8DC-93A4-7DC6-C832E522A9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CC9CB8C-C127-CCFE-BB80-2BB0BCAC55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4F3DD82-0994-1350-54CD-21CD94E3A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BA5EF-23F8-40A8-ADC8-EFB36C330293}" type="datetimeFigureOut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5ACCD91-7E3B-59A1-EC33-049D0331E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1371D80-8BD3-9431-4616-237F22AEC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94FFD-81F7-4BE3-99EE-F5E2191CEE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93609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5AD6A58-5AAC-7B9F-B1C5-E749BB282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FC37550-041B-513E-BC16-BE6C558BEE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E387106B-2FB8-17BF-A020-02D95DA932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7D3C1D4E-F584-AA5B-2E66-933D17FE80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C5BABF1C-F670-1445-75F9-55A08CB2E2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C0E8D5BF-43F3-97DF-A42B-01D3BB3E6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BA5EF-23F8-40A8-ADC8-EFB36C330293}" type="datetimeFigureOut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56C7F0FA-92C1-F91F-DE86-D750602C6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03532E86-1671-AB45-E68B-2A7478A46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94FFD-81F7-4BE3-99EE-F5E2191CEE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68233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39FD68-B16D-8B5C-644D-E754A3AC1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4807B903-FF78-19BF-319E-3DBAA9630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BA5EF-23F8-40A8-ADC8-EFB36C330293}" type="datetimeFigureOut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090D4434-CC4E-2665-9B6B-29259E665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0354BF79-A51C-8EA1-E309-CCF950290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94FFD-81F7-4BE3-99EE-F5E2191CEE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6016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BABFD385-31D4-5EFC-0F85-6879CDDC3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BA5EF-23F8-40A8-ADC8-EFB36C330293}" type="datetimeFigureOut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761D8011-5798-9D5C-A212-6BC1CB5ED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25AD2D3D-1A72-7F19-4A51-4036C4384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94FFD-81F7-4BE3-99EE-F5E2191CEE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7193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33905CF-923A-A9B8-839F-A40E430D0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A8EDA92-CB8A-0465-E5D9-F90F1F5171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1E7523C-F6E7-8D68-1675-4DA9461FA4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93D8DC7-1A98-DA1C-7F4C-3AFD67EDA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BA5EF-23F8-40A8-ADC8-EFB36C330293}" type="datetimeFigureOut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BDBE29F-698B-0119-9F09-AC2D5508B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756C49D-3E59-8CF6-FCB5-290CD820D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94FFD-81F7-4BE3-99EE-F5E2191CEE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5130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0ADCBE4-4F0E-DC46-0D7E-4A0BD8645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DEA9C517-169F-7368-46CE-90836AEF5F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A533507-4093-08F3-E768-132E72F6C4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1773621-A8BE-6D0E-5268-5ACA81007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BA5EF-23F8-40A8-ADC8-EFB36C330293}" type="datetimeFigureOut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10A6F8E-8228-8476-85D2-6DB10ED96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CEC49D1-319C-13E2-0695-0D6FDB1E1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94FFD-81F7-4BE3-99EE-F5E2191CEE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15012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D1D2FE71-5944-AB01-4D45-7C02946DD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A644834-B4A6-511B-3F0F-936F22E856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9104DEE-4CF8-473A-7156-DF6F95936D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2BA5EF-23F8-40A8-ADC8-EFB36C330293}" type="datetimeFigureOut">
              <a:rPr lang="zh-CN" altLang="en-US" smtClean="0"/>
              <a:t>2025/12/26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88FBD6D-9822-42AA-7E00-D6EF2C2506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DDA2A55-44EA-AAAE-D6DF-1B51D9953E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94FFD-81F7-4BE3-99EE-F5E2191CEE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1418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CC7723-3532-5269-D056-8076252317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4C4A8369-D185-6966-119B-6FA47961ECCB}"/>
              </a:ext>
            </a:extLst>
          </p:cNvPr>
          <p:cNvSpPr txBox="1"/>
          <p:nvPr/>
        </p:nvSpPr>
        <p:spPr>
          <a:xfrm>
            <a:off x="7362334" y="274320"/>
            <a:ext cx="34987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b="1" dirty="0"/>
              <a:t>2026</a:t>
            </a:r>
            <a:r>
              <a:rPr lang="zh-CN" altLang="en-US" sz="2400" b="1" dirty="0"/>
              <a:t>年论文和基金计划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D7DC166D-05F5-2F5E-653C-26BEC8A40F09}"/>
              </a:ext>
            </a:extLst>
          </p:cNvPr>
          <p:cNvSpPr txBox="1"/>
          <p:nvPr/>
        </p:nvSpPr>
        <p:spPr>
          <a:xfrm flipH="1">
            <a:off x="269238" y="58846"/>
            <a:ext cx="7228841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刘卓、小辉：</a:t>
            </a:r>
            <a:r>
              <a:rPr lang="en-US" altLang="zh-CN" dirty="0"/>
              <a:t>JUNO</a:t>
            </a:r>
            <a:r>
              <a:rPr lang="zh-CN" altLang="en-US" dirty="0"/>
              <a:t>中心探测器灌装</a:t>
            </a:r>
            <a:r>
              <a:rPr lang="en-US" altLang="zh-CN" dirty="0"/>
              <a:t>——</a:t>
            </a:r>
            <a:r>
              <a:rPr lang="zh-CN" altLang="en-US" dirty="0"/>
              <a:t>一个月</a:t>
            </a:r>
            <a:endParaRPr lang="en-US" altLang="zh-CN" dirty="0"/>
          </a:p>
          <a:p>
            <a:r>
              <a:rPr lang="en-US" altLang="zh-CN" dirty="0"/>
              <a:t>CEPC-DC: -7</a:t>
            </a:r>
            <a:r>
              <a:rPr lang="zh-CN" altLang="en-US" dirty="0"/>
              <a:t>月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何伟，刘卓：</a:t>
            </a:r>
            <a:r>
              <a:rPr lang="en-US" altLang="zh-CN" dirty="0"/>
              <a:t>TAO </a:t>
            </a:r>
            <a:r>
              <a:rPr lang="zh-CN" altLang="en-US" dirty="0"/>
              <a:t>除水、</a:t>
            </a:r>
            <a:endParaRPr lang="en-US" altLang="zh-CN" dirty="0"/>
          </a:p>
          <a:p>
            <a:r>
              <a:rPr lang="zh-CN" altLang="en-US" dirty="0"/>
              <a:t>夏商、何伟：轭铁设计计算（</a:t>
            </a:r>
            <a:r>
              <a:rPr lang="en-US" altLang="zh-CN" dirty="0"/>
              <a:t>1</a:t>
            </a:r>
            <a:r>
              <a:rPr lang="zh-CN" altLang="en-US" dirty="0"/>
              <a:t>月）、安装工艺（</a:t>
            </a:r>
            <a:r>
              <a:rPr lang="en-US" altLang="zh-CN" dirty="0"/>
              <a:t>7</a:t>
            </a:r>
            <a:r>
              <a:rPr lang="zh-CN" altLang="en-US" dirty="0"/>
              <a:t>）</a:t>
            </a:r>
            <a:endParaRPr lang="en-US" altLang="zh-CN" dirty="0"/>
          </a:p>
          <a:p>
            <a:r>
              <a:rPr lang="zh-CN" altLang="en-US" dirty="0"/>
              <a:t>基金：数字孪生复杂产品装配系统</a:t>
            </a:r>
            <a:r>
              <a:rPr lang="en-US" altLang="zh-CN" dirty="0"/>
              <a:t>——</a:t>
            </a:r>
            <a:r>
              <a:rPr lang="zh-CN" altLang="en-US" dirty="0"/>
              <a:t>大型设备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裴：电缆弯曲、拉伸扭转特性研究     线圈绕制设计和测试</a:t>
            </a:r>
            <a:endParaRPr lang="en-US" altLang="zh-CN" dirty="0"/>
          </a:p>
          <a:p>
            <a:r>
              <a:rPr lang="en-US" altLang="zh-CN" dirty="0"/>
              <a:t>CEPC-HCAL</a:t>
            </a:r>
            <a:r>
              <a:rPr lang="zh-CN" altLang="en-US" dirty="0"/>
              <a:t>机械设计</a:t>
            </a:r>
            <a:r>
              <a:rPr lang="en-US" altLang="zh-CN" dirty="0"/>
              <a:t>+</a:t>
            </a:r>
            <a:r>
              <a:rPr lang="zh-CN" altLang="en-US" dirty="0"/>
              <a:t>热分析实验</a:t>
            </a:r>
            <a:endParaRPr lang="en-US" altLang="zh-CN" dirty="0"/>
          </a:p>
          <a:p>
            <a:r>
              <a:rPr lang="zh-CN" altLang="en-US" dirty="0"/>
              <a:t>基金：高温超导工艺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王健：</a:t>
            </a:r>
            <a:r>
              <a:rPr lang="en-US" altLang="zh-CN" dirty="0" err="1"/>
              <a:t>spmt</a:t>
            </a:r>
            <a:r>
              <a:rPr lang="zh-CN" altLang="en-US" dirty="0"/>
              <a:t>线缆修复</a:t>
            </a:r>
            <a:r>
              <a:rPr lang="en-US" altLang="zh-CN" dirty="0"/>
              <a:t>+</a:t>
            </a:r>
          </a:p>
          <a:p>
            <a:r>
              <a:rPr lang="zh-CN" altLang="en-US" dirty="0"/>
              <a:t>谢家：束流管冷却工艺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侯：</a:t>
            </a:r>
            <a:r>
              <a:rPr lang="en-US" altLang="zh-CN" dirty="0"/>
              <a:t>ECAL </a:t>
            </a:r>
            <a:r>
              <a:rPr lang="zh-CN" altLang="en-US" dirty="0"/>
              <a:t>碳纤维框架设计计算（</a:t>
            </a:r>
            <a:r>
              <a:rPr lang="en-US" altLang="zh-CN" dirty="0"/>
              <a:t>7</a:t>
            </a:r>
            <a:r>
              <a:rPr lang="zh-CN" altLang="en-US" dirty="0"/>
              <a:t>月）</a:t>
            </a:r>
            <a:r>
              <a:rPr lang="en-US" altLang="zh-CN" dirty="0"/>
              <a:t>+</a:t>
            </a:r>
            <a:r>
              <a:rPr lang="zh-CN" altLang="en-US" dirty="0"/>
              <a:t>实验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付：</a:t>
            </a:r>
            <a:r>
              <a:rPr lang="en-US" altLang="zh-CN" dirty="0"/>
              <a:t>vertex</a:t>
            </a:r>
            <a:r>
              <a:rPr lang="zh-CN" altLang="en-US" dirty="0"/>
              <a:t>设计和冷却验证</a:t>
            </a:r>
            <a:r>
              <a:rPr lang="en-US" altLang="zh-CN" dirty="0"/>
              <a:t>——</a:t>
            </a:r>
            <a:r>
              <a:rPr lang="zh-CN" altLang="en-US" dirty="0"/>
              <a:t>基金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李宇杰</a:t>
            </a:r>
            <a:r>
              <a:rPr lang="en-US" altLang="zh-CN" dirty="0"/>
              <a:t>+</a:t>
            </a:r>
            <a:r>
              <a:rPr lang="zh-CN" altLang="en-US" dirty="0"/>
              <a:t>小辉</a:t>
            </a:r>
            <a:r>
              <a:rPr lang="en-US" altLang="zh-CN" dirty="0"/>
              <a:t>+</a:t>
            </a:r>
            <a:r>
              <a:rPr lang="zh-CN" altLang="en-US" dirty="0"/>
              <a:t>王健：碳纤桁架</a:t>
            </a:r>
            <a:r>
              <a:rPr lang="en-US" altLang="zh-CN" dirty="0"/>
              <a:t>+</a:t>
            </a:r>
            <a:r>
              <a:rPr lang="zh-CN" altLang="en-US" dirty="0"/>
              <a:t>实验</a:t>
            </a:r>
            <a:r>
              <a:rPr lang="en-US" altLang="zh-CN" dirty="0"/>
              <a:t>+</a:t>
            </a:r>
            <a:r>
              <a:rPr lang="zh-CN" altLang="en-US" dirty="0"/>
              <a:t>模拟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马老师基金：冷却</a:t>
            </a:r>
            <a:endParaRPr lang="en-US" altLang="zh-CN" dirty="0"/>
          </a:p>
          <a:p>
            <a:endParaRPr lang="en-US" altLang="zh-CN" dirty="0"/>
          </a:p>
          <a:p>
            <a:r>
              <a:rPr lang="en-US" altLang="zh-CN" dirty="0"/>
              <a:t>JUNO:</a:t>
            </a:r>
            <a:r>
              <a:rPr lang="zh-CN" altLang="en-US" dirty="0"/>
              <a:t>有机玻璃球修补</a:t>
            </a:r>
            <a:endParaRPr lang="en-US" altLang="zh-CN" dirty="0"/>
          </a:p>
          <a:p>
            <a:r>
              <a:rPr lang="zh-CN" altLang="en-US" dirty="0"/>
              <a:t>有机玻璃</a:t>
            </a:r>
            <a:r>
              <a:rPr lang="en-US" altLang="zh-CN" dirty="0"/>
              <a:t>+</a:t>
            </a:r>
            <a:r>
              <a:rPr lang="zh-CN" altLang="en-US" dirty="0"/>
              <a:t>厂家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5822290B-D311-B2C1-04DC-7DFA856B3D9A}"/>
              </a:ext>
            </a:extLst>
          </p:cNvPr>
          <p:cNvSpPr txBox="1"/>
          <p:nvPr/>
        </p:nvSpPr>
        <p:spPr>
          <a:xfrm>
            <a:off x="7178040" y="212344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dirty="0"/>
              <a:t>专利：</a:t>
            </a:r>
          </a:p>
        </p:txBody>
      </p:sp>
    </p:spTree>
    <p:extLst>
      <p:ext uri="{BB962C8B-B14F-4D97-AF65-F5344CB8AC3E}">
        <p14:creationId xmlns:p14="http://schemas.microsoft.com/office/powerpoint/2010/main" val="3966969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150</Words>
  <Application>Microsoft Office PowerPoint</Application>
  <PresentationFormat>宽屏</PresentationFormat>
  <Paragraphs>26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qian xiaohui</dc:creator>
  <cp:lastModifiedBy>qian xiaohui</cp:lastModifiedBy>
  <cp:revision>1</cp:revision>
  <dcterms:created xsi:type="dcterms:W3CDTF">2025-12-26T02:50:56Z</dcterms:created>
  <dcterms:modified xsi:type="dcterms:W3CDTF">2025-12-26T02:52:02Z</dcterms:modified>
</cp:coreProperties>
</file>