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1" r:id="rId2"/>
    <p:sldId id="2810" r:id="rId3"/>
    <p:sldId id="2811" r:id="rId4"/>
    <p:sldId id="2809" r:id="rId5"/>
    <p:sldId id="280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518E6-C5DD-1B8C-25C9-6EEA5F4A2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2727CD-4791-7070-63DF-84DE7AE05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593859-1B9B-F6BF-03AA-BA7CC6FD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9D6-983D-490A-BECA-5C26A05AD4F3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BDE679-9E33-68A5-37CC-6771F66A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888A6E-9009-6A25-FECA-D765C8C8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487-698A-43ED-B148-898D684EC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7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4AC778-2A34-5E9A-2679-BB73DF25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7D3F63-4D3E-1293-23C6-405EB48CA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5F7242-875B-E1EB-5DFF-C16109DC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9D6-983D-490A-BECA-5C26A05AD4F3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367EA8-3897-95A7-5034-9844484E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134F1A-4081-08C2-2454-1686C5D1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487-698A-43ED-B148-898D684EC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99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E035533-3E2A-9EA6-1DFB-800E6C4CE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EACD58-F901-9259-6CFF-9A25669D1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BECD46-B34A-E83D-6FC9-54387B0F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9D6-983D-490A-BECA-5C26A05AD4F3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934F1-B1D0-07FF-7CE0-FD026559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1AB274-2F17-2566-F8F1-03D71FC0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487-698A-43ED-B148-898D684EC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4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46BB8-B39F-CD1B-874A-1A5F6655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3298EE-81D8-67E4-AFA0-336CDD53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3B8CA-04F7-5C23-B295-FB22BF2F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9D6-983D-490A-BECA-5C26A05AD4F3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973B17-E1E4-6BEE-B49C-98C4DFF4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2C0FA9-1C14-499C-21C7-CE011EA9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487-698A-43ED-B148-898D684EC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28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FF4A9-979C-9B99-791B-3BE582C9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DAD064-80CD-851A-706C-FC9EE6436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7C5748-FADB-B484-B124-5C2DE8FD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9D6-983D-490A-BECA-5C26A05AD4F3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8DD29A-FD64-5274-B57B-BF1E2883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059C61-3616-44ED-8F2B-727720CA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487-698A-43ED-B148-898D684EC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17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B2AD9-5335-6D11-715A-E0122EA1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80B483-E851-6FB1-A64B-C1968C2F3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3AB6EC-9A79-EA3C-056A-9EAA881C3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27700A-E0F6-B09C-2E1D-DE483582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9D6-983D-490A-BECA-5C26A05AD4F3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B21DC1-11BD-16D9-7F9A-B3011DCF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E5C7D6-73C4-BBAB-7597-BD6EC169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487-698A-43ED-B148-898D684EC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15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E44A5-1F8B-690D-DCD9-0F929D02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2716CD-52C6-978A-5654-774559198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E27F61-51D2-DF11-ADD7-506E79FBF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77E421-A70C-6A5D-B877-5DD9DAE77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CDE5AAA-E328-E6B7-43A7-6E65BE30C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57C0E2-1D27-A2EA-ADDF-300455A2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9D6-983D-490A-BECA-5C26A05AD4F3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E1069D0-2D36-6E18-2114-9B9D660E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E3B6570-CCC6-12E7-B10D-06B7B8F9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487-698A-43ED-B148-898D684EC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03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BF700-FDAD-8174-8484-EABEE6F9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F9D4D3-88D6-B5DF-C286-E69CF80E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9D6-983D-490A-BECA-5C26A05AD4F3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3051C2-1D03-3A17-183D-81191DB7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488CEB-C6D6-9558-5100-1E09AE1F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487-698A-43ED-B148-898D684EC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19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D73C51-8B9F-34F2-1BBA-420B82D3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9D6-983D-490A-BECA-5C26A05AD4F3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C2EC2A-443A-1E3B-8953-F8D11D12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D51B9A-6A33-C9EC-D711-088D1E39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487-698A-43ED-B148-898D684EC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47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4FB67E-445E-6905-ABE1-986B721E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0AA63E-F84B-5B38-ADB9-C033D5DB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B04CCF-E4A4-7B36-7217-E1D2AB9AE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5694F6-A397-F7FB-BABD-4DE5BD2A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9D6-983D-490A-BECA-5C26A05AD4F3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8B52F5-2D51-976F-4A13-37DE9479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E30A8E-2A9E-03B7-4661-C24B4280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487-698A-43ED-B148-898D684EC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5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72968-43B1-CB0B-82F1-36BCCB46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6E78A05-DD0D-7DD0-DB07-3123988E2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16FBE4-D337-10BE-8B07-A0DB609F1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EA8B11-2C33-0305-2381-7616A79D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B9D6-983D-490A-BECA-5C26A05AD4F3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57FA68-2ABC-6A2A-975B-61D4171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7647EB-0842-F182-216D-2C1ABEE8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A487-698A-43ED-B148-898D684EC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56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DB9645A-8161-7E6E-4D81-E11EA55F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A4CD38-437F-83CE-DAB0-E63F9A909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C9BC5F-C532-19BF-5A60-10A27E10C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B9D6-983D-490A-BECA-5C26A05AD4F3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441FC4-DD7B-9C11-7EA3-DA0DE1EFA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8AEF8-1534-5F33-ACA8-C26BAEB66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A487-698A-43ED-B148-898D684EC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32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11125-405F-DD3F-AE95-E0A7C02E7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70810E88-67E3-4757-6709-FCA881F3A182}"/>
              </a:ext>
            </a:extLst>
          </p:cNvPr>
          <p:cNvSpPr txBox="1"/>
          <p:nvPr/>
        </p:nvSpPr>
        <p:spPr>
          <a:xfrm>
            <a:off x="3131086" y="2412039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碳纤维桁架模具工艺试验和优化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CB31D57-6A49-265A-A71F-CD0F16C52D89}"/>
              </a:ext>
            </a:extLst>
          </p:cNvPr>
          <p:cNvSpPr txBox="1"/>
          <p:nvPr/>
        </p:nvSpPr>
        <p:spPr>
          <a:xfrm>
            <a:off x="4876800" y="3646041"/>
            <a:ext cx="1970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钱小辉 王健 刘卓</a:t>
            </a:r>
            <a:endParaRPr lang="en-US" altLang="zh-CN" dirty="0"/>
          </a:p>
          <a:p>
            <a:pPr algn="ctr"/>
            <a:r>
              <a:rPr lang="zh-CN" altLang="en-US" dirty="0"/>
              <a:t>李宇杰 张嘉健</a:t>
            </a:r>
            <a:endParaRPr lang="en-US" altLang="zh-CN" dirty="0"/>
          </a:p>
          <a:p>
            <a:pPr algn="ctr"/>
            <a:r>
              <a:rPr lang="en-US" altLang="zh-CN" dirty="0"/>
              <a:t>20251210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555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70EBA-CAFB-80F8-125E-2098BF2E0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D74E4F3F-E053-581B-30C6-BBC95CA594A4}"/>
              </a:ext>
            </a:extLst>
          </p:cNvPr>
          <p:cNvSpPr txBox="1"/>
          <p:nvPr/>
        </p:nvSpPr>
        <p:spPr>
          <a:xfrm>
            <a:off x="148281" y="8443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碳纤维桁架构件制作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F96EEB-EDE0-485C-B3D0-22E11055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>
            <a:fillRect/>
          </a:stretch>
        </p:blipFill>
        <p:spPr>
          <a:xfrm>
            <a:off x="6664960" y="1585511"/>
            <a:ext cx="5063799" cy="34064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84F03DC-761F-8B95-6C4C-FFA861DDA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40" y="2641601"/>
            <a:ext cx="5210569" cy="24197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65F2E61-676F-1658-C875-B2A66DDFDF2C}"/>
              </a:ext>
            </a:extLst>
          </p:cNvPr>
          <p:cNvSpPr txBox="1"/>
          <p:nvPr/>
        </p:nvSpPr>
        <p:spPr>
          <a:xfrm>
            <a:off x="690551" y="5061386"/>
            <a:ext cx="3901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阴模方案（两个样件失败）：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腹杆不连续，铺放困难；脱模困难，容易和主梁断开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Z</a:t>
            </a:r>
            <a:r>
              <a:rPr lang="zh-CN" altLang="en-US" dirty="0"/>
              <a:t>支撑变形严重，刚度弱，无法容易折断，需要进一步优化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主梁不容易就位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F7DAB4-4E08-612E-AF85-50385A827317}"/>
              </a:ext>
            </a:extLst>
          </p:cNvPr>
          <p:cNvSpPr txBox="1"/>
          <p:nvPr/>
        </p:nvSpPr>
        <p:spPr>
          <a:xfrm>
            <a:off x="6664960" y="4991982"/>
            <a:ext cx="5313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阳模方案（两个样件相对成功）：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腹杆能够连续缠绕，操作工艺好；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整体扭转刚度大，未见明显扭转变形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冷板支撑需要进一步确定结构形式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主梁可通过缠绕腹杆固定就位，但不是很完美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AAF313-2999-6499-2FC7-0211DFA2BBBF}"/>
              </a:ext>
            </a:extLst>
          </p:cNvPr>
          <p:cNvSpPr txBox="1"/>
          <p:nvPr/>
        </p:nvSpPr>
        <p:spPr>
          <a:xfrm>
            <a:off x="4546442" y="6469310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共性问题：主梁铺设难度大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8A2E348-66B5-360C-C1A6-A019D0A53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960" y="568796"/>
            <a:ext cx="5063799" cy="8606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8475EAC-C46F-1AE1-639A-3F422D5E9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41" y="568796"/>
            <a:ext cx="5210568" cy="19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1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4D755-B289-651A-2A19-1EC474CF1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CB6CE3E2-0010-927D-2B04-1BC51EE4D339}"/>
              </a:ext>
            </a:extLst>
          </p:cNvPr>
          <p:cNvSpPr txBox="1"/>
          <p:nvPr/>
        </p:nvSpPr>
        <p:spPr>
          <a:xfrm>
            <a:off x="148280" y="84432"/>
            <a:ext cx="117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下阶段工作</a:t>
            </a:r>
            <a:r>
              <a:rPr lang="en-US" altLang="zh-CN" sz="2800" b="1" dirty="0"/>
              <a:t>——</a:t>
            </a:r>
            <a:r>
              <a:rPr lang="zh-CN" altLang="en-US" sz="2800" dirty="0"/>
              <a:t>提升制作质量</a:t>
            </a:r>
            <a:endParaRPr lang="zh-CN" altLang="en-US" sz="28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7FD26D6-C11B-2783-21D0-6BB226DA898F}"/>
              </a:ext>
            </a:extLst>
          </p:cNvPr>
          <p:cNvSpPr txBox="1"/>
          <p:nvPr/>
        </p:nvSpPr>
        <p:spPr>
          <a:xfrm>
            <a:off x="975360" y="907316"/>
            <a:ext cx="881888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重新设计模具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阳模方案</a:t>
            </a:r>
            <a:r>
              <a:rPr lang="en-US" altLang="zh-CN" dirty="0"/>
              <a:t>-1</a:t>
            </a:r>
            <a:r>
              <a:rPr lang="zh-CN" altLang="en-US" dirty="0"/>
              <a:t>米模型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标准化流程，确保样件质量一致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压力设计和摸索</a:t>
            </a:r>
            <a:r>
              <a:rPr lang="en-US" altLang="zh-CN" dirty="0"/>
              <a:t>——</a:t>
            </a:r>
            <a:r>
              <a:rPr lang="zh-CN" altLang="en-US" dirty="0"/>
              <a:t>不同压力尺寸不一样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碳纤维标准件采购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自己切割造成一定偏差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采用标准宽度的碳纤维预浸料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用于主梁和腹杆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采用适当的</a:t>
            </a:r>
            <a:r>
              <a:rPr lang="en-US" altLang="zh-CN" dirty="0">
                <a:solidFill>
                  <a:srgbClr val="FF0000"/>
                </a:solidFill>
              </a:rPr>
              <a:t>K</a:t>
            </a:r>
            <a:r>
              <a:rPr lang="zh-CN" altLang="en-US" dirty="0">
                <a:solidFill>
                  <a:srgbClr val="FF0000"/>
                </a:solidFill>
              </a:rPr>
              <a:t>数的碳纤维丝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腹杆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氰酸酯胶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5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E29AB-9711-0985-A7EE-E3EAA550C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>
            <a:extLst>
              <a:ext uri="{FF2B5EF4-FFF2-40B4-BE49-F238E27FC236}">
                <a16:creationId xmlns:a16="http://schemas.microsoft.com/office/drawing/2014/main" id="{F7E7FDB5-AC3D-8626-2C5E-807BAB48E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611" y="261953"/>
            <a:ext cx="6990512" cy="469978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116792D-B4ED-602C-608A-E9F4F32B6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1" y="4004722"/>
            <a:ext cx="4587772" cy="278872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D5BF517-05E1-D74C-0EF7-AC6A5FE0367D}"/>
              </a:ext>
            </a:extLst>
          </p:cNvPr>
          <p:cNvSpPr txBox="1"/>
          <p:nvPr/>
        </p:nvSpPr>
        <p:spPr>
          <a:xfrm>
            <a:off x="2922309" y="1604602"/>
            <a:ext cx="228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0.5mm</a:t>
            </a:r>
            <a:r>
              <a:rPr lang="zh-CN" altLang="en-US" dirty="0"/>
              <a:t>间隙用不锈钢片填充</a:t>
            </a:r>
            <a:r>
              <a:rPr lang="zh-CN" altLang="en-US" b="1" dirty="0"/>
              <a:t>静态摩擦系数</a:t>
            </a:r>
            <a:r>
              <a:rPr lang="en-US" altLang="zh-CN" b="1" dirty="0"/>
              <a:t>0.4-0.6</a:t>
            </a:r>
            <a:endParaRPr lang="en-US" altLang="zh-CN" dirty="0"/>
          </a:p>
          <a:p>
            <a:endParaRPr lang="en-US" altLang="zh-CN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AC6625A-3594-211D-D5B7-FAC64712C28B}"/>
              </a:ext>
            </a:extLst>
          </p:cNvPr>
          <p:cNvCxnSpPr>
            <a:cxnSpLocks/>
          </p:cNvCxnSpPr>
          <p:nvPr/>
        </p:nvCxnSpPr>
        <p:spPr>
          <a:xfrm flipH="1">
            <a:off x="5111313" y="2761709"/>
            <a:ext cx="21975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1C605BDF-E2F5-ACC2-499A-EB61F5C0F623}"/>
              </a:ext>
            </a:extLst>
          </p:cNvPr>
          <p:cNvSpPr txBox="1"/>
          <p:nvPr/>
        </p:nvSpPr>
        <p:spPr>
          <a:xfrm>
            <a:off x="3868510" y="2583253"/>
            <a:ext cx="171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1mm</a:t>
            </a:r>
            <a:r>
              <a:rPr lang="zh-CN" altLang="en-US" dirty="0"/>
              <a:t>硅胶</a:t>
            </a:r>
            <a:endParaRPr lang="en-US" altLang="zh-CN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02BBED2-0943-FB0A-FFDB-B1C39862F2EF}"/>
              </a:ext>
            </a:extLst>
          </p:cNvPr>
          <p:cNvSpPr txBox="1"/>
          <p:nvPr/>
        </p:nvSpPr>
        <p:spPr>
          <a:xfrm>
            <a:off x="3180898" y="3059668"/>
            <a:ext cx="199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不锈钢棒或</a:t>
            </a:r>
            <a:r>
              <a:rPr lang="en-US" altLang="zh-CN" dirty="0" err="1"/>
              <a:t>ptfe</a:t>
            </a:r>
            <a:r>
              <a:rPr lang="zh-CN" altLang="en-US" dirty="0"/>
              <a:t>棒</a:t>
            </a:r>
            <a:endParaRPr lang="en-US" altLang="zh-CN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FE08A1B-FEFF-5AA5-9A4C-60C77B1B9B07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5178835" y="2875319"/>
            <a:ext cx="3145711" cy="369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A347D62-8877-B99C-D17B-6CB8CCB3B30E}"/>
              </a:ext>
            </a:extLst>
          </p:cNvPr>
          <p:cNvCxnSpPr>
            <a:cxnSpLocks/>
          </p:cNvCxnSpPr>
          <p:nvPr/>
        </p:nvCxnSpPr>
        <p:spPr>
          <a:xfrm flipH="1" flipV="1">
            <a:off x="5073605" y="1076960"/>
            <a:ext cx="1587057" cy="308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B9FC4EC0-DDA6-EBEA-C224-19124D2E441C}"/>
              </a:ext>
            </a:extLst>
          </p:cNvPr>
          <p:cNvSpPr txBox="1"/>
          <p:nvPr/>
        </p:nvSpPr>
        <p:spPr>
          <a:xfrm>
            <a:off x="3365369" y="831417"/>
            <a:ext cx="181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碳纤维主梁空腔</a:t>
            </a:r>
            <a:endParaRPr lang="en-US" altLang="zh-CN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F81DF31-E773-3498-AF0E-09896CF3AA78}"/>
              </a:ext>
            </a:extLst>
          </p:cNvPr>
          <p:cNvCxnSpPr>
            <a:cxnSpLocks/>
          </p:cNvCxnSpPr>
          <p:nvPr/>
        </p:nvCxnSpPr>
        <p:spPr>
          <a:xfrm flipH="1">
            <a:off x="5073605" y="1671568"/>
            <a:ext cx="2197511" cy="256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30C95878-139E-EE2B-C94A-2FC350CC364C}"/>
              </a:ext>
            </a:extLst>
          </p:cNvPr>
          <p:cNvSpPr txBox="1"/>
          <p:nvPr/>
        </p:nvSpPr>
        <p:spPr>
          <a:xfrm>
            <a:off x="4094480" y="3560938"/>
            <a:ext cx="111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定位孔</a:t>
            </a:r>
            <a:endParaRPr lang="en-US" altLang="zh-CN" dirty="0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D5381D6A-F415-9E02-C9C4-5CBF6AD5F5ED}"/>
              </a:ext>
            </a:extLst>
          </p:cNvPr>
          <p:cNvCxnSpPr>
            <a:cxnSpLocks/>
          </p:cNvCxnSpPr>
          <p:nvPr/>
        </p:nvCxnSpPr>
        <p:spPr>
          <a:xfrm flipH="1">
            <a:off x="5087806" y="3429000"/>
            <a:ext cx="2969074" cy="332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F1D7796E-EF9C-3549-6088-17D082E79C7A}"/>
              </a:ext>
            </a:extLst>
          </p:cNvPr>
          <p:cNvCxnSpPr>
            <a:cxnSpLocks/>
          </p:cNvCxnSpPr>
          <p:nvPr/>
        </p:nvCxnSpPr>
        <p:spPr>
          <a:xfrm flipH="1" flipV="1">
            <a:off x="1279193" y="3708753"/>
            <a:ext cx="26568" cy="10782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B08EA487-0E6D-6871-DCFC-B0D6FECA0DD9}"/>
              </a:ext>
            </a:extLst>
          </p:cNvPr>
          <p:cNvSpPr txBox="1"/>
          <p:nvPr/>
        </p:nvSpPr>
        <p:spPr>
          <a:xfrm>
            <a:off x="641168" y="3487406"/>
            <a:ext cx="18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碳纤维腹杆空腔</a:t>
            </a:r>
            <a:endParaRPr lang="en-US" altLang="zh-CN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7109833-7CD4-AB6A-0395-6DC0C35DE004}"/>
              </a:ext>
            </a:extLst>
          </p:cNvPr>
          <p:cNvSpPr txBox="1"/>
          <p:nvPr/>
        </p:nvSpPr>
        <p:spPr>
          <a:xfrm>
            <a:off x="5073605" y="4884066"/>
            <a:ext cx="111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阴模（下）</a:t>
            </a:r>
            <a:endParaRPr lang="en-US" altLang="zh-CN" dirty="0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456E0761-38F8-32DE-BF73-972F6C88FFB3}"/>
              </a:ext>
            </a:extLst>
          </p:cNvPr>
          <p:cNvCxnSpPr>
            <a:cxnSpLocks/>
          </p:cNvCxnSpPr>
          <p:nvPr/>
        </p:nvCxnSpPr>
        <p:spPr>
          <a:xfrm flipH="1">
            <a:off x="5530297" y="4319793"/>
            <a:ext cx="857638" cy="6240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987F3833-6B83-D893-1804-9FA303E6EA6C}"/>
              </a:ext>
            </a:extLst>
          </p:cNvPr>
          <p:cNvSpPr txBox="1"/>
          <p:nvPr/>
        </p:nvSpPr>
        <p:spPr>
          <a:xfrm>
            <a:off x="6419353" y="4901945"/>
            <a:ext cx="111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阳模瓣</a:t>
            </a:r>
            <a:endParaRPr lang="en-US" altLang="zh-CN" dirty="0"/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5583D340-36B4-AC08-D499-166CBA7A6A35}"/>
              </a:ext>
            </a:extLst>
          </p:cNvPr>
          <p:cNvCxnSpPr>
            <a:cxnSpLocks/>
          </p:cNvCxnSpPr>
          <p:nvPr/>
        </p:nvCxnSpPr>
        <p:spPr>
          <a:xfrm flipH="1">
            <a:off x="6876045" y="3839622"/>
            <a:ext cx="1358651" cy="1122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C886F656-A467-76C5-D070-A24EB216F5DA}"/>
              </a:ext>
            </a:extLst>
          </p:cNvPr>
          <p:cNvSpPr txBox="1"/>
          <p:nvPr/>
        </p:nvSpPr>
        <p:spPr>
          <a:xfrm>
            <a:off x="274877" y="129453"/>
            <a:ext cx="2550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模具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长度</a:t>
            </a:r>
            <a:r>
              <a:rPr lang="en-US" altLang="zh-CN" dirty="0"/>
              <a:t>990mm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区别：腹杆在阳模上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尽量选用标准件</a:t>
            </a:r>
            <a:endParaRPr lang="en-US" altLang="zh-CN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D997DF0-7975-3891-B630-539A0F710FFB}"/>
              </a:ext>
            </a:extLst>
          </p:cNvPr>
          <p:cNvSpPr/>
          <p:nvPr/>
        </p:nvSpPr>
        <p:spPr>
          <a:xfrm rot="10800000">
            <a:off x="8424074" y="3172743"/>
            <a:ext cx="73973" cy="13615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3AD03DA-DD70-5907-CC19-396ED903A93D}"/>
              </a:ext>
            </a:extLst>
          </p:cNvPr>
          <p:cNvSpPr/>
          <p:nvPr/>
        </p:nvSpPr>
        <p:spPr>
          <a:xfrm rot="14375149">
            <a:off x="9706989" y="990771"/>
            <a:ext cx="73973" cy="13615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CD24C88-5BEA-7D2C-FECF-0E9592013CB7}"/>
              </a:ext>
            </a:extLst>
          </p:cNvPr>
          <p:cNvSpPr/>
          <p:nvPr/>
        </p:nvSpPr>
        <p:spPr>
          <a:xfrm rot="7204350">
            <a:off x="7222353" y="1001483"/>
            <a:ext cx="60296" cy="13844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D1B3813-E804-ABA8-A178-5CE2DDBEC186}"/>
              </a:ext>
            </a:extLst>
          </p:cNvPr>
          <p:cNvSpPr txBox="1"/>
          <p:nvPr/>
        </p:nvSpPr>
        <p:spPr>
          <a:xfrm>
            <a:off x="5312682" y="5468530"/>
            <a:ext cx="6218369" cy="147732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dirty="0"/>
              <a:t>芯模选取：高膨胀系数</a:t>
            </a:r>
            <a:endParaRPr lang="en-US" altLang="zh-CN" dirty="0"/>
          </a:p>
          <a:p>
            <a:r>
              <a:rPr lang="zh-CN" altLang="en-US" dirty="0"/>
              <a:t>硅胶：摩擦系数</a:t>
            </a:r>
            <a:r>
              <a:rPr lang="en-US" altLang="zh-CN" dirty="0"/>
              <a:t>0.5~1.5</a:t>
            </a:r>
            <a:r>
              <a:rPr lang="zh-CN" altLang="en-US" dirty="0"/>
              <a:t>，抽出困难，易损件，尺寸精度；</a:t>
            </a:r>
            <a:endParaRPr lang="en-US" altLang="zh-CN" dirty="0"/>
          </a:p>
          <a:p>
            <a:r>
              <a:rPr lang="zh-CN" altLang="en-US" dirty="0"/>
              <a:t>膨胀袋：还未考虑清楚</a:t>
            </a:r>
            <a:endParaRPr lang="en-US" altLang="zh-CN" dirty="0"/>
          </a:p>
          <a:p>
            <a:r>
              <a:rPr lang="zh-CN" altLang="en-US" dirty="0"/>
              <a:t>不锈钢棒：热膨胀系数小，尺寸精度高</a:t>
            </a:r>
            <a:endParaRPr lang="en-US" altLang="zh-CN" dirty="0"/>
          </a:p>
          <a:p>
            <a:r>
              <a:rPr lang="en-US" altLang="zh-CN" dirty="0"/>
              <a:t>PTFE</a:t>
            </a:r>
            <a:r>
              <a:rPr lang="zh-CN" altLang="en-US" dirty="0"/>
              <a:t>：热膨胀系数大，尺寸精度差（</a:t>
            </a:r>
            <a:r>
              <a:rPr lang="en-US" altLang="zh-CN" dirty="0"/>
              <a:t>0.2mm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4777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D6BA-35EE-D031-FE4B-0942B24A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67F934A4-8F78-A21A-0951-6F8E28C2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806" y="34340"/>
            <a:ext cx="4343885" cy="344546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21B6035-FA7E-3ED7-678C-0CA4741FD968}"/>
              </a:ext>
            </a:extLst>
          </p:cNvPr>
          <p:cNvSpPr txBox="1"/>
          <p:nvPr/>
        </p:nvSpPr>
        <p:spPr>
          <a:xfrm>
            <a:off x="148281" y="15651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模具优化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CDE365-AFEE-3FEA-EA61-37F2FC794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504" y="226875"/>
            <a:ext cx="4627240" cy="2983685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81830E0-2B2F-3ABF-9854-C13C380A13E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376515" y="2783840"/>
            <a:ext cx="587693" cy="52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9DEF0C22-6FAB-1C67-55AE-CE16AD61FB67}"/>
              </a:ext>
            </a:extLst>
          </p:cNvPr>
          <p:cNvSpPr txBox="1"/>
          <p:nvPr/>
        </p:nvSpPr>
        <p:spPr>
          <a:xfrm>
            <a:off x="3964208" y="3122414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PTFE </a:t>
            </a:r>
            <a:r>
              <a:rPr lang="zh-CN" altLang="en-US" dirty="0"/>
              <a:t>芯模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309DBDA-B623-4495-D043-1DC71857B142}"/>
              </a:ext>
            </a:extLst>
          </p:cNvPr>
          <p:cNvSpPr txBox="1"/>
          <p:nvPr/>
        </p:nvSpPr>
        <p:spPr>
          <a:xfrm>
            <a:off x="5425698" y="224536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工具钢</a:t>
            </a:r>
            <a:endParaRPr lang="en-US" altLang="zh-CN" dirty="0"/>
          </a:p>
          <a:p>
            <a:r>
              <a:rPr lang="zh-CN" altLang="en-US" dirty="0"/>
              <a:t>淬火</a:t>
            </a:r>
            <a:r>
              <a:rPr lang="en-US" altLang="zh-CN" dirty="0"/>
              <a:t>+</a:t>
            </a:r>
            <a:r>
              <a:rPr lang="zh-CN" altLang="en-US" dirty="0"/>
              <a:t>低温回火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92FE5B0-1769-0994-21CE-42843D573C82}"/>
              </a:ext>
            </a:extLst>
          </p:cNvPr>
          <p:cNvCxnSpPr>
            <a:cxnSpLocks/>
          </p:cNvCxnSpPr>
          <p:nvPr/>
        </p:nvCxnSpPr>
        <p:spPr>
          <a:xfrm>
            <a:off x="4043680" y="2245360"/>
            <a:ext cx="1210515" cy="462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BBD179B8-3C11-436A-7F18-1D28817D38F8}"/>
              </a:ext>
            </a:extLst>
          </p:cNvPr>
          <p:cNvSpPr txBox="1"/>
          <p:nvPr/>
        </p:nvSpPr>
        <p:spPr>
          <a:xfrm>
            <a:off x="8433545" y="347980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不锈钢外模</a:t>
            </a:r>
            <a:r>
              <a:rPr lang="en-US" altLang="zh-CN" dirty="0"/>
              <a:t>-</a:t>
            </a:r>
            <a:r>
              <a:rPr lang="zh-CN" altLang="en-US" dirty="0"/>
              <a:t>内表面抛光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ACCE660-8AC6-52D8-7BC5-6E5017C9F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524" y="4091464"/>
            <a:ext cx="5157470" cy="240153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0CDF09-E35E-54D6-82BA-5655F41E4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089" y="4091464"/>
            <a:ext cx="5234543" cy="229503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4BD2C30-10A4-7D47-1C71-18F2005F8DA2}"/>
              </a:ext>
            </a:extLst>
          </p:cNvPr>
          <p:cNvSpPr txBox="1"/>
          <p:nvPr/>
        </p:nvSpPr>
        <p:spPr>
          <a:xfrm>
            <a:off x="2886592" y="35509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芯模</a:t>
            </a:r>
          </a:p>
        </p:txBody>
      </p:sp>
    </p:spTree>
    <p:extLst>
      <p:ext uri="{BB962C8B-B14F-4D97-AF65-F5344CB8AC3E}">
        <p14:creationId xmlns:p14="http://schemas.microsoft.com/office/powerpoint/2010/main" val="1466349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304</Words>
  <Application>Microsoft Office PowerPoint</Application>
  <PresentationFormat>宽屏</PresentationFormat>
  <Paragraphs>47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xiaohui</dc:creator>
  <cp:lastModifiedBy>qian xiaohui</cp:lastModifiedBy>
  <cp:revision>3</cp:revision>
  <dcterms:created xsi:type="dcterms:W3CDTF">2025-12-22T05:04:30Z</dcterms:created>
  <dcterms:modified xsi:type="dcterms:W3CDTF">2025-12-22T05:56:19Z</dcterms:modified>
</cp:coreProperties>
</file>