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65" r:id="rId4"/>
    <p:sldId id="258" r:id="rId5"/>
    <p:sldId id="267" r:id="rId6"/>
    <p:sldId id="268" r:id="rId7"/>
    <p:sldId id="269" r:id="rId8"/>
    <p:sldId id="278" r:id="rId9"/>
    <p:sldId id="286" r:id="rId10"/>
    <p:sldId id="280" r:id="rId11"/>
    <p:sldId id="281" r:id="rId12"/>
    <p:sldId id="282" r:id="rId13"/>
    <p:sldId id="283" r:id="rId14"/>
    <p:sldId id="284" r:id="rId15"/>
    <p:sldId id="275" r:id="rId16"/>
    <p:sldId id="285"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4472C4"/>
    <a:srgbClr val="A5A5A5"/>
    <a:srgbClr val="B9B9B9"/>
    <a:srgbClr val="C59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33E76-A6BE-9043-A86B-46FCEEC68BF4}" v="155" dt="2026-03-27T15:11:20.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1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ngcheng Liu" userId="d063947855c177cc" providerId="LiveId" clId="{56F22DEA-4293-4744-8525-5F2949EEBFA4}"/>
    <pc:docChg chg="undo custSel addSld delSld modSld sldOrd modMainMaster">
      <pc:chgData name="Pingcheng Liu" userId="d063947855c177cc" providerId="LiveId" clId="{56F22DEA-4293-4744-8525-5F2949EEBFA4}" dt="2026-03-28T05:32:18.604" v="10084" actId="2711"/>
      <pc:docMkLst>
        <pc:docMk/>
      </pc:docMkLst>
      <pc:sldChg chg="modSp new mod">
        <pc:chgData name="Pingcheng Liu" userId="d063947855c177cc" providerId="LiveId" clId="{56F22DEA-4293-4744-8525-5F2949EEBFA4}" dt="2026-03-27T09:10:39.665" v="9851"/>
        <pc:sldMkLst>
          <pc:docMk/>
          <pc:sldMk cId="510768085" sldId="256"/>
        </pc:sldMkLst>
        <pc:spChg chg="mod">
          <ac:chgData name="Pingcheng Liu" userId="d063947855c177cc" providerId="LiveId" clId="{56F22DEA-4293-4744-8525-5F2949EEBFA4}" dt="2026-03-25T06:10:04.079" v="9" actId="1076"/>
          <ac:spMkLst>
            <pc:docMk/>
            <pc:sldMk cId="510768085" sldId="256"/>
            <ac:spMk id="2" creationId="{2A40AB45-22D7-2D05-AE4B-828B01A7D34B}"/>
          </ac:spMkLst>
        </pc:spChg>
        <pc:spChg chg="mod">
          <ac:chgData name="Pingcheng Liu" userId="d063947855c177cc" providerId="LiveId" clId="{56F22DEA-4293-4744-8525-5F2949EEBFA4}" dt="2026-03-27T09:10:39.665" v="9851"/>
          <ac:spMkLst>
            <pc:docMk/>
            <pc:sldMk cId="510768085" sldId="256"/>
            <ac:spMk id="3" creationId="{A5BF1260-7132-CE17-1A8C-33267BE35422}"/>
          </ac:spMkLst>
        </pc:spChg>
      </pc:sldChg>
      <pc:sldChg chg="addSp delSp modSp new mod">
        <pc:chgData name="Pingcheng Liu" userId="d063947855c177cc" providerId="LiveId" clId="{56F22DEA-4293-4744-8525-5F2949EEBFA4}" dt="2026-03-27T07:49:24.972" v="8588" actId="20577"/>
        <pc:sldMkLst>
          <pc:docMk/>
          <pc:sldMk cId="2295629404" sldId="257"/>
        </pc:sldMkLst>
        <pc:spChg chg="mod">
          <ac:chgData name="Pingcheng Liu" userId="d063947855c177cc" providerId="LiveId" clId="{56F22DEA-4293-4744-8525-5F2949EEBFA4}" dt="2026-03-26T01:20:24.581" v="784" actId="1076"/>
          <ac:spMkLst>
            <pc:docMk/>
            <pc:sldMk cId="2295629404" sldId="257"/>
            <ac:spMk id="2" creationId="{E14ACD87-582D-F7E7-79C7-62EB91C7FF6B}"/>
          </ac:spMkLst>
        </pc:spChg>
        <pc:spChg chg="add mod">
          <ac:chgData name="Pingcheng Liu" userId="d063947855c177cc" providerId="LiveId" clId="{56F22DEA-4293-4744-8525-5F2949EEBFA4}" dt="2026-03-26T00:16:38.321" v="341" actId="1076"/>
          <ac:spMkLst>
            <pc:docMk/>
            <pc:sldMk cId="2295629404" sldId="257"/>
            <ac:spMk id="15" creationId="{758E8FBE-AF9F-1AA2-5243-7D80B9E8705F}"/>
          </ac:spMkLst>
        </pc:spChg>
        <pc:spChg chg="add mod">
          <ac:chgData name="Pingcheng Liu" userId="d063947855c177cc" providerId="LiveId" clId="{56F22DEA-4293-4744-8525-5F2949EEBFA4}" dt="2026-03-25T08:10:16.294" v="147" actId="1076"/>
          <ac:spMkLst>
            <pc:docMk/>
            <pc:sldMk cId="2295629404" sldId="257"/>
            <ac:spMk id="18" creationId="{63D7C650-EA2F-9E89-D82D-41FBA51B71B1}"/>
          </ac:spMkLst>
        </pc:spChg>
        <pc:spChg chg="add mod">
          <ac:chgData name="Pingcheng Liu" userId="d063947855c177cc" providerId="LiveId" clId="{56F22DEA-4293-4744-8525-5F2949EEBFA4}" dt="2026-03-25T08:28:50.851" v="274" actId="1076"/>
          <ac:spMkLst>
            <pc:docMk/>
            <pc:sldMk cId="2295629404" sldId="257"/>
            <ac:spMk id="19" creationId="{B9D12972-2FBE-546F-0FE4-D38238077462}"/>
          </ac:spMkLst>
        </pc:spChg>
        <pc:spChg chg="add mod">
          <ac:chgData name="Pingcheng Liu" userId="d063947855c177cc" providerId="LiveId" clId="{56F22DEA-4293-4744-8525-5F2949EEBFA4}" dt="2026-03-26T03:08:19.351" v="1835" actId="20577"/>
          <ac:spMkLst>
            <pc:docMk/>
            <pc:sldMk cId="2295629404" sldId="257"/>
            <ac:spMk id="23" creationId="{2F6DD5E8-F162-AFA5-E8AD-ADC0F6CF8793}"/>
          </ac:spMkLst>
        </pc:spChg>
        <pc:spChg chg="add mod">
          <ac:chgData name="Pingcheng Liu" userId="d063947855c177cc" providerId="LiveId" clId="{56F22DEA-4293-4744-8525-5F2949EEBFA4}" dt="2026-03-25T08:29:47.478" v="284" actId="1076"/>
          <ac:spMkLst>
            <pc:docMk/>
            <pc:sldMk cId="2295629404" sldId="257"/>
            <ac:spMk id="28" creationId="{BD98ABC3-8760-2D72-DF91-1EC23016B102}"/>
          </ac:spMkLst>
        </pc:spChg>
        <pc:spChg chg="add mod">
          <ac:chgData name="Pingcheng Liu" userId="d063947855c177cc" providerId="LiveId" clId="{56F22DEA-4293-4744-8525-5F2949EEBFA4}" dt="2026-03-27T07:49:24.972" v="8588" actId="20577"/>
          <ac:spMkLst>
            <pc:docMk/>
            <pc:sldMk cId="2295629404" sldId="257"/>
            <ac:spMk id="30" creationId="{E79C9AAC-025A-7586-10B0-094B9A19045E}"/>
          </ac:spMkLst>
        </pc:spChg>
        <pc:spChg chg="add mod">
          <ac:chgData name="Pingcheng Liu" userId="d063947855c177cc" providerId="LiveId" clId="{56F22DEA-4293-4744-8525-5F2949EEBFA4}" dt="2026-03-26T00:17:27.518" v="362" actId="1076"/>
          <ac:spMkLst>
            <pc:docMk/>
            <pc:sldMk cId="2295629404" sldId="257"/>
            <ac:spMk id="45" creationId="{CEED4FA1-A07E-CB4D-5D1B-92578B0F697A}"/>
          </ac:spMkLst>
        </pc:spChg>
        <pc:spChg chg="add mod">
          <ac:chgData name="Pingcheng Liu" userId="d063947855c177cc" providerId="LiveId" clId="{56F22DEA-4293-4744-8525-5F2949EEBFA4}" dt="2026-03-26T00:17:59.204" v="379" actId="1076"/>
          <ac:spMkLst>
            <pc:docMk/>
            <pc:sldMk cId="2295629404" sldId="257"/>
            <ac:spMk id="46" creationId="{C4BBE532-CAA3-A5C9-8DBB-0EE7503AB350}"/>
          </ac:spMkLst>
        </pc:spChg>
        <pc:spChg chg="add mod">
          <ac:chgData name="Pingcheng Liu" userId="d063947855c177cc" providerId="LiveId" clId="{56F22DEA-4293-4744-8525-5F2949EEBFA4}" dt="2026-03-26T01:02:02.105" v="658" actId="1076"/>
          <ac:spMkLst>
            <pc:docMk/>
            <pc:sldMk cId="2295629404" sldId="257"/>
            <ac:spMk id="57" creationId="{282C8601-2155-55A8-1EC6-EBA66A72B1E1}"/>
          </ac:spMkLst>
        </pc:spChg>
        <pc:spChg chg="add mod">
          <ac:chgData name="Pingcheng Liu" userId="d063947855c177cc" providerId="LiveId" clId="{56F22DEA-4293-4744-8525-5F2949EEBFA4}" dt="2026-03-26T01:37:21.077" v="794" actId="108"/>
          <ac:spMkLst>
            <pc:docMk/>
            <pc:sldMk cId="2295629404" sldId="257"/>
            <ac:spMk id="59" creationId="{22475781-B1B5-5A40-AC87-3652DAAA9FA1}"/>
          </ac:spMkLst>
        </pc:spChg>
        <pc:picChg chg="add mod ord">
          <ac:chgData name="Pingcheng Liu" userId="d063947855c177cc" providerId="LiveId" clId="{56F22DEA-4293-4744-8525-5F2949EEBFA4}" dt="2026-03-26T00:16:35.686" v="340" actId="14100"/>
          <ac:picMkLst>
            <pc:docMk/>
            <pc:sldMk cId="2295629404" sldId="257"/>
            <ac:picMk id="13" creationId="{C54EE61F-147D-314B-5A3F-E2E6A46DBFBA}"/>
          </ac:picMkLst>
        </pc:picChg>
        <pc:picChg chg="add mod ord">
          <ac:chgData name="Pingcheng Liu" userId="d063947855c177cc" providerId="LiveId" clId="{56F22DEA-4293-4744-8525-5F2949EEBFA4}" dt="2026-03-26T00:16:45.672" v="343" actId="1076"/>
          <ac:picMkLst>
            <pc:docMk/>
            <pc:sldMk cId="2295629404" sldId="257"/>
            <ac:picMk id="25" creationId="{373D072F-B8E5-C6B9-D999-9EEF75394F63}"/>
          </ac:picMkLst>
        </pc:picChg>
        <pc:cxnChg chg="add mod">
          <ac:chgData name="Pingcheng Liu" userId="d063947855c177cc" providerId="LiveId" clId="{56F22DEA-4293-4744-8525-5F2949EEBFA4}" dt="2026-03-26T00:22:10.399" v="421" actId="14100"/>
          <ac:cxnSpMkLst>
            <pc:docMk/>
            <pc:sldMk cId="2295629404" sldId="257"/>
            <ac:cxnSpMk id="21" creationId="{BF35B7C6-3770-1498-4E0C-C9F09AE7ED18}"/>
          </ac:cxnSpMkLst>
        </pc:cxnChg>
        <pc:cxnChg chg="add mod">
          <ac:chgData name="Pingcheng Liu" userId="d063947855c177cc" providerId="LiveId" clId="{56F22DEA-4293-4744-8525-5F2949EEBFA4}" dt="2026-03-26T00:17:00.792" v="345" actId="14100"/>
          <ac:cxnSpMkLst>
            <pc:docMk/>
            <pc:sldMk cId="2295629404" sldId="257"/>
            <ac:cxnSpMk id="27" creationId="{E505D916-69A9-F582-37F3-940B61275405}"/>
          </ac:cxnSpMkLst>
        </pc:cxnChg>
        <pc:cxnChg chg="add mod">
          <ac:chgData name="Pingcheng Liu" userId="d063947855c177cc" providerId="LiveId" clId="{56F22DEA-4293-4744-8525-5F2949EEBFA4}" dt="2026-03-26T00:16:21.460" v="339" actId="14100"/>
          <ac:cxnSpMkLst>
            <pc:docMk/>
            <pc:sldMk cId="2295629404" sldId="257"/>
            <ac:cxnSpMk id="35" creationId="{592C9E5A-42A7-49AF-36A2-48D768D7C813}"/>
          </ac:cxnSpMkLst>
        </pc:cxnChg>
        <pc:cxnChg chg="add mod">
          <ac:chgData name="Pingcheng Liu" userId="d063947855c177cc" providerId="LiveId" clId="{56F22DEA-4293-4744-8525-5F2949EEBFA4}" dt="2026-03-26T00:16:19.224" v="338" actId="14100"/>
          <ac:cxnSpMkLst>
            <pc:docMk/>
            <pc:sldMk cId="2295629404" sldId="257"/>
            <ac:cxnSpMk id="38" creationId="{54482815-53CE-9262-8445-D247374AD654}"/>
          </ac:cxnSpMkLst>
        </pc:cxnChg>
        <pc:cxnChg chg="add mod">
          <ac:chgData name="Pingcheng Liu" userId="d063947855c177cc" providerId="LiveId" clId="{56F22DEA-4293-4744-8525-5F2949EEBFA4}" dt="2026-03-26T00:19:48.166" v="400" actId="14100"/>
          <ac:cxnSpMkLst>
            <pc:docMk/>
            <pc:sldMk cId="2295629404" sldId="257"/>
            <ac:cxnSpMk id="48" creationId="{B7A9F91B-909F-573E-204B-779EF48507C5}"/>
          </ac:cxnSpMkLst>
        </pc:cxnChg>
        <pc:cxnChg chg="add mod">
          <ac:chgData name="Pingcheng Liu" userId="d063947855c177cc" providerId="LiveId" clId="{56F22DEA-4293-4744-8525-5F2949EEBFA4}" dt="2026-03-26T00:18:56.616" v="393" actId="14100"/>
          <ac:cxnSpMkLst>
            <pc:docMk/>
            <pc:sldMk cId="2295629404" sldId="257"/>
            <ac:cxnSpMk id="50" creationId="{0ECA160A-D874-B112-65C1-CDBD9597BF75}"/>
          </ac:cxnSpMkLst>
        </pc:cxnChg>
      </pc:sldChg>
      <pc:sldChg chg="addSp delSp modSp new mod">
        <pc:chgData name="Pingcheng Liu" userId="d063947855c177cc" providerId="LiveId" clId="{56F22DEA-4293-4744-8525-5F2949EEBFA4}" dt="2026-03-27T07:55:34.842" v="8692" actId="1076"/>
        <pc:sldMkLst>
          <pc:docMk/>
          <pc:sldMk cId="186889110" sldId="258"/>
        </pc:sldMkLst>
        <pc:spChg chg="add mod">
          <ac:chgData name="Pingcheng Liu" userId="d063947855c177cc" providerId="LiveId" clId="{56F22DEA-4293-4744-8525-5F2949EEBFA4}" dt="2026-03-27T07:55:34.842" v="8692" actId="1076"/>
          <ac:spMkLst>
            <pc:docMk/>
            <pc:sldMk cId="186889110" sldId="258"/>
            <ac:spMk id="14" creationId="{B825780A-9C55-8EC4-86B8-6B8142669284}"/>
          </ac:spMkLst>
        </pc:spChg>
        <pc:spChg chg="add mod">
          <ac:chgData name="Pingcheng Liu" userId="d063947855c177cc" providerId="LiveId" clId="{56F22DEA-4293-4744-8525-5F2949EEBFA4}" dt="2026-03-26T03:16:03.421" v="2265" actId="14100"/>
          <ac:spMkLst>
            <pc:docMk/>
            <pc:sldMk cId="186889110" sldId="258"/>
            <ac:spMk id="15" creationId="{05674D19-3382-BEEF-E9E2-67988A99D51D}"/>
          </ac:spMkLst>
        </pc:spChg>
        <pc:spChg chg="add mod">
          <ac:chgData name="Pingcheng Liu" userId="d063947855c177cc" providerId="LiveId" clId="{56F22DEA-4293-4744-8525-5F2949EEBFA4}" dt="2026-03-26T06:00:56.567" v="2396" actId="20577"/>
          <ac:spMkLst>
            <pc:docMk/>
            <pc:sldMk cId="186889110" sldId="258"/>
            <ac:spMk id="18" creationId="{9493B86A-5DAB-7851-DB78-DDC332129D1F}"/>
          </ac:spMkLst>
        </pc:spChg>
        <pc:picChg chg="add mod">
          <ac:chgData name="Pingcheng Liu" userId="d063947855c177cc" providerId="LiveId" clId="{56F22DEA-4293-4744-8525-5F2949EEBFA4}" dt="2026-03-26T03:12:37.627" v="2238" actId="1076"/>
          <ac:picMkLst>
            <pc:docMk/>
            <pc:sldMk cId="186889110" sldId="258"/>
            <ac:picMk id="7" creationId="{366223EB-AD47-23A8-C0FB-3B63884415D1}"/>
          </ac:picMkLst>
        </pc:picChg>
        <pc:picChg chg="add mod">
          <ac:chgData name="Pingcheng Liu" userId="d063947855c177cc" providerId="LiveId" clId="{56F22DEA-4293-4744-8525-5F2949EEBFA4}" dt="2026-03-26T02:55:06.693" v="1792" actId="1076"/>
          <ac:picMkLst>
            <pc:docMk/>
            <pc:sldMk cId="186889110" sldId="258"/>
            <ac:picMk id="9" creationId="{9B15FD4D-D95F-E081-871E-EA8F3CBE7A10}"/>
          </ac:picMkLst>
        </pc:picChg>
      </pc:sldChg>
      <pc:sldChg chg="addSp delSp modSp new del">
        <pc:chgData name="Pingcheng Liu" userId="d063947855c177cc" providerId="LiveId" clId="{56F22DEA-4293-4744-8525-5F2949EEBFA4}" dt="2026-03-27T02:22:12.147" v="4950" actId="47"/>
        <pc:sldMkLst>
          <pc:docMk/>
          <pc:sldMk cId="1952119644" sldId="260"/>
        </pc:sldMkLst>
      </pc:sldChg>
      <pc:sldChg chg="addSp delSp modSp new del mod">
        <pc:chgData name="Pingcheng Liu" userId="d063947855c177cc" providerId="LiveId" clId="{56F22DEA-4293-4744-8525-5F2949EEBFA4}" dt="2026-03-27T02:22:20.443" v="4951" actId="47"/>
        <pc:sldMkLst>
          <pc:docMk/>
          <pc:sldMk cId="3038094043" sldId="261"/>
        </pc:sldMkLst>
      </pc:sldChg>
      <pc:sldChg chg="modSp new del mod">
        <pc:chgData name="Pingcheng Liu" userId="d063947855c177cc" providerId="LiveId" clId="{56F22DEA-4293-4744-8525-5F2949EEBFA4}" dt="2026-03-27T07:10:56.476" v="8350" actId="47"/>
        <pc:sldMkLst>
          <pc:docMk/>
          <pc:sldMk cId="3144767719" sldId="262"/>
        </pc:sldMkLst>
      </pc:sldChg>
      <pc:sldChg chg="modSp new del mod">
        <pc:chgData name="Pingcheng Liu" userId="d063947855c177cc" providerId="LiveId" clId="{56F22DEA-4293-4744-8525-5F2949EEBFA4}" dt="2026-03-27T02:09:44.542" v="4932" actId="47"/>
        <pc:sldMkLst>
          <pc:docMk/>
          <pc:sldMk cId="3553975826" sldId="263"/>
        </pc:sldMkLst>
      </pc:sldChg>
      <pc:sldChg chg="modSp new del mod">
        <pc:chgData name="Pingcheng Liu" userId="d063947855c177cc" providerId="LiveId" clId="{56F22DEA-4293-4744-8525-5F2949EEBFA4}" dt="2026-03-27T07:11:00.231" v="8351" actId="47"/>
        <pc:sldMkLst>
          <pc:docMk/>
          <pc:sldMk cId="1718458521" sldId="264"/>
        </pc:sldMkLst>
      </pc:sldChg>
      <pc:sldChg chg="addSp delSp modSp new mod">
        <pc:chgData name="Pingcheng Liu" userId="d063947855c177cc" providerId="LiveId" clId="{56F22DEA-4293-4744-8525-5F2949EEBFA4}" dt="2026-03-27T09:15:46.211" v="9857" actId="14100"/>
        <pc:sldMkLst>
          <pc:docMk/>
          <pc:sldMk cId="2087722876" sldId="265"/>
        </pc:sldMkLst>
        <pc:spChg chg="add mod">
          <ac:chgData name="Pingcheng Liu" userId="d063947855c177cc" providerId="LiveId" clId="{56F22DEA-4293-4744-8525-5F2949EEBFA4}" dt="2026-03-26T02:48:51.492" v="1630" actId="1036"/>
          <ac:spMkLst>
            <pc:docMk/>
            <pc:sldMk cId="2087722876" sldId="265"/>
            <ac:spMk id="6" creationId="{0377F751-BD70-C5B6-7814-211F958BC900}"/>
          </ac:spMkLst>
        </pc:spChg>
        <pc:spChg chg="add mod">
          <ac:chgData name="Pingcheng Liu" userId="d063947855c177cc" providerId="LiveId" clId="{56F22DEA-4293-4744-8525-5F2949EEBFA4}" dt="2026-03-26T02:48:51.492" v="1630" actId="1036"/>
          <ac:spMkLst>
            <pc:docMk/>
            <pc:sldMk cId="2087722876" sldId="265"/>
            <ac:spMk id="14" creationId="{0AADCF63-0198-37A5-742A-1D6D432CCE35}"/>
          </ac:spMkLst>
        </pc:spChg>
        <pc:spChg chg="add mod">
          <ac:chgData name="Pingcheng Liu" userId="d063947855c177cc" providerId="LiveId" clId="{56F22DEA-4293-4744-8525-5F2949EEBFA4}" dt="2026-03-26T08:23:01.190" v="3325" actId="1076"/>
          <ac:spMkLst>
            <pc:docMk/>
            <pc:sldMk cId="2087722876" sldId="265"/>
            <ac:spMk id="15" creationId="{1932BC85-EDA0-7318-5DFD-4B1AE5D17AE0}"/>
          </ac:spMkLst>
        </pc:spChg>
        <pc:spChg chg="add mod">
          <ac:chgData name="Pingcheng Liu" userId="d063947855c177cc" providerId="LiveId" clId="{56F22DEA-4293-4744-8525-5F2949EEBFA4}" dt="2026-03-26T08:06:58.924" v="3314"/>
          <ac:spMkLst>
            <pc:docMk/>
            <pc:sldMk cId="2087722876" sldId="265"/>
            <ac:spMk id="16" creationId="{C5F95D8D-274B-F7F8-58C8-F7A4FF6F135E}"/>
          </ac:spMkLst>
        </pc:spChg>
        <pc:spChg chg="add mod">
          <ac:chgData name="Pingcheng Liu" userId="d063947855c177cc" providerId="LiveId" clId="{56F22DEA-4293-4744-8525-5F2949EEBFA4}" dt="2026-03-26T02:48:51.492" v="1630" actId="1036"/>
          <ac:spMkLst>
            <pc:docMk/>
            <pc:sldMk cId="2087722876" sldId="265"/>
            <ac:spMk id="21" creationId="{EEAF89B2-B01C-0757-9A62-1E781D577C60}"/>
          </ac:spMkLst>
        </pc:spChg>
        <pc:spChg chg="add mod">
          <ac:chgData name="Pingcheng Liu" userId="d063947855c177cc" providerId="LiveId" clId="{56F22DEA-4293-4744-8525-5F2949EEBFA4}" dt="2026-03-26T02:48:51.492" v="1630" actId="1036"/>
          <ac:spMkLst>
            <pc:docMk/>
            <pc:sldMk cId="2087722876" sldId="265"/>
            <ac:spMk id="22" creationId="{60036A68-8640-CEF8-878B-95C4F9DABA52}"/>
          </ac:spMkLst>
        </pc:spChg>
        <pc:spChg chg="add mod">
          <ac:chgData name="Pingcheng Liu" userId="d063947855c177cc" providerId="LiveId" clId="{56F22DEA-4293-4744-8525-5F2949EEBFA4}" dt="2026-03-27T09:15:19.635" v="9854" actId="20577"/>
          <ac:spMkLst>
            <pc:docMk/>
            <pc:sldMk cId="2087722876" sldId="265"/>
            <ac:spMk id="23" creationId="{8F6FFCBD-A308-30D5-CA27-650A6B4D2B68}"/>
          </ac:spMkLst>
        </pc:spChg>
        <pc:spChg chg="add mod">
          <ac:chgData name="Pingcheng Liu" userId="d063947855c177cc" providerId="LiveId" clId="{56F22DEA-4293-4744-8525-5F2949EEBFA4}" dt="2026-03-26T02:44:15.122" v="1554" actId="1076"/>
          <ac:spMkLst>
            <pc:docMk/>
            <pc:sldMk cId="2087722876" sldId="265"/>
            <ac:spMk id="24" creationId="{99F27A45-5FBE-B300-DF43-55C8863C2532}"/>
          </ac:spMkLst>
        </pc:spChg>
        <pc:spChg chg="add mod">
          <ac:chgData name="Pingcheng Liu" userId="d063947855c177cc" providerId="LiveId" clId="{56F22DEA-4293-4744-8525-5F2949EEBFA4}" dt="2026-03-26T02:48:51.492" v="1630" actId="1036"/>
          <ac:spMkLst>
            <pc:docMk/>
            <pc:sldMk cId="2087722876" sldId="265"/>
            <ac:spMk id="26" creationId="{BA9CF57E-1886-377E-5F61-9608E3154E8C}"/>
          </ac:spMkLst>
        </pc:spChg>
        <pc:spChg chg="add mod">
          <ac:chgData name="Pingcheng Liu" userId="d063947855c177cc" providerId="LiveId" clId="{56F22DEA-4293-4744-8525-5F2949EEBFA4}" dt="2026-03-27T09:15:46.211" v="9857" actId="14100"/>
          <ac:spMkLst>
            <pc:docMk/>
            <pc:sldMk cId="2087722876" sldId="265"/>
            <ac:spMk id="28" creationId="{6F619CAA-4231-ADEC-6720-3CBD14FF2AF6}"/>
          </ac:spMkLst>
        </pc:spChg>
        <pc:spChg chg="add mod">
          <ac:chgData name="Pingcheng Liu" userId="d063947855c177cc" providerId="LiveId" clId="{56F22DEA-4293-4744-8525-5F2949EEBFA4}" dt="2026-03-26T02:48:51.492" v="1630" actId="1036"/>
          <ac:spMkLst>
            <pc:docMk/>
            <pc:sldMk cId="2087722876" sldId="265"/>
            <ac:spMk id="29" creationId="{B5E08D99-6187-F1D5-25EC-8FF01F10169D}"/>
          </ac:spMkLst>
        </pc:spChg>
        <pc:spChg chg="add mod">
          <ac:chgData name="Pingcheng Liu" userId="d063947855c177cc" providerId="LiveId" clId="{56F22DEA-4293-4744-8525-5F2949EEBFA4}" dt="2026-03-26T02:48:51.492" v="1630" actId="1036"/>
          <ac:spMkLst>
            <pc:docMk/>
            <pc:sldMk cId="2087722876" sldId="265"/>
            <ac:spMk id="36" creationId="{39CC8BC7-7742-C1FA-BF3B-92ACAAF681DF}"/>
          </ac:spMkLst>
        </pc:spChg>
        <pc:spChg chg="add mod">
          <ac:chgData name="Pingcheng Liu" userId="d063947855c177cc" providerId="LiveId" clId="{56F22DEA-4293-4744-8525-5F2949EEBFA4}" dt="2026-03-26T02:47:38.775" v="1597" actId="20577"/>
          <ac:spMkLst>
            <pc:docMk/>
            <pc:sldMk cId="2087722876" sldId="265"/>
            <ac:spMk id="38" creationId="{C1B7BCA2-BA23-3A75-7173-E774B90AE082}"/>
          </ac:spMkLst>
        </pc:spChg>
        <pc:spChg chg="add del mod">
          <ac:chgData name="Pingcheng Liu" userId="d063947855c177cc" providerId="LiveId" clId="{56F22DEA-4293-4744-8525-5F2949EEBFA4}" dt="2026-03-27T04:19:19.203" v="5652" actId="478"/>
          <ac:spMkLst>
            <pc:docMk/>
            <pc:sldMk cId="2087722876" sldId="265"/>
            <ac:spMk id="41" creationId="{EA6A8FE6-F37D-2070-3A85-3A366BD1527E}"/>
          </ac:spMkLst>
        </pc:spChg>
        <pc:spChg chg="add mod">
          <ac:chgData name="Pingcheng Liu" userId="d063947855c177cc" providerId="LiveId" clId="{56F22DEA-4293-4744-8525-5F2949EEBFA4}" dt="2026-03-26T02:42:34.852" v="1517" actId="1076"/>
          <ac:spMkLst>
            <pc:docMk/>
            <pc:sldMk cId="2087722876" sldId="265"/>
            <ac:spMk id="53" creationId="{65CEFA56-D372-7C96-EC5C-028E21884DFC}"/>
          </ac:spMkLst>
        </pc:spChg>
        <pc:spChg chg="add mod">
          <ac:chgData name="Pingcheng Liu" userId="d063947855c177cc" providerId="LiveId" clId="{56F22DEA-4293-4744-8525-5F2949EEBFA4}" dt="2026-03-26T02:42:56.980" v="1524" actId="1076"/>
          <ac:spMkLst>
            <pc:docMk/>
            <pc:sldMk cId="2087722876" sldId="265"/>
            <ac:spMk id="54" creationId="{A955A2F8-61B9-EDC6-1776-67FD35ED6E3C}"/>
          </ac:spMkLst>
        </pc:spChg>
        <pc:spChg chg="add mod">
          <ac:chgData name="Pingcheng Liu" userId="d063947855c177cc" providerId="LiveId" clId="{56F22DEA-4293-4744-8525-5F2949EEBFA4}" dt="2026-03-26T02:48:51.492" v="1630" actId="1036"/>
          <ac:spMkLst>
            <pc:docMk/>
            <pc:sldMk cId="2087722876" sldId="265"/>
            <ac:spMk id="55" creationId="{A2FF468F-566A-D45E-8ACE-3CDE422DE3DF}"/>
          </ac:spMkLst>
        </pc:spChg>
        <pc:spChg chg="add mod">
          <ac:chgData name="Pingcheng Liu" userId="d063947855c177cc" providerId="LiveId" clId="{56F22DEA-4293-4744-8525-5F2949EEBFA4}" dt="2026-03-27T04:19:22.797" v="5654" actId="1076"/>
          <ac:spMkLst>
            <pc:docMk/>
            <pc:sldMk cId="2087722876" sldId="265"/>
            <ac:spMk id="65" creationId="{167EC970-2E97-AEAA-7823-33C9C95AF656}"/>
          </ac:spMkLst>
        </pc:spChg>
        <pc:spChg chg="add mod">
          <ac:chgData name="Pingcheng Liu" userId="d063947855c177cc" providerId="LiveId" clId="{56F22DEA-4293-4744-8525-5F2949EEBFA4}" dt="2026-03-26T02:53:09.028" v="1765" actId="207"/>
          <ac:spMkLst>
            <pc:docMk/>
            <pc:sldMk cId="2087722876" sldId="265"/>
            <ac:spMk id="66" creationId="{EFBDE435-E74B-E052-1CC8-70E9E1955BD1}"/>
          </ac:spMkLst>
        </pc:spChg>
        <pc:spChg chg="add mod">
          <ac:chgData name="Pingcheng Liu" userId="d063947855c177cc" providerId="LiveId" clId="{56F22DEA-4293-4744-8525-5F2949EEBFA4}" dt="2026-03-26T02:54:23.321" v="1789" actId="20577"/>
          <ac:spMkLst>
            <pc:docMk/>
            <pc:sldMk cId="2087722876" sldId="265"/>
            <ac:spMk id="67" creationId="{693984D5-2D33-B6DD-F906-4F3BFE03EE96}"/>
          </ac:spMkLst>
        </pc:spChg>
        <pc:picChg chg="add mod ord">
          <ac:chgData name="Pingcheng Liu" userId="d063947855c177cc" providerId="LiveId" clId="{56F22DEA-4293-4744-8525-5F2949EEBFA4}" dt="2026-03-26T02:44:27.016" v="1557" actId="1076"/>
          <ac:picMkLst>
            <pc:docMk/>
            <pc:sldMk cId="2087722876" sldId="265"/>
            <ac:picMk id="51" creationId="{CEB2DD0D-BD57-633B-27DB-792533938BFE}"/>
          </ac:picMkLst>
        </pc:picChg>
        <pc:cxnChg chg="add mod">
          <ac:chgData name="Pingcheng Liu" userId="d063947855c177cc" providerId="LiveId" clId="{56F22DEA-4293-4744-8525-5F2949EEBFA4}" dt="2026-03-26T02:54:11.284" v="1785" actId="14100"/>
          <ac:cxnSpMkLst>
            <pc:docMk/>
            <pc:sldMk cId="2087722876" sldId="265"/>
            <ac:cxnSpMk id="10" creationId="{54D89DEE-AC96-2931-E32A-6B4FC90E9CF1}"/>
          </ac:cxnSpMkLst>
        </pc:cxnChg>
        <pc:cxnChg chg="add mod">
          <ac:chgData name="Pingcheng Liu" userId="d063947855c177cc" providerId="LiveId" clId="{56F22DEA-4293-4744-8525-5F2949EEBFA4}" dt="2026-03-26T02:53:12.626" v="1766" actId="208"/>
          <ac:cxnSpMkLst>
            <pc:docMk/>
            <pc:sldMk cId="2087722876" sldId="265"/>
            <ac:cxnSpMk id="59" creationId="{B1C41C55-BEB6-4A7D-DE1B-AA262BA99A5C}"/>
          </ac:cxnSpMkLst>
        </pc:cxnChg>
      </pc:sldChg>
      <pc:sldChg chg="addSp modSp new del mod">
        <pc:chgData name="Pingcheng Liu" userId="d063947855c177cc" providerId="LiveId" clId="{56F22DEA-4293-4744-8525-5F2949EEBFA4}" dt="2026-03-27T01:57:06.609" v="4824" actId="47"/>
        <pc:sldMkLst>
          <pc:docMk/>
          <pc:sldMk cId="669294156" sldId="266"/>
        </pc:sldMkLst>
        <pc:spChg chg="mod">
          <ac:chgData name="Pingcheng Liu" userId="d063947855c177cc" providerId="LiveId" clId="{56F22DEA-4293-4744-8525-5F2949EEBFA4}" dt="2026-03-27T00:53:13.366" v="4355" actId="20577"/>
          <ac:spMkLst>
            <pc:docMk/>
            <pc:sldMk cId="669294156" sldId="266"/>
            <ac:spMk id="3" creationId="{27F4CC25-EF22-896B-0DC1-E867B837CFFF}"/>
          </ac:spMkLst>
        </pc:spChg>
        <pc:spChg chg="add">
          <ac:chgData name="Pingcheng Liu" userId="d063947855c177cc" providerId="LiveId" clId="{56F22DEA-4293-4744-8525-5F2949EEBFA4}" dt="2026-03-27T00:42:28.690" v="4144"/>
          <ac:spMkLst>
            <pc:docMk/>
            <pc:sldMk cId="669294156" sldId="266"/>
            <ac:spMk id="4" creationId="{37338CEB-944F-DA4B-0B1C-D26D965694DB}"/>
          </ac:spMkLst>
        </pc:spChg>
      </pc:sldChg>
      <pc:sldChg chg="addSp delSp modSp new mod">
        <pc:chgData name="Pingcheng Liu" userId="d063947855c177cc" providerId="LiveId" clId="{56F22DEA-4293-4744-8525-5F2949EEBFA4}" dt="2026-03-28T05:26:49.055" v="10023" actId="20577"/>
        <pc:sldMkLst>
          <pc:docMk/>
          <pc:sldMk cId="2398466925" sldId="267"/>
        </pc:sldMkLst>
        <pc:spChg chg="mod">
          <ac:chgData name="Pingcheng Liu" userId="d063947855c177cc" providerId="LiveId" clId="{56F22DEA-4293-4744-8525-5F2949EEBFA4}" dt="2026-03-26T06:39:46.718" v="2688" actId="20577"/>
          <ac:spMkLst>
            <pc:docMk/>
            <pc:sldMk cId="2398466925" sldId="267"/>
            <ac:spMk id="2" creationId="{3AA16693-660C-56A8-6453-1484DE84B8A3}"/>
          </ac:spMkLst>
        </pc:spChg>
        <pc:spChg chg="add mod">
          <ac:chgData name="Pingcheng Liu" userId="d063947855c177cc" providerId="LiveId" clId="{56F22DEA-4293-4744-8525-5F2949EEBFA4}" dt="2026-03-28T05:26:49.055" v="10023" actId="20577"/>
          <ac:spMkLst>
            <pc:docMk/>
            <pc:sldMk cId="2398466925" sldId="267"/>
            <ac:spMk id="15" creationId="{D8AC170D-62DD-EA92-04D3-0CB9834FC9F4}"/>
          </ac:spMkLst>
        </pc:spChg>
        <pc:spChg chg="add mod">
          <ac:chgData name="Pingcheng Liu" userId="d063947855c177cc" providerId="LiveId" clId="{56F22DEA-4293-4744-8525-5F2949EEBFA4}" dt="2026-03-26T06:39:11.528" v="2654" actId="1076"/>
          <ac:spMkLst>
            <pc:docMk/>
            <pc:sldMk cId="2398466925" sldId="267"/>
            <ac:spMk id="21" creationId="{0F480BD7-19C8-F422-7421-4076999705A1}"/>
          </ac:spMkLst>
        </pc:spChg>
        <pc:spChg chg="add mod">
          <ac:chgData name="Pingcheng Liu" userId="d063947855c177cc" providerId="LiveId" clId="{56F22DEA-4293-4744-8525-5F2949EEBFA4}" dt="2026-03-26T06:39:11.528" v="2654" actId="1076"/>
          <ac:spMkLst>
            <pc:docMk/>
            <pc:sldMk cId="2398466925" sldId="267"/>
            <ac:spMk id="23" creationId="{8B8E2330-9A5B-AD28-AA2F-1115A551DBBC}"/>
          </ac:spMkLst>
        </pc:spChg>
        <pc:spChg chg="add mod">
          <ac:chgData name="Pingcheng Liu" userId="d063947855c177cc" providerId="LiveId" clId="{56F22DEA-4293-4744-8525-5F2949EEBFA4}" dt="2026-03-26T06:57:57.547" v="2906" actId="20577"/>
          <ac:spMkLst>
            <pc:docMk/>
            <pc:sldMk cId="2398466925" sldId="267"/>
            <ac:spMk id="30" creationId="{41FBC45C-0705-4EEA-9827-E35ABC99CD39}"/>
          </ac:spMkLst>
        </pc:spChg>
        <pc:spChg chg="add mod">
          <ac:chgData name="Pingcheng Liu" userId="d063947855c177cc" providerId="LiveId" clId="{56F22DEA-4293-4744-8525-5F2949EEBFA4}" dt="2026-03-28T05:26:44.984" v="10021" actId="20577"/>
          <ac:spMkLst>
            <pc:docMk/>
            <pc:sldMk cId="2398466925" sldId="267"/>
            <ac:spMk id="33" creationId="{E1C35199-DC56-39FA-6501-494FD9C78FB9}"/>
          </ac:spMkLst>
        </pc:spChg>
        <pc:picChg chg="add mod">
          <ac:chgData name="Pingcheng Liu" userId="d063947855c177cc" providerId="LiveId" clId="{56F22DEA-4293-4744-8525-5F2949EEBFA4}" dt="2026-03-26T06:39:11.528" v="2654" actId="1076"/>
          <ac:picMkLst>
            <pc:docMk/>
            <pc:sldMk cId="2398466925" sldId="267"/>
            <ac:picMk id="7" creationId="{6904CF77-BE27-72CB-547B-FF4371257E84}"/>
          </ac:picMkLst>
        </pc:picChg>
        <pc:picChg chg="add mod">
          <ac:chgData name="Pingcheng Liu" userId="d063947855c177cc" providerId="LiveId" clId="{56F22DEA-4293-4744-8525-5F2949EEBFA4}" dt="2026-03-26T06:39:15.732" v="2655" actId="1076"/>
          <ac:picMkLst>
            <pc:docMk/>
            <pc:sldMk cId="2398466925" sldId="267"/>
            <ac:picMk id="9" creationId="{494D0A22-ACAB-BED3-A1B1-3CDF061AE9A8}"/>
          </ac:picMkLst>
        </pc:picChg>
        <pc:picChg chg="add mod modCrop">
          <ac:chgData name="Pingcheng Liu" userId="d063947855c177cc" providerId="LiveId" clId="{56F22DEA-4293-4744-8525-5F2949EEBFA4}" dt="2026-03-26T06:39:11.528" v="2654" actId="1076"/>
          <ac:picMkLst>
            <pc:docMk/>
            <pc:sldMk cId="2398466925" sldId="267"/>
            <ac:picMk id="19" creationId="{5AE4D639-078C-8374-62C0-A9C3C1B353D3}"/>
          </ac:picMkLst>
        </pc:picChg>
        <pc:picChg chg="add mod">
          <ac:chgData name="Pingcheng Liu" userId="d063947855c177cc" providerId="LiveId" clId="{56F22DEA-4293-4744-8525-5F2949EEBFA4}" dt="2026-03-26T06:46:18.234" v="2716" actId="1076"/>
          <ac:picMkLst>
            <pc:docMk/>
            <pc:sldMk cId="2398466925" sldId="267"/>
            <ac:picMk id="25" creationId="{28583E5E-55ED-0AF1-8327-7549F0CB1FFD}"/>
          </ac:picMkLst>
        </pc:picChg>
        <pc:picChg chg="add mod">
          <ac:chgData name="Pingcheng Liu" userId="d063947855c177cc" providerId="LiveId" clId="{56F22DEA-4293-4744-8525-5F2949EEBFA4}" dt="2026-03-26T06:43:19.356" v="2697" actId="14100"/>
          <ac:picMkLst>
            <pc:docMk/>
            <pc:sldMk cId="2398466925" sldId="267"/>
            <ac:picMk id="27" creationId="{24DEF40E-0DE9-926A-B558-E094325537FA}"/>
          </ac:picMkLst>
        </pc:picChg>
        <pc:picChg chg="add mod">
          <ac:chgData name="Pingcheng Liu" userId="d063947855c177cc" providerId="LiveId" clId="{56F22DEA-4293-4744-8525-5F2949EEBFA4}" dt="2026-03-26T06:45:02.612" v="2702" actId="1076"/>
          <ac:picMkLst>
            <pc:docMk/>
            <pc:sldMk cId="2398466925" sldId="267"/>
            <ac:picMk id="29" creationId="{0A1140BF-13E8-CF87-4AF5-3802CD47FA64}"/>
          </ac:picMkLst>
        </pc:picChg>
        <pc:picChg chg="add mod">
          <ac:chgData name="Pingcheng Liu" userId="d063947855c177cc" providerId="LiveId" clId="{56F22DEA-4293-4744-8525-5F2949EEBFA4}" dt="2026-03-26T06:46:25.214" v="2718" actId="1076"/>
          <ac:picMkLst>
            <pc:docMk/>
            <pc:sldMk cId="2398466925" sldId="267"/>
            <ac:picMk id="32" creationId="{C3D2E00C-58D5-A1A6-7B8A-AEAF39383828}"/>
          </ac:picMkLst>
        </pc:picChg>
      </pc:sldChg>
      <pc:sldChg chg="addSp delSp modSp new mod">
        <pc:chgData name="Pingcheng Liu" userId="d063947855c177cc" providerId="LiveId" clId="{56F22DEA-4293-4744-8525-5F2949EEBFA4}" dt="2026-03-28T05:26:54.226" v="10025" actId="20577"/>
        <pc:sldMkLst>
          <pc:docMk/>
          <pc:sldMk cId="2071058003" sldId="268"/>
        </pc:sldMkLst>
        <pc:spChg chg="mod">
          <ac:chgData name="Pingcheng Liu" userId="d063947855c177cc" providerId="LiveId" clId="{56F22DEA-4293-4744-8525-5F2949EEBFA4}" dt="2026-03-26T07:13:47.631" v="3120" actId="1076"/>
          <ac:spMkLst>
            <pc:docMk/>
            <pc:sldMk cId="2071058003" sldId="268"/>
            <ac:spMk id="2" creationId="{FA965E9C-0E55-1F7A-F5DB-5D4F6FB30EF2}"/>
          </ac:spMkLst>
        </pc:spChg>
        <pc:spChg chg="add mod">
          <ac:chgData name="Pingcheng Liu" userId="d063947855c177cc" providerId="LiveId" clId="{56F22DEA-4293-4744-8525-5F2949EEBFA4}" dt="2026-03-26T07:13:52.891" v="3121" actId="1076"/>
          <ac:spMkLst>
            <pc:docMk/>
            <pc:sldMk cId="2071058003" sldId="268"/>
            <ac:spMk id="9" creationId="{21E4F1E6-680C-4486-7A87-BD7C3947DBBE}"/>
          </ac:spMkLst>
        </pc:spChg>
        <pc:spChg chg="add mod">
          <ac:chgData name="Pingcheng Liu" userId="d063947855c177cc" providerId="LiveId" clId="{56F22DEA-4293-4744-8525-5F2949EEBFA4}" dt="2026-03-26T07:13:52.891" v="3121" actId="1076"/>
          <ac:spMkLst>
            <pc:docMk/>
            <pc:sldMk cId="2071058003" sldId="268"/>
            <ac:spMk id="14" creationId="{18300E8A-1774-3D47-F421-476E89909653}"/>
          </ac:spMkLst>
        </pc:spChg>
        <pc:spChg chg="add mod">
          <ac:chgData name="Pingcheng Liu" userId="d063947855c177cc" providerId="LiveId" clId="{56F22DEA-4293-4744-8525-5F2949EEBFA4}" dt="2026-03-26T07:13:52.891" v="3121" actId="1076"/>
          <ac:spMkLst>
            <pc:docMk/>
            <pc:sldMk cId="2071058003" sldId="268"/>
            <ac:spMk id="17" creationId="{2356C02B-8332-5FC2-A707-3A1894F61705}"/>
          </ac:spMkLst>
        </pc:spChg>
        <pc:spChg chg="add mod">
          <ac:chgData name="Pingcheng Liu" userId="d063947855c177cc" providerId="LiveId" clId="{56F22DEA-4293-4744-8525-5F2949EEBFA4}" dt="2026-03-28T05:26:52.915" v="10024" actId="20577"/>
          <ac:spMkLst>
            <pc:docMk/>
            <pc:sldMk cId="2071058003" sldId="268"/>
            <ac:spMk id="18" creationId="{2FE835A3-4B28-6128-898D-37ECE66DD968}"/>
          </ac:spMkLst>
        </pc:spChg>
        <pc:spChg chg="add mod">
          <ac:chgData name="Pingcheng Liu" userId="d063947855c177cc" providerId="LiveId" clId="{56F22DEA-4293-4744-8525-5F2949EEBFA4}" dt="2026-03-26T07:14:34.748" v="3133" actId="14100"/>
          <ac:spMkLst>
            <pc:docMk/>
            <pc:sldMk cId="2071058003" sldId="268"/>
            <ac:spMk id="26" creationId="{2D3C96A9-E2AC-CB0D-611A-DD8D0CAFD2E7}"/>
          </ac:spMkLst>
        </pc:spChg>
        <pc:spChg chg="add mod">
          <ac:chgData name="Pingcheng Liu" userId="d063947855c177cc" providerId="LiveId" clId="{56F22DEA-4293-4744-8525-5F2949EEBFA4}" dt="2026-03-28T05:26:54.226" v="10025" actId="20577"/>
          <ac:spMkLst>
            <pc:docMk/>
            <pc:sldMk cId="2071058003" sldId="268"/>
            <ac:spMk id="34" creationId="{DF3CF203-B78A-15F0-70FB-DEDB66F461BC}"/>
          </ac:spMkLst>
        </pc:spChg>
        <pc:spChg chg="add mod">
          <ac:chgData name="Pingcheng Liu" userId="d063947855c177cc" providerId="LiveId" clId="{56F22DEA-4293-4744-8525-5F2949EEBFA4}" dt="2026-03-27T05:08:51.990" v="6124" actId="1076"/>
          <ac:spMkLst>
            <pc:docMk/>
            <pc:sldMk cId="2071058003" sldId="268"/>
            <ac:spMk id="38" creationId="{CA770834-6080-F5D4-DA65-F4840C4DE301}"/>
          </ac:spMkLst>
        </pc:spChg>
        <pc:spChg chg="add mod">
          <ac:chgData name="Pingcheng Liu" userId="d063947855c177cc" providerId="LiveId" clId="{56F22DEA-4293-4744-8525-5F2949EEBFA4}" dt="2026-03-27T02:34:36.422" v="5223" actId="404"/>
          <ac:spMkLst>
            <pc:docMk/>
            <pc:sldMk cId="2071058003" sldId="268"/>
            <ac:spMk id="41" creationId="{C1A6FE22-928D-39DA-66FF-4A0D00D88F67}"/>
          </ac:spMkLst>
        </pc:spChg>
        <pc:picChg chg="add mod">
          <ac:chgData name="Pingcheng Liu" userId="d063947855c177cc" providerId="LiveId" clId="{56F22DEA-4293-4744-8525-5F2949EEBFA4}" dt="2026-03-26T07:10:19.609" v="3054" actId="14100"/>
          <ac:picMkLst>
            <pc:docMk/>
            <pc:sldMk cId="2071058003" sldId="268"/>
            <ac:picMk id="20" creationId="{28276372-528D-3641-22C3-FEB5308C4CA3}"/>
          </ac:picMkLst>
        </pc:picChg>
        <pc:picChg chg="add mod">
          <ac:chgData name="Pingcheng Liu" userId="d063947855c177cc" providerId="LiveId" clId="{56F22DEA-4293-4744-8525-5F2949EEBFA4}" dt="2026-03-27T02:33:11.827" v="5209" actId="1076"/>
          <ac:picMkLst>
            <pc:docMk/>
            <pc:sldMk cId="2071058003" sldId="268"/>
            <ac:picMk id="30" creationId="{BD91ED8F-4660-19E8-176E-198667493194}"/>
          </ac:picMkLst>
        </pc:picChg>
        <pc:picChg chg="add mod">
          <ac:chgData name="Pingcheng Liu" userId="d063947855c177cc" providerId="LiveId" clId="{56F22DEA-4293-4744-8525-5F2949EEBFA4}" dt="2026-03-26T07:19:58.943" v="3152" actId="1076"/>
          <ac:picMkLst>
            <pc:docMk/>
            <pc:sldMk cId="2071058003" sldId="268"/>
            <ac:picMk id="32" creationId="{6A2CE783-20ED-2412-10B0-8AC38C693DEA}"/>
          </ac:picMkLst>
        </pc:picChg>
        <pc:picChg chg="add mod">
          <ac:chgData name="Pingcheng Liu" userId="d063947855c177cc" providerId="LiveId" clId="{56F22DEA-4293-4744-8525-5F2949EEBFA4}" dt="2026-03-26T07:13:52.891" v="3121" actId="1076"/>
          <ac:picMkLst>
            <pc:docMk/>
            <pc:sldMk cId="2071058003" sldId="268"/>
            <ac:picMk id="7172" creationId="{77FDD5E6-BB4B-2F79-EB02-096270691D68}"/>
          </ac:picMkLst>
        </pc:picChg>
        <pc:picChg chg="add mod">
          <ac:chgData name="Pingcheng Liu" userId="d063947855c177cc" providerId="LiveId" clId="{56F22DEA-4293-4744-8525-5F2949EEBFA4}" dt="2026-03-27T02:32:36.177" v="5195" actId="14100"/>
          <ac:picMkLst>
            <pc:docMk/>
            <pc:sldMk cId="2071058003" sldId="268"/>
            <ac:picMk id="7174" creationId="{249157BF-8CA1-EEED-B6FF-19BBAEC70150}"/>
          </ac:picMkLst>
        </pc:picChg>
        <pc:cxnChg chg="add mod">
          <ac:chgData name="Pingcheng Liu" userId="d063947855c177cc" providerId="LiveId" clId="{56F22DEA-4293-4744-8525-5F2949EEBFA4}" dt="2026-03-26T07:16:45.528" v="3135" actId="14100"/>
          <ac:cxnSpMkLst>
            <pc:docMk/>
            <pc:sldMk cId="2071058003" sldId="268"/>
            <ac:cxnSpMk id="5" creationId="{48C1247A-9E9C-7CA4-B6D7-9B1461A41444}"/>
          </ac:cxnSpMkLst>
        </pc:cxnChg>
        <pc:cxnChg chg="add mod">
          <ac:chgData name="Pingcheng Liu" userId="d063947855c177cc" providerId="LiveId" clId="{56F22DEA-4293-4744-8525-5F2949EEBFA4}" dt="2026-03-26T07:13:52.891" v="3121" actId="1076"/>
          <ac:cxnSpMkLst>
            <pc:docMk/>
            <pc:sldMk cId="2071058003" sldId="268"/>
            <ac:cxnSpMk id="12" creationId="{C6BB3A7D-9BF8-4C56-33C8-06010BC1C754}"/>
          </ac:cxnSpMkLst>
        </pc:cxnChg>
        <pc:cxnChg chg="add mod">
          <ac:chgData name="Pingcheng Liu" userId="d063947855c177cc" providerId="LiveId" clId="{56F22DEA-4293-4744-8525-5F2949EEBFA4}" dt="2026-03-26T07:13:52.891" v="3121" actId="1076"/>
          <ac:cxnSpMkLst>
            <pc:docMk/>
            <pc:sldMk cId="2071058003" sldId="268"/>
            <ac:cxnSpMk id="15" creationId="{73368C5C-8A0F-4568-730C-6F04577FAF43}"/>
          </ac:cxnSpMkLst>
        </pc:cxnChg>
        <pc:cxnChg chg="add mod">
          <ac:chgData name="Pingcheng Liu" userId="d063947855c177cc" providerId="LiveId" clId="{56F22DEA-4293-4744-8525-5F2949EEBFA4}" dt="2026-03-27T02:33:18.834" v="5211" actId="208"/>
          <ac:cxnSpMkLst>
            <pc:docMk/>
            <pc:sldMk cId="2071058003" sldId="268"/>
            <ac:cxnSpMk id="42" creationId="{5D681BA4-FA25-5507-D0DD-FE98E4C2D2D9}"/>
          </ac:cxnSpMkLst>
        </pc:cxnChg>
      </pc:sldChg>
      <pc:sldChg chg="addSp delSp modSp new mod">
        <pc:chgData name="Pingcheng Liu" userId="d063947855c177cc" providerId="LiveId" clId="{56F22DEA-4293-4744-8525-5F2949EEBFA4}" dt="2026-03-28T05:27:10.330" v="10029" actId="20577"/>
        <pc:sldMkLst>
          <pc:docMk/>
          <pc:sldMk cId="2885568622" sldId="269"/>
        </pc:sldMkLst>
        <pc:spChg chg="mod">
          <ac:chgData name="Pingcheng Liu" userId="d063947855c177cc" providerId="LiveId" clId="{56F22DEA-4293-4744-8525-5F2949EEBFA4}" dt="2026-03-26T08:01:45.152" v="3310"/>
          <ac:spMkLst>
            <pc:docMk/>
            <pc:sldMk cId="2885568622" sldId="269"/>
            <ac:spMk id="2" creationId="{A7E164DA-6257-6840-556E-1F16B8CD7936}"/>
          </ac:spMkLst>
        </pc:spChg>
        <pc:spChg chg="add del mod">
          <ac:chgData name="Pingcheng Liu" userId="d063947855c177cc" providerId="LiveId" clId="{56F22DEA-4293-4744-8525-5F2949EEBFA4}" dt="2026-03-27T08:06:38.989" v="8832" actId="21"/>
          <ac:spMkLst>
            <pc:docMk/>
            <pc:sldMk cId="2885568622" sldId="269"/>
            <ac:spMk id="7" creationId="{E59FE8B9-D7B3-67D7-F0B9-F5FB49478718}"/>
          </ac:spMkLst>
        </pc:spChg>
        <pc:spChg chg="add mod">
          <ac:chgData name="Pingcheng Liu" userId="d063947855c177cc" providerId="LiveId" clId="{56F22DEA-4293-4744-8525-5F2949EEBFA4}" dt="2026-03-27T08:07:16.397" v="8841" actId="2711"/>
          <ac:spMkLst>
            <pc:docMk/>
            <pc:sldMk cId="2885568622" sldId="269"/>
            <ac:spMk id="9" creationId="{1FB454DD-5BCE-3996-31DE-BB069BA3595A}"/>
          </ac:spMkLst>
        </pc:spChg>
        <pc:spChg chg="add mod">
          <ac:chgData name="Pingcheng Liu" userId="d063947855c177cc" providerId="LiveId" clId="{56F22DEA-4293-4744-8525-5F2949EEBFA4}" dt="2026-03-27T02:37:32.994" v="5254" actId="1076"/>
          <ac:spMkLst>
            <pc:docMk/>
            <pc:sldMk cId="2885568622" sldId="269"/>
            <ac:spMk id="11" creationId="{6DE7819C-5C25-52D0-2C18-29D359366060}"/>
          </ac:spMkLst>
        </pc:spChg>
        <pc:spChg chg="add del mod">
          <ac:chgData name="Pingcheng Liu" userId="d063947855c177cc" providerId="LiveId" clId="{56F22DEA-4293-4744-8525-5F2949EEBFA4}" dt="2026-03-27T02:37:13.141" v="5246" actId="478"/>
          <ac:spMkLst>
            <pc:docMk/>
            <pc:sldMk cId="2885568622" sldId="269"/>
            <ac:spMk id="13" creationId="{332859FC-5823-0668-ECF9-75169807385F}"/>
          </ac:spMkLst>
        </pc:spChg>
        <pc:spChg chg="add mod">
          <ac:chgData name="Pingcheng Liu" userId="d063947855c177cc" providerId="LiveId" clId="{56F22DEA-4293-4744-8525-5F2949EEBFA4}" dt="2026-03-28T05:27:10.330" v="10029" actId="20577"/>
          <ac:spMkLst>
            <pc:docMk/>
            <pc:sldMk cId="2885568622" sldId="269"/>
            <ac:spMk id="15" creationId="{4614DA4D-52F5-5544-D1F4-35C34ED2AFAD}"/>
          </ac:spMkLst>
        </pc:spChg>
        <pc:spChg chg="add del mod">
          <ac:chgData name="Pingcheng Liu" userId="d063947855c177cc" providerId="LiveId" clId="{56F22DEA-4293-4744-8525-5F2949EEBFA4}" dt="2026-03-27T05:01:22.330" v="5870" actId="478"/>
          <ac:spMkLst>
            <pc:docMk/>
            <pc:sldMk cId="2885568622" sldId="269"/>
            <ac:spMk id="16" creationId="{CDCE2B2A-8D2E-D3F9-FBF7-9234DE9194CF}"/>
          </ac:spMkLst>
        </pc:spChg>
        <pc:spChg chg="add mod">
          <ac:chgData name="Pingcheng Liu" userId="d063947855c177cc" providerId="LiveId" clId="{56F22DEA-4293-4744-8525-5F2949EEBFA4}" dt="2026-03-27T05:00:28.307" v="5761"/>
          <ac:spMkLst>
            <pc:docMk/>
            <pc:sldMk cId="2885568622" sldId="269"/>
            <ac:spMk id="17" creationId="{260041D8-8DC9-3BFA-6A85-691515FF1C13}"/>
          </ac:spMkLst>
        </pc:spChg>
        <pc:spChg chg="add mod">
          <ac:chgData name="Pingcheng Liu" userId="d063947855c177cc" providerId="LiveId" clId="{56F22DEA-4293-4744-8525-5F2949EEBFA4}" dt="2026-03-27T05:00:27.870" v="5760"/>
          <ac:spMkLst>
            <pc:docMk/>
            <pc:sldMk cId="2885568622" sldId="269"/>
            <ac:spMk id="18" creationId="{2435454E-880A-CB8A-F285-C92CE44841FC}"/>
          </ac:spMkLst>
        </pc:spChg>
        <pc:spChg chg="add mod">
          <ac:chgData name="Pingcheng Liu" userId="d063947855c177cc" providerId="LiveId" clId="{56F22DEA-4293-4744-8525-5F2949EEBFA4}" dt="2026-03-27T08:06:40.406" v="8833"/>
          <ac:spMkLst>
            <pc:docMk/>
            <pc:sldMk cId="2885568622" sldId="269"/>
            <ac:spMk id="19" creationId="{E59FE8B9-D7B3-67D7-F0B9-F5FB49478718}"/>
          </ac:spMkLst>
        </pc:spChg>
        <pc:spChg chg="add mod">
          <ac:chgData name="Pingcheng Liu" userId="d063947855c177cc" providerId="LiveId" clId="{56F22DEA-4293-4744-8525-5F2949EEBFA4}" dt="2026-03-27T08:06:46.265" v="8835"/>
          <ac:spMkLst>
            <pc:docMk/>
            <pc:sldMk cId="2885568622" sldId="269"/>
            <ac:spMk id="20" creationId="{08F89B30-FF42-FFB6-D45D-08B7A3F3E760}"/>
          </ac:spMkLst>
        </pc:spChg>
        <pc:spChg chg="add del mod">
          <ac:chgData name="Pingcheng Liu" userId="d063947855c177cc" providerId="LiveId" clId="{56F22DEA-4293-4744-8525-5F2949EEBFA4}" dt="2026-03-27T08:07:02.675" v="8838" actId="478"/>
          <ac:spMkLst>
            <pc:docMk/>
            <pc:sldMk cId="2885568622" sldId="269"/>
            <ac:spMk id="21" creationId="{0783AAFF-AFED-4022-442D-257B84C7583C}"/>
          </ac:spMkLst>
        </pc:spChg>
        <pc:picChg chg="add mod ord">
          <ac:chgData name="Pingcheng Liu" userId="d063947855c177cc" providerId="LiveId" clId="{56F22DEA-4293-4744-8525-5F2949EEBFA4}" dt="2026-03-27T02:36:09.706" v="5229" actId="1076"/>
          <ac:picMkLst>
            <pc:docMk/>
            <pc:sldMk cId="2885568622" sldId="269"/>
            <ac:picMk id="5" creationId="{A876BA58-45BF-5142-F799-CE357CC961AB}"/>
          </ac:picMkLst>
        </pc:picChg>
      </pc:sldChg>
      <pc:sldChg chg="modSp new del mod">
        <pc:chgData name="Pingcheng Liu" userId="d063947855c177cc" providerId="LiveId" clId="{56F22DEA-4293-4744-8525-5F2949EEBFA4}" dt="2026-03-27T01:27:32.741" v="4733" actId="2696"/>
        <pc:sldMkLst>
          <pc:docMk/>
          <pc:sldMk cId="3313201391" sldId="270"/>
        </pc:sldMkLst>
      </pc:sldChg>
      <pc:sldChg chg="modSp new del mod">
        <pc:chgData name="Pingcheng Liu" userId="d063947855c177cc" providerId="LiveId" clId="{56F22DEA-4293-4744-8525-5F2949EEBFA4}" dt="2026-03-27T02:09:26.195" v="4931" actId="2696"/>
        <pc:sldMkLst>
          <pc:docMk/>
          <pc:sldMk cId="917713300" sldId="271"/>
        </pc:sldMkLst>
        <pc:spChg chg="mod">
          <ac:chgData name="Pingcheng Liu" userId="d063947855c177cc" providerId="LiveId" clId="{56F22DEA-4293-4744-8525-5F2949EEBFA4}" dt="2026-03-27T00:49:27.250" v="4287" actId="20577"/>
          <ac:spMkLst>
            <pc:docMk/>
            <pc:sldMk cId="917713300" sldId="271"/>
            <ac:spMk id="2" creationId="{362E7CF4-6DE9-11EF-4FAB-91D063D6AD96}"/>
          </ac:spMkLst>
        </pc:spChg>
        <pc:spChg chg="mod">
          <ac:chgData name="Pingcheng Liu" userId="d063947855c177cc" providerId="LiveId" clId="{56F22DEA-4293-4744-8525-5F2949EEBFA4}" dt="2026-03-27T00:51:22.279" v="4317" actId="20577"/>
          <ac:spMkLst>
            <pc:docMk/>
            <pc:sldMk cId="917713300" sldId="271"/>
            <ac:spMk id="3" creationId="{1F110350-00A8-F6F5-F187-F6E9EDB7BD26}"/>
          </ac:spMkLst>
        </pc:spChg>
      </pc:sldChg>
      <pc:sldChg chg="modSp new del mod">
        <pc:chgData name="Pingcheng Liu" userId="d063947855c177cc" providerId="LiveId" clId="{56F22DEA-4293-4744-8525-5F2949EEBFA4}" dt="2026-03-27T01:41:28.959" v="4794" actId="2696"/>
        <pc:sldMkLst>
          <pc:docMk/>
          <pc:sldMk cId="3074968532" sldId="272"/>
        </pc:sldMkLst>
        <pc:spChg chg="mod">
          <ac:chgData name="Pingcheng Liu" userId="d063947855c177cc" providerId="LiveId" clId="{56F22DEA-4293-4744-8525-5F2949EEBFA4}" dt="2026-03-27T00:02:35.765" v="3611" actId="20577"/>
          <ac:spMkLst>
            <pc:docMk/>
            <pc:sldMk cId="3074968532" sldId="272"/>
            <ac:spMk id="2" creationId="{21DBA54B-4A97-48CC-2872-1EAF46AC8E46}"/>
          </ac:spMkLst>
        </pc:spChg>
        <pc:spChg chg="mod">
          <ac:chgData name="Pingcheng Liu" userId="d063947855c177cc" providerId="LiveId" clId="{56F22DEA-4293-4744-8525-5F2949EEBFA4}" dt="2026-03-27T00:46:22.446" v="4265"/>
          <ac:spMkLst>
            <pc:docMk/>
            <pc:sldMk cId="3074968532" sldId="272"/>
            <ac:spMk id="3" creationId="{1DEAE5EE-E1EA-C49B-D405-50D8D788B534}"/>
          </ac:spMkLst>
        </pc:spChg>
      </pc:sldChg>
      <pc:sldChg chg="addSp modSp new del mod">
        <pc:chgData name="Pingcheng Liu" userId="d063947855c177cc" providerId="LiveId" clId="{56F22DEA-4293-4744-8525-5F2949EEBFA4}" dt="2026-03-27T01:41:40.763" v="4795" actId="2696"/>
        <pc:sldMkLst>
          <pc:docMk/>
          <pc:sldMk cId="2217164457" sldId="273"/>
        </pc:sldMkLst>
        <pc:spChg chg="mod">
          <ac:chgData name="Pingcheng Liu" userId="d063947855c177cc" providerId="LiveId" clId="{56F22DEA-4293-4744-8525-5F2949EEBFA4}" dt="2026-03-27T00:03:58.029" v="3617" actId="27636"/>
          <ac:spMkLst>
            <pc:docMk/>
            <pc:sldMk cId="2217164457" sldId="273"/>
            <ac:spMk id="2" creationId="{8BAC2AA5-0462-2183-47D6-91E663F44EB4}"/>
          </ac:spMkLst>
        </pc:spChg>
        <pc:spChg chg="mod">
          <ac:chgData name="Pingcheng Liu" userId="d063947855c177cc" providerId="LiveId" clId="{56F22DEA-4293-4744-8525-5F2949EEBFA4}" dt="2026-03-27T00:06:26.162" v="3651"/>
          <ac:spMkLst>
            <pc:docMk/>
            <pc:sldMk cId="2217164457" sldId="273"/>
            <ac:spMk id="3" creationId="{E448A243-2B80-6C39-8C8F-B04F985985DD}"/>
          </ac:spMkLst>
        </pc:spChg>
        <pc:spChg chg="add">
          <ac:chgData name="Pingcheng Liu" userId="d063947855c177cc" providerId="LiveId" clId="{56F22DEA-4293-4744-8525-5F2949EEBFA4}" dt="2026-03-27T00:04:30.305" v="3620"/>
          <ac:spMkLst>
            <pc:docMk/>
            <pc:sldMk cId="2217164457" sldId="273"/>
            <ac:spMk id="4" creationId="{AEC8F316-24A0-2584-64DA-53DE88868A56}"/>
          </ac:spMkLst>
        </pc:spChg>
        <pc:spChg chg="add">
          <ac:chgData name="Pingcheng Liu" userId="d063947855c177cc" providerId="LiveId" clId="{56F22DEA-4293-4744-8525-5F2949EEBFA4}" dt="2026-03-27T00:06:12.038" v="3644"/>
          <ac:spMkLst>
            <pc:docMk/>
            <pc:sldMk cId="2217164457" sldId="273"/>
            <ac:spMk id="5" creationId="{08D2A02F-06C8-32AD-A0F8-9E1BB69BC304}"/>
          </ac:spMkLst>
        </pc:spChg>
      </pc:sldChg>
      <pc:sldChg chg="modSp new del mod ord">
        <pc:chgData name="Pingcheng Liu" userId="d063947855c177cc" providerId="LiveId" clId="{56F22DEA-4293-4744-8525-5F2949EEBFA4}" dt="2026-03-27T01:57:22.239" v="4825" actId="47"/>
        <pc:sldMkLst>
          <pc:docMk/>
          <pc:sldMk cId="3281921621" sldId="274"/>
        </pc:sldMkLst>
        <pc:spChg chg="mod">
          <ac:chgData name="Pingcheng Liu" userId="d063947855c177cc" providerId="LiveId" clId="{56F22DEA-4293-4744-8525-5F2949EEBFA4}" dt="2026-03-27T00:39:23.105" v="3980" actId="20577"/>
          <ac:spMkLst>
            <pc:docMk/>
            <pc:sldMk cId="3281921621" sldId="274"/>
            <ac:spMk id="3" creationId="{21B89142-F57E-DBA0-3345-2726296F8EF6}"/>
          </ac:spMkLst>
        </pc:spChg>
      </pc:sldChg>
      <pc:sldChg chg="addSp delSp modSp new mod">
        <pc:chgData name="Pingcheng Liu" userId="d063947855c177cc" providerId="LiveId" clId="{56F22DEA-4293-4744-8525-5F2949EEBFA4}" dt="2026-03-28T05:12:00.237" v="9988" actId="1076"/>
        <pc:sldMkLst>
          <pc:docMk/>
          <pc:sldMk cId="2239167383" sldId="275"/>
        </pc:sldMkLst>
        <pc:spChg chg="mod">
          <ac:chgData name="Pingcheng Liu" userId="d063947855c177cc" providerId="LiveId" clId="{56F22DEA-4293-4744-8525-5F2949EEBFA4}" dt="2026-03-27T00:53:37.321" v="4380" actId="20577"/>
          <ac:spMkLst>
            <pc:docMk/>
            <pc:sldMk cId="2239167383" sldId="275"/>
            <ac:spMk id="2" creationId="{E870164A-8C92-D7C8-336D-787A5B8F36F2}"/>
          </ac:spMkLst>
        </pc:spChg>
        <pc:spChg chg="mod">
          <ac:chgData name="Pingcheng Liu" userId="d063947855c177cc" providerId="LiveId" clId="{56F22DEA-4293-4744-8525-5F2949EEBFA4}" dt="2026-03-28T05:11:49.764" v="9985" actId="20577"/>
          <ac:spMkLst>
            <pc:docMk/>
            <pc:sldMk cId="2239167383" sldId="275"/>
            <ac:spMk id="3" creationId="{6CD89C9F-2596-7DF4-C0CE-0EF12C489DF7}"/>
          </ac:spMkLst>
        </pc:spChg>
        <pc:picChg chg="add del mod">
          <ac:chgData name="Pingcheng Liu" userId="d063947855c177cc" providerId="LiveId" clId="{56F22DEA-4293-4744-8525-5F2949EEBFA4}" dt="2026-03-27T01:38:07.260" v="4743" actId="478"/>
          <ac:picMkLst>
            <pc:docMk/>
            <pc:sldMk cId="2239167383" sldId="275"/>
            <ac:picMk id="5" creationId="{573735BE-28BB-E6A4-C20B-BEAAD9229C06}"/>
          </ac:picMkLst>
        </pc:picChg>
        <pc:picChg chg="add mod">
          <ac:chgData name="Pingcheng Liu" userId="d063947855c177cc" providerId="LiveId" clId="{56F22DEA-4293-4744-8525-5F2949EEBFA4}" dt="2026-03-28T05:12:00.237" v="9988" actId="1076"/>
          <ac:picMkLst>
            <pc:docMk/>
            <pc:sldMk cId="2239167383" sldId="275"/>
            <ac:picMk id="6" creationId="{C7A6A8DE-1B1E-01BE-E8E5-B6979825B45B}"/>
          </ac:picMkLst>
        </pc:picChg>
      </pc:sldChg>
      <pc:sldChg chg="addSp modSp new del mod">
        <pc:chgData name="Pingcheng Liu" userId="d063947855c177cc" providerId="LiveId" clId="{56F22DEA-4293-4744-8525-5F2949EEBFA4}" dt="2026-03-27T02:22:06.032" v="4949" actId="47"/>
        <pc:sldMkLst>
          <pc:docMk/>
          <pc:sldMk cId="2949658715" sldId="276"/>
        </pc:sldMkLst>
        <pc:spChg chg="mod">
          <ac:chgData name="Pingcheng Liu" userId="d063947855c177cc" providerId="LiveId" clId="{56F22DEA-4293-4744-8525-5F2949EEBFA4}" dt="2026-03-27T01:37:49.757" v="4738"/>
          <ac:spMkLst>
            <pc:docMk/>
            <pc:sldMk cId="2949658715" sldId="276"/>
            <ac:spMk id="2" creationId="{525B3D98-C207-40DC-6294-5753F0EABB53}"/>
          </ac:spMkLst>
        </pc:spChg>
        <pc:spChg chg="mod">
          <ac:chgData name="Pingcheng Liu" userId="d063947855c177cc" providerId="LiveId" clId="{56F22DEA-4293-4744-8525-5F2949EEBFA4}" dt="2026-03-27T01:56:21.785" v="4823" actId="20577"/>
          <ac:spMkLst>
            <pc:docMk/>
            <pc:sldMk cId="2949658715" sldId="276"/>
            <ac:spMk id="3" creationId="{E11DAFBE-D561-1DEF-D401-90A458FE45C1}"/>
          </ac:spMkLst>
        </pc:spChg>
        <pc:picChg chg="add mod">
          <ac:chgData name="Pingcheng Liu" userId="d063947855c177cc" providerId="LiveId" clId="{56F22DEA-4293-4744-8525-5F2949EEBFA4}" dt="2026-03-27T01:39:19.240" v="4776" actId="1076"/>
          <ac:picMkLst>
            <pc:docMk/>
            <pc:sldMk cId="2949658715" sldId="276"/>
            <ac:picMk id="4" creationId="{BB2D33FF-F2F3-591F-9BCE-CAB386860DD0}"/>
          </ac:picMkLst>
        </pc:picChg>
      </pc:sldChg>
      <pc:sldChg chg="modSp new del mod">
        <pc:chgData name="Pingcheng Liu" userId="d063947855c177cc" providerId="LiveId" clId="{56F22DEA-4293-4744-8525-5F2949EEBFA4}" dt="2026-03-27T02:39:16.523" v="5255" actId="47"/>
        <pc:sldMkLst>
          <pc:docMk/>
          <pc:sldMk cId="2694538413" sldId="277"/>
        </pc:sldMkLst>
        <pc:spChg chg="mod">
          <ac:chgData name="Pingcheng Liu" userId="d063947855c177cc" providerId="LiveId" clId="{56F22DEA-4293-4744-8525-5F2949EEBFA4}" dt="2026-03-27T02:08:59.820" v="4921" actId="20577"/>
          <ac:spMkLst>
            <pc:docMk/>
            <pc:sldMk cId="2694538413" sldId="277"/>
            <ac:spMk id="2" creationId="{334CD026-089C-932E-42D6-BDFF38A525AD}"/>
          </ac:spMkLst>
        </pc:spChg>
        <pc:spChg chg="mod">
          <ac:chgData name="Pingcheng Liu" userId="d063947855c177cc" providerId="LiveId" clId="{56F22DEA-4293-4744-8525-5F2949EEBFA4}" dt="2026-03-27T02:21:55.228" v="4948" actId="15"/>
          <ac:spMkLst>
            <pc:docMk/>
            <pc:sldMk cId="2694538413" sldId="277"/>
            <ac:spMk id="3" creationId="{2F93D47D-C288-B93B-6BC3-4B3382521CB4}"/>
          </ac:spMkLst>
        </pc:spChg>
      </pc:sldChg>
      <pc:sldChg chg="addSp delSp modSp new mod">
        <pc:chgData name="Pingcheng Liu" userId="d063947855c177cc" providerId="LiveId" clId="{56F22DEA-4293-4744-8525-5F2949EEBFA4}" dt="2026-03-28T05:31:42.640" v="10083"/>
        <pc:sldMkLst>
          <pc:docMk/>
          <pc:sldMk cId="495664337" sldId="278"/>
        </pc:sldMkLst>
        <pc:spChg chg="mod">
          <ac:chgData name="Pingcheng Liu" userId="d063947855c177cc" providerId="LiveId" clId="{56F22DEA-4293-4744-8525-5F2949EEBFA4}" dt="2026-03-28T05:31:42.640" v="10083"/>
          <ac:spMkLst>
            <pc:docMk/>
            <pc:sldMk cId="495664337" sldId="278"/>
            <ac:spMk id="2" creationId="{16645661-5903-ABCE-825A-111162D0AA49}"/>
          </ac:spMkLst>
        </pc:spChg>
        <pc:spChg chg="mod">
          <ac:chgData name="Pingcheng Liu" userId="d063947855c177cc" providerId="LiveId" clId="{56F22DEA-4293-4744-8525-5F2949EEBFA4}" dt="2026-03-28T05:31:17.029" v="10076" actId="20577"/>
          <ac:spMkLst>
            <pc:docMk/>
            <pc:sldMk cId="495664337" sldId="278"/>
            <ac:spMk id="3" creationId="{68352636-5087-5C80-4944-8C472892F5FA}"/>
          </ac:spMkLst>
        </pc:spChg>
        <pc:spChg chg="add del mod">
          <ac:chgData name="Pingcheng Liu" userId="d063947855c177cc" providerId="LiveId" clId="{56F22DEA-4293-4744-8525-5F2949EEBFA4}" dt="2026-03-28T05:30:14.483" v="10066" actId="478"/>
          <ac:spMkLst>
            <pc:docMk/>
            <pc:sldMk cId="495664337" sldId="278"/>
            <ac:spMk id="7" creationId="{4826C144-49D7-A470-4D89-205472090D2B}"/>
          </ac:spMkLst>
        </pc:spChg>
        <pc:picChg chg="add del mod">
          <ac:chgData name="Pingcheng Liu" userId="d063947855c177cc" providerId="LiveId" clId="{56F22DEA-4293-4744-8525-5F2949EEBFA4}" dt="2026-03-28T05:30:11.720" v="10065" actId="478"/>
          <ac:picMkLst>
            <pc:docMk/>
            <pc:sldMk cId="495664337" sldId="278"/>
            <ac:picMk id="5" creationId="{38D59C12-F88F-50A8-1A6E-B5DCB6B7A58F}"/>
          </ac:picMkLst>
        </pc:picChg>
        <pc:picChg chg="add mod">
          <ac:chgData name="Pingcheng Liu" userId="d063947855c177cc" providerId="LiveId" clId="{56F22DEA-4293-4744-8525-5F2949EEBFA4}" dt="2026-03-28T05:30:24.552" v="10070" actId="1076"/>
          <ac:picMkLst>
            <pc:docMk/>
            <pc:sldMk cId="495664337" sldId="278"/>
            <ac:picMk id="6" creationId="{0D125A8A-AE40-4668-2158-97DF3DEC579A}"/>
          </ac:picMkLst>
        </pc:picChg>
      </pc:sldChg>
      <pc:sldChg chg="addSp delSp modSp new del mod">
        <pc:chgData name="Pingcheng Liu" userId="d063947855c177cc" providerId="LiveId" clId="{56F22DEA-4293-4744-8525-5F2949EEBFA4}" dt="2026-03-28T05:30:57.449" v="10072" actId="47"/>
        <pc:sldMkLst>
          <pc:docMk/>
          <pc:sldMk cId="3426856103" sldId="279"/>
        </pc:sldMkLst>
        <pc:spChg chg="mod">
          <ac:chgData name="Pingcheng Liu" userId="d063947855c177cc" providerId="LiveId" clId="{56F22DEA-4293-4744-8525-5F2949EEBFA4}" dt="2026-03-27T05:27:08.244" v="6419" actId="14100"/>
          <ac:spMkLst>
            <pc:docMk/>
            <pc:sldMk cId="3426856103" sldId="279"/>
            <ac:spMk id="2" creationId="{10CBFD4D-0758-D474-6596-6BF5610DC252}"/>
          </ac:spMkLst>
        </pc:spChg>
        <pc:spChg chg="mod">
          <ac:chgData name="Pingcheng Liu" userId="d063947855c177cc" providerId="LiveId" clId="{56F22DEA-4293-4744-8525-5F2949EEBFA4}" dt="2026-03-28T05:28:10.210" v="10046" actId="20577"/>
          <ac:spMkLst>
            <pc:docMk/>
            <pc:sldMk cId="3426856103" sldId="279"/>
            <ac:spMk id="3" creationId="{671BFE45-E8DD-E59D-6104-6A99AFA0F0FA}"/>
          </ac:spMkLst>
        </pc:spChg>
        <pc:picChg chg="add del mod">
          <ac:chgData name="Pingcheng Liu" userId="d063947855c177cc" providerId="LiveId" clId="{56F22DEA-4293-4744-8525-5F2949EEBFA4}" dt="2026-03-27T05:30:15.182" v="6427" actId="478"/>
          <ac:picMkLst>
            <pc:docMk/>
            <pc:sldMk cId="3426856103" sldId="279"/>
            <ac:picMk id="5" creationId="{89621DF8-9910-EE2A-914C-491836FF9BA4}"/>
          </ac:picMkLst>
        </pc:picChg>
        <pc:picChg chg="add mod">
          <ac:chgData name="Pingcheng Liu" userId="d063947855c177cc" providerId="LiveId" clId="{56F22DEA-4293-4744-8525-5F2949EEBFA4}" dt="2026-03-27T08:57:16.507" v="9804" actId="1076"/>
          <ac:picMkLst>
            <pc:docMk/>
            <pc:sldMk cId="3426856103" sldId="279"/>
            <ac:picMk id="7" creationId="{A8C7816D-B5D0-0EA7-31D4-4FFFDB5572A1}"/>
          </ac:picMkLst>
        </pc:picChg>
        <pc:picChg chg="add del mod">
          <ac:chgData name="Pingcheng Liu" userId="d063947855c177cc" providerId="LiveId" clId="{56F22DEA-4293-4744-8525-5F2949EEBFA4}" dt="2026-03-27T08:53:11.067" v="9675" actId="478"/>
          <ac:picMkLst>
            <pc:docMk/>
            <pc:sldMk cId="3426856103" sldId="279"/>
            <ac:picMk id="9" creationId="{B37790D7-CF47-07B1-67A3-368EF1D35140}"/>
          </ac:picMkLst>
        </pc:picChg>
      </pc:sldChg>
      <pc:sldChg chg="addSp delSp modSp new mod">
        <pc:chgData name="Pingcheng Liu" userId="d063947855c177cc" providerId="LiveId" clId="{56F22DEA-4293-4744-8525-5F2949EEBFA4}" dt="2026-03-27T07:56:23.783" v="8720" actId="2711"/>
        <pc:sldMkLst>
          <pc:docMk/>
          <pc:sldMk cId="875130812" sldId="280"/>
        </pc:sldMkLst>
        <pc:spChg chg="mod">
          <ac:chgData name="Pingcheng Liu" userId="d063947855c177cc" providerId="LiveId" clId="{56F22DEA-4293-4744-8525-5F2949EEBFA4}" dt="2026-03-27T05:54:09.970" v="6944" actId="27636"/>
          <ac:spMkLst>
            <pc:docMk/>
            <pc:sldMk cId="875130812" sldId="280"/>
            <ac:spMk id="2" creationId="{A383BA2B-2D7F-6654-28AF-8DC7B7A3611D}"/>
          </ac:spMkLst>
        </pc:spChg>
        <pc:spChg chg="mod">
          <ac:chgData name="Pingcheng Liu" userId="d063947855c177cc" providerId="LiveId" clId="{56F22DEA-4293-4744-8525-5F2949EEBFA4}" dt="2026-03-27T07:56:23.783" v="8720" actId="2711"/>
          <ac:spMkLst>
            <pc:docMk/>
            <pc:sldMk cId="875130812" sldId="280"/>
            <ac:spMk id="3" creationId="{A2048AE5-18A9-7D1B-E022-37A3C1B9AB85}"/>
          </ac:spMkLst>
        </pc:spChg>
        <pc:spChg chg="add del">
          <ac:chgData name="Pingcheng Liu" userId="d063947855c177cc" providerId="LiveId" clId="{56F22DEA-4293-4744-8525-5F2949EEBFA4}" dt="2026-03-27T06:17:47.654" v="7094" actId="22"/>
          <ac:spMkLst>
            <pc:docMk/>
            <pc:sldMk cId="875130812" sldId="280"/>
            <ac:spMk id="7" creationId="{FE35936C-2193-8B39-E4C1-A29DDE01685B}"/>
          </ac:spMkLst>
        </pc:spChg>
        <pc:spChg chg="add mod">
          <ac:chgData name="Pingcheng Liu" userId="d063947855c177cc" providerId="LiveId" clId="{56F22DEA-4293-4744-8525-5F2949EEBFA4}" dt="2026-03-27T06:19:59.963" v="7120"/>
          <ac:spMkLst>
            <pc:docMk/>
            <pc:sldMk cId="875130812" sldId="280"/>
            <ac:spMk id="8" creationId="{5823C54E-4383-FE9A-EA47-18007EFF01A2}"/>
          </ac:spMkLst>
        </pc:spChg>
        <pc:picChg chg="add del mod modCrop">
          <ac:chgData name="Pingcheng Liu" userId="d063947855c177cc" providerId="LiveId" clId="{56F22DEA-4293-4744-8525-5F2949EEBFA4}" dt="2026-03-27T06:00:43.550" v="6968" actId="478"/>
          <ac:picMkLst>
            <pc:docMk/>
            <pc:sldMk cId="875130812" sldId="280"/>
            <ac:picMk id="4" creationId="{9118BBD4-4126-3E12-01C2-D0E066C41CD4}"/>
          </ac:picMkLst>
        </pc:picChg>
        <pc:picChg chg="add del mod modCrop">
          <ac:chgData name="Pingcheng Liu" userId="d063947855c177cc" providerId="LiveId" clId="{56F22DEA-4293-4744-8525-5F2949EEBFA4}" dt="2026-03-27T06:15:03.250" v="7034" actId="21"/>
          <ac:picMkLst>
            <pc:docMk/>
            <pc:sldMk cId="875130812" sldId="280"/>
            <ac:picMk id="5" creationId="{86C911D1-17A5-FA07-9E87-93B77760B75D}"/>
          </ac:picMkLst>
        </pc:picChg>
        <pc:picChg chg="add mod">
          <ac:chgData name="Pingcheng Liu" userId="d063947855c177cc" providerId="LiveId" clId="{56F22DEA-4293-4744-8525-5F2949EEBFA4}" dt="2026-03-27T06:18:57.470" v="7103" actId="1076"/>
          <ac:picMkLst>
            <pc:docMk/>
            <pc:sldMk cId="875130812" sldId="280"/>
            <ac:picMk id="11266" creationId="{78EC0BBC-0925-EE67-C819-7546E1874EF9}"/>
          </ac:picMkLst>
        </pc:picChg>
        <pc:picChg chg="add mod">
          <ac:chgData name="Pingcheng Liu" userId="d063947855c177cc" providerId="LiveId" clId="{56F22DEA-4293-4744-8525-5F2949EEBFA4}" dt="2026-03-27T06:18:59.160" v="7104" actId="1076"/>
          <ac:picMkLst>
            <pc:docMk/>
            <pc:sldMk cId="875130812" sldId="280"/>
            <ac:picMk id="11268" creationId="{011C9871-362F-E3D1-0B23-3208B30C5771}"/>
          </ac:picMkLst>
        </pc:picChg>
      </pc:sldChg>
      <pc:sldChg chg="addSp delSp modSp new mod">
        <pc:chgData name="Pingcheng Liu" userId="d063947855c177cc" providerId="LiveId" clId="{56F22DEA-4293-4744-8525-5F2949EEBFA4}" dt="2026-03-27T08:02:15.045" v="8807" actId="1076"/>
        <pc:sldMkLst>
          <pc:docMk/>
          <pc:sldMk cId="3400797718" sldId="281"/>
        </pc:sldMkLst>
        <pc:spChg chg="mod">
          <ac:chgData name="Pingcheng Liu" userId="d063947855c177cc" providerId="LiveId" clId="{56F22DEA-4293-4744-8525-5F2949EEBFA4}" dt="2026-03-27T06:15:49.222" v="7045"/>
          <ac:spMkLst>
            <pc:docMk/>
            <pc:sldMk cId="3400797718" sldId="281"/>
            <ac:spMk id="2" creationId="{CCD84550-91E5-0558-6DF1-E00FB059AEBD}"/>
          </ac:spMkLst>
        </pc:spChg>
        <pc:spChg chg="del">
          <ac:chgData name="Pingcheng Liu" userId="d063947855c177cc" providerId="LiveId" clId="{56F22DEA-4293-4744-8525-5F2949EEBFA4}" dt="2026-03-27T06:03:20.377" v="7007" actId="478"/>
          <ac:spMkLst>
            <pc:docMk/>
            <pc:sldMk cId="3400797718" sldId="281"/>
            <ac:spMk id="3" creationId="{4E6C591A-85D7-969A-1D70-D7C3A9213CA7}"/>
          </ac:spMkLst>
        </pc:spChg>
        <pc:spChg chg="add mod">
          <ac:chgData name="Pingcheng Liu" userId="d063947855c177cc" providerId="LiveId" clId="{56F22DEA-4293-4744-8525-5F2949EEBFA4}" dt="2026-03-27T08:02:02.732" v="8805" actId="113"/>
          <ac:spMkLst>
            <pc:docMk/>
            <pc:sldMk cId="3400797718" sldId="281"/>
            <ac:spMk id="6" creationId="{CD9A14D3-9709-CC43-D12E-375CD7A10BCA}"/>
          </ac:spMkLst>
        </pc:spChg>
        <pc:picChg chg="add mod">
          <ac:chgData name="Pingcheng Liu" userId="d063947855c177cc" providerId="LiveId" clId="{56F22DEA-4293-4744-8525-5F2949EEBFA4}" dt="2026-03-27T07:13:19.486" v="8396" actId="1076"/>
          <ac:picMkLst>
            <pc:docMk/>
            <pc:sldMk cId="3400797718" sldId="281"/>
            <ac:picMk id="4" creationId="{29A08597-04E6-1CD6-05A3-380F498B77FB}"/>
          </ac:picMkLst>
        </pc:picChg>
        <pc:picChg chg="add del mod">
          <ac:chgData name="Pingcheng Liu" userId="d063947855c177cc" providerId="LiveId" clId="{56F22DEA-4293-4744-8525-5F2949EEBFA4}" dt="2026-03-27T06:15:10.574" v="7037" actId="478"/>
          <ac:picMkLst>
            <pc:docMk/>
            <pc:sldMk cId="3400797718" sldId="281"/>
            <ac:picMk id="8" creationId="{EEAF882A-1C99-2511-27A0-C792A992CB25}"/>
          </ac:picMkLst>
        </pc:picChg>
        <pc:picChg chg="add mod">
          <ac:chgData name="Pingcheng Liu" userId="d063947855c177cc" providerId="LiveId" clId="{56F22DEA-4293-4744-8525-5F2949EEBFA4}" dt="2026-03-27T08:02:15.045" v="8807" actId="1076"/>
          <ac:picMkLst>
            <pc:docMk/>
            <pc:sldMk cId="3400797718" sldId="281"/>
            <ac:picMk id="9" creationId="{86C911D1-17A5-FA07-9E87-93B77760B75D}"/>
          </ac:picMkLst>
        </pc:picChg>
      </pc:sldChg>
      <pc:sldChg chg="addSp delSp modSp new mod">
        <pc:chgData name="Pingcheng Liu" userId="d063947855c177cc" providerId="LiveId" clId="{56F22DEA-4293-4744-8525-5F2949EEBFA4}" dt="2026-03-27T08:15:52.105" v="8915" actId="20577"/>
        <pc:sldMkLst>
          <pc:docMk/>
          <pc:sldMk cId="720087006" sldId="282"/>
        </pc:sldMkLst>
        <pc:spChg chg="mod">
          <ac:chgData name="Pingcheng Liu" userId="d063947855c177cc" providerId="LiveId" clId="{56F22DEA-4293-4744-8525-5F2949EEBFA4}" dt="2026-03-27T06:20:22.582" v="7124" actId="20577"/>
          <ac:spMkLst>
            <pc:docMk/>
            <pc:sldMk cId="720087006" sldId="282"/>
            <ac:spMk id="2" creationId="{7181FF2E-2BE6-1E25-87F3-549B350ADEE5}"/>
          </ac:spMkLst>
        </pc:spChg>
        <pc:spChg chg="mod">
          <ac:chgData name="Pingcheng Liu" userId="d063947855c177cc" providerId="LiveId" clId="{56F22DEA-4293-4744-8525-5F2949EEBFA4}" dt="2026-03-27T08:15:52.105" v="8915" actId="20577"/>
          <ac:spMkLst>
            <pc:docMk/>
            <pc:sldMk cId="720087006" sldId="282"/>
            <ac:spMk id="3" creationId="{10C9BED1-0267-3675-4ADC-2711B67ABA0A}"/>
          </ac:spMkLst>
        </pc:spChg>
        <pc:spChg chg="add del">
          <ac:chgData name="Pingcheng Liu" userId="d063947855c177cc" providerId="LiveId" clId="{56F22DEA-4293-4744-8525-5F2949EEBFA4}" dt="2026-03-27T06:28:58.302" v="7181" actId="22"/>
          <ac:spMkLst>
            <pc:docMk/>
            <pc:sldMk cId="720087006" sldId="282"/>
            <ac:spMk id="5" creationId="{0F2E67EB-3B73-0271-248F-B84590046DCC}"/>
          </ac:spMkLst>
        </pc:spChg>
        <pc:spChg chg="add mod">
          <ac:chgData name="Pingcheng Liu" userId="d063947855c177cc" providerId="LiveId" clId="{56F22DEA-4293-4744-8525-5F2949EEBFA4}" dt="2026-03-27T08:01:13.582" v="8793" actId="1076"/>
          <ac:spMkLst>
            <pc:docMk/>
            <pc:sldMk cId="720087006" sldId="282"/>
            <ac:spMk id="13" creationId="{DAE8FFB7-F189-B349-E790-35F9C6518586}"/>
          </ac:spMkLst>
        </pc:spChg>
        <pc:spChg chg="add mod">
          <ac:chgData name="Pingcheng Liu" userId="d063947855c177cc" providerId="LiveId" clId="{56F22DEA-4293-4744-8525-5F2949EEBFA4}" dt="2026-03-27T08:01:18.882" v="8795" actId="1076"/>
          <ac:spMkLst>
            <pc:docMk/>
            <pc:sldMk cId="720087006" sldId="282"/>
            <ac:spMk id="15" creationId="{B30C6A6E-2F5E-4028-1E73-004D244F83AF}"/>
          </ac:spMkLst>
        </pc:spChg>
        <pc:picChg chg="add del mod">
          <ac:chgData name="Pingcheng Liu" userId="d063947855c177cc" providerId="LiveId" clId="{56F22DEA-4293-4744-8525-5F2949EEBFA4}" dt="2026-03-27T06:47:29.765" v="7755" actId="478"/>
          <ac:picMkLst>
            <pc:docMk/>
            <pc:sldMk cId="720087006" sldId="282"/>
            <ac:picMk id="7" creationId="{81C86CF7-6D44-BDD6-4BE8-CD89683A4C45}"/>
          </ac:picMkLst>
        </pc:picChg>
        <pc:picChg chg="add del">
          <ac:chgData name="Pingcheng Liu" userId="d063947855c177cc" providerId="LiveId" clId="{56F22DEA-4293-4744-8525-5F2949EEBFA4}" dt="2026-03-27T06:47:59.118" v="7757" actId="478"/>
          <ac:picMkLst>
            <pc:docMk/>
            <pc:sldMk cId="720087006" sldId="282"/>
            <ac:picMk id="9" creationId="{9B01F1C1-8549-7DBB-07B1-C34F26319058}"/>
          </ac:picMkLst>
        </pc:picChg>
        <pc:picChg chg="add mod">
          <ac:chgData name="Pingcheng Liu" userId="d063947855c177cc" providerId="LiveId" clId="{56F22DEA-4293-4744-8525-5F2949EEBFA4}" dt="2026-03-27T08:01:09.154" v="8791" actId="1076"/>
          <ac:picMkLst>
            <pc:docMk/>
            <pc:sldMk cId="720087006" sldId="282"/>
            <ac:picMk id="10" creationId="{9E2EAEC6-C890-59FB-0148-82E0C3FC3552}"/>
          </ac:picMkLst>
        </pc:picChg>
        <pc:picChg chg="add mod">
          <ac:chgData name="Pingcheng Liu" userId="d063947855c177cc" providerId="LiveId" clId="{56F22DEA-4293-4744-8525-5F2949EEBFA4}" dt="2026-03-27T08:01:11.271" v="8792" actId="1076"/>
          <ac:picMkLst>
            <pc:docMk/>
            <pc:sldMk cId="720087006" sldId="282"/>
            <ac:picMk id="11" creationId="{217BC79F-ED9D-2027-224B-B9B4AC372C8F}"/>
          </ac:picMkLst>
        </pc:picChg>
      </pc:sldChg>
      <pc:sldChg chg="addSp modSp add mod">
        <pc:chgData name="Pingcheng Liu" userId="d063947855c177cc" providerId="LiveId" clId="{56F22DEA-4293-4744-8525-5F2949EEBFA4}" dt="2026-03-27T08:01:53.124" v="8803" actId="1076"/>
        <pc:sldMkLst>
          <pc:docMk/>
          <pc:sldMk cId="3325913626" sldId="283"/>
        </pc:sldMkLst>
        <pc:spChg chg="mod">
          <ac:chgData name="Pingcheng Liu" userId="d063947855c177cc" providerId="LiveId" clId="{56F22DEA-4293-4744-8525-5F2949EEBFA4}" dt="2026-03-27T07:49:43.648" v="8597" actId="20577"/>
          <ac:spMkLst>
            <pc:docMk/>
            <pc:sldMk cId="3325913626" sldId="283"/>
            <ac:spMk id="3" creationId="{66E3FCBE-4654-0A65-A8BC-280343E49687}"/>
          </ac:spMkLst>
        </pc:spChg>
        <pc:spChg chg="add mod">
          <ac:chgData name="Pingcheng Liu" userId="d063947855c177cc" providerId="LiveId" clId="{56F22DEA-4293-4744-8525-5F2949EEBFA4}" dt="2026-03-27T08:00:56.605" v="8786" actId="1076"/>
          <ac:spMkLst>
            <pc:docMk/>
            <pc:sldMk cId="3325913626" sldId="283"/>
            <ac:spMk id="7" creationId="{135D86D2-F0C9-A16E-295E-FD6C092A36F1}"/>
          </ac:spMkLst>
        </pc:spChg>
        <pc:spChg chg="add mod">
          <ac:chgData name="Pingcheng Liu" userId="d063947855c177cc" providerId="LiveId" clId="{56F22DEA-4293-4744-8525-5F2949EEBFA4}" dt="2026-03-27T08:01:53.124" v="8803" actId="1076"/>
          <ac:spMkLst>
            <pc:docMk/>
            <pc:sldMk cId="3325913626" sldId="283"/>
            <ac:spMk id="8" creationId="{B30C6A6E-2F5E-4028-1E73-004D244F83AF}"/>
          </ac:spMkLst>
        </pc:spChg>
        <pc:picChg chg="add mod">
          <ac:chgData name="Pingcheng Liu" userId="d063947855c177cc" providerId="LiveId" clId="{56F22DEA-4293-4744-8525-5F2949EEBFA4}" dt="2026-03-27T08:00:57.474" v="8787" actId="1076"/>
          <ac:picMkLst>
            <pc:docMk/>
            <pc:sldMk cId="3325913626" sldId="283"/>
            <ac:picMk id="4" creationId="{4D59C121-C02E-1C63-02FC-2CB6E818CCB4}"/>
          </ac:picMkLst>
        </pc:picChg>
        <pc:picChg chg="add mod">
          <ac:chgData name="Pingcheng Liu" userId="d063947855c177cc" providerId="LiveId" clId="{56F22DEA-4293-4744-8525-5F2949EEBFA4}" dt="2026-03-27T08:00:59.321" v="8788" actId="1076"/>
          <ac:picMkLst>
            <pc:docMk/>
            <pc:sldMk cId="3325913626" sldId="283"/>
            <ac:picMk id="5" creationId="{2E5CE0CB-4A4E-8499-F68B-64B57E15392E}"/>
          </ac:picMkLst>
        </pc:picChg>
      </pc:sldChg>
      <pc:sldChg chg="modSp new mod">
        <pc:chgData name="Pingcheng Liu" userId="d063947855c177cc" providerId="LiveId" clId="{56F22DEA-4293-4744-8525-5F2949EEBFA4}" dt="2026-03-28T05:14:34.461" v="10013" actId="2711"/>
        <pc:sldMkLst>
          <pc:docMk/>
          <pc:sldMk cId="3159089510" sldId="284"/>
        </pc:sldMkLst>
        <pc:spChg chg="mod">
          <ac:chgData name="Pingcheng Liu" userId="d063947855c177cc" providerId="LiveId" clId="{56F22DEA-4293-4744-8525-5F2949EEBFA4}" dt="2026-03-27T07:12:38.388" v="8360" actId="20577"/>
          <ac:spMkLst>
            <pc:docMk/>
            <pc:sldMk cId="3159089510" sldId="284"/>
            <ac:spMk id="2" creationId="{B8C0AF9F-3075-E248-1D98-968FED45CCEE}"/>
          </ac:spMkLst>
        </pc:spChg>
        <pc:spChg chg="mod">
          <ac:chgData name="Pingcheng Liu" userId="d063947855c177cc" providerId="LiveId" clId="{56F22DEA-4293-4744-8525-5F2949EEBFA4}" dt="2026-03-28T05:14:34.461" v="10013" actId="2711"/>
          <ac:spMkLst>
            <pc:docMk/>
            <pc:sldMk cId="3159089510" sldId="284"/>
            <ac:spMk id="3" creationId="{F45FFD0C-83F6-BC16-3602-77BD7BED8FD5}"/>
          </ac:spMkLst>
        </pc:spChg>
      </pc:sldChg>
      <pc:sldChg chg="addSp delSp modSp new mod">
        <pc:chgData name="Pingcheng Liu" userId="d063947855c177cc" providerId="LiveId" clId="{56F22DEA-4293-4744-8525-5F2949EEBFA4}" dt="2026-03-28T05:16:04.805" v="10017" actId="255"/>
        <pc:sldMkLst>
          <pc:docMk/>
          <pc:sldMk cId="933986898" sldId="285"/>
        </pc:sldMkLst>
        <pc:spChg chg="mod">
          <ac:chgData name="Pingcheng Liu" userId="d063947855c177cc" providerId="LiveId" clId="{56F22DEA-4293-4744-8525-5F2949EEBFA4}" dt="2026-03-27T08:17:42.185" v="8941" actId="20577"/>
          <ac:spMkLst>
            <pc:docMk/>
            <pc:sldMk cId="933986898" sldId="285"/>
            <ac:spMk id="2" creationId="{692BC889-5E12-E163-D114-EE55CA69785C}"/>
          </ac:spMkLst>
        </pc:spChg>
        <pc:spChg chg="mod">
          <ac:chgData name="Pingcheng Liu" userId="d063947855c177cc" providerId="LiveId" clId="{56F22DEA-4293-4744-8525-5F2949EEBFA4}" dt="2026-03-28T05:16:04.805" v="10017" actId="255"/>
          <ac:spMkLst>
            <pc:docMk/>
            <pc:sldMk cId="933986898" sldId="285"/>
            <ac:spMk id="3" creationId="{842AA74C-99F9-894D-F270-63429DA0421C}"/>
          </ac:spMkLst>
        </pc:spChg>
        <pc:spChg chg="add">
          <ac:chgData name="Pingcheng Liu" userId="d063947855c177cc" providerId="LiveId" clId="{56F22DEA-4293-4744-8525-5F2949EEBFA4}" dt="2026-03-27T08:56:07.118" v="9776"/>
          <ac:spMkLst>
            <pc:docMk/>
            <pc:sldMk cId="933986898" sldId="285"/>
            <ac:spMk id="4" creationId="{26458B8B-7F4A-CCB5-73DE-D3631AC13C9E}"/>
          </ac:spMkLst>
        </pc:spChg>
        <pc:spChg chg="add">
          <ac:chgData name="Pingcheng Liu" userId="d063947855c177cc" providerId="LiveId" clId="{56F22DEA-4293-4744-8525-5F2949EEBFA4}" dt="2026-03-27T08:56:09.887" v="9777"/>
          <ac:spMkLst>
            <pc:docMk/>
            <pc:sldMk cId="933986898" sldId="285"/>
            <ac:spMk id="5" creationId="{2F143630-BDE7-F658-B932-4E7AABCEB1EF}"/>
          </ac:spMkLst>
        </pc:spChg>
        <pc:picChg chg="add del">
          <ac:chgData name="Pingcheng Liu" userId="d063947855c177cc" providerId="LiveId" clId="{56F22DEA-4293-4744-8525-5F2949EEBFA4}" dt="2026-03-27T08:56:45.918" v="9797" actId="22"/>
          <ac:picMkLst>
            <pc:docMk/>
            <pc:sldMk cId="933986898" sldId="285"/>
            <ac:picMk id="7" creationId="{476BB399-4FCF-20AB-F966-94FAAA4C069A}"/>
          </ac:picMkLst>
        </pc:picChg>
      </pc:sldChg>
      <pc:sldChg chg="delSp new del mod">
        <pc:chgData name="Pingcheng Liu" userId="d063947855c177cc" providerId="LiveId" clId="{56F22DEA-4293-4744-8525-5F2949EEBFA4}" dt="2026-03-27T08:09:56.517" v="8909" actId="47"/>
        <pc:sldMkLst>
          <pc:docMk/>
          <pc:sldMk cId="3864621788" sldId="285"/>
        </pc:sldMkLst>
        <pc:spChg chg="del">
          <ac:chgData name="Pingcheng Liu" userId="d063947855c177cc" providerId="LiveId" clId="{56F22DEA-4293-4744-8525-5F2949EEBFA4}" dt="2026-03-27T08:09:16.443" v="8848" actId="478"/>
          <ac:spMkLst>
            <pc:docMk/>
            <pc:sldMk cId="3864621788" sldId="285"/>
            <ac:spMk id="2" creationId="{4478B5DB-34B6-2D24-373E-98D7E3C4B1EA}"/>
          </ac:spMkLst>
        </pc:spChg>
        <pc:spChg chg="del">
          <ac:chgData name="Pingcheng Liu" userId="d063947855c177cc" providerId="LiveId" clId="{56F22DEA-4293-4744-8525-5F2949EEBFA4}" dt="2026-03-27T08:09:21.195" v="8849" actId="478"/>
          <ac:spMkLst>
            <pc:docMk/>
            <pc:sldMk cId="3864621788" sldId="285"/>
            <ac:spMk id="3" creationId="{F65F7D4A-BC33-9C97-5E73-C2DC511810FF}"/>
          </ac:spMkLst>
        </pc:spChg>
      </pc:sldChg>
      <pc:sldChg chg="addSp modSp new mod">
        <pc:chgData name="Pingcheng Liu" userId="d063947855c177cc" providerId="LiveId" clId="{56F22DEA-4293-4744-8525-5F2949EEBFA4}" dt="2026-03-28T05:32:18.604" v="10084" actId="2711"/>
        <pc:sldMkLst>
          <pc:docMk/>
          <pc:sldMk cId="1765275055" sldId="286"/>
        </pc:sldMkLst>
        <pc:spChg chg="mod">
          <ac:chgData name="Pingcheng Liu" userId="d063947855c177cc" providerId="LiveId" clId="{56F22DEA-4293-4744-8525-5F2949EEBFA4}" dt="2026-03-28T05:31:36.376" v="10082" actId="20577"/>
          <ac:spMkLst>
            <pc:docMk/>
            <pc:sldMk cId="1765275055" sldId="286"/>
            <ac:spMk id="2" creationId="{D8BA049C-81A0-57C0-FC7A-E22F404E52A0}"/>
          </ac:spMkLst>
        </pc:spChg>
        <pc:spChg chg="mod">
          <ac:chgData name="Pingcheng Liu" userId="d063947855c177cc" providerId="LiveId" clId="{56F22DEA-4293-4744-8525-5F2949EEBFA4}" dt="2026-03-28T05:32:18.604" v="10084" actId="2711"/>
          <ac:spMkLst>
            <pc:docMk/>
            <pc:sldMk cId="1765275055" sldId="286"/>
            <ac:spMk id="3" creationId="{EE29D1CD-7067-18F2-5D77-7653D5742A48}"/>
          </ac:spMkLst>
        </pc:spChg>
        <pc:spChg chg="add mod">
          <ac:chgData name="Pingcheng Liu" userId="d063947855c177cc" providerId="LiveId" clId="{56F22DEA-4293-4744-8525-5F2949EEBFA4}" dt="2026-03-28T05:29:13.516" v="10055" actId="1076"/>
          <ac:spMkLst>
            <pc:docMk/>
            <pc:sldMk cId="1765275055" sldId="286"/>
            <ac:spMk id="6" creationId="{717DA9CA-674E-CF37-8BBF-25DF966594B6}"/>
          </ac:spMkLst>
        </pc:spChg>
        <pc:picChg chg="add mod">
          <ac:chgData name="Pingcheng Liu" userId="d063947855c177cc" providerId="LiveId" clId="{56F22DEA-4293-4744-8525-5F2949EEBFA4}" dt="2026-03-28T05:29:05.422" v="10054" actId="1076"/>
          <ac:picMkLst>
            <pc:docMk/>
            <pc:sldMk cId="1765275055" sldId="286"/>
            <ac:picMk id="5" creationId="{647C34CE-46D0-FAE6-3F85-31610A3C40CD}"/>
          </ac:picMkLst>
        </pc:picChg>
      </pc:sldChg>
      <pc:sldChg chg="delSp modSp new del mod">
        <pc:chgData name="Pingcheng Liu" userId="d063947855c177cc" providerId="LiveId" clId="{56F22DEA-4293-4744-8525-5F2949EEBFA4}" dt="2026-03-27T08:10:03.931" v="8910" actId="47"/>
        <pc:sldMkLst>
          <pc:docMk/>
          <pc:sldMk cId="3443722080" sldId="286"/>
        </pc:sldMkLst>
        <pc:spChg chg="mod">
          <ac:chgData name="Pingcheng Liu" userId="d063947855c177cc" providerId="LiveId" clId="{56F22DEA-4293-4744-8525-5F2949EEBFA4}" dt="2026-03-27T08:09:45.313" v="8907" actId="20577"/>
          <ac:spMkLst>
            <pc:docMk/>
            <pc:sldMk cId="3443722080" sldId="286"/>
            <ac:spMk id="2" creationId="{B891570E-EE90-239B-4DC1-B083CCC90BE2}"/>
          </ac:spMkLst>
        </pc:spChg>
        <pc:spChg chg="del">
          <ac:chgData name="Pingcheng Liu" userId="d063947855c177cc" providerId="LiveId" clId="{56F22DEA-4293-4744-8525-5F2949EEBFA4}" dt="2026-03-27T08:09:52.791" v="8908" actId="478"/>
          <ac:spMkLst>
            <pc:docMk/>
            <pc:sldMk cId="3443722080" sldId="286"/>
            <ac:spMk id="3" creationId="{F3EF9AD6-80CD-EEDE-7095-38B7E806C866}"/>
          </ac:spMkLst>
        </pc:spChg>
      </pc:sldChg>
      <pc:sldMasterChg chg="modSldLayout">
        <pc:chgData name="Pingcheng Liu" userId="d063947855c177cc" providerId="LiveId" clId="{56F22DEA-4293-4744-8525-5F2949EEBFA4}" dt="2026-03-26T03:18:56.501" v="2390" actId="2711"/>
        <pc:sldMasterMkLst>
          <pc:docMk/>
          <pc:sldMasterMk cId="1866341144" sldId="2147483660"/>
        </pc:sldMasterMkLst>
        <pc:sldLayoutChg chg="modSp mod">
          <pc:chgData name="Pingcheng Liu" userId="d063947855c177cc" providerId="LiveId" clId="{56F22DEA-4293-4744-8525-5F2949EEBFA4}" dt="2026-03-26T03:18:56.501" v="2390" actId="2711"/>
          <pc:sldLayoutMkLst>
            <pc:docMk/>
            <pc:sldMasterMk cId="1866341144" sldId="2147483660"/>
            <pc:sldLayoutMk cId="3713776388" sldId="2147483662"/>
          </pc:sldLayoutMkLst>
          <pc:spChg chg="mod">
            <ac:chgData name="Pingcheng Liu" userId="d063947855c177cc" providerId="LiveId" clId="{56F22DEA-4293-4744-8525-5F2949EEBFA4}" dt="2026-03-26T03:18:56.501" v="2390" actId="2711"/>
            <ac:spMkLst>
              <pc:docMk/>
              <pc:sldMasterMk cId="1866341144" sldId="2147483660"/>
              <pc:sldLayoutMk cId="3713776388" sldId="2147483662"/>
              <ac:spMk id="2" creationId="{6215C2C6-2507-34C2-38EA-6C403CB81FE7}"/>
            </ac:spMkLst>
          </pc:spChg>
          <pc:spChg chg="mod">
            <ac:chgData name="Pingcheng Liu" userId="d063947855c177cc" providerId="LiveId" clId="{56F22DEA-4293-4744-8525-5F2949EEBFA4}" dt="2026-03-25T06:09:17.690" v="3" actId="2711"/>
            <ac:spMkLst>
              <pc:docMk/>
              <pc:sldMasterMk cId="1866341144" sldId="2147483660"/>
              <pc:sldLayoutMk cId="3713776388" sldId="2147483662"/>
              <ac:spMk id="3" creationId="{FA9E4083-9342-5600-81B5-50CCD0660759}"/>
            </ac:spMkLst>
          </pc:spChg>
        </pc:sldLayoutChg>
      </pc:sldMasterChg>
    </pc:docChg>
  </pc:docChgLst>
  <pc:docChgLst>
    <pc:chgData name="Pingcheng Liu" userId="d063947855c177cc" providerId="LiveId" clId="{01233E76-A6BE-9043-A86B-46FCEEC68BF4}"/>
    <pc:docChg chg="undo custSel modSld">
      <pc:chgData name="Pingcheng Liu" userId="d063947855c177cc" providerId="LiveId" clId="{01233E76-A6BE-9043-A86B-46FCEEC68BF4}" dt="2026-03-27T15:11:20.386" v="154" actId="108"/>
      <pc:docMkLst>
        <pc:docMk/>
      </pc:docMkLst>
      <pc:sldChg chg="modSp mod">
        <pc:chgData name="Pingcheng Liu" userId="d063947855c177cc" providerId="LiveId" clId="{01233E76-A6BE-9043-A86B-46FCEEC68BF4}" dt="2026-03-27T14:09:47.052" v="69" actId="20577"/>
        <pc:sldMkLst>
          <pc:docMk/>
          <pc:sldMk cId="186889110" sldId="258"/>
        </pc:sldMkLst>
        <pc:spChg chg="mod">
          <ac:chgData name="Pingcheng Liu" userId="d063947855c177cc" providerId="LiveId" clId="{01233E76-A6BE-9043-A86B-46FCEEC68BF4}" dt="2026-03-27T14:09:47.052" v="69" actId="20577"/>
          <ac:spMkLst>
            <pc:docMk/>
            <pc:sldMk cId="186889110" sldId="258"/>
            <ac:spMk id="14" creationId="{B825780A-9C55-8EC4-86B8-6B8142669284}"/>
          </ac:spMkLst>
        </pc:spChg>
      </pc:sldChg>
      <pc:sldChg chg="modSp mod">
        <pc:chgData name="Pingcheng Liu" userId="d063947855c177cc" providerId="LiveId" clId="{01233E76-A6BE-9043-A86B-46FCEEC68BF4}" dt="2026-03-27T14:17:04.699" v="116" actId="20577"/>
        <pc:sldMkLst>
          <pc:docMk/>
          <pc:sldMk cId="2398466925" sldId="267"/>
        </pc:sldMkLst>
        <pc:spChg chg="mod">
          <ac:chgData name="Pingcheng Liu" userId="d063947855c177cc" providerId="LiveId" clId="{01233E76-A6BE-9043-A86B-46FCEEC68BF4}" dt="2026-03-27T14:11:13.002" v="70" actId="20577"/>
          <ac:spMkLst>
            <pc:docMk/>
            <pc:sldMk cId="2398466925" sldId="267"/>
            <ac:spMk id="15" creationId="{D8AC170D-62DD-EA92-04D3-0CB9834FC9F4}"/>
          </ac:spMkLst>
        </pc:spChg>
        <pc:spChg chg="mod">
          <ac:chgData name="Pingcheng Liu" userId="d063947855c177cc" providerId="LiveId" clId="{01233E76-A6BE-9043-A86B-46FCEEC68BF4}" dt="2026-03-27T14:17:04.699" v="116" actId="20577"/>
          <ac:spMkLst>
            <pc:docMk/>
            <pc:sldMk cId="2398466925" sldId="267"/>
            <ac:spMk id="33" creationId="{E1C35199-DC56-39FA-6501-494FD9C78FB9}"/>
          </ac:spMkLst>
        </pc:spChg>
      </pc:sldChg>
      <pc:sldChg chg="modSp mod">
        <pc:chgData name="Pingcheng Liu" userId="d063947855c177cc" providerId="LiveId" clId="{01233E76-A6BE-9043-A86B-46FCEEC68BF4}" dt="2026-03-27T15:07:25.170" v="133" actId="20577"/>
        <pc:sldMkLst>
          <pc:docMk/>
          <pc:sldMk cId="2885568622" sldId="269"/>
        </pc:sldMkLst>
        <pc:spChg chg="mod">
          <ac:chgData name="Pingcheng Liu" userId="d063947855c177cc" providerId="LiveId" clId="{01233E76-A6BE-9043-A86B-46FCEEC68BF4}" dt="2026-03-27T15:07:25.170" v="133" actId="20577"/>
          <ac:spMkLst>
            <pc:docMk/>
            <pc:sldMk cId="2885568622" sldId="269"/>
            <ac:spMk id="15" creationId="{4614DA4D-52F5-5544-D1F4-35C34ED2AFAD}"/>
          </ac:spMkLst>
        </pc:spChg>
      </pc:sldChg>
      <pc:sldChg chg="modSp mod">
        <pc:chgData name="Pingcheng Liu" userId="d063947855c177cc" providerId="LiveId" clId="{01233E76-A6BE-9043-A86B-46FCEEC68BF4}" dt="2026-03-27T15:11:20.386" v="154" actId="108"/>
        <pc:sldMkLst>
          <pc:docMk/>
          <pc:sldMk cId="2239167383" sldId="275"/>
        </pc:sldMkLst>
        <pc:spChg chg="mod">
          <ac:chgData name="Pingcheng Liu" userId="d063947855c177cc" providerId="LiveId" clId="{01233E76-A6BE-9043-A86B-46FCEEC68BF4}" dt="2026-03-27T15:11:20.386" v="154" actId="108"/>
          <ac:spMkLst>
            <pc:docMk/>
            <pc:sldMk cId="2239167383" sldId="275"/>
            <ac:spMk id="3" creationId="{6CD89C9F-2596-7DF4-C0CE-0EF12C489DF7}"/>
          </ac:spMkLst>
        </pc:spChg>
      </pc:sldChg>
      <pc:sldChg chg="modSp mod">
        <pc:chgData name="Pingcheng Liu" userId="d063947855c177cc" providerId="LiveId" clId="{01233E76-A6BE-9043-A86B-46FCEEC68BF4}" dt="2026-03-27T14:25:06.778" v="117" actId="20577"/>
        <pc:sldMkLst>
          <pc:docMk/>
          <pc:sldMk cId="495664337" sldId="278"/>
        </pc:sldMkLst>
        <pc:spChg chg="mod">
          <ac:chgData name="Pingcheng Liu" userId="d063947855c177cc" providerId="LiveId" clId="{01233E76-A6BE-9043-A86B-46FCEEC68BF4}" dt="2026-03-27T14:25:06.778" v="117" actId="20577"/>
          <ac:spMkLst>
            <pc:docMk/>
            <pc:sldMk cId="495664337" sldId="278"/>
            <ac:spMk id="3" creationId="{68352636-5087-5C80-4944-8C472892F5FA}"/>
          </ac:spMkLst>
        </pc:spChg>
      </pc:sldChg>
      <pc:sldChg chg="modSp mod">
        <pc:chgData name="Pingcheng Liu" userId="d063947855c177cc" providerId="LiveId" clId="{01233E76-A6BE-9043-A86B-46FCEEC68BF4}" dt="2026-03-27T15:06:26.248" v="132"/>
        <pc:sldMkLst>
          <pc:docMk/>
          <pc:sldMk cId="3426856103" sldId="279"/>
        </pc:sldMkLst>
        <pc:spChg chg="mod">
          <ac:chgData name="Pingcheng Liu" userId="d063947855c177cc" providerId="LiveId" clId="{01233E76-A6BE-9043-A86B-46FCEEC68BF4}" dt="2026-03-27T15:06:26.248" v="132"/>
          <ac:spMkLst>
            <pc:docMk/>
            <pc:sldMk cId="3426856103" sldId="279"/>
            <ac:spMk id="2" creationId="{10CBFD4D-0758-D474-6596-6BF5610DC252}"/>
          </ac:spMkLst>
        </pc:spChg>
        <pc:spChg chg="mod">
          <ac:chgData name="Pingcheng Liu" userId="d063947855c177cc" providerId="LiveId" clId="{01233E76-A6BE-9043-A86B-46FCEEC68BF4}" dt="2026-03-27T15:05:35.549" v="130" actId="12"/>
          <ac:spMkLst>
            <pc:docMk/>
            <pc:sldMk cId="3426856103" sldId="279"/>
            <ac:spMk id="3" creationId="{671BFE45-E8DD-E59D-6104-6A99AFA0F0FA}"/>
          </ac:spMkLst>
        </pc:spChg>
        <pc:picChg chg="mod">
          <ac:chgData name="Pingcheng Liu" userId="d063947855c177cc" providerId="LiveId" clId="{01233E76-A6BE-9043-A86B-46FCEEC68BF4}" dt="2026-03-27T15:05:41.165" v="131" actId="1076"/>
          <ac:picMkLst>
            <pc:docMk/>
            <pc:sldMk cId="3426856103" sldId="279"/>
            <ac:picMk id="7" creationId="{A8C7816D-B5D0-0EA7-31D4-4FFFDB5572A1}"/>
          </ac:picMkLst>
        </pc:picChg>
      </pc:sldChg>
      <pc:sldChg chg="modSp mod">
        <pc:chgData name="Pingcheng Liu" userId="d063947855c177cc" providerId="LiveId" clId="{01233E76-A6BE-9043-A86B-46FCEEC68BF4}" dt="2026-03-27T15:09:53.488" v="140" actId="1076"/>
        <pc:sldMkLst>
          <pc:docMk/>
          <pc:sldMk cId="3400797718" sldId="281"/>
        </pc:sldMkLst>
        <pc:spChg chg="mod">
          <ac:chgData name="Pingcheng Liu" userId="d063947855c177cc" providerId="LiveId" clId="{01233E76-A6BE-9043-A86B-46FCEEC68BF4}" dt="2026-03-27T15:09:53.488" v="140" actId="1076"/>
          <ac:spMkLst>
            <pc:docMk/>
            <pc:sldMk cId="3400797718" sldId="281"/>
            <ac:spMk id="6" creationId="{CD9A14D3-9709-CC43-D12E-375CD7A10BCA}"/>
          </ac:spMkLst>
        </pc:spChg>
        <pc:picChg chg="mod">
          <ac:chgData name="Pingcheng Liu" userId="d063947855c177cc" providerId="LiveId" clId="{01233E76-A6BE-9043-A86B-46FCEEC68BF4}" dt="2026-03-27T15:09:43.372" v="139" actId="1076"/>
          <ac:picMkLst>
            <pc:docMk/>
            <pc:sldMk cId="3400797718" sldId="281"/>
            <ac:picMk id="4" creationId="{29A08597-04E6-1CD6-05A3-380F498B77FB}"/>
          </ac:picMkLst>
        </pc:picChg>
      </pc:sldChg>
      <pc:sldChg chg="modSp mod">
        <pc:chgData name="Pingcheng Liu" userId="d063947855c177cc" providerId="LiveId" clId="{01233E76-A6BE-9043-A86B-46FCEEC68BF4}" dt="2026-03-27T14:29:32.824" v="123" actId="20577"/>
        <pc:sldMkLst>
          <pc:docMk/>
          <pc:sldMk cId="720087006" sldId="282"/>
        </pc:sldMkLst>
        <pc:spChg chg="mod">
          <ac:chgData name="Pingcheng Liu" userId="d063947855c177cc" providerId="LiveId" clId="{01233E76-A6BE-9043-A86B-46FCEEC68BF4}" dt="2026-03-27T14:29:32.824" v="123" actId="20577"/>
          <ac:spMkLst>
            <pc:docMk/>
            <pc:sldMk cId="720087006" sldId="282"/>
            <ac:spMk id="13" creationId="{DAE8FFB7-F189-B349-E790-35F9C6518586}"/>
          </ac:spMkLst>
        </pc:spChg>
      </pc:sldChg>
      <pc:sldChg chg="modSp mod">
        <pc:chgData name="Pingcheng Liu" userId="d063947855c177cc" providerId="LiveId" clId="{01233E76-A6BE-9043-A86B-46FCEEC68BF4}" dt="2026-03-27T15:11:01.187" v="151" actId="20577"/>
        <pc:sldMkLst>
          <pc:docMk/>
          <pc:sldMk cId="3159089510" sldId="284"/>
        </pc:sldMkLst>
        <pc:spChg chg="mod">
          <ac:chgData name="Pingcheng Liu" userId="d063947855c177cc" providerId="LiveId" clId="{01233E76-A6BE-9043-A86B-46FCEEC68BF4}" dt="2026-03-27T15:11:01.187" v="151" actId="20577"/>
          <ac:spMkLst>
            <pc:docMk/>
            <pc:sldMk cId="3159089510" sldId="284"/>
            <ac:spMk id="3" creationId="{F45FFD0C-83F6-BC16-3602-77BD7BED8F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A2B2F-1CB5-419F-9047-1CE949E231DB}" type="datetimeFigureOut">
              <a:rPr lang="zh-CN" altLang="en-US" smtClean="0"/>
              <a:t>2026/3/28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EED09-3FAD-4526-B000-8BFF4443009F}" type="slidenum">
              <a:rPr lang="zh-CN" altLang="en-US" smtClean="0"/>
              <a:t>‹#›</a:t>
            </a:fld>
            <a:endParaRPr lang="zh-CN" altLang="en-US"/>
          </a:p>
        </p:txBody>
      </p:sp>
    </p:spTree>
    <p:extLst>
      <p:ext uri="{BB962C8B-B14F-4D97-AF65-F5344CB8AC3E}">
        <p14:creationId xmlns:p14="http://schemas.microsoft.com/office/powerpoint/2010/main" val="305149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A6438-C7C3-FCA0-68D9-4A2834A26D76}"/>
              </a:ext>
            </a:extLst>
          </p:cNvPr>
          <p:cNvSpPr>
            <a:spLocks noGrp="1"/>
          </p:cNvSpPr>
          <p:nvPr>
            <p:ph type="ctrTitle"/>
          </p:nvPr>
        </p:nvSpPr>
        <p:spPr>
          <a:xfrm>
            <a:off x="1524000" y="1122363"/>
            <a:ext cx="9144000" cy="2387600"/>
          </a:xfrm>
          <a:effectLst/>
        </p:spPr>
        <p:txBody>
          <a:bodyPr anchor="b">
            <a:normAutofit/>
          </a:bodyPr>
          <a:lstStyle>
            <a:lvl1pPr algn="ctr">
              <a:defRPr sz="5400">
                <a:effectLst/>
                <a:latin typeface="Times New Roman" panose="02020603050405020304" pitchFamily="18" charset="0"/>
                <a:cs typeface="Times New Roman" panose="02020603050405020304" pitchFamily="18" charset="0"/>
              </a:defRPr>
            </a:lvl1pPr>
          </a:lstStyle>
          <a:p>
            <a:r>
              <a:rPr lang="zh-CN" altLang="en-US"/>
              <a:t>单击此处编辑母版标题样式</a:t>
            </a:r>
          </a:p>
        </p:txBody>
      </p:sp>
      <p:sp>
        <p:nvSpPr>
          <p:cNvPr id="3" name="副标题 2">
            <a:extLst>
              <a:ext uri="{FF2B5EF4-FFF2-40B4-BE49-F238E27FC236}">
                <a16:creationId xmlns:a16="http://schemas.microsoft.com/office/drawing/2014/main" id="{07643AD1-E747-D9A2-2D28-6109723EC9F6}"/>
              </a:ext>
            </a:extLst>
          </p:cNvPr>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23418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D0B0E2-F02B-6EE7-5754-FA9EB6D8D11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8E88285-FDF4-8947-04BF-CC2B9E73F83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0ED8C9D-B227-A3A3-5AD5-FB9F97ABC7F8}"/>
              </a:ext>
            </a:extLst>
          </p:cNvPr>
          <p:cNvSpPr>
            <a:spLocks noGrp="1"/>
          </p:cNvSpPr>
          <p:nvPr>
            <p:ph type="dt" sz="half" idx="10"/>
          </p:nvPr>
        </p:nvSpPr>
        <p:spPr/>
        <p:txBody>
          <a:bodyPr/>
          <a:lstStyle/>
          <a:p>
            <a:fld id="{65C63677-64DB-4D15-A78B-7566914EDED2}" type="datetime1">
              <a:rPr lang="zh-CN" altLang="en-US" smtClean="0"/>
              <a:t>2026/3/28</a:t>
            </a:fld>
            <a:endParaRPr lang="zh-CN" altLang="en-US"/>
          </a:p>
        </p:txBody>
      </p:sp>
      <p:sp>
        <p:nvSpPr>
          <p:cNvPr id="5" name="页脚占位符 4">
            <a:extLst>
              <a:ext uri="{FF2B5EF4-FFF2-40B4-BE49-F238E27FC236}">
                <a16:creationId xmlns:a16="http://schemas.microsoft.com/office/drawing/2014/main" id="{C06857EE-82AB-72B4-A5D0-51EE4985E8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4E700C-66E7-4568-3D14-5A0125E28C8C}"/>
              </a:ext>
            </a:extLst>
          </p:cNvPr>
          <p:cNvSpPr>
            <a:spLocks noGrp="1"/>
          </p:cNvSpPr>
          <p:nvPr>
            <p:ph type="sldNum" sz="quarter" idx="12"/>
          </p:nvPr>
        </p:nvSpPr>
        <p:spPr/>
        <p:txBody>
          <a:bodyPr/>
          <a:lstStyle/>
          <a:p>
            <a:fld id="{F0825EE7-A83F-4781-8725-36FB0B37EBB6}" type="slidenum">
              <a:rPr lang="zh-CN" altLang="en-US" smtClean="0"/>
              <a:t>‹#›</a:t>
            </a:fld>
            <a:endParaRPr lang="zh-CN" altLang="en-US"/>
          </a:p>
        </p:txBody>
      </p:sp>
    </p:spTree>
    <p:extLst>
      <p:ext uri="{BB962C8B-B14F-4D97-AF65-F5344CB8AC3E}">
        <p14:creationId xmlns:p14="http://schemas.microsoft.com/office/powerpoint/2010/main" val="292379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F507A7A-C2B3-604E-31AD-8620ECC866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117C59-D344-5852-83CE-01D070F22F8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839CA6-8679-83E9-9B37-7EC25702D364}"/>
              </a:ext>
            </a:extLst>
          </p:cNvPr>
          <p:cNvSpPr>
            <a:spLocks noGrp="1"/>
          </p:cNvSpPr>
          <p:nvPr>
            <p:ph type="dt" sz="half" idx="10"/>
          </p:nvPr>
        </p:nvSpPr>
        <p:spPr/>
        <p:txBody>
          <a:bodyPr/>
          <a:lstStyle/>
          <a:p>
            <a:fld id="{E9A4A6C8-AD7D-47C0-98FE-D77D177C7D37}" type="datetime1">
              <a:rPr lang="zh-CN" altLang="en-US" smtClean="0"/>
              <a:t>2026/3/28</a:t>
            </a:fld>
            <a:endParaRPr lang="zh-CN" altLang="en-US"/>
          </a:p>
        </p:txBody>
      </p:sp>
      <p:sp>
        <p:nvSpPr>
          <p:cNvPr id="5" name="页脚占位符 4">
            <a:extLst>
              <a:ext uri="{FF2B5EF4-FFF2-40B4-BE49-F238E27FC236}">
                <a16:creationId xmlns:a16="http://schemas.microsoft.com/office/drawing/2014/main" id="{0BF8437E-8625-21E1-3941-49E1AAFCC1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B48C2F-2B0D-5D43-ACDE-BA5D7CCDB56A}"/>
              </a:ext>
            </a:extLst>
          </p:cNvPr>
          <p:cNvSpPr>
            <a:spLocks noGrp="1"/>
          </p:cNvSpPr>
          <p:nvPr>
            <p:ph type="sldNum" sz="quarter" idx="12"/>
          </p:nvPr>
        </p:nvSpPr>
        <p:spPr/>
        <p:txBody>
          <a:bodyPr/>
          <a:lstStyle/>
          <a:p>
            <a:fld id="{F0825EE7-A83F-4781-8725-36FB0B37EBB6}" type="slidenum">
              <a:rPr lang="zh-CN" altLang="en-US" smtClean="0"/>
              <a:t>‹#›</a:t>
            </a:fld>
            <a:endParaRPr lang="zh-CN" altLang="en-US"/>
          </a:p>
        </p:txBody>
      </p:sp>
    </p:spTree>
    <p:extLst>
      <p:ext uri="{BB962C8B-B14F-4D97-AF65-F5344CB8AC3E}">
        <p14:creationId xmlns:p14="http://schemas.microsoft.com/office/powerpoint/2010/main" val="4273422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8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15C2C6-2507-34C2-38EA-6C403CB81FE7}"/>
              </a:ext>
            </a:extLst>
          </p:cNvPr>
          <p:cNvSpPr>
            <a:spLocks noGrp="1"/>
          </p:cNvSpPr>
          <p:nvPr>
            <p:ph type="title"/>
          </p:nvPr>
        </p:nvSpPr>
        <p:spPr>
          <a:xfrm>
            <a:off x="0" y="31586"/>
            <a:ext cx="12192000" cy="624526"/>
          </a:xfrm>
        </p:spPr>
        <p:txBody>
          <a:bodyPr>
            <a:normAutofit/>
          </a:bodyPr>
          <a:lstStyle>
            <a:lvl1pPr algn="ctr">
              <a:defRPr sz="2800">
                <a:solidFill>
                  <a:schemeClr val="accent2">
                    <a:lumMod val="75000"/>
                  </a:schemeClr>
                </a:solidFill>
                <a:effectLst/>
                <a:latin typeface="+mj-lt"/>
                <a:ea typeface="黑体" panose="02010609060101010101" pitchFamily="49" charset="-122"/>
              </a:defRPr>
            </a:lvl1pPr>
          </a:lstStyle>
          <a:p>
            <a:r>
              <a:rPr lang="zh-CN" altLang="en-US"/>
              <a:t>单击此处编辑母版标题样式</a:t>
            </a:r>
          </a:p>
        </p:txBody>
      </p:sp>
      <p:sp>
        <p:nvSpPr>
          <p:cNvPr id="3" name="内容占位符 2">
            <a:extLst>
              <a:ext uri="{FF2B5EF4-FFF2-40B4-BE49-F238E27FC236}">
                <a16:creationId xmlns:a16="http://schemas.microsoft.com/office/drawing/2014/main" id="{FA9E4083-9342-5600-81B5-50CCD0660759}"/>
              </a:ext>
            </a:extLst>
          </p:cNvPr>
          <p:cNvSpPr>
            <a:spLocks noGrp="1"/>
          </p:cNvSpPr>
          <p:nvPr>
            <p:ph idx="1"/>
          </p:nvPr>
        </p:nvSpPr>
        <p:spPr>
          <a:xfrm>
            <a:off x="158496" y="760236"/>
            <a:ext cx="11875008" cy="5603987"/>
          </a:xfrm>
        </p:spPr>
        <p:txBody>
          <a:bodyPr/>
          <a:lstStyle>
            <a:lvl1pPr>
              <a:defRPr>
                <a:latin typeface="楷体" panose="02010609060101010101" pitchFamily="49" charset="-122"/>
                <a:ea typeface="楷体" panose="02010609060101010101" pitchFamily="49" charset="-122"/>
              </a:defRPr>
            </a:lvl1pPr>
            <a:lvl2pPr>
              <a:defRPr>
                <a:latin typeface="楷体" panose="02010609060101010101" pitchFamily="49" charset="-122"/>
                <a:ea typeface="楷体" panose="02010609060101010101" pitchFamily="49" charset="-122"/>
              </a:defRPr>
            </a:lvl2pPr>
            <a:lvl3pPr>
              <a:defRPr>
                <a:latin typeface="楷体" panose="02010609060101010101" pitchFamily="49" charset="-122"/>
                <a:ea typeface="楷体" panose="02010609060101010101" pitchFamily="49" charset="-122"/>
              </a:defRPr>
            </a:lvl3pPr>
            <a:lvl4pPr>
              <a:defRPr>
                <a:latin typeface="楷体" panose="02010609060101010101" pitchFamily="49" charset="-122"/>
                <a:ea typeface="楷体" panose="02010609060101010101" pitchFamily="49" charset="-122"/>
              </a:defRPr>
            </a:lvl4pPr>
            <a:lvl5pPr>
              <a:defRPr>
                <a:latin typeface="楷体" panose="02010609060101010101" pitchFamily="49" charset="-122"/>
                <a:ea typeface="楷体" panose="02010609060101010101" pitchFamily="49"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111781-67BF-8BB0-5651-EA8DD75B4429}"/>
              </a:ext>
            </a:extLst>
          </p:cNvPr>
          <p:cNvSpPr>
            <a:spLocks noGrp="1"/>
          </p:cNvSpPr>
          <p:nvPr>
            <p:ph type="dt" sz="half" idx="10"/>
          </p:nvPr>
        </p:nvSpPr>
        <p:spPr>
          <a:xfrm>
            <a:off x="158496" y="6461288"/>
            <a:ext cx="2743200" cy="365125"/>
          </a:xfrm>
        </p:spPr>
        <p:txBody>
          <a:bodyPr/>
          <a:lstStyle/>
          <a:p>
            <a:fld id="{56CB6DB7-01E8-4C00-9420-2ABF60C7B490}" type="datetime1">
              <a:rPr lang="zh-CN" altLang="en-US" smtClean="0"/>
              <a:t>2026/3/28</a:t>
            </a:fld>
            <a:endParaRPr lang="zh-CN" altLang="en-US"/>
          </a:p>
        </p:txBody>
      </p:sp>
      <p:sp>
        <p:nvSpPr>
          <p:cNvPr id="5" name="页脚占位符 4">
            <a:extLst>
              <a:ext uri="{FF2B5EF4-FFF2-40B4-BE49-F238E27FC236}">
                <a16:creationId xmlns:a16="http://schemas.microsoft.com/office/drawing/2014/main" id="{7A233C90-0E78-CDF2-E1B6-0E73320DEDD5}"/>
              </a:ext>
            </a:extLst>
          </p:cNvPr>
          <p:cNvSpPr>
            <a:spLocks noGrp="1"/>
          </p:cNvSpPr>
          <p:nvPr>
            <p:ph type="ftr" sz="quarter" idx="11"/>
          </p:nvPr>
        </p:nvSpPr>
        <p:spPr>
          <a:xfrm>
            <a:off x="4038600" y="6461289"/>
            <a:ext cx="4114800" cy="365125"/>
          </a:xfrm>
        </p:spPr>
        <p:txBody>
          <a:bodyPr/>
          <a:lstStyle/>
          <a:p>
            <a:endParaRPr lang="zh-CN" altLang="en-US"/>
          </a:p>
        </p:txBody>
      </p:sp>
      <p:sp>
        <p:nvSpPr>
          <p:cNvPr id="6" name="灯片编号占位符 5">
            <a:extLst>
              <a:ext uri="{FF2B5EF4-FFF2-40B4-BE49-F238E27FC236}">
                <a16:creationId xmlns:a16="http://schemas.microsoft.com/office/drawing/2014/main" id="{2D8554FA-A960-D3A8-652A-1C31BFF41FAF}"/>
              </a:ext>
            </a:extLst>
          </p:cNvPr>
          <p:cNvSpPr>
            <a:spLocks noGrp="1"/>
          </p:cNvSpPr>
          <p:nvPr>
            <p:ph type="sldNum" sz="quarter" idx="12"/>
          </p:nvPr>
        </p:nvSpPr>
        <p:spPr>
          <a:xfrm>
            <a:off x="9290304" y="6461288"/>
            <a:ext cx="2743200" cy="365125"/>
          </a:xfrm>
        </p:spPr>
        <p:txBody>
          <a:bodyPr/>
          <a:lstStyle/>
          <a:p>
            <a:fld id="{F0825EE7-A83F-4781-8725-36FB0B37EBB6}" type="slidenum">
              <a:rPr lang="zh-CN" altLang="en-US" smtClean="0"/>
              <a:t>‹#›</a:t>
            </a:fld>
            <a:endParaRPr lang="zh-CN" altLang="en-US"/>
          </a:p>
        </p:txBody>
      </p:sp>
    </p:spTree>
    <p:extLst>
      <p:ext uri="{BB962C8B-B14F-4D97-AF65-F5344CB8AC3E}">
        <p14:creationId xmlns:p14="http://schemas.microsoft.com/office/powerpoint/2010/main" val="371377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1C4FC6-8436-6106-42E0-45FAC9EF6696}"/>
              </a:ext>
            </a:extLst>
          </p:cNvPr>
          <p:cNvSpPr>
            <a:spLocks noGrp="1"/>
          </p:cNvSpPr>
          <p:nvPr>
            <p:ph type="title"/>
          </p:nvPr>
        </p:nvSpPr>
        <p:spPr>
          <a:xfrm>
            <a:off x="831850" y="1709738"/>
            <a:ext cx="10515600" cy="2852737"/>
          </a:xfrm>
        </p:spPr>
        <p:txBody>
          <a:bodyPr anchor="b"/>
          <a:lstStyle>
            <a:lvl1pPr>
              <a:defRPr sz="6000">
                <a:effectLst>
                  <a:outerShdw blurRad="38100" dist="38100" dir="2700000" algn="tl">
                    <a:srgbClr val="000000">
                      <a:alpha val="43137"/>
                    </a:srgbClr>
                  </a:outerShdw>
                </a:effectLst>
              </a:defRPr>
            </a:lvl1pPr>
          </a:lstStyle>
          <a:p>
            <a:r>
              <a:rPr lang="zh-CN" altLang="en-US"/>
              <a:t>单击此处编辑母版标题样式</a:t>
            </a:r>
          </a:p>
        </p:txBody>
      </p:sp>
      <p:sp>
        <p:nvSpPr>
          <p:cNvPr id="3" name="文本占位符 2">
            <a:extLst>
              <a:ext uri="{FF2B5EF4-FFF2-40B4-BE49-F238E27FC236}">
                <a16:creationId xmlns:a16="http://schemas.microsoft.com/office/drawing/2014/main" id="{19DE75FA-5A0F-AAB3-C31D-575FA3576B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7601C1E-F988-C6EF-385A-76A30AD7D7D4}"/>
              </a:ext>
            </a:extLst>
          </p:cNvPr>
          <p:cNvSpPr>
            <a:spLocks noGrp="1"/>
          </p:cNvSpPr>
          <p:nvPr>
            <p:ph type="dt" sz="half" idx="10"/>
          </p:nvPr>
        </p:nvSpPr>
        <p:spPr/>
        <p:txBody>
          <a:bodyPr/>
          <a:lstStyle/>
          <a:p>
            <a:fld id="{A7D55C95-FB19-4610-9D9C-402A5CF997CA}" type="datetime1">
              <a:rPr lang="zh-CN" altLang="en-US" smtClean="0"/>
              <a:t>2026/3/28</a:t>
            </a:fld>
            <a:endParaRPr lang="zh-CN" altLang="en-US"/>
          </a:p>
        </p:txBody>
      </p:sp>
      <p:sp>
        <p:nvSpPr>
          <p:cNvPr id="5" name="页脚占位符 4">
            <a:extLst>
              <a:ext uri="{FF2B5EF4-FFF2-40B4-BE49-F238E27FC236}">
                <a16:creationId xmlns:a16="http://schemas.microsoft.com/office/drawing/2014/main" id="{49933FAB-6902-AFBD-D148-A2EE3AEC3B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444C-3926-4E78-1793-04F83A7E2304}"/>
              </a:ext>
            </a:extLst>
          </p:cNvPr>
          <p:cNvSpPr>
            <a:spLocks noGrp="1"/>
          </p:cNvSpPr>
          <p:nvPr>
            <p:ph type="sldNum" sz="quarter" idx="12"/>
          </p:nvPr>
        </p:nvSpPr>
        <p:spPr/>
        <p:txBody>
          <a:bodyPr/>
          <a:lstStyle/>
          <a:p>
            <a:fld id="{F0825EE7-A83F-4781-8725-36FB0B37EBB6}" type="slidenum">
              <a:rPr lang="zh-CN" altLang="en-US" smtClean="0"/>
              <a:t>‹#›</a:t>
            </a:fld>
            <a:endParaRPr lang="zh-CN" altLang="en-US"/>
          </a:p>
        </p:txBody>
      </p:sp>
    </p:spTree>
    <p:extLst>
      <p:ext uri="{BB962C8B-B14F-4D97-AF65-F5344CB8AC3E}">
        <p14:creationId xmlns:p14="http://schemas.microsoft.com/office/powerpoint/2010/main" val="345950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1994E1-0949-BC7F-976B-D57C7A3BFF5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E94951-9A6D-09CA-51E1-E954D65DDB2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C0A11FF-50F0-67F4-FA61-CAD26B0B12E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9AAD0FE-5734-3C49-ADE6-F6E0D539DF38}"/>
              </a:ext>
            </a:extLst>
          </p:cNvPr>
          <p:cNvSpPr>
            <a:spLocks noGrp="1"/>
          </p:cNvSpPr>
          <p:nvPr>
            <p:ph type="dt" sz="half" idx="10"/>
          </p:nvPr>
        </p:nvSpPr>
        <p:spPr/>
        <p:txBody>
          <a:bodyPr/>
          <a:lstStyle/>
          <a:p>
            <a:fld id="{3810B120-BE76-4000-AEE9-7F1E1621329F}" type="datetime1">
              <a:rPr lang="zh-CN" altLang="en-US" smtClean="0"/>
              <a:t>2026/3/28</a:t>
            </a:fld>
            <a:endParaRPr lang="zh-CN" altLang="en-US"/>
          </a:p>
        </p:txBody>
      </p:sp>
      <p:sp>
        <p:nvSpPr>
          <p:cNvPr id="6" name="页脚占位符 5">
            <a:extLst>
              <a:ext uri="{FF2B5EF4-FFF2-40B4-BE49-F238E27FC236}">
                <a16:creationId xmlns:a16="http://schemas.microsoft.com/office/drawing/2014/main" id="{F8901F27-1208-99B4-9CC0-106EB4EEFF5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8704B8B-0347-0B28-A040-14DCC9F427A7}"/>
              </a:ext>
            </a:extLst>
          </p:cNvPr>
          <p:cNvSpPr>
            <a:spLocks noGrp="1"/>
          </p:cNvSpPr>
          <p:nvPr>
            <p:ph type="sldNum" sz="quarter" idx="12"/>
          </p:nvPr>
        </p:nvSpPr>
        <p:spPr/>
        <p:txBody>
          <a:bodyPr/>
          <a:lstStyle/>
          <a:p>
            <a:fld id="{F0825EE7-A83F-4781-8725-36FB0B37EBB6}" type="slidenum">
              <a:rPr lang="zh-CN" altLang="en-US" smtClean="0"/>
              <a:t>‹#›</a:t>
            </a:fld>
            <a:endParaRPr lang="zh-CN" altLang="en-US"/>
          </a:p>
        </p:txBody>
      </p:sp>
    </p:spTree>
    <p:extLst>
      <p:ext uri="{BB962C8B-B14F-4D97-AF65-F5344CB8AC3E}">
        <p14:creationId xmlns:p14="http://schemas.microsoft.com/office/powerpoint/2010/main" val="20199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30B65F-E3CC-0777-6445-CBCA7F818CE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C1A0032-5CAB-7780-6D38-C5BBE9B07B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2F1D7BE-F389-868D-AD32-9A7C9008B2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625B1BC-A292-553C-54A8-6CFA3510D3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FD754CC-CFEC-4D67-7AFB-E12A6DA2CF2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581A40D-17F0-8D97-3EA1-B5FA907795A4}"/>
              </a:ext>
            </a:extLst>
          </p:cNvPr>
          <p:cNvSpPr>
            <a:spLocks noGrp="1"/>
          </p:cNvSpPr>
          <p:nvPr>
            <p:ph type="dt" sz="half" idx="10"/>
          </p:nvPr>
        </p:nvSpPr>
        <p:spPr/>
        <p:txBody>
          <a:bodyPr/>
          <a:lstStyle/>
          <a:p>
            <a:fld id="{DBDB0AFC-9C82-4A6E-842E-1809AA7108D8}" type="datetime1">
              <a:rPr lang="zh-CN" altLang="en-US" smtClean="0"/>
              <a:t>2026/3/28</a:t>
            </a:fld>
            <a:endParaRPr lang="zh-CN" altLang="en-US"/>
          </a:p>
        </p:txBody>
      </p:sp>
      <p:sp>
        <p:nvSpPr>
          <p:cNvPr id="8" name="页脚占位符 7">
            <a:extLst>
              <a:ext uri="{FF2B5EF4-FFF2-40B4-BE49-F238E27FC236}">
                <a16:creationId xmlns:a16="http://schemas.microsoft.com/office/drawing/2014/main" id="{D990645E-5855-CA73-3BD5-E138BCA202B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9C22D08-E017-1A9C-A786-4E68D9EEF5E2}"/>
              </a:ext>
            </a:extLst>
          </p:cNvPr>
          <p:cNvSpPr>
            <a:spLocks noGrp="1"/>
          </p:cNvSpPr>
          <p:nvPr>
            <p:ph type="sldNum" sz="quarter" idx="12"/>
          </p:nvPr>
        </p:nvSpPr>
        <p:spPr/>
        <p:txBody>
          <a:bodyPr/>
          <a:lstStyle/>
          <a:p>
            <a:fld id="{F0825EE7-A83F-4781-8725-36FB0B37EBB6}" type="slidenum">
              <a:rPr lang="zh-CN" altLang="en-US" smtClean="0"/>
              <a:t>‹#›</a:t>
            </a:fld>
            <a:endParaRPr lang="zh-CN" altLang="en-US"/>
          </a:p>
        </p:txBody>
      </p:sp>
    </p:spTree>
    <p:extLst>
      <p:ext uri="{BB962C8B-B14F-4D97-AF65-F5344CB8AC3E}">
        <p14:creationId xmlns:p14="http://schemas.microsoft.com/office/powerpoint/2010/main" val="143296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9F6B48-9B1F-CB8E-8C13-CBD44EF4D50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258E35B-4E55-E2DB-EAED-D3EDEC16C637}"/>
              </a:ext>
            </a:extLst>
          </p:cNvPr>
          <p:cNvSpPr>
            <a:spLocks noGrp="1"/>
          </p:cNvSpPr>
          <p:nvPr>
            <p:ph type="dt" sz="half" idx="10"/>
          </p:nvPr>
        </p:nvSpPr>
        <p:spPr/>
        <p:txBody>
          <a:bodyPr/>
          <a:lstStyle/>
          <a:p>
            <a:fld id="{E791AB8F-F3F0-430A-8ED7-AB7765AD678C}" type="datetime1">
              <a:rPr lang="zh-CN" altLang="en-US" smtClean="0"/>
              <a:t>2026/3/28</a:t>
            </a:fld>
            <a:endParaRPr lang="zh-CN" altLang="en-US"/>
          </a:p>
        </p:txBody>
      </p:sp>
      <p:sp>
        <p:nvSpPr>
          <p:cNvPr id="4" name="页脚占位符 3">
            <a:extLst>
              <a:ext uri="{FF2B5EF4-FFF2-40B4-BE49-F238E27FC236}">
                <a16:creationId xmlns:a16="http://schemas.microsoft.com/office/drawing/2014/main" id="{8458F6E3-714D-CE2D-6AA7-409B8409A35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097E8FF-2FE3-598C-4DFE-D5472D597F76}"/>
              </a:ext>
            </a:extLst>
          </p:cNvPr>
          <p:cNvSpPr>
            <a:spLocks noGrp="1"/>
          </p:cNvSpPr>
          <p:nvPr>
            <p:ph type="sldNum" sz="quarter" idx="12"/>
          </p:nvPr>
        </p:nvSpPr>
        <p:spPr/>
        <p:txBody>
          <a:bodyPr/>
          <a:lstStyle/>
          <a:p>
            <a:fld id="{F0825EE7-A83F-4781-8725-36FB0B37EBB6}" type="slidenum">
              <a:rPr lang="zh-CN" altLang="en-US" smtClean="0"/>
              <a:t>‹#›</a:t>
            </a:fld>
            <a:endParaRPr lang="zh-CN" altLang="en-US"/>
          </a:p>
        </p:txBody>
      </p:sp>
    </p:spTree>
    <p:extLst>
      <p:ext uri="{BB962C8B-B14F-4D97-AF65-F5344CB8AC3E}">
        <p14:creationId xmlns:p14="http://schemas.microsoft.com/office/powerpoint/2010/main" val="293511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FB668F2-2ABC-DFF2-CE7B-6E40C7B1953F}"/>
              </a:ext>
            </a:extLst>
          </p:cNvPr>
          <p:cNvSpPr>
            <a:spLocks noGrp="1"/>
          </p:cNvSpPr>
          <p:nvPr>
            <p:ph type="dt" sz="half" idx="10"/>
          </p:nvPr>
        </p:nvSpPr>
        <p:spPr/>
        <p:txBody>
          <a:bodyPr/>
          <a:lstStyle/>
          <a:p>
            <a:fld id="{37DA2C31-5D75-4757-A659-F67D1D828A77}" type="datetime1">
              <a:rPr lang="zh-CN" altLang="en-US" smtClean="0"/>
              <a:t>2026/3/28</a:t>
            </a:fld>
            <a:endParaRPr lang="zh-CN" altLang="en-US"/>
          </a:p>
        </p:txBody>
      </p:sp>
      <p:sp>
        <p:nvSpPr>
          <p:cNvPr id="3" name="页脚占位符 2">
            <a:extLst>
              <a:ext uri="{FF2B5EF4-FFF2-40B4-BE49-F238E27FC236}">
                <a16:creationId xmlns:a16="http://schemas.microsoft.com/office/drawing/2014/main" id="{E9603795-6D6D-4ACC-467E-EDE4B1D7BC9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A758AD3-E113-5E01-9173-43AE8EC1F295}"/>
              </a:ext>
            </a:extLst>
          </p:cNvPr>
          <p:cNvSpPr>
            <a:spLocks noGrp="1"/>
          </p:cNvSpPr>
          <p:nvPr>
            <p:ph type="sldNum" sz="quarter" idx="12"/>
          </p:nvPr>
        </p:nvSpPr>
        <p:spPr/>
        <p:txBody>
          <a:bodyPr/>
          <a:lstStyle/>
          <a:p>
            <a:fld id="{F0825EE7-A83F-4781-8725-36FB0B37EBB6}" type="slidenum">
              <a:rPr lang="zh-CN" altLang="en-US" smtClean="0"/>
              <a:t>‹#›</a:t>
            </a:fld>
            <a:endParaRPr lang="zh-CN" altLang="en-US"/>
          </a:p>
        </p:txBody>
      </p:sp>
    </p:spTree>
    <p:extLst>
      <p:ext uri="{BB962C8B-B14F-4D97-AF65-F5344CB8AC3E}">
        <p14:creationId xmlns:p14="http://schemas.microsoft.com/office/powerpoint/2010/main" val="275646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D2F9CF-F48B-53C6-FB4E-0A0FA161FC0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DF5369-4238-82AB-9920-A22A55AF2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E3B845C-8BA4-4069-1950-1EEB6A03C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6C70DC2-8E6B-1B49-2E25-CED24451B834}"/>
              </a:ext>
            </a:extLst>
          </p:cNvPr>
          <p:cNvSpPr>
            <a:spLocks noGrp="1"/>
          </p:cNvSpPr>
          <p:nvPr>
            <p:ph type="dt" sz="half" idx="10"/>
          </p:nvPr>
        </p:nvSpPr>
        <p:spPr/>
        <p:txBody>
          <a:bodyPr/>
          <a:lstStyle/>
          <a:p>
            <a:fld id="{6C360CE5-4B33-4174-B28D-31C1476EC401}" type="datetime1">
              <a:rPr lang="zh-CN" altLang="en-US" smtClean="0"/>
              <a:t>2026/3/28</a:t>
            </a:fld>
            <a:endParaRPr lang="zh-CN" altLang="en-US"/>
          </a:p>
        </p:txBody>
      </p:sp>
      <p:sp>
        <p:nvSpPr>
          <p:cNvPr id="6" name="页脚占位符 5">
            <a:extLst>
              <a:ext uri="{FF2B5EF4-FFF2-40B4-BE49-F238E27FC236}">
                <a16:creationId xmlns:a16="http://schemas.microsoft.com/office/drawing/2014/main" id="{BC1D84FE-5278-4505-DB7D-328822878B7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F90C7C2-B7CA-B45C-91DC-55F5E47A2944}"/>
              </a:ext>
            </a:extLst>
          </p:cNvPr>
          <p:cNvSpPr>
            <a:spLocks noGrp="1"/>
          </p:cNvSpPr>
          <p:nvPr>
            <p:ph type="sldNum" sz="quarter" idx="12"/>
          </p:nvPr>
        </p:nvSpPr>
        <p:spPr/>
        <p:txBody>
          <a:bodyPr/>
          <a:lstStyle/>
          <a:p>
            <a:fld id="{F0825EE7-A83F-4781-8725-36FB0B37EBB6}" type="slidenum">
              <a:rPr lang="zh-CN" altLang="en-US" smtClean="0"/>
              <a:t>‹#›</a:t>
            </a:fld>
            <a:endParaRPr lang="zh-CN" altLang="en-US"/>
          </a:p>
        </p:txBody>
      </p:sp>
    </p:spTree>
    <p:extLst>
      <p:ext uri="{BB962C8B-B14F-4D97-AF65-F5344CB8AC3E}">
        <p14:creationId xmlns:p14="http://schemas.microsoft.com/office/powerpoint/2010/main" val="93249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E0DE2F-9ED7-1F3E-AAF6-0291F26CCAA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FE589B3-1F8D-7CE8-5338-C34566B11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AD03E436-7F28-C73A-C29C-12128E5ED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EFECC89-6777-AE95-393C-8AEE7C0AD8F4}"/>
              </a:ext>
            </a:extLst>
          </p:cNvPr>
          <p:cNvSpPr>
            <a:spLocks noGrp="1"/>
          </p:cNvSpPr>
          <p:nvPr>
            <p:ph type="dt" sz="half" idx="10"/>
          </p:nvPr>
        </p:nvSpPr>
        <p:spPr/>
        <p:txBody>
          <a:bodyPr/>
          <a:lstStyle/>
          <a:p>
            <a:fld id="{6E57E33A-0BC5-4E91-AB86-D071032276DA}" type="datetime1">
              <a:rPr lang="zh-CN" altLang="en-US" smtClean="0"/>
              <a:t>2026/3/28</a:t>
            </a:fld>
            <a:endParaRPr lang="zh-CN" altLang="en-US"/>
          </a:p>
        </p:txBody>
      </p:sp>
      <p:sp>
        <p:nvSpPr>
          <p:cNvPr id="6" name="页脚占位符 5">
            <a:extLst>
              <a:ext uri="{FF2B5EF4-FFF2-40B4-BE49-F238E27FC236}">
                <a16:creationId xmlns:a16="http://schemas.microsoft.com/office/drawing/2014/main" id="{36D36C74-63BE-9289-78D4-E75A2F03DF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1D66251-9310-065A-2155-88E8B9E8DEF9}"/>
              </a:ext>
            </a:extLst>
          </p:cNvPr>
          <p:cNvSpPr>
            <a:spLocks noGrp="1"/>
          </p:cNvSpPr>
          <p:nvPr>
            <p:ph type="sldNum" sz="quarter" idx="12"/>
          </p:nvPr>
        </p:nvSpPr>
        <p:spPr/>
        <p:txBody>
          <a:bodyPr/>
          <a:lstStyle/>
          <a:p>
            <a:fld id="{F0825EE7-A83F-4781-8725-36FB0B37EBB6}" type="slidenum">
              <a:rPr lang="zh-CN" altLang="en-US" smtClean="0"/>
              <a:t>‹#›</a:t>
            </a:fld>
            <a:endParaRPr lang="zh-CN" altLang="en-US"/>
          </a:p>
        </p:txBody>
      </p:sp>
    </p:spTree>
    <p:extLst>
      <p:ext uri="{BB962C8B-B14F-4D97-AF65-F5344CB8AC3E}">
        <p14:creationId xmlns:p14="http://schemas.microsoft.com/office/powerpoint/2010/main" val="46146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9F68B7F-67B7-A1A1-B613-12A584FE913E}"/>
              </a:ext>
            </a:extLst>
          </p:cNvPr>
          <p:cNvSpPr>
            <a:spLocks noGrp="1"/>
          </p:cNvSpPr>
          <p:nvPr>
            <p:ph type="title"/>
          </p:nvPr>
        </p:nvSpPr>
        <p:spPr>
          <a:xfrm>
            <a:off x="660400" y="0"/>
            <a:ext cx="10858500" cy="78242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67C00C8-8D15-63E9-F9D1-F438F728E680}"/>
              </a:ext>
            </a:extLst>
          </p:cNvPr>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9D75931-835E-10BD-53E0-6E3A8D65D2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7C38C-5628-48D8-AC72-391881DF35D5}" type="datetime1">
              <a:rPr lang="zh-CN" altLang="en-US" smtClean="0"/>
              <a:t>2026/3/28</a:t>
            </a:fld>
            <a:endParaRPr lang="zh-CN" altLang="en-US"/>
          </a:p>
        </p:txBody>
      </p:sp>
      <p:sp>
        <p:nvSpPr>
          <p:cNvPr id="5" name="页脚占位符 4">
            <a:extLst>
              <a:ext uri="{FF2B5EF4-FFF2-40B4-BE49-F238E27FC236}">
                <a16:creationId xmlns:a16="http://schemas.microsoft.com/office/drawing/2014/main" id="{C11D12C1-B53A-B645-5DB1-74F2106D2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8B73BBC-E42D-ABB8-2DE2-71924D296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25EE7-A83F-4781-8725-36FB0B37EBB6}" type="slidenum">
              <a:rPr lang="zh-CN" altLang="en-US" smtClean="0"/>
              <a:t>‹#›</a:t>
            </a:fld>
            <a:endParaRPr lang="zh-CN" altLang="en-US"/>
          </a:p>
        </p:txBody>
      </p:sp>
    </p:spTree>
    <p:extLst>
      <p:ext uri="{BB962C8B-B14F-4D97-AF65-F5344CB8AC3E}">
        <p14:creationId xmlns:p14="http://schemas.microsoft.com/office/powerpoint/2010/main" val="1866341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lnSpc>
          <a:spcPct val="90000"/>
        </a:lnSpc>
        <a:spcBef>
          <a:spcPct val="0"/>
        </a:spcBef>
        <a:buNone/>
        <a:defRPr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40AB45-22D7-2D05-AE4B-828B01A7D34B}"/>
              </a:ext>
            </a:extLst>
          </p:cNvPr>
          <p:cNvSpPr>
            <a:spLocks noGrp="1"/>
          </p:cNvSpPr>
          <p:nvPr>
            <p:ph type="ctrTitle"/>
          </p:nvPr>
        </p:nvSpPr>
        <p:spPr>
          <a:xfrm>
            <a:off x="1524000" y="1306285"/>
            <a:ext cx="9144000" cy="1578526"/>
          </a:xfrm>
        </p:spPr>
        <p:txBody>
          <a:bodyPr>
            <a:normAutofit/>
          </a:bodyPr>
          <a:lstStyle/>
          <a:p>
            <a:r>
              <a:rPr lang="zh-CN" altLang="en-US" sz="4400"/>
              <a:t>亚</a:t>
            </a:r>
            <a:r>
              <a:rPr lang="en-US" altLang="zh-CN" sz="4400"/>
              <a:t>eV</a:t>
            </a:r>
            <a:r>
              <a:rPr lang="zh-CN" altLang="en-US" sz="4400"/>
              <a:t>阈值</a:t>
            </a:r>
            <a:r>
              <a:rPr lang="en-US" altLang="zh-CN" sz="4400" err="1"/>
              <a:t>AlMn</a:t>
            </a:r>
            <a:r>
              <a:rPr lang="en-US" altLang="zh-CN" sz="4400"/>
              <a:t>-TES</a:t>
            </a:r>
            <a:r>
              <a:rPr lang="zh-CN" altLang="en-US" sz="4400"/>
              <a:t>探测器</a:t>
            </a:r>
            <a:br>
              <a:rPr lang="en-US" altLang="zh-CN" sz="4400"/>
            </a:br>
            <a:r>
              <a:rPr lang="zh-CN" altLang="en-US" sz="4400"/>
              <a:t>在暗物质直接探测实验中的潜力</a:t>
            </a:r>
          </a:p>
        </p:txBody>
      </p:sp>
      <p:sp>
        <p:nvSpPr>
          <p:cNvPr id="3" name="副标题 2">
            <a:extLst>
              <a:ext uri="{FF2B5EF4-FFF2-40B4-BE49-F238E27FC236}">
                <a16:creationId xmlns:a16="http://schemas.microsoft.com/office/drawing/2014/main" id="{A5BF1260-7132-CE17-1A8C-33267BE35422}"/>
              </a:ext>
            </a:extLst>
          </p:cNvPr>
          <p:cNvSpPr>
            <a:spLocks noGrp="1"/>
          </p:cNvSpPr>
          <p:nvPr>
            <p:ph type="subTitle" idx="1"/>
          </p:nvPr>
        </p:nvSpPr>
        <p:spPr/>
        <p:txBody>
          <a:bodyPr>
            <a:normAutofit/>
          </a:bodyPr>
          <a:lstStyle/>
          <a:p>
            <a:r>
              <a:rPr lang="zh-CN" altLang="en-US" sz="1800"/>
              <a:t>刘平成</a:t>
            </a:r>
            <a:endParaRPr lang="en-US" altLang="zh-CN" sz="1800"/>
          </a:p>
          <a:p>
            <a:r>
              <a:rPr lang="zh-CN" altLang="en-US" sz="1800"/>
              <a:t>山东高等技术研究院</a:t>
            </a:r>
            <a:endParaRPr lang="en-US" altLang="zh-CN" sz="1800"/>
          </a:p>
          <a:p>
            <a:r>
              <a:rPr lang="zh-CN" altLang="en-US" sz="1800"/>
              <a:t>第二届非加速器实验粒子探测和电子学技术研讨会</a:t>
            </a:r>
            <a:endParaRPr lang="en-US" altLang="zh-CN" sz="1800"/>
          </a:p>
          <a:p>
            <a:r>
              <a:rPr lang="en-US" altLang="zh-CN" sz="1800"/>
              <a:t>2026</a:t>
            </a:r>
            <a:r>
              <a:rPr lang="zh-CN" altLang="en-US" sz="1800"/>
              <a:t>年</a:t>
            </a:r>
            <a:r>
              <a:rPr lang="en-US" altLang="zh-CN" sz="1800"/>
              <a:t>3</a:t>
            </a:r>
            <a:r>
              <a:rPr lang="zh-CN" altLang="en-US" sz="1800"/>
              <a:t>月</a:t>
            </a:r>
            <a:r>
              <a:rPr lang="en-US" altLang="zh-CN" sz="1800"/>
              <a:t>27</a:t>
            </a:r>
            <a:r>
              <a:rPr lang="zh-CN" altLang="en-US" sz="1800"/>
              <a:t>日</a:t>
            </a:r>
          </a:p>
        </p:txBody>
      </p:sp>
    </p:spTree>
    <p:extLst>
      <p:ext uri="{BB962C8B-B14F-4D97-AF65-F5344CB8AC3E}">
        <p14:creationId xmlns:p14="http://schemas.microsoft.com/office/powerpoint/2010/main" val="51076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83BA2B-2D7F-6654-28AF-8DC7B7A3611D}"/>
              </a:ext>
            </a:extLst>
          </p:cNvPr>
          <p:cNvSpPr>
            <a:spLocks noGrp="1"/>
          </p:cNvSpPr>
          <p:nvPr>
            <p:ph type="title"/>
          </p:nvPr>
        </p:nvSpPr>
        <p:spPr/>
        <p:txBody>
          <a:bodyPr>
            <a:normAutofit/>
          </a:bodyPr>
          <a:lstStyle/>
          <a:p>
            <a:r>
              <a:rPr lang="en-US" altLang="zh-CN"/>
              <a:t>SNSPD</a:t>
            </a:r>
            <a:r>
              <a:rPr lang="zh-CN" altLang="en-US"/>
              <a:t>（</a:t>
            </a:r>
            <a:r>
              <a:rPr lang="en-US" altLang="zh-CN"/>
              <a:t>Superconducting Nanowire Single Photon </a:t>
            </a:r>
            <a:r>
              <a:rPr lang="en-US" altLang="zh-CN" sz="3200"/>
              <a:t>Detector</a:t>
            </a:r>
            <a:r>
              <a:rPr lang="zh-CN" altLang="en-US"/>
              <a:t>）探测器的启发</a:t>
            </a:r>
          </a:p>
        </p:txBody>
      </p:sp>
      <p:sp>
        <p:nvSpPr>
          <p:cNvPr id="3" name="内容占位符 2">
            <a:extLst>
              <a:ext uri="{FF2B5EF4-FFF2-40B4-BE49-F238E27FC236}">
                <a16:creationId xmlns:a16="http://schemas.microsoft.com/office/drawing/2014/main" id="{A2048AE5-18A9-7D1B-E022-37A3C1B9AB85}"/>
              </a:ext>
            </a:extLst>
          </p:cNvPr>
          <p:cNvSpPr>
            <a:spLocks noGrp="1"/>
          </p:cNvSpPr>
          <p:nvPr>
            <p:ph idx="1"/>
          </p:nvPr>
        </p:nvSpPr>
        <p:spPr>
          <a:xfrm>
            <a:off x="158496" y="760236"/>
            <a:ext cx="11875008" cy="1078089"/>
          </a:xfrm>
        </p:spPr>
        <p:txBody>
          <a:bodyPr>
            <a:normAutofit/>
          </a:bodyPr>
          <a:lstStyle/>
          <a:p>
            <a:r>
              <a:rPr lang="zh-CN" altLang="en-US" sz="2000">
                <a:latin typeface="+mj-lt"/>
              </a:rPr>
              <a:t>在稳态（</a:t>
            </a:r>
            <a:r>
              <a:rPr lang="en-US" altLang="zh-CN" sz="2000">
                <a:latin typeface="+mj-lt"/>
              </a:rPr>
              <a:t>SS</a:t>
            </a:r>
            <a:r>
              <a:rPr lang="zh-CN" altLang="en-US" sz="2000">
                <a:latin typeface="+mj-lt"/>
              </a:rPr>
              <a:t>）下，超导薄膜条带被施加了偏置电流。光子吸收（</a:t>
            </a:r>
            <a:r>
              <a:rPr lang="en-US" altLang="zh-CN" sz="2000">
                <a:latin typeface="+mj-lt"/>
              </a:rPr>
              <a:t>I</a:t>
            </a:r>
            <a:r>
              <a:rPr lang="zh-CN" altLang="en-US" sz="2000">
                <a:latin typeface="+mj-lt"/>
              </a:rPr>
              <a:t>）会导致准粒子和声子的产生（</a:t>
            </a:r>
            <a:r>
              <a:rPr lang="en-US" altLang="zh-CN" sz="2000">
                <a:latin typeface="+mj-lt"/>
              </a:rPr>
              <a:t>II</a:t>
            </a:r>
            <a:r>
              <a:rPr lang="zh-CN" altLang="en-US" sz="2000">
                <a:latin typeface="+mj-lt"/>
              </a:rPr>
              <a:t>）。这进而导致条带中形成一个常态导电（非超导）区域（</a:t>
            </a:r>
            <a:r>
              <a:rPr lang="en-US" altLang="zh-CN" sz="2000">
                <a:latin typeface="+mj-lt"/>
              </a:rPr>
              <a:t>III</a:t>
            </a:r>
            <a:r>
              <a:rPr lang="zh-CN" altLang="en-US" sz="2000">
                <a:latin typeface="+mj-lt"/>
              </a:rPr>
              <a:t>）。电流被重定向（分流）至读出电子学器件后，使得超导态得以恢复（</a:t>
            </a:r>
            <a:r>
              <a:rPr lang="en-US" altLang="zh-CN" sz="2000">
                <a:latin typeface="+mj-lt"/>
              </a:rPr>
              <a:t>IV</a:t>
            </a:r>
            <a:r>
              <a:rPr lang="zh-CN" altLang="en-US" sz="2000">
                <a:latin typeface="+mj-lt"/>
              </a:rPr>
              <a:t>），从而使电流（</a:t>
            </a:r>
            <a:r>
              <a:rPr lang="en-US" altLang="zh-CN" sz="2000">
                <a:latin typeface="+mj-lt"/>
              </a:rPr>
              <a:t>V</a:t>
            </a:r>
            <a:r>
              <a:rPr lang="zh-CN" altLang="en-US" sz="2000">
                <a:latin typeface="+mj-lt"/>
              </a:rPr>
              <a:t>）返回至其初始值</a:t>
            </a:r>
            <a:r>
              <a:rPr lang="zh-CN" altLang="en-US" sz="2000"/>
              <a:t>。</a:t>
            </a:r>
            <a:endParaRPr lang="zh-CN" altLang="en-US" sz="2000">
              <a:latin typeface="+mj-lt"/>
            </a:endParaRPr>
          </a:p>
        </p:txBody>
      </p:sp>
      <p:pic>
        <p:nvPicPr>
          <p:cNvPr id="11266" name="Picture 2" descr="Macroscopic explanation of the detection mechanism (based on Refs. 22, 78, and 89). In the steady state (SS), the superconducting thin-film strip is current biased. Photon absorption (I) leads to the creation of quasi-particles and phonons (II). This leads to the formation of a normal-conducting part of the strip (III). Redirection of the current toward the readout electronics allows a recovery of the superconducting state (IV), which leads to a return of the current (V) to its initial value. This reset dynamics is limited by the kinetic inductance of the device. Center: The voltage readout signal with each step labeled. Adapted with permission from Allmaras et al., Nano Lett. 20, 2163–2168 (2020). Copyright 2020 American Chemical Society.91 Refer to the image caption for details.">
            <a:extLst>
              <a:ext uri="{FF2B5EF4-FFF2-40B4-BE49-F238E27FC236}">
                <a16:creationId xmlns:a16="http://schemas.microsoft.com/office/drawing/2014/main" id="{78EC0BBC-0925-EE67-C819-7546E1874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1299" y="2134259"/>
            <a:ext cx="5664492" cy="258948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011C9871-362F-E3D1-0B23-3208B30C5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09" y="2134259"/>
            <a:ext cx="5369464" cy="2684732"/>
          </a:xfrm>
          <a:prstGeom prst="rect">
            <a:avLst/>
          </a:prstGeom>
          <a:noFill/>
          <a:extLst>
            <a:ext uri="{909E8E84-426E-40DD-AFC4-6F175D3DCCD1}">
              <a14:hiddenFill xmlns:a14="http://schemas.microsoft.com/office/drawing/2010/main">
                <a:solidFill>
                  <a:srgbClr val="FFFFFF"/>
                </a:solidFill>
              </a14:hiddenFill>
            </a:ext>
          </a:extLst>
        </p:spPr>
      </p:pic>
      <p:sp>
        <p:nvSpPr>
          <p:cNvPr id="8" name="内容占位符 2">
            <a:extLst>
              <a:ext uri="{FF2B5EF4-FFF2-40B4-BE49-F238E27FC236}">
                <a16:creationId xmlns:a16="http://schemas.microsoft.com/office/drawing/2014/main" id="{5823C54E-4383-FE9A-EA47-18007EFF01A2}"/>
              </a:ext>
            </a:extLst>
          </p:cNvPr>
          <p:cNvSpPr txBox="1">
            <a:spLocks/>
          </p:cNvSpPr>
          <p:nvPr/>
        </p:nvSpPr>
        <p:spPr>
          <a:xfrm>
            <a:off x="158496" y="5341761"/>
            <a:ext cx="11875008" cy="1078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楷体" panose="02010609060101010101" pitchFamily="49" charset="-122"/>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楷体" panose="02010609060101010101" pitchFamily="49" charset="-122"/>
                <a:ea typeface="楷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楷体" panose="02010609060101010101" pitchFamily="49" charset="-122"/>
                <a:ea typeface="楷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a:t>只能记录超过阈值的事件发生，初始沉积能量的具体大小信息在脉冲形成过程中丢失，极难通过脉冲形状来区分真实的暗物质信号和环境背景噪声。</a:t>
            </a:r>
            <a:endParaRPr lang="zh-CN" altLang="en-US" sz="2000">
              <a:latin typeface="+mj-lt"/>
            </a:endParaRPr>
          </a:p>
        </p:txBody>
      </p:sp>
      <p:sp>
        <p:nvSpPr>
          <p:cNvPr id="4" name="灯片编号占位符 3">
            <a:extLst>
              <a:ext uri="{FF2B5EF4-FFF2-40B4-BE49-F238E27FC236}">
                <a16:creationId xmlns:a16="http://schemas.microsoft.com/office/drawing/2014/main" id="{1A0B2796-9FE6-872F-A97A-6D557C3338D3}"/>
              </a:ext>
            </a:extLst>
          </p:cNvPr>
          <p:cNvSpPr>
            <a:spLocks noGrp="1"/>
          </p:cNvSpPr>
          <p:nvPr>
            <p:ph type="sldNum" sz="quarter" idx="12"/>
          </p:nvPr>
        </p:nvSpPr>
        <p:spPr/>
        <p:txBody>
          <a:bodyPr/>
          <a:lstStyle/>
          <a:p>
            <a:fld id="{F0825EE7-A83F-4781-8725-36FB0B37EBB6}" type="slidenum">
              <a:rPr lang="zh-CN" altLang="en-US" smtClean="0"/>
              <a:t>10</a:t>
            </a:fld>
            <a:endParaRPr lang="zh-CN" altLang="en-US"/>
          </a:p>
        </p:txBody>
      </p:sp>
    </p:spTree>
    <p:extLst>
      <p:ext uri="{BB962C8B-B14F-4D97-AF65-F5344CB8AC3E}">
        <p14:creationId xmlns:p14="http://schemas.microsoft.com/office/powerpoint/2010/main" val="87513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D84550-91E5-0558-6DF1-E00FB059AEBD}"/>
              </a:ext>
            </a:extLst>
          </p:cNvPr>
          <p:cNvSpPr>
            <a:spLocks noGrp="1"/>
          </p:cNvSpPr>
          <p:nvPr>
            <p:ph type="title"/>
          </p:nvPr>
        </p:nvSpPr>
        <p:spPr/>
        <p:txBody>
          <a:bodyPr/>
          <a:lstStyle/>
          <a:p>
            <a:r>
              <a:rPr lang="en-US" altLang="zh-CN"/>
              <a:t>SNSPD</a:t>
            </a:r>
            <a:endParaRPr lang="zh-CN" altLang="en-US"/>
          </a:p>
        </p:txBody>
      </p:sp>
      <p:pic>
        <p:nvPicPr>
          <p:cNvPr id="4" name="图片 3">
            <a:extLst>
              <a:ext uri="{FF2B5EF4-FFF2-40B4-BE49-F238E27FC236}">
                <a16:creationId xmlns:a16="http://schemas.microsoft.com/office/drawing/2014/main" id="{29A08597-04E6-1CD6-05A3-380F498B77FB}"/>
              </a:ext>
            </a:extLst>
          </p:cNvPr>
          <p:cNvPicPr>
            <a:picLocks noChangeAspect="1"/>
          </p:cNvPicPr>
          <p:nvPr/>
        </p:nvPicPr>
        <p:blipFill>
          <a:blip r:embed="rId2"/>
          <a:srcRect r="15696"/>
          <a:stretch>
            <a:fillRect/>
          </a:stretch>
        </p:blipFill>
        <p:spPr>
          <a:xfrm>
            <a:off x="341094" y="763649"/>
            <a:ext cx="10990372" cy="5246462"/>
          </a:xfrm>
          <a:prstGeom prst="rect">
            <a:avLst/>
          </a:prstGeom>
        </p:spPr>
      </p:pic>
      <p:sp>
        <p:nvSpPr>
          <p:cNvPr id="6" name="文本框 5">
            <a:extLst>
              <a:ext uri="{FF2B5EF4-FFF2-40B4-BE49-F238E27FC236}">
                <a16:creationId xmlns:a16="http://schemas.microsoft.com/office/drawing/2014/main" id="{CD9A14D3-9709-CC43-D12E-375CD7A10BCA}"/>
              </a:ext>
            </a:extLst>
          </p:cNvPr>
          <p:cNvSpPr txBox="1"/>
          <p:nvPr/>
        </p:nvSpPr>
        <p:spPr>
          <a:xfrm>
            <a:off x="1201628" y="5932982"/>
            <a:ext cx="10129838" cy="369332"/>
          </a:xfrm>
          <a:prstGeom prst="rect">
            <a:avLst/>
          </a:prstGeom>
          <a:noFill/>
        </p:spPr>
        <p:txBody>
          <a:bodyPr wrap="square">
            <a:spAutoFit/>
          </a:bodyPr>
          <a:lstStyle/>
          <a:p>
            <a:r>
              <a:rPr lang="en-US" altLang="zh-CN">
                <a:latin typeface="+mj-lt"/>
                <a:ea typeface="楷体" panose="02010609060101010101" pitchFamily="49" charset="-122"/>
              </a:rPr>
              <a:t>2025</a:t>
            </a:r>
            <a:r>
              <a:rPr lang="zh-CN" altLang="en-US">
                <a:latin typeface="+mj-lt"/>
                <a:ea typeface="楷体" panose="02010609060101010101" pitchFamily="49" charset="-122"/>
              </a:rPr>
              <a:t>年</a:t>
            </a:r>
            <a:r>
              <a:rPr lang="en-US" altLang="zh-CN">
                <a:latin typeface="+mj-lt"/>
                <a:ea typeface="楷体" panose="02010609060101010101" pitchFamily="49" charset="-122"/>
              </a:rPr>
              <a:t>8</a:t>
            </a:r>
            <a:r>
              <a:rPr lang="zh-CN" altLang="en-US">
                <a:latin typeface="+mj-lt"/>
                <a:ea typeface="楷体" panose="02010609060101010101" pitchFamily="49" charset="-122"/>
              </a:rPr>
              <a:t>月，</a:t>
            </a:r>
            <a:r>
              <a:rPr lang="en-US" altLang="zh-CN">
                <a:latin typeface="+mj-lt"/>
                <a:ea typeface="楷体" panose="02010609060101010101" pitchFamily="49" charset="-122"/>
              </a:rPr>
              <a:t>QROCODILE</a:t>
            </a:r>
            <a:r>
              <a:rPr lang="zh-CN" altLang="en-US">
                <a:latin typeface="+mj-lt"/>
                <a:ea typeface="楷体" panose="02010609060101010101" pitchFamily="49" charset="-122"/>
              </a:rPr>
              <a:t>实验利用</a:t>
            </a:r>
            <a:r>
              <a:rPr lang="en-US" altLang="zh-CN" err="1">
                <a:latin typeface="+mj-lt"/>
                <a:ea typeface="楷体" panose="02010609060101010101" pitchFamily="49" charset="-122"/>
              </a:rPr>
              <a:t>WSi</a:t>
            </a:r>
            <a:r>
              <a:rPr lang="en-US" altLang="zh-CN">
                <a:latin typeface="+mj-lt"/>
                <a:ea typeface="楷体" panose="02010609060101010101" pitchFamily="49" charset="-122"/>
              </a:rPr>
              <a:t> </a:t>
            </a:r>
            <a:r>
              <a:rPr lang="zh-CN" altLang="en-US">
                <a:latin typeface="+mj-lt"/>
                <a:ea typeface="楷体" panose="02010609060101010101" pitchFamily="49" charset="-122"/>
              </a:rPr>
              <a:t>微线 </a:t>
            </a:r>
            <a:r>
              <a:rPr lang="en-US" altLang="zh-CN">
                <a:latin typeface="+mj-lt"/>
                <a:ea typeface="楷体" panose="02010609060101010101" pitchFamily="49" charset="-122"/>
              </a:rPr>
              <a:t>SNSPD</a:t>
            </a:r>
            <a:r>
              <a:rPr lang="zh-CN" altLang="en-US">
                <a:latin typeface="+mj-lt"/>
                <a:ea typeface="楷体" panose="02010609060101010101" pitchFamily="49" charset="-122"/>
              </a:rPr>
              <a:t>，</a:t>
            </a:r>
            <a:r>
              <a:rPr lang="en-US" altLang="zh-CN" err="1">
                <a:latin typeface="+mj-lt"/>
                <a:ea typeface="楷体" panose="02010609060101010101" pitchFamily="49" charset="-122"/>
              </a:rPr>
              <a:t>WSi</a:t>
            </a:r>
            <a:r>
              <a:rPr lang="en-US" altLang="zh-CN">
                <a:latin typeface="+mj-lt"/>
                <a:ea typeface="楷体" panose="02010609060101010101" pitchFamily="49" charset="-122"/>
              </a:rPr>
              <a:t> </a:t>
            </a:r>
            <a:r>
              <a:rPr lang="zh-CN" altLang="en-US">
                <a:latin typeface="+mj-lt"/>
                <a:ea typeface="楷体" panose="02010609060101010101" pitchFamily="49" charset="-122"/>
              </a:rPr>
              <a:t>层质量仅 </a:t>
            </a:r>
            <a:r>
              <a:rPr lang="en-US" altLang="zh-CN">
                <a:latin typeface="+mj-lt"/>
                <a:ea typeface="楷体" panose="02010609060101010101" pitchFamily="49" charset="-122"/>
              </a:rPr>
              <a:t>1.67 ng</a:t>
            </a:r>
            <a:r>
              <a:rPr lang="zh-CN" altLang="en-US">
                <a:latin typeface="+mj-lt"/>
                <a:ea typeface="楷体" panose="02010609060101010101" pitchFamily="49" charset="-122"/>
              </a:rPr>
              <a:t>，阈值达到 </a:t>
            </a:r>
            <a:r>
              <a:rPr lang="en-US" altLang="zh-CN">
                <a:latin typeface="+mj-lt"/>
                <a:ea typeface="楷体" panose="02010609060101010101" pitchFamily="49" charset="-122"/>
              </a:rPr>
              <a:t>112meV</a:t>
            </a:r>
            <a:r>
              <a:rPr lang="zh-CN" altLang="en-US">
                <a:latin typeface="+mj-lt"/>
                <a:ea typeface="楷体" panose="02010609060101010101" pitchFamily="49" charset="-122"/>
              </a:rPr>
              <a:t>。</a:t>
            </a:r>
          </a:p>
        </p:txBody>
      </p:sp>
      <p:pic>
        <p:nvPicPr>
          <p:cNvPr id="9" name="图片 8">
            <a:extLst>
              <a:ext uri="{FF2B5EF4-FFF2-40B4-BE49-F238E27FC236}">
                <a16:creationId xmlns:a16="http://schemas.microsoft.com/office/drawing/2014/main" id="{86C911D1-17A5-FA07-9E87-93B77760B75D}"/>
              </a:ext>
            </a:extLst>
          </p:cNvPr>
          <p:cNvPicPr>
            <a:picLocks noChangeAspect="1"/>
          </p:cNvPicPr>
          <p:nvPr/>
        </p:nvPicPr>
        <p:blipFill>
          <a:blip r:embed="rId2"/>
          <a:srcRect l="84350" r="4601" b="73344"/>
          <a:stretch>
            <a:fillRect/>
          </a:stretch>
        </p:blipFill>
        <p:spPr>
          <a:xfrm>
            <a:off x="1655108" y="1328458"/>
            <a:ext cx="1814233" cy="1761398"/>
          </a:xfrm>
          <a:prstGeom prst="rect">
            <a:avLst/>
          </a:prstGeom>
        </p:spPr>
      </p:pic>
      <p:sp>
        <p:nvSpPr>
          <p:cNvPr id="3" name="灯片编号占位符 2">
            <a:extLst>
              <a:ext uri="{FF2B5EF4-FFF2-40B4-BE49-F238E27FC236}">
                <a16:creationId xmlns:a16="http://schemas.microsoft.com/office/drawing/2014/main" id="{2B83B1A2-7665-1B25-8A0D-687AB47F796E}"/>
              </a:ext>
            </a:extLst>
          </p:cNvPr>
          <p:cNvSpPr>
            <a:spLocks noGrp="1"/>
          </p:cNvSpPr>
          <p:nvPr>
            <p:ph type="sldNum" sz="quarter" idx="12"/>
          </p:nvPr>
        </p:nvSpPr>
        <p:spPr/>
        <p:txBody>
          <a:bodyPr/>
          <a:lstStyle/>
          <a:p>
            <a:fld id="{F0825EE7-A83F-4781-8725-36FB0B37EBB6}" type="slidenum">
              <a:rPr lang="zh-CN" altLang="en-US" smtClean="0"/>
              <a:t>11</a:t>
            </a:fld>
            <a:endParaRPr lang="zh-CN" altLang="en-US"/>
          </a:p>
        </p:txBody>
      </p:sp>
    </p:spTree>
    <p:extLst>
      <p:ext uri="{BB962C8B-B14F-4D97-AF65-F5344CB8AC3E}">
        <p14:creationId xmlns:p14="http://schemas.microsoft.com/office/powerpoint/2010/main" val="340079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81FF2E-2BE6-1E25-87F3-549B350ADEE5}"/>
              </a:ext>
            </a:extLst>
          </p:cNvPr>
          <p:cNvSpPr>
            <a:spLocks noGrp="1"/>
          </p:cNvSpPr>
          <p:nvPr>
            <p:ph type="title"/>
          </p:nvPr>
        </p:nvSpPr>
        <p:spPr/>
        <p:txBody>
          <a:bodyPr/>
          <a:lstStyle/>
          <a:p>
            <a:r>
              <a:rPr lang="zh-CN" altLang="en-US"/>
              <a:t>轻暗物质探测新方案</a:t>
            </a:r>
            <a:r>
              <a:rPr lang="en-US" altLang="zh-CN"/>
              <a:t>——TES</a:t>
            </a:r>
            <a:r>
              <a:rPr lang="zh-CN" altLang="en-US"/>
              <a:t>传感器本身作为靶材</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0C9BED1-0267-3675-4ADC-2711B67ABA0A}"/>
                  </a:ext>
                </a:extLst>
              </p:cNvPr>
              <p:cNvSpPr>
                <a:spLocks noGrp="1"/>
              </p:cNvSpPr>
              <p:nvPr>
                <p:ph idx="1"/>
              </p:nvPr>
            </p:nvSpPr>
            <p:spPr/>
            <p:txBody>
              <a:bodyPr>
                <a:normAutofit/>
              </a:bodyPr>
              <a:lstStyle/>
              <a:p>
                <a:r>
                  <a:rPr lang="en-US" altLang="zh-CN" sz="2000">
                    <a:latin typeface="+mj-lt"/>
                  </a:rPr>
                  <a:t>2025</a:t>
                </a:r>
                <a:r>
                  <a:rPr lang="zh-CN" altLang="en-US" sz="2000">
                    <a:latin typeface="+mj-lt"/>
                  </a:rPr>
                  <a:t>年</a:t>
                </a:r>
                <a:r>
                  <a:rPr lang="en-US" altLang="zh-CN" sz="2000">
                    <a:latin typeface="+mj-lt"/>
                  </a:rPr>
                  <a:t>KEK</a:t>
                </a:r>
                <a:r>
                  <a:rPr lang="zh-CN" altLang="en-US" sz="2000">
                    <a:latin typeface="+mj-lt"/>
                  </a:rPr>
                  <a:t>的研究人员理论模拟研究表明</a:t>
                </a:r>
                <a:r>
                  <a:rPr lang="en-US" altLang="zh-CN" sz="2000">
                    <a:latin typeface="+mj-lt"/>
                  </a:rPr>
                  <a:t>:</a:t>
                </a:r>
                <a:r>
                  <a:rPr lang="zh-CN" altLang="en-US" sz="2000">
                    <a:latin typeface="+mj-lt"/>
                  </a:rPr>
                  <a:t>在光学</a:t>
                </a:r>
                <a:r>
                  <a:rPr lang="en-US" altLang="zh-CN" sz="2000">
                    <a:latin typeface="+mj-lt"/>
                  </a:rPr>
                  <a:t>TES </a:t>
                </a:r>
                <a:r>
                  <a:rPr lang="zh-CN" altLang="en-US" sz="2000">
                    <a:latin typeface="+mj-lt"/>
                  </a:rPr>
                  <a:t>性能达到分辨率低于</a:t>
                </a:r>
                <a:r>
                  <a:rPr lang="en-US" altLang="zh-CN" sz="2000">
                    <a:latin typeface="+mj-lt"/>
                  </a:rPr>
                  <a:t>70 </a:t>
                </a:r>
                <a:r>
                  <a:rPr lang="en-US" altLang="zh-CN" sz="2000" err="1">
                    <a:latin typeface="+mj-lt"/>
                  </a:rPr>
                  <a:t>meV</a:t>
                </a:r>
                <a:r>
                  <a:rPr lang="zh-CN" altLang="en-US" sz="2000">
                    <a:latin typeface="+mj-lt"/>
                  </a:rPr>
                  <a:t>，阈值达到</a:t>
                </a:r>
                <a:r>
                  <a:rPr lang="en-US" altLang="zh-CN" sz="2000">
                    <a:latin typeface="+mj-lt"/>
                  </a:rPr>
                  <a:t>0.1eV </a:t>
                </a:r>
                <a:r>
                  <a:rPr lang="zh-CN" altLang="en-US" sz="2000">
                    <a:latin typeface="+mj-lt"/>
                  </a:rPr>
                  <a:t>的情况下，能够有效覆盖多种暗物质相互作用，包括暗物质</a:t>
                </a:r>
                <a:r>
                  <a:rPr lang="en-US" altLang="zh-CN" sz="2000">
                    <a:latin typeface="+mj-lt"/>
                  </a:rPr>
                  <a:t>-</a:t>
                </a:r>
                <a:r>
                  <a:rPr lang="zh-CN" altLang="en-US" sz="2000">
                    <a:latin typeface="+mj-lt"/>
                  </a:rPr>
                  <a:t>电子散射、暗物质</a:t>
                </a:r>
                <a:r>
                  <a:rPr lang="en-US" altLang="zh-CN" sz="2000">
                    <a:latin typeface="+mj-lt"/>
                  </a:rPr>
                  <a:t>-</a:t>
                </a:r>
                <a:r>
                  <a:rPr lang="zh-CN" altLang="en-US" sz="2000">
                    <a:latin typeface="+mj-lt"/>
                  </a:rPr>
                  <a:t>核子散射等过程。</a:t>
                </a:r>
                <a:endParaRPr lang="en-US" altLang="zh-CN" sz="2000">
                  <a:latin typeface="+mj-lt"/>
                </a:endParaRPr>
              </a:p>
              <a:p>
                <a:r>
                  <a:rPr lang="zh-CN" altLang="en-US" sz="2000">
                    <a:latin typeface="+mj-lt"/>
                  </a:rPr>
                  <a:t>即使是纳克</a:t>
                </a:r>
                <a:r>
                  <a:rPr lang="en-US" altLang="zh-CN" sz="2000">
                    <a:latin typeface="+mj-lt"/>
                  </a:rPr>
                  <a:t>·</a:t>
                </a:r>
                <a:r>
                  <a:rPr lang="zh-CN" altLang="en-US" sz="2000">
                    <a:latin typeface="+mj-lt"/>
                  </a:rPr>
                  <a:t>月量级实验曝光量，也有望探测到低至</a:t>
                </a: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𝜎</m:t>
                        </m:r>
                      </m:e>
                      <m:sub>
                        <m:r>
                          <a:rPr lang="en-US" altLang="zh-CN" sz="2000" b="0" i="1" smtClean="0">
                            <a:latin typeface="Cambria Math" panose="02040503050406030204" pitchFamily="18" charset="0"/>
                          </a:rPr>
                          <m:t>𝑒</m:t>
                        </m:r>
                      </m:sub>
                    </m:sSub>
                    <m:r>
                      <a:rPr lang="en-US" altLang="zh-CN" sz="2000" i="1" smtClean="0">
                        <a:latin typeface="Cambria Math" panose="02040503050406030204" pitchFamily="18" charset="0"/>
                        <a:ea typeface="Cambria Math" panose="02040503050406030204" pitchFamily="18" charset="0"/>
                      </a:rPr>
                      <m:t>≤</m:t>
                    </m:r>
                    <m:sSup>
                      <m:sSupPr>
                        <m:ctrlPr>
                          <a:rPr lang="en-US" altLang="zh-CN" sz="200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10</m:t>
                        </m:r>
                      </m:e>
                      <m:sup>
                        <m:r>
                          <a:rPr lang="en-US" altLang="zh-CN" sz="2000" b="0" i="1" smtClean="0">
                            <a:latin typeface="Cambria Math" panose="02040503050406030204" pitchFamily="18" charset="0"/>
                            <a:ea typeface="Cambria Math" panose="02040503050406030204" pitchFamily="18" charset="0"/>
                          </a:rPr>
                          <m:t>−27</m:t>
                        </m:r>
                      </m:sup>
                    </m:sSup>
                    <m:sSup>
                      <m:sSupPr>
                        <m:ctrlPr>
                          <a:rPr lang="en-US" altLang="zh-CN" sz="2000" b="0" i="1" smtClean="0">
                            <a:latin typeface="Cambria Math" panose="02040503050406030204" pitchFamily="18" charset="0"/>
                            <a:ea typeface="Cambria Math" panose="02040503050406030204" pitchFamily="18" charset="0"/>
                          </a:rPr>
                        </m:ctrlPr>
                      </m:sSupPr>
                      <m:e>
                        <m:r>
                          <m:rPr>
                            <m:sty m:val="p"/>
                          </m:rPr>
                          <a:rPr lang="en-US" altLang="zh-CN" sz="2000" i="1">
                            <a:latin typeface="Cambria Math" panose="02040503050406030204" pitchFamily="18" charset="0"/>
                            <a:ea typeface="Cambria Math" panose="02040503050406030204" pitchFamily="18" charset="0"/>
                          </a:rPr>
                          <m:t>cm</m:t>
                        </m:r>
                      </m:e>
                      <m:sup>
                        <m:r>
                          <a:rPr lang="en-US" altLang="zh-CN" sz="2000" b="0" i="1" smtClean="0">
                            <a:latin typeface="Cambria Math" panose="02040503050406030204" pitchFamily="18" charset="0"/>
                            <a:ea typeface="Cambria Math" panose="02040503050406030204" pitchFamily="18" charset="0"/>
                          </a:rPr>
                          <m:t>2</m:t>
                        </m:r>
                      </m:sup>
                    </m:sSup>
                  </m:oMath>
                </a14:m>
                <a:r>
                  <a:rPr lang="zh-CN" altLang="en-US" sz="2000">
                    <a:latin typeface="+mj-lt"/>
                  </a:rPr>
                  <a:t>的暗物质</a:t>
                </a:r>
                <a:r>
                  <a:rPr lang="en-US" altLang="zh-CN" sz="2000">
                    <a:latin typeface="+mj-lt"/>
                  </a:rPr>
                  <a:t>-</a:t>
                </a:r>
                <a:r>
                  <a:rPr lang="zh-CN" altLang="en-US" sz="2000">
                    <a:latin typeface="+mj-lt"/>
                  </a:rPr>
                  <a:t>电子截面和</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𝜎</m:t>
                        </m:r>
                      </m:e>
                      <m:sub>
                        <m:r>
                          <a:rPr lang="en-US" altLang="zh-CN" sz="2000" b="0" i="1" smtClean="0">
                            <a:latin typeface="Cambria Math" panose="02040503050406030204" pitchFamily="18" charset="0"/>
                          </a:rPr>
                          <m:t>𝑛</m:t>
                        </m:r>
                      </m:sub>
                    </m:sSub>
                    <m:r>
                      <a:rPr lang="en-US" altLang="zh-CN" sz="2000" i="1">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10</m:t>
                        </m:r>
                      </m:e>
                      <m:sup>
                        <m:r>
                          <a:rPr lang="en-US" altLang="zh-CN" sz="2000" i="1">
                            <a:latin typeface="Cambria Math" panose="02040503050406030204" pitchFamily="18" charset="0"/>
                            <a:ea typeface="Cambria Math" panose="02040503050406030204" pitchFamily="18" charset="0"/>
                          </a:rPr>
                          <m:t>−2</m:t>
                        </m:r>
                        <m:r>
                          <a:rPr lang="en-US" altLang="zh-CN" sz="2000" b="0" i="1" smtClean="0">
                            <a:latin typeface="Cambria Math" panose="02040503050406030204" pitchFamily="18" charset="0"/>
                            <a:ea typeface="Cambria Math" panose="02040503050406030204" pitchFamily="18" charset="0"/>
                          </a:rPr>
                          <m:t>6</m:t>
                        </m:r>
                      </m:sup>
                    </m:sSup>
                    <m:sSup>
                      <m:sSupPr>
                        <m:ctrlPr>
                          <a:rPr lang="en-US" altLang="zh-CN" sz="2000" i="1">
                            <a:latin typeface="Cambria Math" panose="02040503050406030204" pitchFamily="18" charset="0"/>
                            <a:ea typeface="Cambria Math" panose="02040503050406030204" pitchFamily="18" charset="0"/>
                          </a:rPr>
                        </m:ctrlPr>
                      </m:sSupPr>
                      <m:e>
                        <m:r>
                          <m:rPr>
                            <m:sty m:val="p"/>
                          </m:rPr>
                          <a:rPr lang="en-US" altLang="zh-CN" sz="2000" i="1">
                            <a:latin typeface="Cambria Math" panose="02040503050406030204" pitchFamily="18" charset="0"/>
                            <a:ea typeface="Cambria Math" panose="02040503050406030204" pitchFamily="18" charset="0"/>
                          </a:rPr>
                          <m:t>cm</m:t>
                        </m:r>
                      </m:e>
                      <m:sup>
                        <m:r>
                          <a:rPr lang="en-US" altLang="zh-CN" sz="2000" i="1">
                            <a:latin typeface="Cambria Math" panose="02040503050406030204" pitchFamily="18" charset="0"/>
                            <a:ea typeface="Cambria Math" panose="02040503050406030204" pitchFamily="18" charset="0"/>
                          </a:rPr>
                          <m:t>2</m:t>
                        </m:r>
                      </m:sup>
                    </m:sSup>
                  </m:oMath>
                </a14:m>
                <a:r>
                  <a:rPr lang="zh-CN" altLang="en-US" sz="2000">
                    <a:latin typeface="+mj-lt"/>
                  </a:rPr>
                  <a:t>的暗物质</a:t>
                </a:r>
                <a:r>
                  <a:rPr lang="en-US" altLang="zh-CN" sz="2000">
                    <a:latin typeface="+mj-lt"/>
                  </a:rPr>
                  <a:t>-</a:t>
                </a:r>
                <a:r>
                  <a:rPr lang="zh-CN" altLang="en-US" sz="2000">
                    <a:latin typeface="+mj-lt"/>
                  </a:rPr>
                  <a:t>核子截面</a:t>
                </a:r>
                <a:r>
                  <a:rPr lang="en-US" altLang="zh-CN" sz="2000">
                    <a:latin typeface="+mj-lt"/>
                  </a:rPr>
                  <a:t>.</a:t>
                </a:r>
                <a:endParaRPr lang="zh-CN" altLang="en-US" sz="2000">
                  <a:latin typeface="+mj-lt"/>
                </a:endParaRPr>
              </a:p>
            </p:txBody>
          </p:sp>
        </mc:Choice>
        <mc:Fallback xmlns="">
          <p:sp>
            <p:nvSpPr>
              <p:cNvPr id="3" name="内容占位符 2">
                <a:extLst>
                  <a:ext uri="{FF2B5EF4-FFF2-40B4-BE49-F238E27FC236}">
                    <a16:creationId xmlns:a16="http://schemas.microsoft.com/office/drawing/2014/main" id="{10C9BED1-0267-3675-4ADC-2711B67ABA0A}"/>
                  </a:ext>
                </a:extLst>
              </p:cNvPr>
              <p:cNvSpPr>
                <a:spLocks noGrp="1" noRot="1" noChangeAspect="1" noMove="1" noResize="1" noEditPoints="1" noAdjustHandles="1" noChangeArrowheads="1" noChangeShapeType="1" noTextEdit="1"/>
              </p:cNvSpPr>
              <p:nvPr>
                <p:ph idx="1"/>
              </p:nvPr>
            </p:nvSpPr>
            <p:spPr>
              <a:blipFill>
                <a:blip r:embed="rId2"/>
                <a:stretch>
                  <a:fillRect l="-462" t="-1197"/>
                </a:stretch>
              </a:blipFill>
            </p:spPr>
            <p:txBody>
              <a:bodyPr/>
              <a:lstStyle/>
              <a:p>
                <a:r>
                  <a:rPr lang="en-US">
                    <a:noFill/>
                  </a:rPr>
                  <a:t> </a:t>
                </a:r>
              </a:p>
            </p:txBody>
          </p:sp>
        </mc:Fallback>
      </mc:AlternateContent>
      <p:pic>
        <p:nvPicPr>
          <p:cNvPr id="10" name="图片 9">
            <a:extLst>
              <a:ext uri="{FF2B5EF4-FFF2-40B4-BE49-F238E27FC236}">
                <a16:creationId xmlns:a16="http://schemas.microsoft.com/office/drawing/2014/main" id="{9E2EAEC6-C890-59FB-0148-82E0C3FC3552}"/>
              </a:ext>
            </a:extLst>
          </p:cNvPr>
          <p:cNvPicPr>
            <a:picLocks noChangeAspect="1"/>
          </p:cNvPicPr>
          <p:nvPr/>
        </p:nvPicPr>
        <p:blipFill>
          <a:blip r:embed="rId3"/>
          <a:stretch>
            <a:fillRect/>
          </a:stretch>
        </p:blipFill>
        <p:spPr>
          <a:xfrm>
            <a:off x="0" y="2125811"/>
            <a:ext cx="6013194" cy="3869080"/>
          </a:xfrm>
          <a:prstGeom prst="rect">
            <a:avLst/>
          </a:prstGeom>
        </p:spPr>
      </p:pic>
      <p:pic>
        <p:nvPicPr>
          <p:cNvPr id="11" name="图片 10">
            <a:extLst>
              <a:ext uri="{FF2B5EF4-FFF2-40B4-BE49-F238E27FC236}">
                <a16:creationId xmlns:a16="http://schemas.microsoft.com/office/drawing/2014/main" id="{217BC79F-ED9D-2027-224B-B9B4AC372C8F}"/>
              </a:ext>
            </a:extLst>
          </p:cNvPr>
          <p:cNvPicPr>
            <a:picLocks noChangeAspect="1"/>
          </p:cNvPicPr>
          <p:nvPr/>
        </p:nvPicPr>
        <p:blipFill>
          <a:blip r:embed="rId4"/>
          <a:stretch>
            <a:fillRect/>
          </a:stretch>
        </p:blipFill>
        <p:spPr>
          <a:xfrm>
            <a:off x="6013193" y="2125811"/>
            <a:ext cx="5842554" cy="3761503"/>
          </a:xfrm>
          <a:prstGeom prst="rect">
            <a:avLst/>
          </a:prstGeom>
        </p:spPr>
      </p:pic>
      <p:sp>
        <p:nvSpPr>
          <p:cNvPr id="13" name="文本框 12">
            <a:extLst>
              <a:ext uri="{FF2B5EF4-FFF2-40B4-BE49-F238E27FC236}">
                <a16:creationId xmlns:a16="http://schemas.microsoft.com/office/drawing/2014/main" id="{DAE8FFB7-F189-B349-E790-35F9C6518586}"/>
              </a:ext>
            </a:extLst>
          </p:cNvPr>
          <p:cNvSpPr txBox="1"/>
          <p:nvPr/>
        </p:nvSpPr>
        <p:spPr>
          <a:xfrm>
            <a:off x="1113174" y="6073314"/>
            <a:ext cx="9800037" cy="369332"/>
          </a:xfrm>
          <a:prstGeom prst="rect">
            <a:avLst/>
          </a:prstGeom>
          <a:noFill/>
        </p:spPr>
        <p:txBody>
          <a:bodyPr wrap="square">
            <a:spAutoFit/>
          </a:bodyPr>
          <a:lstStyle/>
          <a:p>
            <a:pPr algn="ctr"/>
            <a:r>
              <a:rPr lang="zh-CN" altLang="en-US" sz="1800" b="0" i="0" u="none" strike="noStrike" baseline="0">
                <a:latin typeface="黑体" panose="02010609060101010101" pitchFamily="49" charset="-122"/>
                <a:ea typeface="黑体" panose="02010609060101010101" pitchFamily="49" charset="-122"/>
              </a:rPr>
              <a:t>在</a:t>
            </a:r>
            <a:r>
              <a:rPr lang="en-US" altLang="zh-CN" sz="1600" kern="100">
                <a:latin typeface="黑体" panose="02010609060101010101" pitchFamily="49" charset="-122"/>
                <a:ea typeface="黑体" panose="02010609060101010101" pitchFamily="49" charset="-122"/>
                <a:cs typeface="Times New Roman" panose="02020603050405020304" pitchFamily="18" charset="0"/>
              </a:rPr>
              <a:t>95%</a:t>
            </a:r>
            <a:r>
              <a:rPr lang="zh-CN" altLang="en-US" sz="1600" kern="100">
                <a:latin typeface="黑体" panose="02010609060101010101" pitchFamily="49" charset="-122"/>
                <a:ea typeface="黑体" panose="02010609060101010101" pitchFamily="49" charset="-122"/>
                <a:cs typeface="Times New Roman" panose="02020603050405020304" pitchFamily="18" charset="0"/>
              </a:rPr>
              <a:t>置信度下，不同曝光量下</a:t>
            </a:r>
            <a:r>
              <a:rPr lang="en-US" altLang="zh-CN" sz="1600" kern="100">
                <a:latin typeface="黑体" panose="02010609060101010101" pitchFamily="49" charset="-122"/>
                <a:ea typeface="黑体" panose="02010609060101010101" pitchFamily="49" charset="-122"/>
                <a:cs typeface="Times New Roman" panose="02020603050405020304" pitchFamily="18" charset="0"/>
              </a:rPr>
              <a:t>TES </a:t>
            </a:r>
            <a:r>
              <a:rPr lang="zh-CN" altLang="en-US" sz="1600" kern="100">
                <a:latin typeface="黑体" panose="02010609060101010101" pitchFamily="49" charset="-122"/>
                <a:ea typeface="黑体" panose="02010609060101010101" pitchFamily="49" charset="-122"/>
                <a:cs typeface="Times New Roman" panose="02020603050405020304" pitchFamily="18" charset="0"/>
              </a:rPr>
              <a:t>探测暗物质</a:t>
            </a:r>
            <a:r>
              <a:rPr lang="en-US" altLang="zh-CN" sz="1600" kern="100">
                <a:latin typeface="黑体" panose="02010609060101010101" pitchFamily="49" charset="-122"/>
                <a:ea typeface="黑体" panose="02010609060101010101" pitchFamily="49" charset="-122"/>
                <a:cs typeface="Times New Roman" panose="02020603050405020304" pitchFamily="18" charset="0"/>
              </a:rPr>
              <a:t>-</a:t>
            </a:r>
            <a:r>
              <a:rPr lang="zh-CN" altLang="en-US" sz="1600" kern="100">
                <a:latin typeface="黑体" panose="02010609060101010101" pitchFamily="49" charset="-122"/>
                <a:ea typeface="黑体" panose="02010609060101010101" pitchFamily="49" charset="-122"/>
                <a:cs typeface="Times New Roman" panose="02020603050405020304" pitchFamily="18" charset="0"/>
              </a:rPr>
              <a:t>电子散射（左）和核子散射（右）的灵敏度预期</a:t>
            </a:r>
          </a:p>
        </p:txBody>
      </p:sp>
      <p:sp>
        <p:nvSpPr>
          <p:cNvPr id="15" name="文本框 14">
            <a:extLst>
              <a:ext uri="{FF2B5EF4-FFF2-40B4-BE49-F238E27FC236}">
                <a16:creationId xmlns:a16="http://schemas.microsoft.com/office/drawing/2014/main" id="{B30C6A6E-2F5E-4028-1E73-004D244F83AF}"/>
              </a:ext>
            </a:extLst>
          </p:cNvPr>
          <p:cNvSpPr txBox="1"/>
          <p:nvPr/>
        </p:nvSpPr>
        <p:spPr>
          <a:xfrm>
            <a:off x="5172633" y="6442646"/>
            <a:ext cx="7019367" cy="307777"/>
          </a:xfrm>
          <a:prstGeom prst="rect">
            <a:avLst/>
          </a:prstGeom>
          <a:noFill/>
        </p:spPr>
        <p:txBody>
          <a:bodyPr wrap="square">
            <a:spAutoFit/>
          </a:bodyPr>
          <a:lstStyle/>
          <a:p>
            <a:r>
              <a:rPr lang="en-US" altLang="zh-CN" sz="1400" i="1"/>
              <a:t>Light dark matter detection with sub-eV transition-edge sensors." Physical Review D (2025).</a:t>
            </a:r>
            <a:endParaRPr lang="zh-CN" altLang="en-US" sz="1400" i="1"/>
          </a:p>
        </p:txBody>
      </p:sp>
      <p:sp>
        <p:nvSpPr>
          <p:cNvPr id="4" name="灯片编号占位符 3">
            <a:extLst>
              <a:ext uri="{FF2B5EF4-FFF2-40B4-BE49-F238E27FC236}">
                <a16:creationId xmlns:a16="http://schemas.microsoft.com/office/drawing/2014/main" id="{5A7E3551-0123-DF19-D042-D0144F53AB62}"/>
              </a:ext>
            </a:extLst>
          </p:cNvPr>
          <p:cNvSpPr>
            <a:spLocks noGrp="1"/>
          </p:cNvSpPr>
          <p:nvPr>
            <p:ph type="sldNum" sz="quarter" idx="12"/>
          </p:nvPr>
        </p:nvSpPr>
        <p:spPr/>
        <p:txBody>
          <a:bodyPr/>
          <a:lstStyle/>
          <a:p>
            <a:fld id="{F0825EE7-A83F-4781-8725-36FB0B37EBB6}" type="slidenum">
              <a:rPr lang="zh-CN" altLang="en-US" smtClean="0"/>
              <a:t>12</a:t>
            </a:fld>
            <a:endParaRPr lang="zh-CN" altLang="en-US"/>
          </a:p>
        </p:txBody>
      </p:sp>
    </p:spTree>
    <p:extLst>
      <p:ext uri="{BB962C8B-B14F-4D97-AF65-F5344CB8AC3E}">
        <p14:creationId xmlns:p14="http://schemas.microsoft.com/office/powerpoint/2010/main" val="72008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C3FFE-2B1B-21E3-7F8D-90DCB10DCDD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4943062-5081-CDF3-B6D6-46C075B6046B}"/>
              </a:ext>
            </a:extLst>
          </p:cNvPr>
          <p:cNvSpPr>
            <a:spLocks noGrp="1"/>
          </p:cNvSpPr>
          <p:nvPr>
            <p:ph type="title"/>
          </p:nvPr>
        </p:nvSpPr>
        <p:spPr/>
        <p:txBody>
          <a:bodyPr/>
          <a:lstStyle/>
          <a:p>
            <a:r>
              <a:rPr lang="zh-CN" altLang="en-US"/>
              <a:t>轻暗物质探测新方案</a:t>
            </a:r>
            <a:r>
              <a:rPr lang="en-US" altLang="zh-CN"/>
              <a:t>——TES</a:t>
            </a:r>
            <a:r>
              <a:rPr lang="zh-CN" altLang="en-US"/>
              <a:t>传感器本身作为靶材</a:t>
            </a:r>
          </a:p>
        </p:txBody>
      </p:sp>
      <p:sp>
        <p:nvSpPr>
          <p:cNvPr id="3" name="内容占位符 2">
            <a:extLst>
              <a:ext uri="{FF2B5EF4-FFF2-40B4-BE49-F238E27FC236}">
                <a16:creationId xmlns:a16="http://schemas.microsoft.com/office/drawing/2014/main" id="{66E3FCBE-4654-0A65-A8BC-280343E49687}"/>
              </a:ext>
            </a:extLst>
          </p:cNvPr>
          <p:cNvSpPr>
            <a:spLocks noGrp="1"/>
          </p:cNvSpPr>
          <p:nvPr>
            <p:ph idx="1"/>
          </p:nvPr>
        </p:nvSpPr>
        <p:spPr/>
        <p:txBody>
          <a:bodyPr>
            <a:normAutofit/>
          </a:bodyPr>
          <a:lstStyle/>
          <a:p>
            <a:r>
              <a:rPr lang="en-US" altLang="zh-CN" sz="2000">
                <a:latin typeface="+mj-lt"/>
              </a:rPr>
              <a:t>2025</a:t>
            </a:r>
            <a:r>
              <a:rPr lang="zh-CN" altLang="en-US" sz="2000">
                <a:latin typeface="+mj-lt"/>
              </a:rPr>
              <a:t>年，</a:t>
            </a:r>
            <a:r>
              <a:rPr lang="en-US" altLang="zh-CN" sz="2000">
                <a:latin typeface="+mj-lt"/>
              </a:rPr>
              <a:t>ALPS II</a:t>
            </a:r>
            <a:r>
              <a:rPr lang="zh-CN" altLang="en-US" sz="2000">
                <a:latin typeface="+mj-lt"/>
              </a:rPr>
              <a:t>实验的研究发现，原本用于探测</a:t>
            </a:r>
            <a:r>
              <a:rPr lang="en-US" altLang="zh-CN" sz="2000">
                <a:latin typeface="+mj-lt"/>
              </a:rPr>
              <a:t>1064nm</a:t>
            </a:r>
            <a:r>
              <a:rPr lang="zh-CN" altLang="en-US" sz="2000">
                <a:latin typeface="+mj-lt"/>
              </a:rPr>
              <a:t>（约</a:t>
            </a:r>
            <a:r>
              <a:rPr lang="en-US" altLang="zh-CN" sz="2000">
                <a:latin typeface="+mj-lt"/>
              </a:rPr>
              <a:t>1.165eV</a:t>
            </a:r>
            <a:r>
              <a:rPr lang="zh-CN" altLang="en-US" sz="2000">
                <a:latin typeface="+mj-lt"/>
              </a:rPr>
              <a:t>）轴子转化光子过程的</a:t>
            </a:r>
            <a:r>
              <a:rPr lang="en-US" altLang="zh-CN" sz="2000">
                <a:latin typeface="+mj-lt"/>
              </a:rPr>
              <a:t>W-TES</a:t>
            </a:r>
            <a:r>
              <a:rPr lang="zh-CN" altLang="en-US" sz="2000">
                <a:latin typeface="+mj-lt"/>
              </a:rPr>
              <a:t>传感器，由于极低的暗记数率，可以尝试用来搜寻</a:t>
            </a:r>
            <a:r>
              <a:rPr lang="en-US" altLang="zh-CN" sz="2000">
                <a:latin typeface="+mj-lt"/>
              </a:rPr>
              <a:t>Sub-MeV</a:t>
            </a:r>
            <a:r>
              <a:rPr lang="zh-CN" altLang="en-US" sz="2000">
                <a:latin typeface="+mj-lt"/>
              </a:rPr>
              <a:t>暗物质</a:t>
            </a:r>
            <a:r>
              <a:rPr lang="en-US" altLang="zh-CN" sz="2000">
                <a:latin typeface="+mj-lt"/>
              </a:rPr>
              <a:t>-</a:t>
            </a:r>
            <a:r>
              <a:rPr lang="zh-CN" altLang="en-US" sz="2000">
                <a:latin typeface="+mj-lt"/>
              </a:rPr>
              <a:t>电子散射。</a:t>
            </a:r>
            <a:endParaRPr lang="en-US" altLang="zh-CN" sz="2000">
              <a:latin typeface="+mj-lt"/>
            </a:endParaRPr>
          </a:p>
          <a:p>
            <a:r>
              <a:rPr lang="zh-CN" altLang="en-US" sz="2000">
                <a:latin typeface="+mj-lt"/>
              </a:rPr>
              <a:t>在没有靶材的情况下，</a:t>
            </a:r>
            <a:r>
              <a:rPr lang="en-US" altLang="zh-CN" sz="2000">
                <a:latin typeface="+mj-lt"/>
              </a:rPr>
              <a:t> ALPS II</a:t>
            </a:r>
            <a:r>
              <a:rPr lang="zh-CN" altLang="en-US" sz="2000">
                <a:latin typeface="+mj-lt"/>
              </a:rPr>
              <a:t>的</a:t>
            </a:r>
            <a:r>
              <a:rPr lang="en-US" altLang="zh-CN" sz="2000">
                <a:latin typeface="+mj-lt"/>
              </a:rPr>
              <a:t>W-TES</a:t>
            </a:r>
            <a:r>
              <a:rPr lang="zh-CN" altLang="en-US" sz="2000">
                <a:latin typeface="+mj-lt"/>
              </a:rPr>
              <a:t>在</a:t>
            </a:r>
            <a:r>
              <a:rPr lang="en-US" altLang="zh-CN" sz="2000">
                <a:latin typeface="+mj-lt"/>
              </a:rPr>
              <a:t>Tc=150mK</a:t>
            </a:r>
            <a:r>
              <a:rPr lang="zh-CN" altLang="en-US" sz="2000">
                <a:latin typeface="+mj-lt"/>
              </a:rPr>
              <a:t>情况下，能量阈值约</a:t>
            </a:r>
            <a:r>
              <a:rPr lang="en-US" altLang="zh-CN" sz="2000">
                <a:latin typeface="+mj-lt"/>
              </a:rPr>
              <a:t>0.3eV</a:t>
            </a:r>
            <a:r>
              <a:rPr lang="zh-CN" altLang="en-US" sz="2000">
                <a:latin typeface="+mj-lt"/>
              </a:rPr>
              <a:t>。</a:t>
            </a:r>
            <a:endParaRPr lang="en-US" altLang="zh-CN" sz="2000">
              <a:latin typeface="+mj-lt"/>
            </a:endParaRPr>
          </a:p>
          <a:p>
            <a:endParaRPr lang="en-US" altLang="zh-CN"/>
          </a:p>
          <a:p>
            <a:endParaRPr lang="en-US" altLang="zh-CN"/>
          </a:p>
          <a:p>
            <a:endParaRPr lang="en-US" altLang="zh-CN"/>
          </a:p>
          <a:p>
            <a:endParaRPr lang="en-US" altLang="zh-CN"/>
          </a:p>
          <a:p>
            <a:endParaRPr lang="en-US" altLang="zh-CN"/>
          </a:p>
        </p:txBody>
      </p:sp>
      <p:pic>
        <p:nvPicPr>
          <p:cNvPr id="4" name="图片 3">
            <a:extLst>
              <a:ext uri="{FF2B5EF4-FFF2-40B4-BE49-F238E27FC236}">
                <a16:creationId xmlns:a16="http://schemas.microsoft.com/office/drawing/2014/main" id="{4D59C121-C02E-1C63-02FC-2CB6E818CCB4}"/>
              </a:ext>
            </a:extLst>
          </p:cNvPr>
          <p:cNvPicPr>
            <a:picLocks noChangeAspect="1"/>
          </p:cNvPicPr>
          <p:nvPr/>
        </p:nvPicPr>
        <p:blipFill>
          <a:blip r:embed="rId2"/>
          <a:stretch>
            <a:fillRect/>
          </a:stretch>
        </p:blipFill>
        <p:spPr>
          <a:xfrm>
            <a:off x="685502" y="2086843"/>
            <a:ext cx="4851818" cy="3614409"/>
          </a:xfrm>
          <a:prstGeom prst="rect">
            <a:avLst/>
          </a:prstGeom>
        </p:spPr>
      </p:pic>
      <p:pic>
        <p:nvPicPr>
          <p:cNvPr id="5" name="图片 4">
            <a:extLst>
              <a:ext uri="{FF2B5EF4-FFF2-40B4-BE49-F238E27FC236}">
                <a16:creationId xmlns:a16="http://schemas.microsoft.com/office/drawing/2014/main" id="{2E5CE0CB-4A4E-8499-F68B-64B57E15392E}"/>
              </a:ext>
            </a:extLst>
          </p:cNvPr>
          <p:cNvPicPr>
            <a:picLocks noChangeAspect="1"/>
          </p:cNvPicPr>
          <p:nvPr/>
        </p:nvPicPr>
        <p:blipFill>
          <a:blip r:embed="rId3"/>
          <a:stretch>
            <a:fillRect/>
          </a:stretch>
        </p:blipFill>
        <p:spPr>
          <a:xfrm>
            <a:off x="6234653" y="1962832"/>
            <a:ext cx="4851818" cy="3790482"/>
          </a:xfrm>
          <a:prstGeom prst="rect">
            <a:avLst/>
          </a:prstGeom>
        </p:spPr>
      </p:pic>
      <p:sp>
        <p:nvSpPr>
          <p:cNvPr id="7" name="文本框 6">
            <a:extLst>
              <a:ext uri="{FF2B5EF4-FFF2-40B4-BE49-F238E27FC236}">
                <a16:creationId xmlns:a16="http://schemas.microsoft.com/office/drawing/2014/main" id="{135D86D2-F0C9-A16E-295E-FD6C092A36F1}"/>
              </a:ext>
            </a:extLst>
          </p:cNvPr>
          <p:cNvSpPr txBox="1"/>
          <p:nvPr/>
        </p:nvSpPr>
        <p:spPr>
          <a:xfrm>
            <a:off x="685502" y="5805376"/>
            <a:ext cx="10600763" cy="584775"/>
          </a:xfrm>
          <a:prstGeom prst="rect">
            <a:avLst/>
          </a:prstGeom>
          <a:noFill/>
        </p:spPr>
        <p:txBody>
          <a:bodyPr wrap="square">
            <a:spAutoFit/>
          </a:bodyPr>
          <a:lstStyle/>
          <a:p>
            <a:pPr algn="ctr"/>
            <a:r>
              <a:rPr lang="en-US" altLang="zh-CN" sz="1600" kern="100">
                <a:latin typeface="黑体" panose="02010609060101010101" pitchFamily="49" charset="-122"/>
                <a:ea typeface="黑体" panose="02010609060101010101" pitchFamily="49" charset="-122"/>
                <a:cs typeface="Times New Roman" panose="02020603050405020304" pitchFamily="18" charset="0"/>
              </a:rPr>
              <a:t>ALPS II</a:t>
            </a:r>
            <a:r>
              <a:rPr lang="zh-CN" altLang="zh-CN" sz="1600" kern="100">
                <a:latin typeface="黑体" panose="02010609060101010101" pitchFamily="49" charset="-122"/>
                <a:ea typeface="黑体" panose="02010609060101010101" pitchFamily="49" charset="-122"/>
                <a:cs typeface="Times New Roman" panose="02020603050405020304" pitchFamily="18" charset="0"/>
              </a:rPr>
              <a:t>实验在</a:t>
            </a:r>
            <a:r>
              <a:rPr lang="en-US" altLang="zh-CN" sz="1600" kern="100">
                <a:latin typeface="黑体" panose="02010609060101010101" pitchFamily="49" charset="-122"/>
                <a:ea typeface="黑体" panose="02010609060101010101" pitchFamily="49" charset="-122"/>
                <a:cs typeface="Times New Roman" panose="02020603050405020304" pitchFamily="18" charset="0"/>
              </a:rPr>
              <a:t>95%</a:t>
            </a:r>
            <a:r>
              <a:rPr lang="zh-CN" altLang="zh-CN" sz="1600" kern="100">
                <a:latin typeface="黑体" panose="02010609060101010101" pitchFamily="49" charset="-122"/>
                <a:ea typeface="黑体" panose="02010609060101010101" pitchFamily="49" charset="-122"/>
                <a:cs typeface="Times New Roman" panose="02020603050405020304" pitchFamily="18" charset="0"/>
              </a:rPr>
              <a:t>置信水平下对轻媒介子暗物质</a:t>
            </a:r>
            <a:r>
              <a:rPr lang="en-US" altLang="zh-CN" sz="1600" kern="100">
                <a:latin typeface="黑体" panose="02010609060101010101" pitchFamily="49" charset="-122"/>
                <a:ea typeface="黑体" panose="02010609060101010101" pitchFamily="49" charset="-122"/>
                <a:cs typeface="Times New Roman" panose="02020603050405020304" pitchFamily="18" charset="0"/>
              </a:rPr>
              <a:t>–</a:t>
            </a:r>
            <a:r>
              <a:rPr lang="zh-CN" altLang="zh-CN" sz="1600" kern="100">
                <a:latin typeface="黑体" panose="02010609060101010101" pitchFamily="49" charset="-122"/>
                <a:ea typeface="黑体" panose="02010609060101010101" pitchFamily="49" charset="-122"/>
                <a:cs typeface="Times New Roman" panose="02020603050405020304" pitchFamily="18" charset="0"/>
              </a:rPr>
              <a:t>电子散射（左）和暗物质</a:t>
            </a:r>
            <a:r>
              <a:rPr lang="en-US" altLang="zh-CN" sz="1600" kern="100">
                <a:latin typeface="黑体" panose="02010609060101010101" pitchFamily="49" charset="-122"/>
                <a:ea typeface="黑体" panose="02010609060101010101" pitchFamily="49" charset="-122"/>
                <a:cs typeface="Times New Roman" panose="02020603050405020304" pitchFamily="18" charset="0"/>
              </a:rPr>
              <a:t>–</a:t>
            </a:r>
            <a:r>
              <a:rPr lang="zh-CN" altLang="zh-CN" sz="1600" kern="100">
                <a:latin typeface="黑体" panose="02010609060101010101" pitchFamily="49" charset="-122"/>
                <a:ea typeface="黑体" panose="02010609060101010101" pitchFamily="49" charset="-122"/>
                <a:cs typeface="Times New Roman" panose="02020603050405020304" pitchFamily="18" charset="0"/>
              </a:rPr>
              <a:t>核子散射（右）的约束。</a:t>
            </a:r>
            <a:r>
              <a:rPr lang="en-US" altLang="zh-CN" sz="1600" kern="100">
                <a:latin typeface="黑体" panose="02010609060101010101" pitchFamily="49" charset="-122"/>
                <a:ea typeface="黑体" panose="02010609060101010101" pitchFamily="49" charset="-122"/>
                <a:cs typeface="Times New Roman" panose="02020603050405020304" pitchFamily="18" charset="0"/>
              </a:rPr>
              <a:t>TES D </a:t>
            </a:r>
            <a:r>
              <a:rPr lang="zh-CN" altLang="en-US" sz="1600" kern="100">
                <a:latin typeface="黑体" panose="02010609060101010101" pitchFamily="49" charset="-122"/>
                <a:ea typeface="黑体" panose="02010609060101010101" pitchFamily="49" charset="-122"/>
                <a:cs typeface="Times New Roman" panose="02020603050405020304" pitchFamily="18" charset="0"/>
              </a:rPr>
              <a:t>和 </a:t>
            </a:r>
            <a:r>
              <a:rPr lang="en-US" altLang="zh-CN" sz="1600" kern="100">
                <a:latin typeface="黑体" panose="02010609060101010101" pitchFamily="49" charset="-122"/>
                <a:ea typeface="黑体" panose="02010609060101010101" pitchFamily="49" charset="-122"/>
                <a:cs typeface="Times New Roman" panose="02020603050405020304" pitchFamily="18" charset="0"/>
              </a:rPr>
              <a:t>F</a:t>
            </a:r>
            <a:r>
              <a:rPr lang="zh-CN" altLang="en-US" sz="1600" kern="100">
                <a:latin typeface="黑体" panose="02010609060101010101" pitchFamily="49" charset="-122"/>
                <a:ea typeface="黑体" panose="02010609060101010101" pitchFamily="49" charset="-122"/>
                <a:cs typeface="Times New Roman" panose="02020603050405020304" pitchFamily="18" charset="0"/>
              </a:rPr>
              <a:t>实线是单像素模块质量</a:t>
            </a:r>
            <a:r>
              <a:rPr lang="en-US" altLang="zh-CN" sz="1600" kern="100">
                <a:latin typeface="黑体" panose="02010609060101010101" pitchFamily="49" charset="-122"/>
                <a:ea typeface="黑体" panose="02010609060101010101" pitchFamily="49" charset="-122"/>
                <a:cs typeface="Times New Roman" panose="02020603050405020304" pitchFamily="18" charset="0"/>
              </a:rPr>
              <a:t>0.2ng</a:t>
            </a:r>
            <a:r>
              <a:rPr lang="zh-CN" altLang="en-US" sz="1600" kern="100">
                <a:latin typeface="黑体" panose="02010609060101010101" pitchFamily="49" charset="-122"/>
                <a:ea typeface="黑体" panose="02010609060101010101" pitchFamily="49" charset="-122"/>
                <a:cs typeface="Times New Roman" panose="02020603050405020304" pitchFamily="18" charset="0"/>
              </a:rPr>
              <a:t>，</a:t>
            </a:r>
            <a:r>
              <a:rPr lang="en-US" altLang="zh-CN" sz="1600" kern="100">
                <a:latin typeface="黑体" panose="02010609060101010101" pitchFamily="49" charset="-122"/>
                <a:ea typeface="黑体" panose="02010609060101010101" pitchFamily="49" charset="-122"/>
                <a:cs typeface="Times New Roman" panose="02020603050405020304" pitchFamily="18" charset="0"/>
              </a:rPr>
              <a:t>489</a:t>
            </a:r>
            <a:r>
              <a:rPr lang="zh-CN" altLang="en-US" sz="1600" kern="100">
                <a:latin typeface="黑体" panose="02010609060101010101" pitchFamily="49" charset="-122"/>
                <a:ea typeface="黑体" panose="02010609060101010101" pitchFamily="49" charset="-122"/>
                <a:cs typeface="Times New Roman" panose="02020603050405020304" pitchFamily="18" charset="0"/>
              </a:rPr>
              <a:t>小时运行的结果，</a:t>
            </a:r>
            <a:r>
              <a:rPr lang="zh-CN" altLang="zh-CN" sz="1600" kern="100">
                <a:latin typeface="黑体" panose="02010609060101010101" pitchFamily="49" charset="-122"/>
                <a:ea typeface="黑体" panose="02010609060101010101" pitchFamily="49" charset="-122"/>
                <a:cs typeface="Times New Roman" panose="02020603050405020304" pitchFamily="18" charset="0"/>
              </a:rPr>
              <a:t>点划线和虚线显示了</a:t>
            </a:r>
            <a:r>
              <a:rPr lang="en-US" altLang="zh-CN" sz="1600" kern="100">
                <a:latin typeface="黑体" panose="02010609060101010101" pitchFamily="49" charset="-122"/>
                <a:ea typeface="黑体" panose="02010609060101010101" pitchFamily="49" charset="-122"/>
                <a:cs typeface="Times New Roman" panose="02020603050405020304" pitchFamily="18" charset="0"/>
              </a:rPr>
              <a:t>16</a:t>
            </a:r>
            <a:r>
              <a:rPr lang="zh-CN" altLang="zh-CN" sz="1600" kern="100">
                <a:latin typeface="黑体" panose="02010609060101010101" pitchFamily="49" charset="-122"/>
                <a:ea typeface="黑体" panose="02010609060101010101" pitchFamily="49" charset="-122"/>
                <a:cs typeface="Times New Roman" panose="02020603050405020304" pitchFamily="18" charset="0"/>
              </a:rPr>
              <a:t>像素和</a:t>
            </a:r>
            <a:r>
              <a:rPr lang="en-US" altLang="zh-CN" sz="1600" kern="100">
                <a:latin typeface="黑体" panose="02010609060101010101" pitchFamily="49" charset="-122"/>
                <a:ea typeface="黑体" panose="02010609060101010101" pitchFamily="49" charset="-122"/>
                <a:cs typeface="Times New Roman" panose="02020603050405020304" pitchFamily="18" charset="0"/>
              </a:rPr>
              <a:t>1000</a:t>
            </a:r>
            <a:r>
              <a:rPr lang="zh-CN" altLang="zh-CN" sz="1600" kern="100">
                <a:latin typeface="黑体" panose="02010609060101010101" pitchFamily="49" charset="-122"/>
                <a:ea typeface="黑体" panose="02010609060101010101" pitchFamily="49" charset="-122"/>
                <a:cs typeface="Times New Roman" panose="02020603050405020304" pitchFamily="18" charset="0"/>
              </a:rPr>
              <a:t>像素运行</a:t>
            </a:r>
            <a:r>
              <a:rPr lang="en-US" altLang="zh-CN" sz="1600" kern="100">
                <a:latin typeface="黑体" panose="02010609060101010101" pitchFamily="49" charset="-122"/>
                <a:ea typeface="黑体" panose="02010609060101010101" pitchFamily="49" charset="-122"/>
                <a:cs typeface="Times New Roman" panose="02020603050405020304" pitchFamily="18" charset="0"/>
              </a:rPr>
              <a:t>1</a:t>
            </a:r>
            <a:r>
              <a:rPr lang="zh-CN" altLang="zh-CN" sz="1600" kern="100">
                <a:latin typeface="黑体" panose="02010609060101010101" pitchFamily="49" charset="-122"/>
                <a:ea typeface="黑体" panose="02010609060101010101" pitchFamily="49" charset="-122"/>
                <a:cs typeface="Times New Roman" panose="02020603050405020304" pitchFamily="18" charset="0"/>
              </a:rPr>
              <a:t>年的预期结果</a:t>
            </a:r>
            <a:endParaRPr lang="zh-CN" altLang="en-US" sz="1600" kern="100">
              <a:latin typeface="黑体" panose="02010609060101010101" pitchFamily="49" charset="-122"/>
              <a:ea typeface="黑体" panose="02010609060101010101" pitchFamily="49" charset="-122"/>
              <a:cs typeface="Times New Roman" panose="02020603050405020304" pitchFamily="18" charset="0"/>
            </a:endParaRPr>
          </a:p>
        </p:txBody>
      </p:sp>
      <p:sp>
        <p:nvSpPr>
          <p:cNvPr id="8" name="文本框 14">
            <a:extLst>
              <a:ext uri="{FF2B5EF4-FFF2-40B4-BE49-F238E27FC236}">
                <a16:creationId xmlns:a16="http://schemas.microsoft.com/office/drawing/2014/main" id="{B30C6A6E-2F5E-4028-1E73-004D244F83AF}"/>
              </a:ext>
            </a:extLst>
          </p:cNvPr>
          <p:cNvSpPr txBox="1"/>
          <p:nvPr/>
        </p:nvSpPr>
        <p:spPr>
          <a:xfrm>
            <a:off x="2456331" y="6494275"/>
            <a:ext cx="8937812" cy="30777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i="1"/>
              <a:t>J. A. Rubiera Gimeno et al., First direct search for light dark matter interactions in a transition-edge sensor, </a:t>
            </a:r>
            <a:r>
              <a:rPr lang="en-US" altLang="zh-CN" sz="1400" i="1" err="1"/>
              <a:t>arXiv</a:t>
            </a:r>
            <a:r>
              <a:rPr lang="en-US" altLang="zh-CN" sz="1400" i="1"/>
              <a:t> (2025).</a:t>
            </a:r>
            <a:endParaRPr lang="zh-CN" altLang="en-US" sz="1400" i="1"/>
          </a:p>
        </p:txBody>
      </p:sp>
      <p:sp>
        <p:nvSpPr>
          <p:cNvPr id="6" name="灯片编号占位符 5">
            <a:extLst>
              <a:ext uri="{FF2B5EF4-FFF2-40B4-BE49-F238E27FC236}">
                <a16:creationId xmlns:a16="http://schemas.microsoft.com/office/drawing/2014/main" id="{B416C69A-5A48-F44F-A831-B8B58AC74DFF}"/>
              </a:ext>
            </a:extLst>
          </p:cNvPr>
          <p:cNvSpPr>
            <a:spLocks noGrp="1"/>
          </p:cNvSpPr>
          <p:nvPr>
            <p:ph type="sldNum" sz="quarter" idx="12"/>
          </p:nvPr>
        </p:nvSpPr>
        <p:spPr/>
        <p:txBody>
          <a:bodyPr/>
          <a:lstStyle/>
          <a:p>
            <a:fld id="{F0825EE7-A83F-4781-8725-36FB0B37EBB6}" type="slidenum">
              <a:rPr lang="zh-CN" altLang="en-US" smtClean="0"/>
              <a:t>13</a:t>
            </a:fld>
            <a:endParaRPr lang="zh-CN" altLang="en-US"/>
          </a:p>
        </p:txBody>
      </p:sp>
    </p:spTree>
    <p:extLst>
      <p:ext uri="{BB962C8B-B14F-4D97-AF65-F5344CB8AC3E}">
        <p14:creationId xmlns:p14="http://schemas.microsoft.com/office/powerpoint/2010/main" val="3325913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C0AF9F-3075-E248-1D98-968FED45CCEE}"/>
              </a:ext>
            </a:extLst>
          </p:cNvPr>
          <p:cNvSpPr>
            <a:spLocks noGrp="1"/>
          </p:cNvSpPr>
          <p:nvPr>
            <p:ph type="title"/>
          </p:nvPr>
        </p:nvSpPr>
        <p:spPr/>
        <p:txBody>
          <a:bodyPr/>
          <a:lstStyle/>
          <a:p>
            <a:r>
              <a:rPr lang="zh-CN" altLang="en-US"/>
              <a:t>“</a:t>
            </a:r>
            <a:r>
              <a:rPr lang="en-US" altLang="zh-CN"/>
              <a:t>TES</a:t>
            </a:r>
            <a:r>
              <a:rPr lang="zh-CN" altLang="en-US"/>
              <a:t>传感器本身作为靶材”方案的优缺点</a:t>
            </a:r>
          </a:p>
        </p:txBody>
      </p:sp>
      <p:sp>
        <p:nvSpPr>
          <p:cNvPr id="3" name="内容占位符 2">
            <a:extLst>
              <a:ext uri="{FF2B5EF4-FFF2-40B4-BE49-F238E27FC236}">
                <a16:creationId xmlns:a16="http://schemas.microsoft.com/office/drawing/2014/main" id="{F45FFD0C-83F6-BC16-3602-77BD7BED8FD5}"/>
              </a:ext>
            </a:extLst>
          </p:cNvPr>
          <p:cNvSpPr>
            <a:spLocks noGrp="1"/>
          </p:cNvSpPr>
          <p:nvPr>
            <p:ph idx="1"/>
          </p:nvPr>
        </p:nvSpPr>
        <p:spPr/>
        <p:txBody>
          <a:bodyPr/>
          <a:lstStyle/>
          <a:p>
            <a:r>
              <a:rPr lang="zh-CN" altLang="en-US" sz="2400" dirty="0"/>
              <a:t>优势</a:t>
            </a:r>
            <a:endParaRPr lang="en-US" altLang="zh-CN" sz="2400" dirty="0"/>
          </a:p>
          <a:p>
            <a:pPr lvl="1"/>
            <a:r>
              <a:rPr lang="zh-CN" altLang="en-US" sz="2000" dirty="0">
                <a:latin typeface="+mn-lt"/>
              </a:rPr>
              <a:t>传统方案中声子从宏观晶体传输到</a:t>
            </a:r>
            <a:r>
              <a:rPr lang="en-US" altLang="zh-CN" sz="2000" dirty="0">
                <a:latin typeface="+mn-lt"/>
              </a:rPr>
              <a:t>TES</a:t>
            </a:r>
            <a:r>
              <a:rPr lang="zh-CN" altLang="en-US" sz="2000" dirty="0">
                <a:latin typeface="+mn-lt"/>
              </a:rPr>
              <a:t>薄膜时，界面热阻会导致损失部分能量。传感器作为靶材可以避免</a:t>
            </a:r>
            <a:r>
              <a:rPr lang="zh-CN" altLang="zh-CN" sz="2000" dirty="0">
                <a:latin typeface="+mn-lt"/>
              </a:rPr>
              <a:t>声子跨界面传输带来的能量损失</a:t>
            </a:r>
            <a:r>
              <a:rPr lang="zh-CN" altLang="en-US" sz="2000" dirty="0">
                <a:latin typeface="+mn-lt"/>
              </a:rPr>
              <a:t>，能量阈值可逼近探测器本身的极限。</a:t>
            </a:r>
            <a:endParaRPr lang="en-US" altLang="zh-CN" sz="2000" dirty="0">
              <a:latin typeface="+mn-lt"/>
            </a:endParaRPr>
          </a:p>
          <a:p>
            <a:pPr lvl="1"/>
            <a:r>
              <a:rPr lang="zh-CN" altLang="en-US" sz="2000" dirty="0">
                <a:latin typeface="+mn-lt"/>
              </a:rPr>
              <a:t>相较于 </a:t>
            </a:r>
            <a:r>
              <a:rPr lang="en-US" altLang="zh-CN" sz="2000" dirty="0">
                <a:latin typeface="+mn-lt"/>
              </a:rPr>
              <a:t>SNSPD</a:t>
            </a:r>
            <a:r>
              <a:rPr lang="zh-CN" altLang="en-US" sz="2000" dirty="0">
                <a:latin typeface="+mn-lt"/>
              </a:rPr>
              <a:t>，</a:t>
            </a:r>
            <a:r>
              <a:rPr lang="en-US" altLang="zh-CN" sz="2000" dirty="0">
                <a:latin typeface="+mn-lt"/>
              </a:rPr>
              <a:t>TES </a:t>
            </a:r>
            <a:r>
              <a:rPr lang="zh-CN" altLang="en-US" sz="2000" dirty="0">
                <a:latin typeface="+mn-lt"/>
              </a:rPr>
              <a:t>保留完整脉冲形状信息，有助于事件鉴别。</a:t>
            </a:r>
            <a:endParaRPr lang="en-US" altLang="zh-CN" sz="2000" dirty="0">
              <a:latin typeface="+mn-lt"/>
            </a:endParaRPr>
          </a:p>
          <a:p>
            <a:pPr lvl="1"/>
            <a:endParaRPr lang="en-US" altLang="zh-CN" sz="2000" dirty="0">
              <a:latin typeface="+mn-lt"/>
            </a:endParaRPr>
          </a:p>
          <a:p>
            <a:r>
              <a:rPr lang="zh-CN" altLang="en-US" sz="2400" dirty="0"/>
              <a:t>挑战</a:t>
            </a:r>
          </a:p>
          <a:p>
            <a:pPr lvl="1"/>
            <a:r>
              <a:rPr lang="zh-CN" altLang="en-US" dirty="0">
                <a:latin typeface="+mj-lt"/>
              </a:rPr>
              <a:t>靶质量极小，</a:t>
            </a:r>
            <a:r>
              <a:rPr lang="en-US" altLang="zh-CN" dirty="0">
                <a:latin typeface="+mj-lt"/>
              </a:rPr>
              <a:t> TES </a:t>
            </a:r>
            <a:r>
              <a:rPr lang="zh-CN" altLang="en-US" dirty="0">
                <a:latin typeface="+mj-lt"/>
              </a:rPr>
              <a:t>薄膜本身质量在</a:t>
            </a:r>
            <a:r>
              <a:rPr lang="en-US" altLang="zh-CN" dirty="0">
                <a:latin typeface="+mj-lt"/>
              </a:rPr>
              <a:t>ng</a:t>
            </a:r>
            <a:r>
              <a:rPr lang="zh-CN" altLang="en-US" dirty="0">
                <a:latin typeface="+mj-lt"/>
              </a:rPr>
              <a:t>量级。</a:t>
            </a:r>
            <a:endParaRPr lang="en-US" altLang="zh-CN" dirty="0">
              <a:latin typeface="+mj-lt"/>
            </a:endParaRPr>
          </a:p>
          <a:p>
            <a:pPr lvl="1"/>
            <a:r>
              <a:rPr lang="zh-CN" altLang="en-US" dirty="0">
                <a:latin typeface="+mj-lt"/>
              </a:rPr>
              <a:t>单一的热信号通道，本底排除难题。</a:t>
            </a:r>
          </a:p>
        </p:txBody>
      </p:sp>
      <p:sp>
        <p:nvSpPr>
          <p:cNvPr id="4" name="灯片编号占位符 3">
            <a:extLst>
              <a:ext uri="{FF2B5EF4-FFF2-40B4-BE49-F238E27FC236}">
                <a16:creationId xmlns:a16="http://schemas.microsoft.com/office/drawing/2014/main" id="{35BC16E3-85A4-EBA2-7434-E58A4A41B926}"/>
              </a:ext>
            </a:extLst>
          </p:cNvPr>
          <p:cNvSpPr>
            <a:spLocks noGrp="1"/>
          </p:cNvSpPr>
          <p:nvPr>
            <p:ph type="sldNum" sz="quarter" idx="12"/>
          </p:nvPr>
        </p:nvSpPr>
        <p:spPr/>
        <p:txBody>
          <a:bodyPr/>
          <a:lstStyle/>
          <a:p>
            <a:fld id="{F0825EE7-A83F-4781-8725-36FB0B37EBB6}" type="slidenum">
              <a:rPr lang="zh-CN" altLang="en-US" smtClean="0"/>
              <a:t>14</a:t>
            </a:fld>
            <a:endParaRPr lang="zh-CN" altLang="en-US"/>
          </a:p>
        </p:txBody>
      </p:sp>
    </p:spTree>
    <p:extLst>
      <p:ext uri="{BB962C8B-B14F-4D97-AF65-F5344CB8AC3E}">
        <p14:creationId xmlns:p14="http://schemas.microsoft.com/office/powerpoint/2010/main" val="3159089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70164A-8C92-D7C8-336D-787A5B8F36F2}"/>
              </a:ext>
            </a:extLst>
          </p:cNvPr>
          <p:cNvSpPr>
            <a:spLocks noGrp="1"/>
          </p:cNvSpPr>
          <p:nvPr>
            <p:ph type="title"/>
          </p:nvPr>
        </p:nvSpPr>
        <p:spPr/>
        <p:txBody>
          <a:bodyPr/>
          <a:lstStyle/>
          <a:p>
            <a:r>
              <a:rPr lang="en-US" altLang="zh-CN" err="1"/>
              <a:t>AlMn</a:t>
            </a:r>
            <a:r>
              <a:rPr lang="zh-CN" altLang="en-US"/>
              <a:t>体系的优势</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CD89C9F-2596-7DF4-C0CE-0EF12C489DF7}"/>
                  </a:ext>
                </a:extLst>
              </p:cNvPr>
              <p:cNvSpPr>
                <a:spLocks noGrp="1"/>
              </p:cNvSpPr>
              <p:nvPr>
                <p:ph idx="1"/>
              </p:nvPr>
            </p:nvSpPr>
            <p:spPr>
              <a:xfrm>
                <a:off x="158496" y="581026"/>
                <a:ext cx="11875008" cy="5783198"/>
              </a:xfrm>
            </p:spPr>
            <p:txBody>
              <a:bodyPr/>
              <a:lstStyle/>
              <a:p>
                <a:r>
                  <a:rPr lang="zh-CN" altLang="en-US" sz="2000" b="1" dirty="0">
                    <a:latin typeface="+mj-lt"/>
                  </a:rPr>
                  <a:t>工艺成熟度和可扩展性</a:t>
                </a:r>
                <a:endParaRPr lang="en-US" altLang="zh-CN" sz="2000" b="1" dirty="0">
                  <a:latin typeface="+mj-lt"/>
                </a:endParaRPr>
              </a:p>
              <a:p>
                <a:pPr lvl="1"/>
                <a:r>
                  <a:rPr lang="en-US" altLang="zh-CN" sz="1800" dirty="0">
                    <a:latin typeface="+mj-lt"/>
                  </a:rPr>
                  <a:t>W </a:t>
                </a:r>
                <a:r>
                  <a:rPr lang="zh-CN" altLang="en-US" sz="1800" dirty="0">
                    <a:latin typeface="+mj-lt"/>
                  </a:rPr>
                  <a:t>薄膜的 </a:t>
                </a:r>
                <a:r>
                  <a:rPr lang="en-US" altLang="zh-CN" sz="1800" dirty="0">
                    <a:latin typeface="+mj-lt"/>
                  </a:rPr>
                  <a:t>α/β</a:t>
                </a:r>
                <a:r>
                  <a:rPr lang="zh-CN" altLang="en-US" sz="1800" dirty="0">
                    <a:latin typeface="+mj-lt"/>
                  </a:rPr>
                  <a:t>相比例对局部溅射条件极为敏感， </a:t>
                </a:r>
                <a:r>
                  <a:rPr lang="en-US" altLang="zh-CN" sz="1800" dirty="0" err="1">
                    <a:latin typeface="+mj-lt"/>
                  </a:rPr>
                  <a:t>Ir</a:t>
                </a:r>
                <a:r>
                  <a:rPr lang="en-US" altLang="zh-CN" sz="1800" dirty="0">
                    <a:latin typeface="+mj-lt"/>
                  </a:rPr>
                  <a:t>/Pt </a:t>
                </a:r>
                <a:r>
                  <a:rPr lang="zh-CN" altLang="en-US" sz="1800" dirty="0">
                    <a:latin typeface="+mj-lt"/>
                  </a:rPr>
                  <a:t>等双层</a:t>
                </a:r>
                <a:r>
                  <a:rPr lang="en-US" altLang="zh-CN" sz="1800" dirty="0">
                    <a:latin typeface="+mj-lt"/>
                  </a:rPr>
                  <a:t>TES</a:t>
                </a:r>
                <a:r>
                  <a:rPr lang="zh-CN" altLang="en-US" sz="1800" dirty="0">
                    <a:latin typeface="+mj-lt"/>
                  </a:rPr>
                  <a:t>需要两个靶同时精确控制功率和气压，大面积均匀性存在挑战。</a:t>
                </a:r>
                <a:endParaRPr lang="en-US" altLang="zh-CN" sz="1800" dirty="0">
                  <a:latin typeface="+mj-lt"/>
                </a:endParaRPr>
              </a:p>
              <a:p>
                <a:pPr lvl="1"/>
                <a:r>
                  <a:rPr lang="en-US" altLang="zh-CN" sz="1800" dirty="0" err="1">
                    <a:latin typeface="+mj-lt"/>
                  </a:rPr>
                  <a:t>AlMn</a:t>
                </a:r>
                <a:r>
                  <a:rPr lang="en-US" altLang="zh-CN" sz="1800" dirty="0">
                    <a:latin typeface="+mj-lt"/>
                  </a:rPr>
                  <a:t> </a:t>
                </a:r>
                <a:r>
                  <a:rPr lang="zh-CN" altLang="en-US" sz="1800" dirty="0">
                    <a:latin typeface="+mj-lt"/>
                  </a:rPr>
                  <a:t>是目前 </a:t>
                </a:r>
                <a:r>
                  <a:rPr lang="en-US" altLang="zh-CN" sz="1800" dirty="0">
                    <a:latin typeface="+mj-lt"/>
                  </a:rPr>
                  <a:t>CMB </a:t>
                </a:r>
                <a:r>
                  <a:rPr lang="zh-CN" altLang="en-US" sz="1800" dirty="0">
                    <a:latin typeface="+mj-lt"/>
                  </a:rPr>
                  <a:t>实验千像素级 </a:t>
                </a:r>
                <a:r>
                  <a:rPr lang="en-US" altLang="zh-CN" sz="1800" dirty="0">
                    <a:latin typeface="+mj-lt"/>
                  </a:rPr>
                  <a:t>TES </a:t>
                </a:r>
                <a:r>
                  <a:rPr lang="zh-CN" altLang="en-US" sz="1800" dirty="0">
                    <a:latin typeface="+mj-lt"/>
                  </a:rPr>
                  <a:t>阵列的主流工艺。</a:t>
                </a:r>
                <a:endParaRPr lang="en-US" altLang="zh-CN" sz="1800" dirty="0">
                  <a:latin typeface="+mj-lt"/>
                </a:endParaRPr>
              </a:p>
              <a:p>
                <a:r>
                  <a:rPr lang="zh-CN" altLang="en-US" sz="2000" b="1" dirty="0">
                    <a:latin typeface="+mj-lt"/>
                  </a:rPr>
                  <a:t>稳定性</a:t>
                </a:r>
                <a:endParaRPr lang="en-US" altLang="zh-CN" sz="2000" b="1" dirty="0">
                  <a:latin typeface="+mj-lt"/>
                </a:endParaRPr>
              </a:p>
              <a:p>
                <a:pPr lvl="1"/>
                <a:r>
                  <a:rPr lang="en-US" altLang="zh-CN" sz="1800" dirty="0">
                    <a:latin typeface="+mj-lt"/>
                  </a:rPr>
                  <a:t>W</a:t>
                </a:r>
                <a:r>
                  <a:rPr lang="zh-CN" altLang="en-US" sz="1800" dirty="0">
                    <a:latin typeface="+mj-lt"/>
                  </a:rPr>
                  <a:t>薄膜的</a:t>
                </a:r>
                <a:r>
                  <a:rPr lang="en-US" altLang="zh-CN" sz="1800" dirty="0">
                    <a:latin typeface="+mj-lt"/>
                  </a:rPr>
                  <a:t>β</a:t>
                </a:r>
                <a:r>
                  <a:rPr lang="zh-CN" altLang="en-US" sz="1800" dirty="0">
                    <a:latin typeface="+mj-lt"/>
                  </a:rPr>
                  <a:t>相在多次热循环可能会发生相变。</a:t>
                </a:r>
                <a:endParaRPr lang="en-US" altLang="zh-CN" sz="1800" dirty="0">
                  <a:latin typeface="+mj-lt"/>
                </a:endParaRPr>
              </a:p>
              <a:p>
                <a:pPr lvl="1"/>
                <a:r>
                  <a:rPr lang="en-US" altLang="zh-CN" sz="1800" dirty="0" err="1">
                    <a:latin typeface="+mj-lt"/>
                  </a:rPr>
                  <a:t>AlMn</a:t>
                </a:r>
                <a:r>
                  <a:rPr lang="en-US" altLang="zh-CN" sz="1800" dirty="0">
                    <a:latin typeface="+mj-lt"/>
                  </a:rPr>
                  <a:t> </a:t>
                </a:r>
                <a:r>
                  <a:rPr lang="zh-CN" altLang="en-US" sz="1800" dirty="0">
                    <a:latin typeface="+mj-lt"/>
                  </a:rPr>
                  <a:t>是单相合金，室温到 </a:t>
                </a:r>
                <a:r>
                  <a:rPr lang="en-US" altLang="zh-CN" sz="1800" dirty="0" err="1">
                    <a:latin typeface="+mj-lt"/>
                  </a:rPr>
                  <a:t>mK</a:t>
                </a:r>
                <a:r>
                  <a:rPr lang="en-US" altLang="zh-CN" sz="1800" dirty="0">
                    <a:latin typeface="+mj-lt"/>
                  </a:rPr>
                  <a:t> </a:t>
                </a:r>
                <a:r>
                  <a:rPr lang="zh-CN" altLang="en-US" sz="1800" dirty="0">
                    <a:latin typeface="+mj-lt"/>
                  </a:rPr>
                  <a:t>之间不存在相变，热循环后 </a:t>
                </a:r>
                <a14:m>
                  <m:oMath xmlns:m="http://schemas.openxmlformats.org/officeDocument/2006/math">
                    <m:sSub>
                      <m:sSubPr>
                        <m:ctrlPr>
                          <a:rPr lang="en-US" altLang="zh-CN" sz="1800" i="1" dirty="0" smtClean="0">
                            <a:latin typeface="Cambria Math" panose="02040503050406030204" pitchFamily="18" charset="0"/>
                          </a:rPr>
                        </m:ctrlPr>
                      </m:sSubPr>
                      <m:e>
                        <m:r>
                          <a:rPr lang="en-US" altLang="zh-CN" sz="1800" b="0" i="1" dirty="0" smtClean="0">
                            <a:latin typeface="Cambria Math" panose="02040503050406030204" pitchFamily="18" charset="0"/>
                          </a:rPr>
                          <m:t>𝑇</m:t>
                        </m:r>
                      </m:e>
                      <m:sub>
                        <m:r>
                          <a:rPr lang="en-US" altLang="zh-CN" sz="1800" b="0" i="1" dirty="0" smtClean="0">
                            <a:latin typeface="Cambria Math" panose="02040503050406030204" pitchFamily="18" charset="0"/>
                          </a:rPr>
                          <m:t>𝑐</m:t>
                        </m:r>
                      </m:sub>
                    </m:sSub>
                  </m:oMath>
                </a14:m>
                <a:r>
                  <a:rPr lang="en-US" altLang="zh-CN" sz="1800" dirty="0">
                    <a:latin typeface="+mj-lt"/>
                  </a:rPr>
                  <a:t> </a:t>
                </a:r>
                <a:r>
                  <a:rPr lang="zh-CN" altLang="en-US" sz="1800" dirty="0">
                    <a:latin typeface="+mj-lt"/>
                  </a:rPr>
                  <a:t>几乎不变。</a:t>
                </a:r>
                <a:endParaRPr lang="en-US" altLang="zh-CN" sz="1800" dirty="0">
                  <a:latin typeface="+mj-lt"/>
                </a:endParaRPr>
              </a:p>
              <a:p>
                <a:r>
                  <a:rPr lang="zh-CN" altLang="en-US" sz="2000" b="1" dirty="0">
                    <a:latin typeface="+mj-lt"/>
                  </a:rPr>
                  <a:t>低转变温度和广调节范围</a:t>
                </a:r>
                <a:endParaRPr lang="en-US" altLang="zh-CN" sz="2000" b="1" dirty="0">
                  <a:latin typeface="+mj-lt"/>
                </a:endParaRPr>
              </a:p>
              <a:p>
                <a:pPr lvl="1"/>
                <a:r>
                  <a:rPr lang="en-US" altLang="zh-CN" sz="1800" dirty="0">
                    <a:latin typeface="+mj-lt"/>
                  </a:rPr>
                  <a:t>10 </a:t>
                </a:r>
                <a:r>
                  <a:rPr lang="en-US" altLang="zh-CN" sz="1800" dirty="0" err="1">
                    <a:latin typeface="+mj-lt"/>
                  </a:rPr>
                  <a:t>mK</a:t>
                </a:r>
                <a:r>
                  <a:rPr lang="en-US" altLang="zh-CN" sz="1800" dirty="0">
                    <a:latin typeface="+mj-lt"/>
                  </a:rPr>
                  <a:t> </a:t>
                </a:r>
                <a:r>
                  <a:rPr lang="zh-CN" altLang="en-US" sz="1800" dirty="0">
                    <a:latin typeface="+mj-lt"/>
                  </a:rPr>
                  <a:t>到 </a:t>
                </a:r>
                <a:r>
                  <a:rPr lang="en-US" altLang="zh-CN" sz="1800" dirty="0">
                    <a:latin typeface="+mj-lt"/>
                  </a:rPr>
                  <a:t>1.2 K</a:t>
                </a:r>
                <a:r>
                  <a:rPr lang="zh-CN" altLang="en-US" sz="1800" dirty="0">
                    <a:latin typeface="+mj-lt"/>
                  </a:rPr>
                  <a:t>，可通过退火精调</a:t>
                </a:r>
                <a:endParaRPr lang="en-US" altLang="zh-CN" sz="1800" dirty="0">
                  <a:latin typeface="+mj-lt"/>
                </a:endParaRPr>
              </a:p>
              <a:p>
                <a:r>
                  <a:rPr lang="en" altLang="zh-CN" sz="2000" b="1" dirty="0">
                    <a:latin typeface="+mj-lt"/>
                  </a:rPr>
                  <a:t>LEE</a:t>
                </a:r>
                <a:r>
                  <a:rPr lang="zh-CN" altLang="en-US" sz="2000" b="1" dirty="0">
                    <a:latin typeface="+mj-lt"/>
                  </a:rPr>
                  <a:t>抑制潜力</a:t>
                </a:r>
                <a:endParaRPr lang="en-US" altLang="zh-CN" sz="2000" b="1" dirty="0">
                  <a:latin typeface="+mj-lt"/>
                </a:endParaRPr>
              </a:p>
              <a:p>
                <a:r>
                  <a:rPr lang="zh-CN" altLang="en-US" sz="1800" dirty="0">
                    <a:latin typeface="+mj-lt"/>
                  </a:rPr>
                  <a:t>纯钨薄膜（</a:t>
                </a:r>
                <a:r>
                  <a:rPr lang="en-US" altLang="zh-CN" sz="1800" dirty="0">
                    <a:latin typeface="+mj-lt"/>
                  </a:rPr>
                  <a:t>BCC</a:t>
                </a:r>
                <a:r>
                  <a:rPr lang="zh-CN" altLang="en-US" sz="1800" dirty="0">
                    <a:latin typeface="+mj-lt"/>
                  </a:rPr>
                  <a:t>结构）退火过程中难以充分释放残余应力。这些未弛豫的弹性能在极低温下可能以突发声子脉冲的形式释放，是 </a:t>
                </a:r>
                <a:r>
                  <a:rPr lang="en-US" altLang="zh-CN" sz="1800" dirty="0">
                    <a:latin typeface="+mj-lt"/>
                  </a:rPr>
                  <a:t>LEE </a:t>
                </a:r>
                <a:r>
                  <a:rPr lang="zh-CN" altLang="en-US" sz="1800" dirty="0">
                    <a:latin typeface="+mj-lt"/>
                  </a:rPr>
                  <a:t>的候选来源之一。铝基合金（</a:t>
                </a:r>
                <a:r>
                  <a:rPr lang="en-US" altLang="zh-CN" sz="1800" dirty="0">
                    <a:latin typeface="+mj-lt"/>
                  </a:rPr>
                  <a:t>FCC</a:t>
                </a:r>
                <a:r>
                  <a:rPr lang="zh-CN" altLang="en-US" sz="1800" dirty="0">
                    <a:latin typeface="+mj-lt"/>
                  </a:rPr>
                  <a:t>结构）的晶格特性使其在退火中理论上能更充分地释放应力，或许能从这一角度减少 </a:t>
                </a:r>
                <a:r>
                  <a:rPr lang="en-US" altLang="zh-CN" sz="1800" dirty="0">
                    <a:latin typeface="+mj-lt"/>
                  </a:rPr>
                  <a:t>LEE</a:t>
                </a:r>
                <a:r>
                  <a:rPr lang="zh-CN" altLang="en-US" sz="1800" dirty="0">
                    <a:latin typeface="+mj-lt"/>
                  </a:rPr>
                  <a:t>。</a:t>
                </a:r>
                <a:endParaRPr lang="en-US" altLang="zh-CN" sz="1800" dirty="0">
                  <a:latin typeface="+mj-lt"/>
                </a:endParaRPr>
              </a:p>
              <a:p>
                <a:pPr marL="457200" lvl="1" indent="0">
                  <a:buNone/>
                </a:pPr>
                <a:endParaRPr lang="en-US" altLang="zh-CN" sz="1800" dirty="0"/>
              </a:p>
              <a:p>
                <a:pPr lvl="1"/>
                <a:endParaRPr lang="en-US" altLang="zh-CN" sz="1800" dirty="0"/>
              </a:p>
              <a:p>
                <a:pPr lvl="1"/>
                <a:endParaRPr lang="zh-CN" altLang="en-US" dirty="0"/>
              </a:p>
            </p:txBody>
          </p:sp>
        </mc:Choice>
        <mc:Fallback xmlns="">
          <p:sp>
            <p:nvSpPr>
              <p:cNvPr id="3" name="内容占位符 2">
                <a:extLst>
                  <a:ext uri="{FF2B5EF4-FFF2-40B4-BE49-F238E27FC236}">
                    <a16:creationId xmlns:a16="http://schemas.microsoft.com/office/drawing/2014/main" id="{6CD89C9F-2596-7DF4-C0CE-0EF12C489DF7}"/>
                  </a:ext>
                </a:extLst>
              </p:cNvPr>
              <p:cNvSpPr>
                <a:spLocks noGrp="1" noRot="1" noChangeAspect="1" noMove="1" noResize="1" noEditPoints="1" noAdjustHandles="1" noChangeArrowheads="1" noChangeShapeType="1" noTextEdit="1"/>
              </p:cNvSpPr>
              <p:nvPr>
                <p:ph idx="1"/>
              </p:nvPr>
            </p:nvSpPr>
            <p:spPr>
              <a:xfrm>
                <a:off x="158496" y="581026"/>
                <a:ext cx="11875008" cy="5783198"/>
              </a:xfrm>
              <a:blipFill>
                <a:blip r:embed="rId2"/>
                <a:stretch>
                  <a:fillRect l="-462" t="-1264" r="-56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C7A6A8DE-1B1E-01BE-E8E5-B6979825B45B}"/>
              </a:ext>
            </a:extLst>
          </p:cNvPr>
          <p:cNvPicPr>
            <a:picLocks noChangeAspect="1"/>
          </p:cNvPicPr>
          <p:nvPr/>
        </p:nvPicPr>
        <p:blipFill>
          <a:blip r:embed="rId3"/>
          <a:stretch>
            <a:fillRect/>
          </a:stretch>
        </p:blipFill>
        <p:spPr>
          <a:xfrm>
            <a:off x="2955074" y="4779132"/>
            <a:ext cx="6105119" cy="2047281"/>
          </a:xfrm>
          <a:prstGeom prst="rect">
            <a:avLst/>
          </a:prstGeom>
        </p:spPr>
      </p:pic>
      <p:sp>
        <p:nvSpPr>
          <p:cNvPr id="4" name="灯片编号占位符 3">
            <a:extLst>
              <a:ext uri="{FF2B5EF4-FFF2-40B4-BE49-F238E27FC236}">
                <a16:creationId xmlns:a16="http://schemas.microsoft.com/office/drawing/2014/main" id="{6B3C81B4-9C60-81D2-9836-1D0589AED6B8}"/>
              </a:ext>
            </a:extLst>
          </p:cNvPr>
          <p:cNvSpPr>
            <a:spLocks noGrp="1"/>
          </p:cNvSpPr>
          <p:nvPr>
            <p:ph type="sldNum" sz="quarter" idx="12"/>
          </p:nvPr>
        </p:nvSpPr>
        <p:spPr/>
        <p:txBody>
          <a:bodyPr/>
          <a:lstStyle/>
          <a:p>
            <a:fld id="{F0825EE7-A83F-4781-8725-36FB0B37EBB6}" type="slidenum">
              <a:rPr lang="zh-CN" altLang="en-US" smtClean="0"/>
              <a:t>15</a:t>
            </a:fld>
            <a:endParaRPr lang="zh-CN" altLang="en-US"/>
          </a:p>
        </p:txBody>
      </p:sp>
    </p:spTree>
    <p:extLst>
      <p:ext uri="{BB962C8B-B14F-4D97-AF65-F5344CB8AC3E}">
        <p14:creationId xmlns:p14="http://schemas.microsoft.com/office/powerpoint/2010/main" val="2239167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2BC889-5E12-E163-D114-EE55CA69785C}"/>
              </a:ext>
            </a:extLst>
          </p:cNvPr>
          <p:cNvSpPr>
            <a:spLocks noGrp="1"/>
          </p:cNvSpPr>
          <p:nvPr>
            <p:ph type="title"/>
          </p:nvPr>
        </p:nvSpPr>
        <p:spPr/>
        <p:txBody>
          <a:bodyPr/>
          <a:lstStyle/>
          <a:p>
            <a:r>
              <a:rPr lang="zh-CN" altLang="en-US"/>
              <a:t>总结</a:t>
            </a:r>
          </a:p>
        </p:txBody>
      </p:sp>
      <p:sp>
        <p:nvSpPr>
          <p:cNvPr id="3" name="内容占位符 2">
            <a:extLst>
              <a:ext uri="{FF2B5EF4-FFF2-40B4-BE49-F238E27FC236}">
                <a16:creationId xmlns:a16="http://schemas.microsoft.com/office/drawing/2014/main" id="{842AA74C-99F9-894D-F270-63429DA0421C}"/>
              </a:ext>
            </a:extLst>
          </p:cNvPr>
          <p:cNvSpPr>
            <a:spLocks noGrp="1"/>
          </p:cNvSpPr>
          <p:nvPr>
            <p:ph idx="1"/>
          </p:nvPr>
        </p:nvSpPr>
        <p:spPr/>
        <p:txBody>
          <a:bodyPr>
            <a:normAutofit/>
          </a:bodyPr>
          <a:lstStyle/>
          <a:p>
            <a:r>
              <a:rPr lang="zh-CN" altLang="en-US" sz="2400" dirty="0">
                <a:latin typeface="+mj-lt"/>
              </a:rPr>
              <a:t>轻暗物质（</a:t>
            </a:r>
            <a:r>
              <a:rPr lang="en-US" altLang="zh-CN" sz="2400" dirty="0">
                <a:latin typeface="+mj-lt"/>
              </a:rPr>
              <a:t>Sub-GeV/MeV</a:t>
            </a:r>
            <a:r>
              <a:rPr lang="zh-CN" altLang="en-US" sz="2400" dirty="0">
                <a:latin typeface="+mj-lt"/>
              </a:rPr>
              <a:t>）探测急需极低阈值探测器。传统“宏观靶材</a:t>
            </a:r>
            <a:r>
              <a:rPr lang="en-US" altLang="zh-CN" sz="2400" dirty="0">
                <a:latin typeface="+mj-lt"/>
              </a:rPr>
              <a:t>+TES”</a:t>
            </a:r>
            <a:r>
              <a:rPr lang="zh-CN" altLang="en-US" sz="2400" dirty="0">
                <a:latin typeface="+mj-lt"/>
              </a:rPr>
              <a:t>方案受制于靶大热容、声子跨界面损耗及未知的低能过剩（</a:t>
            </a:r>
            <a:r>
              <a:rPr lang="en-US" altLang="zh-CN" sz="2400" dirty="0">
                <a:latin typeface="+mj-lt"/>
              </a:rPr>
              <a:t>LEE</a:t>
            </a:r>
            <a:r>
              <a:rPr lang="zh-CN" altLang="en-US" sz="2400" dirty="0">
                <a:latin typeface="+mj-lt"/>
              </a:rPr>
              <a:t>）本底，阈值下探受阻。</a:t>
            </a:r>
            <a:endParaRPr lang="en-US" altLang="zh-CN" sz="2400" dirty="0">
              <a:latin typeface="+mj-lt"/>
            </a:endParaRPr>
          </a:p>
          <a:p>
            <a:endParaRPr lang="en-US" altLang="zh-CN" sz="2400" dirty="0">
              <a:latin typeface="+mj-lt"/>
            </a:endParaRPr>
          </a:p>
          <a:p>
            <a:r>
              <a:rPr lang="zh-CN" altLang="en-US" sz="2400" dirty="0">
                <a:latin typeface="+mj-lt"/>
              </a:rPr>
              <a:t>“靶</a:t>
            </a:r>
            <a:r>
              <a:rPr lang="en-US" altLang="zh-CN" sz="2400" dirty="0">
                <a:latin typeface="+mj-lt"/>
              </a:rPr>
              <a:t>-</a:t>
            </a:r>
            <a:r>
              <a:rPr lang="zh-CN" altLang="en-US" sz="2400" dirty="0">
                <a:latin typeface="+mj-lt"/>
              </a:rPr>
              <a:t>探测器一体化”方案消除了声子跨界面传输损耗，有望逼近</a:t>
            </a:r>
            <a:r>
              <a:rPr lang="en-US" altLang="zh-CN" sz="2400" dirty="0">
                <a:latin typeface="+mj-lt"/>
              </a:rPr>
              <a:t>TES</a:t>
            </a:r>
            <a:r>
              <a:rPr lang="zh-CN" altLang="en-US" sz="2400" dirty="0">
                <a:latin typeface="+mj-lt"/>
              </a:rPr>
              <a:t>的探测极限。</a:t>
            </a:r>
            <a:endParaRPr lang="en-US" altLang="zh-CN" sz="2400" dirty="0">
              <a:latin typeface="+mj-lt"/>
            </a:endParaRPr>
          </a:p>
          <a:p>
            <a:endParaRPr lang="en-US" altLang="zh-CN" sz="2400" dirty="0">
              <a:latin typeface="+mj-lt"/>
            </a:endParaRPr>
          </a:p>
          <a:p>
            <a:r>
              <a:rPr lang="en-US" altLang="zh-CN" sz="2400" dirty="0" err="1">
                <a:latin typeface="+mj-lt"/>
              </a:rPr>
              <a:t>AlMn</a:t>
            </a:r>
            <a:r>
              <a:rPr lang="en-US" altLang="zh-CN" sz="2400" dirty="0">
                <a:latin typeface="+mj-lt"/>
              </a:rPr>
              <a:t> </a:t>
            </a:r>
            <a:r>
              <a:rPr lang="zh-CN" altLang="en-US" sz="2400" dirty="0">
                <a:latin typeface="+mj-lt"/>
              </a:rPr>
              <a:t>体系优势：相比纯钨（</a:t>
            </a:r>
            <a:r>
              <a:rPr lang="en-US" altLang="zh-CN" sz="2400" dirty="0">
                <a:latin typeface="+mj-lt"/>
              </a:rPr>
              <a:t>W</a:t>
            </a:r>
            <a:r>
              <a:rPr lang="zh-CN" altLang="en-US" sz="2400" dirty="0">
                <a:latin typeface="+mj-lt"/>
              </a:rPr>
              <a:t>），</a:t>
            </a:r>
            <a:r>
              <a:rPr lang="en-US" altLang="zh-CN" sz="2400" dirty="0" err="1">
                <a:latin typeface="+mj-lt"/>
              </a:rPr>
              <a:t>AlMn</a:t>
            </a:r>
            <a:r>
              <a:rPr lang="en-US" altLang="zh-CN" sz="2400" dirty="0">
                <a:latin typeface="+mj-lt"/>
              </a:rPr>
              <a:t> </a:t>
            </a:r>
            <a:r>
              <a:rPr lang="zh-CN" altLang="en-US" sz="2400" dirty="0">
                <a:latin typeface="+mj-lt"/>
              </a:rPr>
              <a:t>合金具备单相稳定、转变温度可低至</a:t>
            </a:r>
            <a:r>
              <a:rPr lang="en-US" altLang="zh-CN" sz="2400" dirty="0">
                <a:latin typeface="+mj-lt"/>
              </a:rPr>
              <a:t>~10 </a:t>
            </a:r>
            <a:r>
              <a:rPr lang="en-US" altLang="zh-CN" sz="2400" dirty="0" err="1">
                <a:latin typeface="+mj-lt"/>
              </a:rPr>
              <a:t>mK</a:t>
            </a:r>
            <a:r>
              <a:rPr lang="zh-CN" altLang="en-US" sz="2400" dirty="0">
                <a:latin typeface="+mj-lt"/>
              </a:rPr>
              <a:t>且大阵列超导微纳工艺成熟的显著优势。</a:t>
            </a:r>
            <a:endParaRPr lang="en-US" altLang="zh-CN" sz="2400" dirty="0">
              <a:latin typeface="+mj-lt"/>
            </a:endParaRPr>
          </a:p>
          <a:p>
            <a:endParaRPr lang="en-US" altLang="zh-CN" sz="2400" dirty="0">
              <a:latin typeface="+mj-lt"/>
            </a:endParaRPr>
          </a:p>
          <a:p>
            <a:r>
              <a:rPr lang="en-US" altLang="zh-CN" sz="2400" dirty="0" err="1">
                <a:latin typeface="+mj-lt"/>
              </a:rPr>
              <a:t>AlMn</a:t>
            </a:r>
            <a:r>
              <a:rPr lang="zh-CN" altLang="en-US" sz="2400" dirty="0">
                <a:latin typeface="+mj-lt"/>
              </a:rPr>
              <a:t>合金</a:t>
            </a:r>
            <a:r>
              <a:rPr lang="en-US" altLang="zh-CN" sz="2400" dirty="0">
                <a:latin typeface="+mj-lt"/>
              </a:rPr>
              <a:t>FCC</a:t>
            </a:r>
            <a:r>
              <a:rPr lang="zh-CN" altLang="en-US" sz="2400" dirty="0">
                <a:latin typeface="+mj-lt"/>
              </a:rPr>
              <a:t>单相结构应力相比</a:t>
            </a:r>
            <a:r>
              <a:rPr lang="en-US" altLang="zh-CN" sz="2400" dirty="0">
                <a:latin typeface="+mj-lt"/>
              </a:rPr>
              <a:t>W</a:t>
            </a:r>
            <a:r>
              <a:rPr lang="zh-CN" altLang="en-US" sz="2400" dirty="0">
                <a:latin typeface="+mj-lt"/>
              </a:rPr>
              <a:t>容易释放， “靶</a:t>
            </a:r>
            <a:r>
              <a:rPr lang="en-US" altLang="zh-CN" sz="2400" dirty="0">
                <a:latin typeface="+mj-lt"/>
              </a:rPr>
              <a:t>-</a:t>
            </a:r>
            <a:r>
              <a:rPr lang="zh-CN" altLang="en-US" sz="2400" dirty="0">
                <a:latin typeface="+mj-lt"/>
              </a:rPr>
              <a:t>探测器一体化”没有交界面应力问题，有可能缓解</a:t>
            </a:r>
            <a:r>
              <a:rPr lang="en-US" altLang="zh-CN" sz="2400" dirty="0">
                <a:latin typeface="+mj-lt"/>
              </a:rPr>
              <a:t>LEE</a:t>
            </a:r>
            <a:r>
              <a:rPr lang="zh-CN" altLang="en-US" sz="2400" dirty="0">
                <a:latin typeface="+mj-lt"/>
              </a:rPr>
              <a:t>现象。</a:t>
            </a:r>
            <a:endParaRPr lang="en-US" altLang="zh-CN" sz="2400" dirty="0">
              <a:latin typeface="+mj-lt"/>
            </a:endParaRPr>
          </a:p>
          <a:p>
            <a:endParaRPr lang="en-US" altLang="zh-CN" sz="2400" dirty="0">
              <a:latin typeface="+mj-lt"/>
            </a:endParaRPr>
          </a:p>
          <a:p>
            <a:r>
              <a:rPr lang="zh-CN" altLang="en-US" sz="2400" dirty="0">
                <a:latin typeface="+mj-lt"/>
              </a:rPr>
              <a:t>目前面临单像素靶质量极小的痛点 ，有望通过阵列化实现质量扩展。</a:t>
            </a:r>
          </a:p>
        </p:txBody>
      </p:sp>
      <p:sp>
        <p:nvSpPr>
          <p:cNvPr id="4" name="灯片编号占位符 3">
            <a:extLst>
              <a:ext uri="{FF2B5EF4-FFF2-40B4-BE49-F238E27FC236}">
                <a16:creationId xmlns:a16="http://schemas.microsoft.com/office/drawing/2014/main" id="{5B4B8AD6-1545-B1AA-CDDF-1D8E1A26D7D8}"/>
              </a:ext>
            </a:extLst>
          </p:cNvPr>
          <p:cNvSpPr>
            <a:spLocks noGrp="1"/>
          </p:cNvSpPr>
          <p:nvPr>
            <p:ph type="sldNum" sz="quarter" idx="12"/>
          </p:nvPr>
        </p:nvSpPr>
        <p:spPr/>
        <p:txBody>
          <a:bodyPr/>
          <a:lstStyle/>
          <a:p>
            <a:fld id="{F0825EE7-A83F-4781-8725-36FB0B37EBB6}" type="slidenum">
              <a:rPr lang="zh-CN" altLang="en-US" smtClean="0"/>
              <a:t>16</a:t>
            </a:fld>
            <a:endParaRPr lang="zh-CN" altLang="en-US"/>
          </a:p>
        </p:txBody>
      </p:sp>
    </p:spTree>
    <p:extLst>
      <p:ext uri="{BB962C8B-B14F-4D97-AF65-F5344CB8AC3E}">
        <p14:creationId xmlns:p14="http://schemas.microsoft.com/office/powerpoint/2010/main" val="93398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373D072F-B8E5-C6B9-D999-9EEF75394F63}"/>
              </a:ext>
            </a:extLst>
          </p:cNvPr>
          <p:cNvPicPr>
            <a:picLocks noChangeAspect="1"/>
          </p:cNvPicPr>
          <p:nvPr/>
        </p:nvPicPr>
        <p:blipFill>
          <a:blip r:embed="rId2"/>
          <a:stretch>
            <a:fillRect/>
          </a:stretch>
        </p:blipFill>
        <p:spPr>
          <a:xfrm>
            <a:off x="2035203" y="1397837"/>
            <a:ext cx="7556666" cy="1508840"/>
          </a:xfrm>
          <a:prstGeom prst="rect">
            <a:avLst/>
          </a:prstGeom>
        </p:spPr>
      </p:pic>
      <p:sp>
        <p:nvSpPr>
          <p:cNvPr id="2" name="标题 1">
            <a:extLst>
              <a:ext uri="{FF2B5EF4-FFF2-40B4-BE49-F238E27FC236}">
                <a16:creationId xmlns:a16="http://schemas.microsoft.com/office/drawing/2014/main" id="{E14ACD87-582D-F7E7-79C7-62EB91C7FF6B}"/>
              </a:ext>
            </a:extLst>
          </p:cNvPr>
          <p:cNvSpPr>
            <a:spLocks noGrp="1"/>
          </p:cNvSpPr>
          <p:nvPr>
            <p:ph type="title"/>
          </p:nvPr>
        </p:nvSpPr>
        <p:spPr>
          <a:xfrm>
            <a:off x="0" y="-6457"/>
            <a:ext cx="12192000" cy="624526"/>
          </a:xfrm>
        </p:spPr>
        <p:txBody>
          <a:bodyPr>
            <a:normAutofit/>
          </a:bodyPr>
          <a:lstStyle/>
          <a:p>
            <a:r>
              <a:rPr lang="zh-CN" altLang="en-US" sz="2800" b="0">
                <a:solidFill>
                  <a:schemeClr val="accent2">
                    <a:lumMod val="75000"/>
                  </a:schemeClr>
                </a:solidFill>
              </a:rPr>
              <a:t>暗物质候选者</a:t>
            </a:r>
            <a:endParaRPr lang="zh-CN" altLang="en-US" sz="2800">
              <a:solidFill>
                <a:schemeClr val="accent2">
                  <a:lumMod val="75000"/>
                </a:schemeClr>
              </a:solidFill>
            </a:endParaRPr>
          </a:p>
        </p:txBody>
      </p:sp>
      <p:pic>
        <p:nvPicPr>
          <p:cNvPr id="13" name="内容占位符 12">
            <a:extLst>
              <a:ext uri="{FF2B5EF4-FFF2-40B4-BE49-F238E27FC236}">
                <a16:creationId xmlns:a16="http://schemas.microsoft.com/office/drawing/2014/main" id="{C54EE61F-147D-314B-5A3F-E2E6A46DBFBA}"/>
              </a:ext>
            </a:extLst>
          </p:cNvPr>
          <p:cNvPicPr>
            <a:picLocks noGrp="1" noChangeAspect="1"/>
          </p:cNvPicPr>
          <p:nvPr>
            <p:ph idx="1"/>
          </p:nvPr>
        </p:nvPicPr>
        <p:blipFill>
          <a:blip r:embed="rId3"/>
          <a:stretch>
            <a:fillRect/>
          </a:stretch>
        </p:blipFill>
        <p:spPr>
          <a:xfrm>
            <a:off x="6848669" y="2848084"/>
            <a:ext cx="5065224" cy="3463648"/>
          </a:xfrm>
          <a:prstGeom prst="rect">
            <a:avLst/>
          </a:prstGeom>
        </p:spPr>
      </p:pic>
      <p:sp>
        <p:nvSpPr>
          <p:cNvPr id="15" name="文本框 14">
            <a:extLst>
              <a:ext uri="{FF2B5EF4-FFF2-40B4-BE49-F238E27FC236}">
                <a16:creationId xmlns:a16="http://schemas.microsoft.com/office/drawing/2014/main" id="{758E8FBE-AF9F-1AA2-5243-7D80B9E8705F}"/>
              </a:ext>
            </a:extLst>
          </p:cNvPr>
          <p:cNvSpPr txBox="1"/>
          <p:nvPr/>
        </p:nvSpPr>
        <p:spPr>
          <a:xfrm>
            <a:off x="7565998" y="2724539"/>
            <a:ext cx="4133462" cy="307777"/>
          </a:xfrm>
          <a:prstGeom prst="rect">
            <a:avLst/>
          </a:prstGeom>
          <a:noFill/>
        </p:spPr>
        <p:txBody>
          <a:bodyPr wrap="square">
            <a:spAutoFit/>
          </a:bodyPr>
          <a:lstStyle/>
          <a:p>
            <a:r>
              <a:rPr lang="da-DK" altLang="zh-CN" sz="1400" i="1"/>
              <a:t>J. Billard et al., Rept.Prog.Phys. 85 (2022) 5, 056201</a:t>
            </a:r>
            <a:endParaRPr lang="zh-CN" altLang="en-US" sz="1400" i="1"/>
          </a:p>
        </p:txBody>
      </p:sp>
      <p:sp>
        <p:nvSpPr>
          <p:cNvPr id="18" name="文本框 17">
            <a:extLst>
              <a:ext uri="{FF2B5EF4-FFF2-40B4-BE49-F238E27FC236}">
                <a16:creationId xmlns:a16="http://schemas.microsoft.com/office/drawing/2014/main" id="{63D7C650-EA2F-9E89-D82D-41FBA51B71B1}"/>
              </a:ext>
            </a:extLst>
          </p:cNvPr>
          <p:cNvSpPr txBox="1"/>
          <p:nvPr/>
        </p:nvSpPr>
        <p:spPr>
          <a:xfrm>
            <a:off x="77466" y="712460"/>
            <a:ext cx="4339650" cy="369332"/>
          </a:xfrm>
          <a:prstGeom prst="rect">
            <a:avLst/>
          </a:prstGeom>
          <a:noFill/>
        </p:spPr>
        <p:txBody>
          <a:bodyPr wrap="none" rtlCol="0">
            <a:spAutoFit/>
          </a:bodyPr>
          <a:lstStyle/>
          <a:p>
            <a:r>
              <a:rPr lang="zh-CN" altLang="en-US">
                <a:latin typeface="楷体" panose="02010609060101010101" pitchFamily="49" charset="-122"/>
                <a:ea typeface="楷体" panose="02010609060101010101" pitchFamily="49" charset="-122"/>
              </a:rPr>
              <a:t>暗物质候选者：质量上跨越 </a:t>
            </a:r>
            <a:r>
              <a:rPr lang="en-US" altLang="zh-CN">
                <a:latin typeface="楷体" panose="02010609060101010101" pitchFamily="49" charset="-122"/>
                <a:ea typeface="楷体" panose="02010609060101010101" pitchFamily="49" charset="-122"/>
              </a:rPr>
              <a:t>50 </a:t>
            </a:r>
            <a:r>
              <a:rPr lang="zh-CN" altLang="en-US">
                <a:latin typeface="楷体" panose="02010609060101010101" pitchFamily="49" charset="-122"/>
                <a:ea typeface="楷体" panose="02010609060101010101" pitchFamily="49" charset="-122"/>
              </a:rPr>
              <a:t>个数量级</a:t>
            </a:r>
          </a:p>
        </p:txBody>
      </p:sp>
      <p:sp>
        <p:nvSpPr>
          <p:cNvPr id="19" name="文本框 18">
            <a:extLst>
              <a:ext uri="{FF2B5EF4-FFF2-40B4-BE49-F238E27FC236}">
                <a16:creationId xmlns:a16="http://schemas.microsoft.com/office/drawing/2014/main" id="{B9D12972-2FBE-546F-0FE4-D38238077462}"/>
              </a:ext>
            </a:extLst>
          </p:cNvPr>
          <p:cNvSpPr txBox="1"/>
          <p:nvPr/>
        </p:nvSpPr>
        <p:spPr>
          <a:xfrm>
            <a:off x="3058108" y="1118505"/>
            <a:ext cx="912429" cy="369332"/>
          </a:xfrm>
          <a:prstGeom prst="rect">
            <a:avLst/>
          </a:prstGeom>
          <a:noFill/>
        </p:spPr>
        <p:txBody>
          <a:bodyPr wrap="none" rtlCol="0">
            <a:spAutoFit/>
          </a:bodyPr>
          <a:lstStyle/>
          <a:p>
            <a:r>
              <a:rPr lang="en-US" altLang="zh-CN" sz="900" b="1">
                <a:solidFill>
                  <a:srgbClr val="C59A9A"/>
                </a:solidFill>
              </a:rPr>
              <a:t>QCD axion </a:t>
            </a:r>
          </a:p>
          <a:p>
            <a:r>
              <a:rPr lang="en-US" altLang="zh-CN" sz="900" b="1">
                <a:solidFill>
                  <a:srgbClr val="C59A9A"/>
                </a:solidFill>
              </a:rPr>
              <a:t>classic window</a:t>
            </a:r>
            <a:endParaRPr lang="zh-CN" altLang="en-US" sz="900" b="1">
              <a:solidFill>
                <a:srgbClr val="C59A9A"/>
              </a:solidFill>
            </a:endParaRPr>
          </a:p>
        </p:txBody>
      </p:sp>
      <p:cxnSp>
        <p:nvCxnSpPr>
          <p:cNvPr id="21" name="直接箭头连接符 20">
            <a:extLst>
              <a:ext uri="{FF2B5EF4-FFF2-40B4-BE49-F238E27FC236}">
                <a16:creationId xmlns:a16="http://schemas.microsoft.com/office/drawing/2014/main" id="{BF35B7C6-3770-1498-4E0C-C9F09AE7ED18}"/>
              </a:ext>
            </a:extLst>
          </p:cNvPr>
          <p:cNvCxnSpPr>
            <a:cxnSpLocks/>
          </p:cNvCxnSpPr>
          <p:nvPr/>
        </p:nvCxnSpPr>
        <p:spPr>
          <a:xfrm>
            <a:off x="6344816" y="2360645"/>
            <a:ext cx="708562" cy="671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2F6DD5E8-F162-AFA5-E8AD-ADC0F6CF8793}"/>
              </a:ext>
            </a:extLst>
          </p:cNvPr>
          <p:cNvSpPr txBox="1"/>
          <p:nvPr/>
        </p:nvSpPr>
        <p:spPr>
          <a:xfrm>
            <a:off x="203719" y="3352724"/>
            <a:ext cx="6116216" cy="3139321"/>
          </a:xfrm>
          <a:prstGeom prst="rect">
            <a:avLst/>
          </a:prstGeom>
          <a:noFill/>
        </p:spPr>
        <p:txBody>
          <a:bodyPr wrap="square">
            <a:spAutoFit/>
          </a:bodyPr>
          <a:lstStyle/>
          <a:p>
            <a:pPr marL="285750" indent="-285750">
              <a:buFont typeface="Arial" panose="020B0604020202020204" pitchFamily="34" charset="0"/>
              <a:buChar char="•"/>
            </a:pPr>
            <a:r>
              <a:rPr lang="zh-CN" altLang="en-US" b="0" i="0" dirty="0">
                <a:effectLst/>
                <a:ea typeface="楷体" panose="02010609060101010101" pitchFamily="49" charset="-122"/>
              </a:rPr>
              <a:t>过去几十年的暗物质直接探测</a:t>
            </a:r>
            <a:r>
              <a:rPr lang="zh-CN" altLang="en-US" dirty="0">
                <a:ea typeface="楷体" panose="02010609060101010101" pitchFamily="49" charset="-122"/>
              </a:rPr>
              <a:t>实验的主要研究对象是弱相互作用大质量粒子（</a:t>
            </a:r>
            <a:r>
              <a:rPr lang="en-US" altLang="zh-CN" dirty="0">
                <a:ea typeface="楷体" panose="02010609060101010101" pitchFamily="49" charset="-122"/>
              </a:rPr>
              <a:t>Weakly Interacting Massive Particles, WIMPs</a:t>
            </a:r>
            <a:r>
              <a:rPr lang="zh-CN" altLang="en-US" dirty="0">
                <a:ea typeface="楷体" panose="02010609060101010101" pitchFamily="49" charset="-122"/>
              </a:rPr>
              <a:t>），质量在</a:t>
            </a:r>
            <a:r>
              <a:rPr lang="en-US" altLang="zh-CN" dirty="0" err="1">
                <a:ea typeface="楷体" panose="02010609060101010101" pitchFamily="49" charset="-122"/>
              </a:rPr>
              <a:t>GeV~TeV</a:t>
            </a:r>
            <a:r>
              <a:rPr lang="zh-CN" altLang="en-US" dirty="0">
                <a:ea typeface="楷体" panose="02010609060101010101" pitchFamily="49" charset="-122"/>
              </a:rPr>
              <a:t>量级</a:t>
            </a:r>
            <a:r>
              <a:rPr lang="zh-CN" altLang="en-US" b="0" i="0" dirty="0">
                <a:effectLst/>
                <a:ea typeface="楷体" panose="02010609060101010101" pitchFamily="49" charset="-122"/>
              </a:rPr>
              <a:t>。</a:t>
            </a:r>
            <a:endParaRPr lang="en-US" altLang="zh-CN" b="0" i="0" dirty="0">
              <a:effectLst/>
              <a:ea typeface="楷体" panose="02010609060101010101" pitchFamily="49" charset="-122"/>
            </a:endParaRPr>
          </a:p>
          <a:p>
            <a:pPr marL="285750" indent="-285750">
              <a:buFont typeface="Arial" panose="020B0604020202020204" pitchFamily="34" charset="0"/>
              <a:buChar char="•"/>
            </a:pPr>
            <a:endParaRPr lang="en-US" altLang="zh-CN" b="0" i="0" dirty="0">
              <a:effectLst/>
              <a:ea typeface="楷体" panose="02010609060101010101" pitchFamily="49" charset="-122"/>
            </a:endParaRPr>
          </a:p>
          <a:p>
            <a:pPr marL="285750" indent="-285750">
              <a:buFont typeface="Arial" panose="020B0604020202020204" pitchFamily="34" charset="0"/>
              <a:buChar char="•"/>
            </a:pPr>
            <a:r>
              <a:rPr lang="zh-CN" altLang="en-US" dirty="0">
                <a:ea typeface="楷体" panose="02010609060101010101" pitchFamily="49" charset="-122"/>
              </a:rPr>
              <a:t>以双相液态氙（</a:t>
            </a:r>
            <a:r>
              <a:rPr lang="en-US" altLang="zh-CN" dirty="0" err="1">
                <a:ea typeface="楷体" panose="02010609060101010101" pitchFamily="49" charset="-122"/>
              </a:rPr>
              <a:t>LXe</a:t>
            </a:r>
            <a:r>
              <a:rPr lang="zh-CN" altLang="en-US" dirty="0">
                <a:ea typeface="楷体" panose="02010609060101010101" pitchFamily="49" charset="-122"/>
              </a:rPr>
              <a:t>）和液态氩（</a:t>
            </a:r>
            <a:r>
              <a:rPr lang="en-US" altLang="zh-CN" dirty="0" err="1">
                <a:ea typeface="楷体" panose="02010609060101010101" pitchFamily="49" charset="-122"/>
              </a:rPr>
              <a:t>LAr</a:t>
            </a:r>
            <a:r>
              <a:rPr lang="zh-CN" altLang="en-US" dirty="0">
                <a:ea typeface="楷体" panose="02010609060101010101" pitchFamily="49" charset="-122"/>
              </a:rPr>
              <a:t>）为代表的时间投影室（</a:t>
            </a:r>
            <a:r>
              <a:rPr lang="en-US" altLang="zh-CN" dirty="0">
                <a:ea typeface="楷体" panose="02010609060101010101" pitchFamily="49" charset="-122"/>
              </a:rPr>
              <a:t>TPC</a:t>
            </a:r>
            <a:r>
              <a:rPr lang="zh-CN" altLang="en-US" dirty="0">
                <a:ea typeface="楷体" panose="02010609060101010101" pitchFamily="49" charset="-122"/>
              </a:rPr>
              <a:t>）技术（美国的</a:t>
            </a:r>
            <a:r>
              <a:rPr lang="en-US" altLang="zh-CN" dirty="0">
                <a:ea typeface="楷体" panose="02010609060101010101" pitchFamily="49" charset="-122"/>
              </a:rPr>
              <a:t>LZ</a:t>
            </a:r>
            <a:r>
              <a:rPr lang="zh-CN" altLang="en-US" dirty="0">
                <a:ea typeface="楷体" panose="02010609060101010101" pitchFamily="49" charset="-122"/>
              </a:rPr>
              <a:t>实验、欧洲的</a:t>
            </a:r>
            <a:r>
              <a:rPr lang="en-US" altLang="zh-CN" dirty="0" err="1">
                <a:ea typeface="楷体" panose="02010609060101010101" pitchFamily="49" charset="-122"/>
              </a:rPr>
              <a:t>XENONnT</a:t>
            </a:r>
            <a:r>
              <a:rPr lang="zh-CN" altLang="en-US" dirty="0">
                <a:ea typeface="楷体" panose="02010609060101010101" pitchFamily="49" charset="-122"/>
              </a:rPr>
              <a:t>实验以及位于中国锦屏地下实验室的</a:t>
            </a:r>
            <a:r>
              <a:rPr lang="en-US" altLang="zh-CN" dirty="0">
                <a:ea typeface="楷体" panose="02010609060101010101" pitchFamily="49" charset="-122"/>
              </a:rPr>
              <a:t>PandaX-4T</a:t>
            </a:r>
            <a:r>
              <a:rPr lang="zh-CN" altLang="en-US" dirty="0">
                <a:ea typeface="楷体" panose="02010609060101010101" pitchFamily="49" charset="-122"/>
              </a:rPr>
              <a:t>实验等）通过不断增加靶物质的质量，正接近中微子极限。</a:t>
            </a:r>
            <a:endParaRPr lang="en-US" altLang="zh-CN" dirty="0">
              <a:ea typeface="楷体" panose="02010609060101010101" pitchFamily="49" charset="-122"/>
            </a:endParaRPr>
          </a:p>
          <a:p>
            <a:pPr marL="285750" indent="-285750">
              <a:buFont typeface="Arial" panose="020B0604020202020204" pitchFamily="34" charset="0"/>
              <a:buChar char="•"/>
            </a:pPr>
            <a:endParaRPr lang="en-US" altLang="zh-CN" b="0" i="0" dirty="0">
              <a:effectLst/>
              <a:ea typeface="楷体" panose="02010609060101010101" pitchFamily="49" charset="-122"/>
            </a:endParaRPr>
          </a:p>
          <a:p>
            <a:pPr marL="285750" indent="-285750">
              <a:buFont typeface="Arial" panose="020B0604020202020204" pitchFamily="34" charset="0"/>
              <a:buChar char="•"/>
            </a:pPr>
            <a:r>
              <a:rPr lang="en-US" altLang="zh-CN" dirty="0"/>
              <a:t>Sub-GeV</a:t>
            </a:r>
            <a:r>
              <a:rPr lang="zh-CN" altLang="en-US" dirty="0">
                <a:ea typeface="楷体" panose="02010609060101010101" pitchFamily="49" charset="-122"/>
              </a:rPr>
              <a:t>乃至</a:t>
            </a:r>
            <a:r>
              <a:rPr lang="en-US" altLang="zh-CN" dirty="0">
                <a:ea typeface="楷体" panose="02010609060101010101" pitchFamily="49" charset="-122"/>
              </a:rPr>
              <a:t>MeV</a:t>
            </a:r>
            <a:r>
              <a:rPr lang="zh-CN" altLang="en-US" dirty="0">
                <a:ea typeface="楷体" panose="02010609060101010101" pitchFamily="49" charset="-122"/>
              </a:rPr>
              <a:t>量级的轻暗物质传递给靶核或核外电子的动能极其微小，需要极低阈值的探测手段。</a:t>
            </a:r>
          </a:p>
        </p:txBody>
      </p:sp>
      <p:cxnSp>
        <p:nvCxnSpPr>
          <p:cNvPr id="27" name="直接箭头连接符 26">
            <a:extLst>
              <a:ext uri="{FF2B5EF4-FFF2-40B4-BE49-F238E27FC236}">
                <a16:creationId xmlns:a16="http://schemas.microsoft.com/office/drawing/2014/main" id="{E505D916-69A9-F582-37F3-940B61275405}"/>
              </a:ext>
            </a:extLst>
          </p:cNvPr>
          <p:cNvCxnSpPr>
            <a:cxnSpLocks/>
          </p:cNvCxnSpPr>
          <p:nvPr/>
        </p:nvCxnSpPr>
        <p:spPr>
          <a:xfrm>
            <a:off x="4310743" y="1351477"/>
            <a:ext cx="2425959"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D98ABC3-8760-2D72-DF91-1EC23016B102}"/>
              </a:ext>
            </a:extLst>
          </p:cNvPr>
          <p:cNvSpPr txBox="1"/>
          <p:nvPr/>
        </p:nvSpPr>
        <p:spPr>
          <a:xfrm>
            <a:off x="6979299" y="1262734"/>
            <a:ext cx="586699" cy="646331"/>
          </a:xfrm>
          <a:prstGeom prst="rect">
            <a:avLst/>
          </a:prstGeom>
          <a:noFill/>
        </p:spPr>
        <p:txBody>
          <a:bodyPr wrap="none" rtlCol="0">
            <a:spAutoFit/>
          </a:bodyPr>
          <a:lstStyle/>
          <a:p>
            <a:r>
              <a:rPr lang="en-US" altLang="zh-CN" b="1"/>
              <a:t>TeV</a:t>
            </a:r>
          </a:p>
          <a:p>
            <a:endParaRPr lang="zh-CN" altLang="en-US"/>
          </a:p>
        </p:txBody>
      </p:sp>
      <p:sp>
        <p:nvSpPr>
          <p:cNvPr id="30" name="文本框 29">
            <a:extLst>
              <a:ext uri="{FF2B5EF4-FFF2-40B4-BE49-F238E27FC236}">
                <a16:creationId xmlns:a16="http://schemas.microsoft.com/office/drawing/2014/main" id="{E79C9AAC-025A-7586-10B0-094B9A19045E}"/>
              </a:ext>
            </a:extLst>
          </p:cNvPr>
          <p:cNvSpPr txBox="1"/>
          <p:nvPr/>
        </p:nvSpPr>
        <p:spPr>
          <a:xfrm>
            <a:off x="4921067" y="1043701"/>
            <a:ext cx="2000860" cy="615553"/>
          </a:xfrm>
          <a:prstGeom prst="rect">
            <a:avLst/>
          </a:prstGeom>
          <a:noFill/>
          <a:ln>
            <a:noFill/>
          </a:ln>
        </p:spPr>
        <p:txBody>
          <a:bodyPr wrap="square" rtlCol="0">
            <a:spAutoFit/>
          </a:bodyPr>
          <a:lstStyle/>
          <a:p>
            <a:r>
              <a:rPr lang="en-US" altLang="zh-CN" sz="1600" b="1">
                <a:solidFill>
                  <a:srgbClr val="C00000"/>
                </a:solidFill>
              </a:rPr>
              <a:t>General WIMP</a:t>
            </a:r>
          </a:p>
          <a:p>
            <a:endParaRPr lang="zh-CN" altLang="en-US"/>
          </a:p>
        </p:txBody>
      </p:sp>
      <p:cxnSp>
        <p:nvCxnSpPr>
          <p:cNvPr id="35" name="直接箭头连接符 34">
            <a:extLst>
              <a:ext uri="{FF2B5EF4-FFF2-40B4-BE49-F238E27FC236}">
                <a16:creationId xmlns:a16="http://schemas.microsoft.com/office/drawing/2014/main" id="{592C9E5A-42A7-49AF-36A2-48D768D7C813}"/>
              </a:ext>
            </a:extLst>
          </p:cNvPr>
          <p:cNvCxnSpPr>
            <a:cxnSpLocks/>
          </p:cNvCxnSpPr>
          <p:nvPr/>
        </p:nvCxnSpPr>
        <p:spPr>
          <a:xfrm flipH="1">
            <a:off x="10496939" y="3391677"/>
            <a:ext cx="783771" cy="0"/>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54482815-53CE-9262-8445-D247374AD654}"/>
              </a:ext>
            </a:extLst>
          </p:cNvPr>
          <p:cNvCxnSpPr>
            <a:cxnSpLocks/>
          </p:cNvCxnSpPr>
          <p:nvPr/>
        </p:nvCxnSpPr>
        <p:spPr>
          <a:xfrm>
            <a:off x="11280710" y="3391677"/>
            <a:ext cx="0" cy="667139"/>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CEED4FA1-A07E-CB4D-5D1B-92578B0F697A}"/>
              </a:ext>
            </a:extLst>
          </p:cNvPr>
          <p:cNvSpPr txBox="1"/>
          <p:nvPr/>
        </p:nvSpPr>
        <p:spPr>
          <a:xfrm>
            <a:off x="10511156" y="3130067"/>
            <a:ext cx="755335" cy="261610"/>
          </a:xfrm>
          <a:prstGeom prst="rect">
            <a:avLst/>
          </a:prstGeom>
          <a:noFill/>
        </p:spPr>
        <p:txBody>
          <a:bodyPr wrap="none" rtlCol="0">
            <a:spAutoFit/>
          </a:bodyPr>
          <a:lstStyle/>
          <a:p>
            <a:r>
              <a:rPr lang="en-US" altLang="zh-CN" sz="1100"/>
              <a:t>Threshold</a:t>
            </a:r>
            <a:endParaRPr lang="zh-CN" altLang="en-US" sz="1100"/>
          </a:p>
        </p:txBody>
      </p:sp>
      <p:sp>
        <p:nvSpPr>
          <p:cNvPr id="46" name="文本框 45">
            <a:extLst>
              <a:ext uri="{FF2B5EF4-FFF2-40B4-BE49-F238E27FC236}">
                <a16:creationId xmlns:a16="http://schemas.microsoft.com/office/drawing/2014/main" id="{C4BBE532-CAA3-A5C9-8DBB-0EE7503AB350}"/>
              </a:ext>
            </a:extLst>
          </p:cNvPr>
          <p:cNvSpPr txBox="1"/>
          <p:nvPr/>
        </p:nvSpPr>
        <p:spPr>
          <a:xfrm rot="16200000">
            <a:off x="11156685" y="3558553"/>
            <a:ext cx="481222" cy="261610"/>
          </a:xfrm>
          <a:prstGeom prst="rect">
            <a:avLst/>
          </a:prstGeom>
          <a:noFill/>
        </p:spPr>
        <p:txBody>
          <a:bodyPr wrap="none" rtlCol="0">
            <a:spAutoFit/>
          </a:bodyPr>
          <a:lstStyle/>
          <a:p>
            <a:r>
              <a:rPr lang="en-US" altLang="zh-CN" sz="1100"/>
              <a:t>Mass</a:t>
            </a:r>
            <a:endParaRPr lang="zh-CN" altLang="en-US" sz="1100"/>
          </a:p>
        </p:txBody>
      </p:sp>
      <p:cxnSp>
        <p:nvCxnSpPr>
          <p:cNvPr id="48" name="直接箭头连接符 47">
            <a:extLst>
              <a:ext uri="{FF2B5EF4-FFF2-40B4-BE49-F238E27FC236}">
                <a16:creationId xmlns:a16="http://schemas.microsoft.com/office/drawing/2014/main" id="{B7A9F91B-909F-573E-204B-779EF48507C5}"/>
              </a:ext>
            </a:extLst>
          </p:cNvPr>
          <p:cNvCxnSpPr>
            <a:cxnSpLocks/>
          </p:cNvCxnSpPr>
          <p:nvPr/>
        </p:nvCxnSpPr>
        <p:spPr>
          <a:xfrm flipV="1">
            <a:off x="10618235" y="5421085"/>
            <a:ext cx="0" cy="989071"/>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0ECA160A-D874-B112-65C1-CDBD9597BF75}"/>
              </a:ext>
            </a:extLst>
          </p:cNvPr>
          <p:cNvCxnSpPr>
            <a:cxnSpLocks/>
          </p:cNvCxnSpPr>
          <p:nvPr/>
        </p:nvCxnSpPr>
        <p:spPr>
          <a:xfrm flipV="1">
            <a:off x="7906137" y="4579908"/>
            <a:ext cx="0" cy="1673433"/>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282C8601-2155-55A8-1EC6-EBA66A72B1E1}"/>
              </a:ext>
            </a:extLst>
          </p:cNvPr>
          <p:cNvSpPr txBox="1"/>
          <p:nvPr/>
        </p:nvSpPr>
        <p:spPr>
          <a:xfrm>
            <a:off x="9961891" y="6411759"/>
            <a:ext cx="1737569" cy="323165"/>
          </a:xfrm>
          <a:prstGeom prst="rect">
            <a:avLst/>
          </a:prstGeom>
          <a:noFill/>
        </p:spPr>
        <p:txBody>
          <a:bodyPr wrap="square">
            <a:spAutoFit/>
          </a:bodyPr>
          <a:lstStyle/>
          <a:p>
            <a:pPr algn="l">
              <a:lnSpc>
                <a:spcPts val="1800"/>
              </a:lnSpc>
              <a:spcAft>
                <a:spcPts val="300"/>
              </a:spcAft>
              <a:buNone/>
            </a:pPr>
            <a:r>
              <a:rPr lang="en-US" altLang="zh-CN" sz="1600" b="1" i="0">
                <a:solidFill>
                  <a:schemeClr val="accent2">
                    <a:lumMod val="75000"/>
                  </a:schemeClr>
                </a:solidFill>
                <a:effectLst/>
                <a:latin typeface="+mj-lt"/>
              </a:rPr>
              <a:t>Multi-ton </a:t>
            </a:r>
            <a:r>
              <a:rPr lang="en-US" altLang="zh-CN" sz="1600" b="1">
                <a:solidFill>
                  <a:schemeClr val="accent2">
                    <a:lumMod val="75000"/>
                  </a:schemeClr>
                </a:solidFill>
                <a:latin typeface="+mj-lt"/>
              </a:rPr>
              <a:t>TPC</a:t>
            </a:r>
            <a:endParaRPr lang="en-US" altLang="zh-CN" sz="1600" b="1" i="0">
              <a:solidFill>
                <a:schemeClr val="accent2">
                  <a:lumMod val="75000"/>
                </a:schemeClr>
              </a:solidFill>
              <a:effectLst/>
              <a:latin typeface="+mj-lt"/>
            </a:endParaRPr>
          </a:p>
        </p:txBody>
      </p:sp>
      <p:sp>
        <p:nvSpPr>
          <p:cNvPr id="59" name="文本框 58">
            <a:extLst>
              <a:ext uri="{FF2B5EF4-FFF2-40B4-BE49-F238E27FC236}">
                <a16:creationId xmlns:a16="http://schemas.microsoft.com/office/drawing/2014/main" id="{22475781-B1B5-5A40-AC87-3652DAAA9FA1}"/>
              </a:ext>
            </a:extLst>
          </p:cNvPr>
          <p:cNvSpPr txBox="1"/>
          <p:nvPr/>
        </p:nvSpPr>
        <p:spPr>
          <a:xfrm>
            <a:off x="7371184" y="6295353"/>
            <a:ext cx="3747537" cy="592470"/>
          </a:xfrm>
          <a:prstGeom prst="rect">
            <a:avLst/>
          </a:prstGeom>
          <a:noFill/>
        </p:spPr>
        <p:txBody>
          <a:bodyPr wrap="square">
            <a:spAutoFit/>
          </a:bodyPr>
          <a:lstStyle/>
          <a:p>
            <a:pPr>
              <a:lnSpc>
                <a:spcPts val="1800"/>
              </a:lnSpc>
              <a:spcAft>
                <a:spcPts val="300"/>
              </a:spcAft>
            </a:pPr>
            <a:r>
              <a:rPr lang="en-US" altLang="zh-CN" sz="1600" b="1" dirty="0">
                <a:solidFill>
                  <a:schemeClr val="accent2">
                    <a:lumMod val="75000"/>
                  </a:schemeClr>
                </a:solidFill>
                <a:latin typeface="+mj-lt"/>
              </a:rPr>
              <a:t>Solid-state and cryogenic </a:t>
            </a:r>
          </a:p>
          <a:p>
            <a:pPr>
              <a:lnSpc>
                <a:spcPts val="1800"/>
              </a:lnSpc>
              <a:spcAft>
                <a:spcPts val="300"/>
              </a:spcAft>
            </a:pPr>
            <a:r>
              <a:rPr lang="en-US" altLang="zh-CN" sz="1600" b="1" dirty="0">
                <a:solidFill>
                  <a:schemeClr val="accent2">
                    <a:lumMod val="75000"/>
                  </a:schemeClr>
                </a:solidFill>
                <a:latin typeface="+mj-lt"/>
              </a:rPr>
              <a:t>phonon detectors</a:t>
            </a:r>
          </a:p>
        </p:txBody>
      </p:sp>
      <p:sp>
        <p:nvSpPr>
          <p:cNvPr id="3" name="灯片编号占位符 2">
            <a:extLst>
              <a:ext uri="{FF2B5EF4-FFF2-40B4-BE49-F238E27FC236}">
                <a16:creationId xmlns:a16="http://schemas.microsoft.com/office/drawing/2014/main" id="{AC8C94AB-CD2C-8A1F-2757-E423CC3AC1B6}"/>
              </a:ext>
            </a:extLst>
          </p:cNvPr>
          <p:cNvSpPr>
            <a:spLocks noGrp="1"/>
          </p:cNvSpPr>
          <p:nvPr>
            <p:ph type="sldNum" sz="quarter" idx="12"/>
          </p:nvPr>
        </p:nvSpPr>
        <p:spPr/>
        <p:txBody>
          <a:bodyPr/>
          <a:lstStyle/>
          <a:p>
            <a:fld id="{F0825EE7-A83F-4781-8725-36FB0B37EBB6}" type="slidenum">
              <a:rPr lang="zh-CN" altLang="en-US" smtClean="0"/>
              <a:t>2</a:t>
            </a:fld>
            <a:endParaRPr lang="zh-CN" altLang="en-US"/>
          </a:p>
        </p:txBody>
      </p:sp>
    </p:spTree>
    <p:extLst>
      <p:ext uri="{BB962C8B-B14F-4D97-AF65-F5344CB8AC3E}">
        <p14:creationId xmlns:p14="http://schemas.microsoft.com/office/powerpoint/2010/main" val="229562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a:extLst>
              <a:ext uri="{FF2B5EF4-FFF2-40B4-BE49-F238E27FC236}">
                <a16:creationId xmlns:a16="http://schemas.microsoft.com/office/drawing/2014/main" id="{CEB2DD0D-BD57-633B-27DB-792533938BFE}"/>
              </a:ext>
            </a:extLst>
          </p:cNvPr>
          <p:cNvPicPr>
            <a:picLocks noChangeAspect="1"/>
          </p:cNvPicPr>
          <p:nvPr/>
        </p:nvPicPr>
        <p:blipFill>
          <a:blip r:embed="rId2"/>
          <a:stretch>
            <a:fillRect/>
          </a:stretch>
        </p:blipFill>
        <p:spPr>
          <a:xfrm rot="10800000">
            <a:off x="3684891" y="984670"/>
            <a:ext cx="4542857" cy="4571429"/>
          </a:xfrm>
          <a:prstGeom prst="rect">
            <a:avLst/>
          </a:prstGeom>
        </p:spPr>
      </p:pic>
      <p:sp>
        <p:nvSpPr>
          <p:cNvPr id="6" name="椭圆 5">
            <a:extLst>
              <a:ext uri="{FF2B5EF4-FFF2-40B4-BE49-F238E27FC236}">
                <a16:creationId xmlns:a16="http://schemas.microsoft.com/office/drawing/2014/main" id="{0377F751-BD70-C5B6-7814-211F958BC900}"/>
              </a:ext>
            </a:extLst>
          </p:cNvPr>
          <p:cNvSpPr/>
          <p:nvPr/>
        </p:nvSpPr>
        <p:spPr>
          <a:xfrm>
            <a:off x="5620074" y="3016475"/>
            <a:ext cx="567723" cy="5545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cxnSp>
        <p:nvCxnSpPr>
          <p:cNvPr id="10" name="直接箭头连接符 9">
            <a:extLst>
              <a:ext uri="{FF2B5EF4-FFF2-40B4-BE49-F238E27FC236}">
                <a16:creationId xmlns:a16="http://schemas.microsoft.com/office/drawing/2014/main" id="{54D89DEE-AC96-2931-E32A-6B4FC90E9CF1}"/>
              </a:ext>
            </a:extLst>
          </p:cNvPr>
          <p:cNvCxnSpPr>
            <a:cxnSpLocks/>
          </p:cNvCxnSpPr>
          <p:nvPr/>
        </p:nvCxnSpPr>
        <p:spPr>
          <a:xfrm>
            <a:off x="3714349" y="1211483"/>
            <a:ext cx="2008853" cy="1841457"/>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0AADCF63-0198-37A5-742A-1D6D432CCE35}"/>
              </a:ext>
            </a:extLst>
          </p:cNvPr>
          <p:cNvSpPr txBox="1"/>
          <p:nvPr/>
        </p:nvSpPr>
        <p:spPr>
          <a:xfrm>
            <a:off x="6983891" y="734430"/>
            <a:ext cx="3421001" cy="954107"/>
          </a:xfrm>
          <a:prstGeom prst="rect">
            <a:avLst/>
          </a:prstGeom>
          <a:noFill/>
        </p:spPr>
        <p:txBody>
          <a:bodyPr wrap="none" rtlCol="0">
            <a:spAutoFit/>
          </a:bodyPr>
          <a:lstStyle/>
          <a:p>
            <a:pPr marL="285750" indent="-285750">
              <a:buFont typeface="Arial" panose="020B0604020202020204" pitchFamily="34" charset="0"/>
              <a:buChar char="•"/>
            </a:pPr>
            <a:r>
              <a:rPr lang="en-US" altLang="zh-CN" sz="1400"/>
              <a:t>CUORE</a:t>
            </a:r>
          </a:p>
          <a:p>
            <a:pPr marL="285750" indent="-285750">
              <a:buFont typeface="Arial" panose="020B0604020202020204" pitchFamily="34" charset="0"/>
              <a:buChar char="•"/>
            </a:pPr>
            <a:r>
              <a:rPr lang="en-US" altLang="zh-CN" sz="1400"/>
              <a:t>CRESST</a:t>
            </a:r>
          </a:p>
          <a:p>
            <a:pPr marL="285750" indent="-285750">
              <a:buFont typeface="Arial" panose="020B0604020202020204" pitchFamily="34" charset="0"/>
              <a:buChar char="•"/>
            </a:pPr>
            <a:r>
              <a:rPr lang="en-US" altLang="zh-CN" sz="1400" err="1"/>
              <a:t>SuperCDMS</a:t>
            </a:r>
            <a:r>
              <a:rPr lang="en-US" altLang="zh-CN" sz="1400"/>
              <a:t> / TESSERACT (</a:t>
            </a:r>
            <a:r>
              <a:rPr lang="zh-CN" altLang="en-US" sz="1400"/>
              <a:t>低压模式</a:t>
            </a:r>
            <a:r>
              <a:rPr lang="en-US" altLang="zh-CN" sz="1400"/>
              <a:t>)</a:t>
            </a:r>
          </a:p>
          <a:p>
            <a:pPr marL="285750" indent="-285750">
              <a:buFont typeface="Arial" panose="020B0604020202020204" pitchFamily="34" charset="0"/>
              <a:buChar char="•"/>
            </a:pPr>
            <a:r>
              <a:rPr lang="en-US" altLang="zh-CN" sz="1400"/>
              <a:t>CRESST-III……</a:t>
            </a:r>
            <a:endParaRPr lang="zh-CN" altLang="en-US" sz="1400"/>
          </a:p>
        </p:txBody>
      </p:sp>
      <p:sp>
        <p:nvSpPr>
          <p:cNvPr id="15" name="文本框 14">
            <a:extLst>
              <a:ext uri="{FF2B5EF4-FFF2-40B4-BE49-F238E27FC236}">
                <a16:creationId xmlns:a16="http://schemas.microsoft.com/office/drawing/2014/main" id="{1932BC85-EDA0-7318-5DFD-4B1AE5D17AE0}"/>
              </a:ext>
            </a:extLst>
          </p:cNvPr>
          <p:cNvSpPr txBox="1"/>
          <p:nvPr/>
        </p:nvSpPr>
        <p:spPr>
          <a:xfrm>
            <a:off x="581443" y="2277811"/>
            <a:ext cx="3419526" cy="738664"/>
          </a:xfrm>
          <a:prstGeom prst="rect">
            <a:avLst/>
          </a:prstGeom>
          <a:noFill/>
        </p:spPr>
        <p:txBody>
          <a:bodyPr wrap="none" rtlCol="0">
            <a:spAutoFit/>
          </a:bodyPr>
          <a:lstStyle/>
          <a:p>
            <a:pPr marL="285750" indent="-285750">
              <a:buFont typeface="Arial" panose="020B0604020202020204" pitchFamily="34" charset="0"/>
              <a:buChar char="•"/>
            </a:pPr>
            <a:r>
              <a:rPr lang="en-US" altLang="zh-CN" sz="1400"/>
              <a:t>CDMS/</a:t>
            </a:r>
            <a:r>
              <a:rPr lang="en-US" altLang="zh-CN" sz="1400" err="1"/>
              <a:t>SuperCDMS</a:t>
            </a:r>
            <a:r>
              <a:rPr lang="zh-CN" altLang="en-US" sz="1400"/>
              <a:t>（高压模式）</a:t>
            </a:r>
            <a:endParaRPr lang="en-US" altLang="zh-CN" sz="1400"/>
          </a:p>
          <a:p>
            <a:pPr marL="285750" indent="-285750">
              <a:buFont typeface="Arial" panose="020B0604020202020204" pitchFamily="34" charset="0"/>
              <a:buChar char="•"/>
            </a:pPr>
            <a:r>
              <a:rPr lang="en-US" altLang="zh-CN" sz="1400"/>
              <a:t>TESSERACT</a:t>
            </a:r>
            <a:r>
              <a:rPr lang="zh-CN" altLang="en-US" sz="1400"/>
              <a:t>（</a:t>
            </a:r>
            <a:r>
              <a:rPr lang="en-US" altLang="zh-CN" sz="1400"/>
              <a:t>Ge/Si semiconductors</a:t>
            </a:r>
            <a:r>
              <a:rPr lang="zh-CN" altLang="en-US" sz="1400"/>
              <a:t>）</a:t>
            </a:r>
            <a:endParaRPr lang="en-US" altLang="zh-CN" sz="1400"/>
          </a:p>
          <a:p>
            <a:pPr marL="285750" indent="-285750">
              <a:buFont typeface="Arial" panose="020B0604020202020204" pitchFamily="34" charset="0"/>
              <a:buChar char="•"/>
            </a:pPr>
            <a:r>
              <a:rPr lang="en-US" altLang="zh-CN" sz="1400"/>
              <a:t>……</a:t>
            </a:r>
            <a:endParaRPr lang="zh-CN" altLang="en-US" sz="1400"/>
          </a:p>
        </p:txBody>
      </p:sp>
      <p:sp>
        <p:nvSpPr>
          <p:cNvPr id="16" name="文本框 15">
            <a:extLst>
              <a:ext uri="{FF2B5EF4-FFF2-40B4-BE49-F238E27FC236}">
                <a16:creationId xmlns:a16="http://schemas.microsoft.com/office/drawing/2014/main" id="{C5F95D8D-274B-F7F8-58C8-F7A4FF6F135E}"/>
              </a:ext>
            </a:extLst>
          </p:cNvPr>
          <p:cNvSpPr txBox="1"/>
          <p:nvPr/>
        </p:nvSpPr>
        <p:spPr>
          <a:xfrm>
            <a:off x="8417590" y="2081943"/>
            <a:ext cx="1837362" cy="830997"/>
          </a:xfrm>
          <a:prstGeom prst="rect">
            <a:avLst/>
          </a:prstGeom>
          <a:noFill/>
        </p:spPr>
        <p:txBody>
          <a:bodyPr wrap="none" rtlCol="0">
            <a:spAutoFit/>
          </a:bodyPr>
          <a:lstStyle/>
          <a:p>
            <a:pPr marL="285750" indent="-285750">
              <a:buFont typeface="Arial" panose="020B0604020202020204" pitchFamily="34" charset="0"/>
              <a:buChar char="•"/>
            </a:pPr>
            <a:r>
              <a:rPr lang="en-US" altLang="zh-CN" sz="1600"/>
              <a:t>CRESST</a:t>
            </a:r>
          </a:p>
          <a:p>
            <a:pPr marL="285750" indent="-285750">
              <a:buFont typeface="Arial" panose="020B0604020202020204" pitchFamily="34" charset="0"/>
              <a:buChar char="•"/>
            </a:pPr>
            <a:r>
              <a:rPr lang="en-US" altLang="zh-CN" sz="1600"/>
              <a:t>TESSERACT</a:t>
            </a:r>
          </a:p>
          <a:p>
            <a:pPr marL="285750" indent="-285750">
              <a:buFont typeface="Arial" panose="020B0604020202020204" pitchFamily="34" charset="0"/>
              <a:buChar char="•"/>
            </a:pPr>
            <a:r>
              <a:rPr lang="en-US" altLang="zh-CN" sz="1600"/>
              <a:t>ROSEBUD……</a:t>
            </a:r>
            <a:endParaRPr lang="zh-CN" altLang="en-US" sz="1600"/>
          </a:p>
        </p:txBody>
      </p:sp>
      <p:sp>
        <p:nvSpPr>
          <p:cNvPr id="21" name="矩形 20">
            <a:extLst>
              <a:ext uri="{FF2B5EF4-FFF2-40B4-BE49-F238E27FC236}">
                <a16:creationId xmlns:a16="http://schemas.microsoft.com/office/drawing/2014/main" id="{EEAF89B2-B01C-0757-9A62-1E781D577C60}"/>
              </a:ext>
            </a:extLst>
          </p:cNvPr>
          <p:cNvSpPr/>
          <p:nvPr/>
        </p:nvSpPr>
        <p:spPr>
          <a:xfrm>
            <a:off x="3714349" y="2187194"/>
            <a:ext cx="1217018" cy="283357"/>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t>Ge</a:t>
            </a:r>
            <a:r>
              <a:rPr lang="zh-CN" altLang="en-US" sz="1600"/>
              <a:t>，</a:t>
            </a:r>
            <a:r>
              <a:rPr lang="en-US" altLang="zh-CN" sz="1600"/>
              <a:t>Si</a:t>
            </a:r>
            <a:r>
              <a:rPr lang="zh-CN" altLang="en-US" sz="1600"/>
              <a:t>等</a:t>
            </a:r>
            <a:endParaRPr lang="en-US" altLang="zh-CN" sz="1600"/>
          </a:p>
        </p:txBody>
      </p:sp>
      <p:sp>
        <p:nvSpPr>
          <p:cNvPr id="22" name="矩形 21">
            <a:extLst>
              <a:ext uri="{FF2B5EF4-FFF2-40B4-BE49-F238E27FC236}">
                <a16:creationId xmlns:a16="http://schemas.microsoft.com/office/drawing/2014/main" id="{60036A68-8640-CEF8-878B-95C4F9DABA52}"/>
              </a:ext>
            </a:extLst>
          </p:cNvPr>
          <p:cNvSpPr/>
          <p:nvPr/>
        </p:nvSpPr>
        <p:spPr>
          <a:xfrm>
            <a:off x="5035987" y="842990"/>
            <a:ext cx="1893765" cy="283357"/>
          </a:xfrm>
          <a:prstGeom prst="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err="1"/>
              <a:t>LiF</a:t>
            </a:r>
            <a:r>
              <a:rPr lang="zh-CN" altLang="en-US" sz="1600"/>
              <a:t>，</a:t>
            </a:r>
            <a:r>
              <a:rPr lang="en-US" altLang="zh-CN" sz="1600" baseline="30000"/>
              <a:t>4</a:t>
            </a:r>
            <a:r>
              <a:rPr lang="en-US" altLang="zh-CN" sz="1600"/>
              <a:t>He</a:t>
            </a:r>
            <a:r>
              <a:rPr lang="zh-CN" altLang="en-US" sz="1600"/>
              <a:t>，</a:t>
            </a:r>
            <a:r>
              <a:rPr lang="en-US" altLang="zh-CN" sz="1600"/>
              <a:t>Al</a:t>
            </a:r>
            <a:r>
              <a:rPr lang="en-US" altLang="zh-CN" sz="1600" baseline="-25000"/>
              <a:t>2</a:t>
            </a:r>
            <a:r>
              <a:rPr lang="en-US" altLang="zh-CN" sz="1600"/>
              <a:t>O</a:t>
            </a:r>
            <a:r>
              <a:rPr lang="en-US" altLang="zh-CN" sz="1600" baseline="-25000"/>
              <a:t>3</a:t>
            </a:r>
            <a:r>
              <a:rPr lang="zh-CN" altLang="en-US" sz="1600"/>
              <a:t>等</a:t>
            </a:r>
            <a:endParaRPr lang="en-US" altLang="zh-CN" sz="1600"/>
          </a:p>
        </p:txBody>
      </p:sp>
      <p:sp>
        <p:nvSpPr>
          <p:cNvPr id="23" name="矩形 22">
            <a:extLst>
              <a:ext uri="{FF2B5EF4-FFF2-40B4-BE49-F238E27FC236}">
                <a16:creationId xmlns:a16="http://schemas.microsoft.com/office/drawing/2014/main" id="{8F6FFCBD-A308-30D5-CA27-650A6B4D2B68}"/>
              </a:ext>
            </a:extLst>
          </p:cNvPr>
          <p:cNvSpPr/>
          <p:nvPr/>
        </p:nvSpPr>
        <p:spPr>
          <a:xfrm>
            <a:off x="7105562" y="2106106"/>
            <a:ext cx="1312028" cy="495535"/>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t>CaWO</a:t>
            </a:r>
            <a:r>
              <a:rPr lang="en-US" altLang="zh-CN" sz="1600" baseline="-25000"/>
              <a:t>4 </a:t>
            </a:r>
            <a:r>
              <a:rPr lang="zh-CN" altLang="en-US" sz="1600"/>
              <a:t>，</a:t>
            </a:r>
            <a:endParaRPr lang="en-US" altLang="zh-CN" sz="1600"/>
          </a:p>
          <a:p>
            <a:pPr algn="ctr"/>
            <a:r>
              <a:rPr lang="en-US" altLang="zh-CN" sz="1600"/>
              <a:t> Al</a:t>
            </a:r>
            <a:r>
              <a:rPr lang="en-US" altLang="zh-CN" sz="1600" baseline="-25000"/>
              <a:t>2</a:t>
            </a:r>
            <a:r>
              <a:rPr lang="en-US" altLang="zh-CN" sz="1600"/>
              <a:t>O</a:t>
            </a:r>
            <a:r>
              <a:rPr lang="en-US" altLang="zh-CN" sz="1600" baseline="-25000"/>
              <a:t>3</a:t>
            </a:r>
            <a:r>
              <a:rPr lang="zh-CN" altLang="en-US" sz="1600"/>
              <a:t>等</a:t>
            </a:r>
            <a:endParaRPr lang="en-US" altLang="zh-CN" sz="1600"/>
          </a:p>
        </p:txBody>
      </p:sp>
      <p:sp>
        <p:nvSpPr>
          <p:cNvPr id="24" name="矩形 23">
            <a:extLst>
              <a:ext uri="{FF2B5EF4-FFF2-40B4-BE49-F238E27FC236}">
                <a16:creationId xmlns:a16="http://schemas.microsoft.com/office/drawing/2014/main" id="{99F27A45-5FBE-B300-DF43-55C8863C2532}"/>
              </a:ext>
            </a:extLst>
          </p:cNvPr>
          <p:cNvSpPr/>
          <p:nvPr/>
        </p:nvSpPr>
        <p:spPr>
          <a:xfrm>
            <a:off x="7965971" y="4374953"/>
            <a:ext cx="1561950" cy="449256"/>
          </a:xfrm>
          <a:prstGeom prst="rect">
            <a:avLst/>
          </a:prstGeom>
          <a:solidFill>
            <a:srgbClr val="A5A5A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t>Nal</a:t>
            </a:r>
            <a:r>
              <a:rPr lang="zh-CN" altLang="en-US" sz="1600"/>
              <a:t>，</a:t>
            </a:r>
            <a:r>
              <a:rPr lang="en-US" altLang="zh-CN" sz="1600" err="1"/>
              <a:t>Csl</a:t>
            </a:r>
            <a:r>
              <a:rPr lang="zh-CN" altLang="en-US" sz="1600"/>
              <a:t>，</a:t>
            </a:r>
            <a:r>
              <a:rPr lang="en-US" altLang="zh-CN" sz="1600"/>
              <a:t>Lar</a:t>
            </a:r>
            <a:r>
              <a:rPr lang="zh-CN" altLang="en-US" sz="1600"/>
              <a:t>，</a:t>
            </a:r>
            <a:endParaRPr lang="en-US" altLang="zh-CN" sz="1600"/>
          </a:p>
          <a:p>
            <a:pPr algn="ctr"/>
            <a:r>
              <a:rPr lang="en-US" altLang="zh-CN" sz="1600" err="1"/>
              <a:t>LNe</a:t>
            </a:r>
            <a:r>
              <a:rPr lang="zh-CN" altLang="en-US" sz="1600"/>
              <a:t>，</a:t>
            </a:r>
            <a:r>
              <a:rPr lang="en-US" altLang="zh-CN" sz="1600" err="1"/>
              <a:t>Lxe</a:t>
            </a:r>
            <a:r>
              <a:rPr lang="zh-CN" altLang="en-US" sz="1600"/>
              <a:t>等</a:t>
            </a:r>
            <a:endParaRPr lang="en-US" altLang="zh-CN" sz="1600"/>
          </a:p>
        </p:txBody>
      </p:sp>
      <p:sp>
        <p:nvSpPr>
          <p:cNvPr id="26" name="矩形 25">
            <a:extLst>
              <a:ext uri="{FF2B5EF4-FFF2-40B4-BE49-F238E27FC236}">
                <a16:creationId xmlns:a16="http://schemas.microsoft.com/office/drawing/2014/main" id="{BA9CF57E-1886-377E-5F61-9608E3154E8C}"/>
              </a:ext>
            </a:extLst>
          </p:cNvPr>
          <p:cNvSpPr/>
          <p:nvPr/>
        </p:nvSpPr>
        <p:spPr>
          <a:xfrm>
            <a:off x="5187283" y="4966692"/>
            <a:ext cx="1561950" cy="449256"/>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err="1"/>
              <a:t>LAr</a:t>
            </a:r>
            <a:r>
              <a:rPr lang="zh-CN" altLang="en-US" sz="1600"/>
              <a:t>，</a:t>
            </a:r>
            <a:r>
              <a:rPr lang="en-US" altLang="zh-CN" sz="1600" err="1"/>
              <a:t>Lxe</a:t>
            </a:r>
            <a:r>
              <a:rPr lang="zh-CN" altLang="en-US" sz="1600"/>
              <a:t>等</a:t>
            </a:r>
            <a:endParaRPr lang="en-US" altLang="zh-CN" sz="1600"/>
          </a:p>
        </p:txBody>
      </p:sp>
      <p:sp>
        <p:nvSpPr>
          <p:cNvPr id="28" name="文本框 27">
            <a:extLst>
              <a:ext uri="{FF2B5EF4-FFF2-40B4-BE49-F238E27FC236}">
                <a16:creationId xmlns:a16="http://schemas.microsoft.com/office/drawing/2014/main" id="{6F619CAA-4231-ADEC-6720-3CBD14FF2AF6}"/>
              </a:ext>
            </a:extLst>
          </p:cNvPr>
          <p:cNvSpPr txBox="1"/>
          <p:nvPr/>
        </p:nvSpPr>
        <p:spPr>
          <a:xfrm>
            <a:off x="5422142" y="5593064"/>
            <a:ext cx="1507609" cy="738664"/>
          </a:xfrm>
          <a:prstGeom prst="rect">
            <a:avLst/>
          </a:prstGeom>
          <a:noFill/>
        </p:spPr>
        <p:txBody>
          <a:bodyPr wrap="square">
            <a:spAutoFit/>
          </a:bodyPr>
          <a:lstStyle/>
          <a:p>
            <a:pPr marL="285750" indent="-285750">
              <a:buFont typeface="Arial" panose="020B0604020202020204" pitchFamily="34" charset="0"/>
              <a:buChar char="•"/>
            </a:pPr>
            <a:r>
              <a:rPr lang="en-US" altLang="zh-CN" sz="1400" err="1"/>
              <a:t>PandaX</a:t>
            </a:r>
            <a:endParaRPr lang="en-US" altLang="zh-CN" sz="1400"/>
          </a:p>
          <a:p>
            <a:pPr marL="285750" indent="-285750">
              <a:buFont typeface="Arial" panose="020B0604020202020204" pitchFamily="34" charset="0"/>
              <a:buChar char="•"/>
            </a:pPr>
            <a:r>
              <a:rPr lang="en-US" altLang="zh-CN" sz="1400" err="1"/>
              <a:t>XENONnT</a:t>
            </a:r>
            <a:endParaRPr lang="en-US" altLang="zh-CN" sz="1400"/>
          </a:p>
          <a:p>
            <a:pPr marL="285750" indent="-285750">
              <a:buFont typeface="Arial" panose="020B0604020202020204" pitchFamily="34" charset="0"/>
              <a:buChar char="•"/>
            </a:pPr>
            <a:r>
              <a:rPr lang="en-US" altLang="zh-CN" sz="1400"/>
              <a:t>LZ……</a:t>
            </a:r>
            <a:endParaRPr lang="zh-CN" altLang="en-US" sz="1400"/>
          </a:p>
        </p:txBody>
      </p:sp>
      <p:sp>
        <p:nvSpPr>
          <p:cNvPr id="29" name="矩形 28">
            <a:extLst>
              <a:ext uri="{FF2B5EF4-FFF2-40B4-BE49-F238E27FC236}">
                <a16:creationId xmlns:a16="http://schemas.microsoft.com/office/drawing/2014/main" id="{B5E08D99-6187-F1D5-25EC-8FF01F10169D}"/>
              </a:ext>
            </a:extLst>
          </p:cNvPr>
          <p:cNvSpPr/>
          <p:nvPr/>
        </p:nvSpPr>
        <p:spPr>
          <a:xfrm>
            <a:off x="3218246" y="4699263"/>
            <a:ext cx="1131001" cy="449256"/>
          </a:xfrm>
          <a:prstGeom prst="rect">
            <a:avLst/>
          </a:prstGeom>
          <a:solidFill>
            <a:srgbClr val="4472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t>Ge</a:t>
            </a:r>
            <a:r>
              <a:rPr lang="zh-CN" altLang="en-US" sz="1600"/>
              <a:t>，</a:t>
            </a:r>
            <a:r>
              <a:rPr lang="en-US" altLang="zh-CN" sz="1600"/>
              <a:t>CS</a:t>
            </a:r>
            <a:r>
              <a:rPr lang="en-US" altLang="zh-CN" sz="1600" baseline="-25000"/>
              <a:t>2</a:t>
            </a:r>
            <a:r>
              <a:rPr lang="zh-CN" altLang="en-US" sz="1600"/>
              <a:t>，</a:t>
            </a:r>
            <a:endParaRPr lang="en-US" altLang="zh-CN" sz="1600"/>
          </a:p>
          <a:p>
            <a:pPr algn="ctr"/>
            <a:r>
              <a:rPr lang="en-US" altLang="zh-CN" sz="1600"/>
              <a:t>CF</a:t>
            </a:r>
            <a:r>
              <a:rPr lang="en-US" altLang="zh-CN" sz="1600" baseline="-25000"/>
              <a:t>4</a:t>
            </a:r>
            <a:r>
              <a:rPr lang="zh-CN" altLang="en-US" sz="1600"/>
              <a:t>等</a:t>
            </a:r>
            <a:endParaRPr lang="en-US" altLang="zh-CN" sz="1600"/>
          </a:p>
        </p:txBody>
      </p:sp>
      <p:sp>
        <p:nvSpPr>
          <p:cNvPr id="36" name="文本框 35">
            <a:extLst>
              <a:ext uri="{FF2B5EF4-FFF2-40B4-BE49-F238E27FC236}">
                <a16:creationId xmlns:a16="http://schemas.microsoft.com/office/drawing/2014/main" id="{39CC8BC7-7742-C1FA-BF3B-92ACAAF681DF}"/>
              </a:ext>
            </a:extLst>
          </p:cNvPr>
          <p:cNvSpPr txBox="1"/>
          <p:nvPr/>
        </p:nvSpPr>
        <p:spPr>
          <a:xfrm>
            <a:off x="1907293" y="4697279"/>
            <a:ext cx="1767080" cy="523220"/>
          </a:xfrm>
          <a:prstGeom prst="rect">
            <a:avLst/>
          </a:prstGeom>
          <a:noFill/>
        </p:spPr>
        <p:txBody>
          <a:bodyPr wrap="square">
            <a:spAutoFit/>
          </a:bodyPr>
          <a:lstStyle/>
          <a:p>
            <a:pPr marL="285750" indent="-285750">
              <a:buFont typeface="Arial" panose="020B0604020202020204" pitchFamily="34" charset="0"/>
              <a:buChar char="•"/>
            </a:pPr>
            <a:r>
              <a:rPr lang="en-US" altLang="zh-CN" sz="1400"/>
              <a:t>SENSEI</a:t>
            </a:r>
          </a:p>
          <a:p>
            <a:pPr marL="285750" indent="-285750">
              <a:buFont typeface="Arial" panose="020B0604020202020204" pitchFamily="34" charset="0"/>
              <a:buChar char="•"/>
            </a:pPr>
            <a:r>
              <a:rPr lang="en-US" altLang="zh-CN" sz="1400"/>
              <a:t>CDEX……</a:t>
            </a:r>
            <a:endParaRPr lang="zh-CN" altLang="en-US" sz="1400"/>
          </a:p>
        </p:txBody>
      </p:sp>
      <p:sp>
        <p:nvSpPr>
          <p:cNvPr id="38" name="文本框 37">
            <a:extLst>
              <a:ext uri="{FF2B5EF4-FFF2-40B4-BE49-F238E27FC236}">
                <a16:creationId xmlns:a16="http://schemas.microsoft.com/office/drawing/2014/main" id="{C1B7BCA2-BA23-3A75-7173-E774B90AE082}"/>
              </a:ext>
            </a:extLst>
          </p:cNvPr>
          <p:cNvSpPr txBox="1"/>
          <p:nvPr/>
        </p:nvSpPr>
        <p:spPr>
          <a:xfrm>
            <a:off x="9621432" y="4337971"/>
            <a:ext cx="1399312" cy="523220"/>
          </a:xfrm>
          <a:prstGeom prst="rect">
            <a:avLst/>
          </a:prstGeom>
          <a:noFill/>
        </p:spPr>
        <p:txBody>
          <a:bodyPr wrap="square">
            <a:spAutoFit/>
          </a:bodyPr>
          <a:lstStyle/>
          <a:p>
            <a:pPr marL="285750" indent="-285750">
              <a:buFont typeface="Arial" panose="020B0604020202020204" pitchFamily="34" charset="0"/>
              <a:buChar char="•"/>
            </a:pPr>
            <a:r>
              <a:rPr lang="en-US" altLang="zh-CN" sz="1400"/>
              <a:t>DAMA</a:t>
            </a:r>
          </a:p>
          <a:p>
            <a:pPr marL="285750" indent="-285750">
              <a:buFont typeface="Arial" panose="020B0604020202020204" pitchFamily="34" charset="0"/>
              <a:buChar char="•"/>
            </a:pPr>
            <a:r>
              <a:rPr lang="en-US" altLang="zh-CN" sz="1400"/>
              <a:t>ANAIS……</a:t>
            </a:r>
            <a:endParaRPr lang="zh-CN" altLang="en-US" sz="1400"/>
          </a:p>
        </p:txBody>
      </p:sp>
      <p:sp>
        <p:nvSpPr>
          <p:cNvPr id="53" name="文本框 52">
            <a:extLst>
              <a:ext uri="{FF2B5EF4-FFF2-40B4-BE49-F238E27FC236}">
                <a16:creationId xmlns:a16="http://schemas.microsoft.com/office/drawing/2014/main" id="{65CEFA56-D372-7C96-EC5C-028E21884DFC}"/>
              </a:ext>
            </a:extLst>
          </p:cNvPr>
          <p:cNvSpPr txBox="1"/>
          <p:nvPr/>
        </p:nvSpPr>
        <p:spPr>
          <a:xfrm>
            <a:off x="5359749" y="1232287"/>
            <a:ext cx="1217018" cy="369332"/>
          </a:xfrm>
          <a:prstGeom prst="rect">
            <a:avLst/>
          </a:prstGeom>
          <a:noFill/>
        </p:spPr>
        <p:txBody>
          <a:bodyPr wrap="square">
            <a:spAutoFit/>
          </a:bodyPr>
          <a:lstStyle/>
          <a:p>
            <a:pPr algn="ctr"/>
            <a:r>
              <a:rPr lang="zh-CN" altLang="en-US" b="1" dirty="0">
                <a:solidFill>
                  <a:schemeClr val="bg1"/>
                </a:solidFill>
                <a:latin typeface="楷体" panose="02010609060101010101" pitchFamily="49" charset="-122"/>
                <a:ea typeface="楷体" panose="02010609060101010101" pitchFamily="49" charset="-122"/>
              </a:rPr>
              <a:t>声子</a:t>
            </a:r>
            <a:r>
              <a:rPr lang="en-US" altLang="zh-CN" b="1" dirty="0">
                <a:solidFill>
                  <a:schemeClr val="bg1"/>
                </a:solidFill>
                <a:latin typeface="楷体" panose="02010609060101010101" pitchFamily="49" charset="-122"/>
                <a:ea typeface="楷体" panose="02010609060101010101" pitchFamily="49" charset="-122"/>
              </a:rPr>
              <a:t>/</a:t>
            </a:r>
            <a:r>
              <a:rPr lang="zh-CN" altLang="en-US" b="1" dirty="0">
                <a:solidFill>
                  <a:schemeClr val="bg1"/>
                </a:solidFill>
                <a:latin typeface="楷体" panose="02010609060101010101" pitchFamily="49" charset="-122"/>
                <a:ea typeface="楷体" panose="02010609060101010101" pitchFamily="49" charset="-122"/>
              </a:rPr>
              <a:t>热</a:t>
            </a:r>
          </a:p>
        </p:txBody>
      </p:sp>
      <p:sp>
        <p:nvSpPr>
          <p:cNvPr id="54" name="文本框 53">
            <a:extLst>
              <a:ext uri="{FF2B5EF4-FFF2-40B4-BE49-F238E27FC236}">
                <a16:creationId xmlns:a16="http://schemas.microsoft.com/office/drawing/2014/main" id="{A955A2F8-61B9-EDC6-1776-67FD35ED6E3C}"/>
              </a:ext>
            </a:extLst>
          </p:cNvPr>
          <p:cNvSpPr txBox="1"/>
          <p:nvPr/>
        </p:nvSpPr>
        <p:spPr>
          <a:xfrm rot="3310101">
            <a:off x="3639420" y="4110915"/>
            <a:ext cx="1481232" cy="369332"/>
          </a:xfrm>
          <a:prstGeom prst="rect">
            <a:avLst/>
          </a:prstGeom>
          <a:noFill/>
        </p:spPr>
        <p:txBody>
          <a:bodyPr wrap="square">
            <a:spAutoFit/>
          </a:bodyPr>
          <a:lstStyle/>
          <a:p>
            <a:pPr algn="ctr"/>
            <a:r>
              <a:rPr lang="zh-CN" altLang="en-US" b="1">
                <a:solidFill>
                  <a:schemeClr val="bg1"/>
                </a:solidFill>
                <a:latin typeface="楷体" panose="02010609060101010101" pitchFamily="49" charset="-122"/>
                <a:ea typeface="楷体" panose="02010609060101010101" pitchFamily="49" charset="-122"/>
              </a:rPr>
              <a:t>电荷</a:t>
            </a:r>
            <a:r>
              <a:rPr lang="en-US" altLang="zh-CN" b="1">
                <a:solidFill>
                  <a:schemeClr val="bg1"/>
                </a:solidFill>
                <a:latin typeface="楷体" panose="02010609060101010101" pitchFamily="49" charset="-122"/>
                <a:ea typeface="楷体" panose="02010609060101010101" pitchFamily="49" charset="-122"/>
              </a:rPr>
              <a:t>/</a:t>
            </a:r>
            <a:r>
              <a:rPr lang="zh-CN" altLang="en-US" b="1">
                <a:solidFill>
                  <a:schemeClr val="bg1"/>
                </a:solidFill>
                <a:latin typeface="楷体" panose="02010609060101010101" pitchFamily="49" charset="-122"/>
                <a:ea typeface="楷体" panose="02010609060101010101" pitchFamily="49" charset="-122"/>
              </a:rPr>
              <a:t>电离</a:t>
            </a:r>
          </a:p>
        </p:txBody>
      </p:sp>
      <p:sp>
        <p:nvSpPr>
          <p:cNvPr id="55" name="文本框 54">
            <a:extLst>
              <a:ext uri="{FF2B5EF4-FFF2-40B4-BE49-F238E27FC236}">
                <a16:creationId xmlns:a16="http://schemas.microsoft.com/office/drawing/2014/main" id="{A2FF468F-566A-D45E-8ACE-3CDE422DE3DF}"/>
              </a:ext>
            </a:extLst>
          </p:cNvPr>
          <p:cNvSpPr txBox="1"/>
          <p:nvPr/>
        </p:nvSpPr>
        <p:spPr>
          <a:xfrm rot="17506806">
            <a:off x="6909779" y="3811646"/>
            <a:ext cx="1481232" cy="369332"/>
          </a:xfrm>
          <a:prstGeom prst="rect">
            <a:avLst/>
          </a:prstGeom>
          <a:noFill/>
        </p:spPr>
        <p:txBody>
          <a:bodyPr wrap="square">
            <a:spAutoFit/>
          </a:bodyPr>
          <a:lstStyle/>
          <a:p>
            <a:pPr algn="ctr"/>
            <a:r>
              <a:rPr lang="zh-CN" altLang="en-US" b="1">
                <a:solidFill>
                  <a:schemeClr val="bg1"/>
                </a:solidFill>
                <a:latin typeface="楷体" panose="02010609060101010101" pitchFamily="49" charset="-122"/>
                <a:ea typeface="楷体" panose="02010609060101010101" pitchFamily="49" charset="-122"/>
              </a:rPr>
              <a:t>光</a:t>
            </a:r>
            <a:r>
              <a:rPr lang="en-US" altLang="zh-CN" b="1">
                <a:solidFill>
                  <a:schemeClr val="bg1"/>
                </a:solidFill>
                <a:latin typeface="楷体" panose="02010609060101010101" pitchFamily="49" charset="-122"/>
                <a:ea typeface="楷体" panose="02010609060101010101" pitchFamily="49" charset="-122"/>
              </a:rPr>
              <a:t>/</a:t>
            </a:r>
            <a:r>
              <a:rPr lang="zh-CN" altLang="en-US" b="1">
                <a:solidFill>
                  <a:schemeClr val="bg1"/>
                </a:solidFill>
                <a:latin typeface="楷体" panose="02010609060101010101" pitchFamily="49" charset="-122"/>
                <a:ea typeface="楷体" panose="02010609060101010101" pitchFamily="49" charset="-122"/>
              </a:rPr>
              <a:t>闪烁光</a:t>
            </a:r>
          </a:p>
        </p:txBody>
      </p:sp>
      <p:cxnSp>
        <p:nvCxnSpPr>
          <p:cNvPr id="59" name="直接箭头连接符 58">
            <a:extLst>
              <a:ext uri="{FF2B5EF4-FFF2-40B4-BE49-F238E27FC236}">
                <a16:creationId xmlns:a16="http://schemas.microsoft.com/office/drawing/2014/main" id="{B1C41C55-BEB6-4A7D-DE1B-AA262BA99A5C}"/>
              </a:ext>
            </a:extLst>
          </p:cNvPr>
          <p:cNvCxnSpPr>
            <a:cxnSpLocks/>
          </p:cNvCxnSpPr>
          <p:nvPr/>
        </p:nvCxnSpPr>
        <p:spPr>
          <a:xfrm flipV="1">
            <a:off x="6215602" y="3049113"/>
            <a:ext cx="661447" cy="2212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标题 1">
            <a:extLst>
              <a:ext uri="{FF2B5EF4-FFF2-40B4-BE49-F238E27FC236}">
                <a16:creationId xmlns:a16="http://schemas.microsoft.com/office/drawing/2014/main" id="{167EC970-2E97-AEAA-7823-33C9C95AF656}"/>
              </a:ext>
            </a:extLst>
          </p:cNvPr>
          <p:cNvSpPr>
            <a:spLocks noGrp="1"/>
          </p:cNvSpPr>
          <p:nvPr>
            <p:ph type="title"/>
          </p:nvPr>
        </p:nvSpPr>
        <p:spPr>
          <a:xfrm>
            <a:off x="0" y="-6457"/>
            <a:ext cx="12192000" cy="624526"/>
          </a:xfrm>
        </p:spPr>
        <p:txBody>
          <a:bodyPr>
            <a:normAutofit/>
          </a:bodyPr>
          <a:lstStyle/>
          <a:p>
            <a:r>
              <a:rPr lang="zh-CN" altLang="en-US" sz="2800" b="0">
                <a:solidFill>
                  <a:schemeClr val="accent2">
                    <a:lumMod val="75000"/>
                  </a:schemeClr>
                </a:solidFill>
              </a:rPr>
              <a:t>暗物质直接探测方案</a:t>
            </a:r>
            <a:endParaRPr lang="zh-CN" altLang="en-US" sz="2800">
              <a:solidFill>
                <a:schemeClr val="accent2">
                  <a:lumMod val="75000"/>
                </a:schemeClr>
              </a:solidFill>
            </a:endParaRPr>
          </a:p>
        </p:txBody>
      </p:sp>
      <p:sp>
        <p:nvSpPr>
          <p:cNvPr id="66" name="文本框 65">
            <a:extLst>
              <a:ext uri="{FF2B5EF4-FFF2-40B4-BE49-F238E27FC236}">
                <a16:creationId xmlns:a16="http://schemas.microsoft.com/office/drawing/2014/main" id="{EFBDE435-E74B-E052-1CC8-70E9E1955BD1}"/>
              </a:ext>
            </a:extLst>
          </p:cNvPr>
          <p:cNvSpPr txBox="1"/>
          <p:nvPr/>
        </p:nvSpPr>
        <p:spPr>
          <a:xfrm>
            <a:off x="6283885" y="3186725"/>
            <a:ext cx="1107996" cy="369332"/>
          </a:xfrm>
          <a:prstGeom prst="rect">
            <a:avLst/>
          </a:prstGeom>
          <a:noFill/>
        </p:spPr>
        <p:txBody>
          <a:bodyPr wrap="none" rtlCol="0">
            <a:spAutoFit/>
          </a:bodyPr>
          <a:lstStyle/>
          <a:p>
            <a:r>
              <a:rPr lang="zh-CN" altLang="en-US">
                <a:solidFill>
                  <a:srgbClr val="FF0000"/>
                </a:solidFill>
              </a:rPr>
              <a:t>反冲能量</a:t>
            </a:r>
          </a:p>
        </p:txBody>
      </p:sp>
      <p:sp>
        <p:nvSpPr>
          <p:cNvPr id="67" name="文本框 66">
            <a:extLst>
              <a:ext uri="{FF2B5EF4-FFF2-40B4-BE49-F238E27FC236}">
                <a16:creationId xmlns:a16="http://schemas.microsoft.com/office/drawing/2014/main" id="{693984D5-2D33-B6DD-F906-4F3BFE03EE96}"/>
              </a:ext>
            </a:extLst>
          </p:cNvPr>
          <p:cNvSpPr txBox="1"/>
          <p:nvPr/>
        </p:nvSpPr>
        <p:spPr>
          <a:xfrm>
            <a:off x="3762478" y="947704"/>
            <a:ext cx="813043" cy="369332"/>
          </a:xfrm>
          <a:prstGeom prst="rect">
            <a:avLst/>
          </a:prstGeom>
          <a:noFill/>
        </p:spPr>
        <p:txBody>
          <a:bodyPr wrap="none" rtlCol="0">
            <a:spAutoFit/>
          </a:bodyPr>
          <a:lstStyle/>
          <a:p>
            <a:r>
              <a:rPr lang="en-US" altLang="zh-CN">
                <a:solidFill>
                  <a:schemeClr val="accent4">
                    <a:lumMod val="75000"/>
                  </a:schemeClr>
                </a:solidFill>
              </a:rPr>
              <a:t>WIMP</a:t>
            </a:r>
            <a:endParaRPr lang="zh-CN" altLang="en-US">
              <a:solidFill>
                <a:schemeClr val="accent4">
                  <a:lumMod val="75000"/>
                </a:schemeClr>
              </a:solidFill>
            </a:endParaRPr>
          </a:p>
        </p:txBody>
      </p:sp>
      <p:sp>
        <p:nvSpPr>
          <p:cNvPr id="2" name="灯片编号占位符 1">
            <a:extLst>
              <a:ext uri="{FF2B5EF4-FFF2-40B4-BE49-F238E27FC236}">
                <a16:creationId xmlns:a16="http://schemas.microsoft.com/office/drawing/2014/main" id="{36CBA488-8275-EC3F-E33B-8146129DBA53}"/>
              </a:ext>
            </a:extLst>
          </p:cNvPr>
          <p:cNvSpPr>
            <a:spLocks noGrp="1"/>
          </p:cNvSpPr>
          <p:nvPr>
            <p:ph type="sldNum" sz="quarter" idx="12"/>
          </p:nvPr>
        </p:nvSpPr>
        <p:spPr/>
        <p:txBody>
          <a:bodyPr/>
          <a:lstStyle/>
          <a:p>
            <a:fld id="{F0825EE7-A83F-4781-8725-36FB0B37EBB6}" type="slidenum">
              <a:rPr lang="zh-CN" altLang="en-US" smtClean="0"/>
              <a:t>3</a:t>
            </a:fld>
            <a:endParaRPr lang="zh-CN" altLang="en-US"/>
          </a:p>
        </p:txBody>
      </p:sp>
    </p:spTree>
    <p:extLst>
      <p:ext uri="{BB962C8B-B14F-4D97-AF65-F5344CB8AC3E}">
        <p14:creationId xmlns:p14="http://schemas.microsoft.com/office/powerpoint/2010/main" val="2087722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66223EB-AD47-23A8-C0FB-3B63884415D1}"/>
              </a:ext>
            </a:extLst>
          </p:cNvPr>
          <p:cNvPicPr>
            <a:picLocks noChangeAspect="1"/>
          </p:cNvPicPr>
          <p:nvPr/>
        </p:nvPicPr>
        <p:blipFill>
          <a:blip r:embed="rId2"/>
          <a:stretch>
            <a:fillRect/>
          </a:stretch>
        </p:blipFill>
        <p:spPr>
          <a:xfrm>
            <a:off x="451026" y="283879"/>
            <a:ext cx="10987314" cy="5216529"/>
          </a:xfrm>
          <a:prstGeom prst="rect">
            <a:avLst/>
          </a:prstGeom>
        </p:spPr>
      </p:pic>
      <p:pic>
        <p:nvPicPr>
          <p:cNvPr id="9" name="图片 8">
            <a:extLst>
              <a:ext uri="{FF2B5EF4-FFF2-40B4-BE49-F238E27FC236}">
                <a16:creationId xmlns:a16="http://schemas.microsoft.com/office/drawing/2014/main" id="{9B15FD4D-D95F-E081-871E-EA8F3CBE7A10}"/>
              </a:ext>
            </a:extLst>
          </p:cNvPr>
          <p:cNvPicPr>
            <a:picLocks noChangeAspect="1"/>
          </p:cNvPicPr>
          <p:nvPr/>
        </p:nvPicPr>
        <p:blipFill>
          <a:blip r:embed="rId3"/>
          <a:stretch>
            <a:fillRect/>
          </a:stretch>
        </p:blipFill>
        <p:spPr>
          <a:xfrm>
            <a:off x="9891357" y="941312"/>
            <a:ext cx="1266667" cy="676190"/>
          </a:xfrm>
          <a:prstGeom prst="rect">
            <a:avLst/>
          </a:prstGeom>
        </p:spPr>
      </p:pic>
      <p:sp>
        <p:nvSpPr>
          <p:cNvPr id="14" name="文本框 13">
            <a:extLst>
              <a:ext uri="{FF2B5EF4-FFF2-40B4-BE49-F238E27FC236}">
                <a16:creationId xmlns:a16="http://schemas.microsoft.com/office/drawing/2014/main" id="{B825780A-9C55-8EC4-86B8-6B8142669284}"/>
              </a:ext>
            </a:extLst>
          </p:cNvPr>
          <p:cNvSpPr txBox="1"/>
          <p:nvPr/>
        </p:nvSpPr>
        <p:spPr>
          <a:xfrm>
            <a:off x="451026" y="5664799"/>
            <a:ext cx="11315140" cy="923330"/>
          </a:xfrm>
          <a:prstGeom prst="rect">
            <a:avLst/>
          </a:prstGeom>
          <a:noFill/>
        </p:spPr>
        <p:txBody>
          <a:bodyPr wrap="square">
            <a:spAutoFit/>
          </a:bodyPr>
          <a:lstStyle/>
          <a:p>
            <a:pPr marL="285750" indent="-285750">
              <a:buFont typeface="Arial" panose="020B0604020202020204" pitchFamily="34" charset="0"/>
              <a:buChar char="•"/>
            </a:pPr>
            <a:r>
              <a:rPr lang="zh-CN" altLang="en-US">
                <a:ea typeface="楷体" panose="02010609060101010101" pitchFamily="49" charset="-122"/>
              </a:rPr>
              <a:t>与传统</a:t>
            </a:r>
            <a:r>
              <a:rPr lang="en-US" altLang="zh-CN">
                <a:ea typeface="楷体" panose="02010609060101010101" pitchFamily="49" charset="-122"/>
              </a:rPr>
              <a:t>WIMP</a:t>
            </a:r>
            <a:r>
              <a:rPr lang="zh-CN" altLang="en-US">
                <a:ea typeface="楷体" panose="02010609060101010101" pitchFamily="49" charset="-122"/>
              </a:rPr>
              <a:t>主要依赖核反冲不同，</a:t>
            </a:r>
            <a:r>
              <a:rPr lang="en-US" altLang="zh-CN">
                <a:ea typeface="楷体" panose="02010609060101010101" pitchFamily="49" charset="-122"/>
              </a:rPr>
              <a:t>MeV</a:t>
            </a:r>
            <a:r>
              <a:rPr lang="zh-CN" altLang="en-US">
                <a:ea typeface="楷体" panose="02010609060101010101" pitchFamily="49" charset="-122"/>
              </a:rPr>
              <a:t>量级的暗物质与电子质量（</a:t>
            </a:r>
            <a:r>
              <a:rPr lang="en-US" altLang="zh-CN">
                <a:ea typeface="楷体" panose="02010609060101010101" pitchFamily="49" charset="-122"/>
              </a:rPr>
              <a:t>511keV</a:t>
            </a:r>
            <a:r>
              <a:rPr lang="zh-CN" altLang="en-US">
                <a:ea typeface="楷体" panose="02010609060101010101" pitchFamily="49" charset="-122"/>
              </a:rPr>
              <a:t>）更为接近，动量转移效率显著高于核反冲。暗物质</a:t>
            </a:r>
            <a:r>
              <a:rPr lang="en-US" altLang="zh-CN">
                <a:ea typeface="楷体" panose="02010609060101010101" pitchFamily="49" charset="-122"/>
              </a:rPr>
              <a:t>——</a:t>
            </a:r>
            <a:r>
              <a:rPr lang="zh-CN" altLang="en-US">
                <a:ea typeface="楷体" panose="02010609060101010101" pitchFamily="49" charset="-122"/>
              </a:rPr>
              <a:t>电子散射和吸收成为更具前景的观测通道，需要探测器对极低能量阈值（</a:t>
            </a:r>
            <a:r>
              <a:rPr lang="en-US" altLang="zh-CN">
                <a:ea typeface="楷体" panose="02010609060101010101" pitchFamily="49" charset="-122"/>
              </a:rPr>
              <a:t>&lt;eV</a:t>
            </a:r>
            <a:r>
              <a:rPr lang="zh-CN" altLang="en-US">
                <a:ea typeface="楷体" panose="02010609060101010101" pitchFamily="49" charset="-122"/>
              </a:rPr>
              <a:t>）。</a:t>
            </a:r>
            <a:endParaRPr lang="en-US" altLang="zh-CN">
              <a:ea typeface="楷体" panose="02010609060101010101" pitchFamily="49" charset="-122"/>
            </a:endParaRPr>
          </a:p>
          <a:p>
            <a:pPr marL="285750" indent="-285750">
              <a:buFont typeface="Arial" panose="020B0604020202020204" pitchFamily="34" charset="0"/>
              <a:buChar char="•"/>
            </a:pPr>
            <a:r>
              <a:rPr lang="zh-CN" altLang="en-US">
                <a:ea typeface="楷体" panose="02010609060101010101" pitchFamily="49" charset="-122"/>
              </a:rPr>
              <a:t>超导转变边沿传感器（</a:t>
            </a:r>
            <a:r>
              <a:rPr lang="en-US" altLang="zh-CN">
                <a:ea typeface="楷体" panose="02010609060101010101" pitchFamily="49" charset="-122"/>
              </a:rPr>
              <a:t>TES</a:t>
            </a:r>
            <a:r>
              <a:rPr lang="zh-CN" altLang="en-US">
                <a:ea typeface="楷体" panose="02010609060101010101" pitchFamily="49" charset="-122"/>
              </a:rPr>
              <a:t>）作为一种极具灵敏度的超导微量热器，在诸多低阈值探测器实验中使用。</a:t>
            </a:r>
          </a:p>
        </p:txBody>
      </p:sp>
      <p:sp>
        <p:nvSpPr>
          <p:cNvPr id="15" name="椭圆 14">
            <a:extLst>
              <a:ext uri="{FF2B5EF4-FFF2-40B4-BE49-F238E27FC236}">
                <a16:creationId xmlns:a16="http://schemas.microsoft.com/office/drawing/2014/main" id="{05674D19-3382-BEEF-E9E2-67988A99D51D}"/>
              </a:ext>
            </a:extLst>
          </p:cNvPr>
          <p:cNvSpPr/>
          <p:nvPr/>
        </p:nvSpPr>
        <p:spPr>
          <a:xfrm rot="19857464">
            <a:off x="1638676" y="2556987"/>
            <a:ext cx="4173462" cy="1821357"/>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a:extLst>
              <a:ext uri="{FF2B5EF4-FFF2-40B4-BE49-F238E27FC236}">
                <a16:creationId xmlns:a16="http://schemas.microsoft.com/office/drawing/2014/main" id="{9493B86A-5DAB-7851-DB78-DDC332129D1F}"/>
              </a:ext>
            </a:extLst>
          </p:cNvPr>
          <p:cNvSpPr>
            <a:spLocks noGrp="1"/>
          </p:cNvSpPr>
          <p:nvPr>
            <p:ph type="title"/>
          </p:nvPr>
        </p:nvSpPr>
        <p:spPr>
          <a:xfrm>
            <a:off x="0" y="31586"/>
            <a:ext cx="12192000" cy="624526"/>
          </a:xfrm>
        </p:spPr>
        <p:txBody>
          <a:bodyPr/>
          <a:lstStyle/>
          <a:p>
            <a:r>
              <a:rPr lang="en-US" altLang="zh-CN"/>
              <a:t>TES</a:t>
            </a:r>
            <a:r>
              <a:rPr lang="zh-CN" altLang="en-US"/>
              <a:t>的优势</a:t>
            </a:r>
          </a:p>
        </p:txBody>
      </p:sp>
      <p:sp>
        <p:nvSpPr>
          <p:cNvPr id="2" name="灯片编号占位符 1">
            <a:extLst>
              <a:ext uri="{FF2B5EF4-FFF2-40B4-BE49-F238E27FC236}">
                <a16:creationId xmlns:a16="http://schemas.microsoft.com/office/drawing/2014/main" id="{AC92428E-F16A-B391-94EE-7E9A10B005B5}"/>
              </a:ext>
            </a:extLst>
          </p:cNvPr>
          <p:cNvSpPr>
            <a:spLocks noGrp="1"/>
          </p:cNvSpPr>
          <p:nvPr>
            <p:ph type="sldNum" sz="quarter" idx="12"/>
          </p:nvPr>
        </p:nvSpPr>
        <p:spPr/>
        <p:txBody>
          <a:bodyPr/>
          <a:lstStyle/>
          <a:p>
            <a:fld id="{F0825EE7-A83F-4781-8725-36FB0B37EBB6}" type="slidenum">
              <a:rPr lang="zh-CN" altLang="en-US" smtClean="0"/>
              <a:t>4</a:t>
            </a:fld>
            <a:endParaRPr lang="zh-CN" altLang="en-US"/>
          </a:p>
        </p:txBody>
      </p:sp>
    </p:spTree>
    <p:extLst>
      <p:ext uri="{BB962C8B-B14F-4D97-AF65-F5344CB8AC3E}">
        <p14:creationId xmlns:p14="http://schemas.microsoft.com/office/powerpoint/2010/main" val="18688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A16693-660C-56A8-6453-1484DE84B8A3}"/>
              </a:ext>
            </a:extLst>
          </p:cNvPr>
          <p:cNvSpPr>
            <a:spLocks noGrp="1"/>
          </p:cNvSpPr>
          <p:nvPr>
            <p:ph type="title"/>
          </p:nvPr>
        </p:nvSpPr>
        <p:spPr/>
        <p:txBody>
          <a:bodyPr>
            <a:normAutofit/>
          </a:bodyPr>
          <a:lstStyle/>
          <a:p>
            <a:r>
              <a:rPr lang="en-US" altLang="zh-CN"/>
              <a:t>CDMS</a:t>
            </a:r>
            <a:r>
              <a:rPr lang="zh-CN" altLang="en-US"/>
              <a:t>→</a:t>
            </a:r>
            <a:r>
              <a:rPr lang="en-US" altLang="zh-CN" err="1"/>
              <a:t>SuperCDMS</a:t>
            </a:r>
            <a:r>
              <a:rPr lang="en-US" altLang="zh-CN"/>
              <a:t> </a:t>
            </a:r>
            <a:r>
              <a:rPr lang="en-US" altLang="zh-CN" err="1"/>
              <a:t>HVeV</a:t>
            </a:r>
            <a:endParaRPr lang="zh-CN" altLang="en-US"/>
          </a:p>
        </p:txBody>
      </p:sp>
      <p:pic>
        <p:nvPicPr>
          <p:cNvPr id="7" name="图片 6">
            <a:extLst>
              <a:ext uri="{FF2B5EF4-FFF2-40B4-BE49-F238E27FC236}">
                <a16:creationId xmlns:a16="http://schemas.microsoft.com/office/drawing/2014/main" id="{6904CF77-BE27-72CB-547B-FF4371257E84}"/>
              </a:ext>
            </a:extLst>
          </p:cNvPr>
          <p:cNvPicPr>
            <a:picLocks noChangeAspect="1"/>
          </p:cNvPicPr>
          <p:nvPr/>
        </p:nvPicPr>
        <p:blipFill>
          <a:blip r:embed="rId2"/>
          <a:stretch>
            <a:fillRect/>
          </a:stretch>
        </p:blipFill>
        <p:spPr>
          <a:xfrm>
            <a:off x="314650" y="1056217"/>
            <a:ext cx="2137581" cy="1658152"/>
          </a:xfrm>
          <a:prstGeom prst="rect">
            <a:avLst/>
          </a:prstGeom>
        </p:spPr>
      </p:pic>
      <p:pic>
        <p:nvPicPr>
          <p:cNvPr id="9" name="图片 8">
            <a:extLst>
              <a:ext uri="{FF2B5EF4-FFF2-40B4-BE49-F238E27FC236}">
                <a16:creationId xmlns:a16="http://schemas.microsoft.com/office/drawing/2014/main" id="{494D0A22-ACAB-BED3-A1B1-3CDF061AE9A8}"/>
              </a:ext>
            </a:extLst>
          </p:cNvPr>
          <p:cNvPicPr>
            <a:picLocks noChangeAspect="1"/>
          </p:cNvPicPr>
          <p:nvPr/>
        </p:nvPicPr>
        <p:blipFill>
          <a:blip r:embed="rId3"/>
          <a:stretch>
            <a:fillRect/>
          </a:stretch>
        </p:blipFill>
        <p:spPr>
          <a:xfrm>
            <a:off x="166523" y="3314556"/>
            <a:ext cx="5038725" cy="1658152"/>
          </a:xfrm>
          <a:prstGeom prst="rect">
            <a:avLst/>
          </a:prstGeom>
        </p:spPr>
      </p:pic>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D8AC170D-62DD-EA92-04D3-0CB9834FC9F4}"/>
                  </a:ext>
                </a:extLst>
              </p:cNvPr>
              <p:cNvSpPr txBox="1"/>
              <p:nvPr/>
            </p:nvSpPr>
            <p:spPr>
              <a:xfrm>
                <a:off x="166523" y="5509395"/>
                <a:ext cx="5415454" cy="584775"/>
              </a:xfrm>
              <a:prstGeom prst="rect">
                <a:avLst/>
              </a:prstGeom>
              <a:noFill/>
            </p:spPr>
            <p:txBody>
              <a:bodyPr wrap="square">
                <a:spAutoFit/>
              </a:bodyPr>
              <a:lstStyle/>
              <a:p>
                <a:pPr marL="285750" indent="-285750">
                  <a:buFont typeface="Arial" panose="020B0604020202020204" pitchFamily="34" charset="0"/>
                  <a:buChar char="•"/>
                </a:pPr>
                <a:r>
                  <a:rPr lang="zh-CN" altLang="en-US" sz="1600" dirty="0">
                    <a:ea typeface="楷体" panose="02010609060101010101" pitchFamily="49" charset="-122"/>
                  </a:rPr>
                  <a:t>阈值</a:t>
                </a:r>
                <a:r>
                  <a:rPr lang="en-US" altLang="zh-CN" sz="1600" dirty="0">
                    <a:ea typeface="楷体" panose="02010609060101010101" pitchFamily="49" charset="-122"/>
                  </a:rPr>
                  <a:t>:~10 keV</a:t>
                </a:r>
                <a:r>
                  <a:rPr lang="zh-CN" altLang="en-US" sz="1600" dirty="0">
                    <a:ea typeface="楷体" panose="02010609060101010101" pitchFamily="49" charset="-122"/>
                  </a:rPr>
                  <a:t>，</a:t>
                </a:r>
                <a:r>
                  <a:rPr lang="en-US" altLang="zh-CN" sz="1600" dirty="0"/>
                  <a:t> </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𝑇</m:t>
                        </m:r>
                      </m:e>
                      <m:sub>
                        <m:r>
                          <a:rPr lang="en-US" altLang="zh-CN" sz="1600" i="1" dirty="0">
                            <a:latin typeface="Cambria Math" panose="02040503050406030204" pitchFamily="18" charset="0"/>
                          </a:rPr>
                          <m:t>𝑐</m:t>
                        </m:r>
                      </m:sub>
                    </m:sSub>
                  </m:oMath>
                </a14:m>
                <a:r>
                  <a:rPr lang="en-US" altLang="zh-CN" sz="1600" dirty="0"/>
                  <a:t> ~60-90 </a:t>
                </a:r>
                <a:r>
                  <a:rPr lang="en-US" altLang="zh-CN" sz="1600" dirty="0" err="1"/>
                  <a:t>mK</a:t>
                </a:r>
                <a:r>
                  <a:rPr lang="zh-CN" altLang="en-US" sz="1600" dirty="0">
                    <a:ea typeface="楷体" panose="02010609060101010101" pitchFamily="49" charset="-122"/>
                  </a:rPr>
                  <a:t>（</a:t>
                </a:r>
                <a:r>
                  <a:rPr lang="en-US" altLang="zh-CN" sz="1600" dirty="0"/>
                  <a:t>CDMS II</a:t>
                </a:r>
                <a:r>
                  <a:rPr lang="zh-CN" altLang="en-US" sz="1600" dirty="0"/>
                  <a:t>，</a:t>
                </a:r>
                <a:r>
                  <a:rPr lang="en-US" altLang="zh-CN" sz="1600" dirty="0"/>
                  <a:t>2009</a:t>
                </a:r>
                <a:r>
                  <a:rPr lang="zh-CN" altLang="en-US" sz="1600" dirty="0">
                    <a:ea typeface="楷体" panose="02010609060101010101" pitchFamily="49" charset="-122"/>
                  </a:rPr>
                  <a:t>），</a:t>
                </a:r>
                <a:endParaRPr lang="en-US" altLang="zh-CN" sz="1600" dirty="0">
                  <a:ea typeface="楷体" panose="02010609060101010101" pitchFamily="49" charset="-122"/>
                </a:endParaRPr>
              </a:p>
              <a:p>
                <a:r>
                  <a:rPr lang="en-US" altLang="zh-CN" sz="1600" dirty="0">
                    <a:ea typeface="楷体" panose="02010609060101010101" pitchFamily="49" charset="-122"/>
                  </a:rPr>
                  <a:t>               ~2 keV</a:t>
                </a:r>
                <a:r>
                  <a:rPr lang="zh-CN" altLang="en-US" sz="1600" dirty="0">
                    <a:ea typeface="楷体" panose="02010609060101010101" pitchFamily="49" charset="-122"/>
                  </a:rPr>
                  <a:t>，</a:t>
                </a:r>
                <a:r>
                  <a:rPr lang="en-US" altLang="zh-CN" sz="1600" dirty="0"/>
                  <a:t> </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𝑇</m:t>
                        </m:r>
                      </m:e>
                      <m:sub>
                        <m:r>
                          <a:rPr lang="en-US" altLang="zh-CN" sz="1600" i="1" dirty="0">
                            <a:latin typeface="Cambria Math" panose="02040503050406030204" pitchFamily="18" charset="0"/>
                          </a:rPr>
                          <m:t>𝑐</m:t>
                        </m:r>
                      </m:sub>
                    </m:sSub>
                  </m:oMath>
                </a14:m>
                <a:r>
                  <a:rPr lang="en-US" altLang="zh-CN" sz="1600" dirty="0"/>
                  <a:t> ~ 40-50 </a:t>
                </a:r>
                <a:r>
                  <a:rPr lang="en-US" altLang="zh-CN" sz="1600" dirty="0" err="1"/>
                  <a:t>mK</a:t>
                </a:r>
                <a:r>
                  <a:rPr lang="zh-CN" altLang="en-US" sz="1600" dirty="0">
                    <a:ea typeface="楷体" panose="02010609060101010101" pitchFamily="49" charset="-122"/>
                  </a:rPr>
                  <a:t>（</a:t>
                </a:r>
                <a:r>
                  <a:rPr lang="en-US" altLang="zh-CN" sz="1600" dirty="0" err="1"/>
                  <a:t>SuperCDMS</a:t>
                </a:r>
                <a:r>
                  <a:rPr lang="zh-CN" altLang="en-US" sz="1600" dirty="0"/>
                  <a:t>，</a:t>
                </a:r>
                <a:r>
                  <a:rPr lang="en-US" altLang="zh-CN" sz="1600" dirty="0"/>
                  <a:t>2015</a:t>
                </a:r>
                <a:r>
                  <a:rPr lang="zh-CN" altLang="en-US" sz="1600" dirty="0">
                    <a:ea typeface="楷体" panose="02010609060101010101" pitchFamily="49" charset="-122"/>
                  </a:rPr>
                  <a:t>）</a:t>
                </a:r>
                <a:endParaRPr lang="en-US" altLang="zh-CN" sz="1600" dirty="0">
                  <a:ea typeface="楷体" panose="02010609060101010101" pitchFamily="49" charset="-122"/>
                </a:endParaRPr>
              </a:p>
            </p:txBody>
          </p:sp>
        </mc:Choice>
        <mc:Fallback>
          <p:sp>
            <p:nvSpPr>
              <p:cNvPr id="15" name="文本框 14">
                <a:extLst>
                  <a:ext uri="{FF2B5EF4-FFF2-40B4-BE49-F238E27FC236}">
                    <a16:creationId xmlns:a16="http://schemas.microsoft.com/office/drawing/2014/main" id="{D8AC170D-62DD-EA92-04D3-0CB9834FC9F4}"/>
                  </a:ext>
                </a:extLst>
              </p:cNvPr>
              <p:cNvSpPr txBox="1">
                <a:spLocks noRot="1" noChangeAspect="1" noMove="1" noResize="1" noEditPoints="1" noAdjustHandles="1" noChangeArrowheads="1" noChangeShapeType="1" noTextEdit="1"/>
              </p:cNvSpPr>
              <p:nvPr/>
            </p:nvSpPr>
            <p:spPr>
              <a:xfrm>
                <a:off x="166523" y="5509395"/>
                <a:ext cx="5415454" cy="584775"/>
              </a:xfrm>
              <a:prstGeom prst="rect">
                <a:avLst/>
              </a:prstGeom>
              <a:blipFill>
                <a:blip r:embed="rId4"/>
                <a:stretch>
                  <a:fillRect l="-450" t="-4167" b="-13542"/>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5AE4D639-078C-8374-62C0-A9C3C1B353D3}"/>
              </a:ext>
            </a:extLst>
          </p:cNvPr>
          <p:cNvPicPr>
            <a:picLocks noChangeAspect="1"/>
          </p:cNvPicPr>
          <p:nvPr/>
        </p:nvPicPr>
        <p:blipFill>
          <a:blip r:embed="rId5"/>
          <a:srcRect l="8582"/>
          <a:stretch>
            <a:fillRect/>
          </a:stretch>
        </p:blipFill>
        <p:spPr>
          <a:xfrm>
            <a:off x="2452231" y="1056217"/>
            <a:ext cx="2490623" cy="1596845"/>
          </a:xfrm>
          <a:prstGeom prst="rect">
            <a:avLst/>
          </a:prstGeom>
        </p:spPr>
      </p:pic>
      <p:sp>
        <p:nvSpPr>
          <p:cNvPr id="21" name="文本框 20">
            <a:extLst>
              <a:ext uri="{FF2B5EF4-FFF2-40B4-BE49-F238E27FC236}">
                <a16:creationId xmlns:a16="http://schemas.microsoft.com/office/drawing/2014/main" id="{0F480BD7-19C8-F422-7421-4076999705A1}"/>
              </a:ext>
            </a:extLst>
          </p:cNvPr>
          <p:cNvSpPr txBox="1"/>
          <p:nvPr/>
        </p:nvSpPr>
        <p:spPr>
          <a:xfrm>
            <a:off x="407290" y="2684842"/>
            <a:ext cx="1952300" cy="523220"/>
          </a:xfrm>
          <a:prstGeom prst="rect">
            <a:avLst/>
          </a:prstGeom>
          <a:noFill/>
        </p:spPr>
        <p:txBody>
          <a:bodyPr wrap="square">
            <a:spAutoFit/>
          </a:bodyPr>
          <a:lstStyle/>
          <a:p>
            <a:r>
              <a:rPr lang="en-US" altLang="zh-CN" sz="1400"/>
              <a:t>Z-dependent Ionization and Phonon (CDMS II)</a:t>
            </a:r>
          </a:p>
        </p:txBody>
      </p:sp>
      <p:sp>
        <p:nvSpPr>
          <p:cNvPr id="23" name="文本框 22">
            <a:extLst>
              <a:ext uri="{FF2B5EF4-FFF2-40B4-BE49-F238E27FC236}">
                <a16:creationId xmlns:a16="http://schemas.microsoft.com/office/drawing/2014/main" id="{8B8E2330-9A5B-AD28-AA2F-1115A551DBBC}"/>
              </a:ext>
            </a:extLst>
          </p:cNvPr>
          <p:cNvSpPr txBox="1"/>
          <p:nvPr/>
        </p:nvSpPr>
        <p:spPr>
          <a:xfrm>
            <a:off x="2852736" y="2709954"/>
            <a:ext cx="1481302" cy="523220"/>
          </a:xfrm>
          <a:prstGeom prst="rect">
            <a:avLst/>
          </a:prstGeom>
          <a:noFill/>
        </p:spPr>
        <p:txBody>
          <a:bodyPr wrap="square">
            <a:spAutoFit/>
          </a:bodyPr>
          <a:lstStyle/>
          <a:p>
            <a:r>
              <a:rPr lang="en-US" altLang="zh-CN" sz="1400"/>
              <a:t>Interleaved ZIP</a:t>
            </a:r>
          </a:p>
          <a:p>
            <a:r>
              <a:rPr lang="en-US" altLang="zh-CN" sz="1400"/>
              <a:t>(</a:t>
            </a:r>
            <a:r>
              <a:rPr lang="en-US" altLang="zh-CN" sz="1400" err="1"/>
              <a:t>SuperCDMS</a:t>
            </a:r>
            <a:r>
              <a:rPr lang="en-US" altLang="zh-CN" sz="1400"/>
              <a:t>)</a:t>
            </a:r>
            <a:endParaRPr lang="zh-CN" altLang="en-US" sz="1400"/>
          </a:p>
        </p:txBody>
      </p:sp>
      <p:pic>
        <p:nvPicPr>
          <p:cNvPr id="25" name="图片 24">
            <a:extLst>
              <a:ext uri="{FF2B5EF4-FFF2-40B4-BE49-F238E27FC236}">
                <a16:creationId xmlns:a16="http://schemas.microsoft.com/office/drawing/2014/main" id="{28583E5E-55ED-0AF1-8327-7549F0CB1FFD}"/>
              </a:ext>
            </a:extLst>
          </p:cNvPr>
          <p:cNvPicPr>
            <a:picLocks noChangeAspect="1"/>
          </p:cNvPicPr>
          <p:nvPr/>
        </p:nvPicPr>
        <p:blipFill>
          <a:blip r:embed="rId6"/>
          <a:stretch>
            <a:fillRect/>
          </a:stretch>
        </p:blipFill>
        <p:spPr>
          <a:xfrm>
            <a:off x="6515021" y="1012047"/>
            <a:ext cx="2328453" cy="1946573"/>
          </a:xfrm>
          <a:prstGeom prst="rect">
            <a:avLst/>
          </a:prstGeom>
        </p:spPr>
      </p:pic>
      <p:pic>
        <p:nvPicPr>
          <p:cNvPr id="27" name="图片 26">
            <a:extLst>
              <a:ext uri="{FF2B5EF4-FFF2-40B4-BE49-F238E27FC236}">
                <a16:creationId xmlns:a16="http://schemas.microsoft.com/office/drawing/2014/main" id="{24DEF40E-0DE9-926A-B558-E094325537FA}"/>
              </a:ext>
            </a:extLst>
          </p:cNvPr>
          <p:cNvPicPr>
            <a:picLocks noChangeAspect="1"/>
          </p:cNvPicPr>
          <p:nvPr/>
        </p:nvPicPr>
        <p:blipFill>
          <a:blip r:embed="rId7"/>
          <a:stretch>
            <a:fillRect/>
          </a:stretch>
        </p:blipFill>
        <p:spPr>
          <a:xfrm>
            <a:off x="10649601" y="1"/>
            <a:ext cx="1450235" cy="857250"/>
          </a:xfrm>
          <a:prstGeom prst="rect">
            <a:avLst/>
          </a:prstGeom>
        </p:spPr>
      </p:pic>
      <p:pic>
        <p:nvPicPr>
          <p:cNvPr id="29" name="图片 28">
            <a:extLst>
              <a:ext uri="{FF2B5EF4-FFF2-40B4-BE49-F238E27FC236}">
                <a16:creationId xmlns:a16="http://schemas.microsoft.com/office/drawing/2014/main" id="{0A1140BF-13E8-CF87-4AF5-3802CD47FA64}"/>
              </a:ext>
            </a:extLst>
          </p:cNvPr>
          <p:cNvPicPr>
            <a:picLocks noChangeAspect="1"/>
          </p:cNvPicPr>
          <p:nvPr/>
        </p:nvPicPr>
        <p:blipFill>
          <a:blip r:embed="rId8"/>
          <a:stretch>
            <a:fillRect/>
          </a:stretch>
        </p:blipFill>
        <p:spPr>
          <a:xfrm>
            <a:off x="6575887" y="3208062"/>
            <a:ext cx="4798831" cy="2130357"/>
          </a:xfrm>
          <a:prstGeom prst="rect">
            <a:avLst/>
          </a:prstGeom>
        </p:spPr>
      </p:pic>
      <p:sp>
        <p:nvSpPr>
          <p:cNvPr id="30" name="文本框 29">
            <a:extLst>
              <a:ext uri="{FF2B5EF4-FFF2-40B4-BE49-F238E27FC236}">
                <a16:creationId xmlns:a16="http://schemas.microsoft.com/office/drawing/2014/main" id="{41FBC45C-0705-4EEA-9827-E35ABC99CD39}"/>
              </a:ext>
            </a:extLst>
          </p:cNvPr>
          <p:cNvSpPr txBox="1"/>
          <p:nvPr/>
        </p:nvSpPr>
        <p:spPr>
          <a:xfrm>
            <a:off x="6811303" y="2971564"/>
            <a:ext cx="1735888" cy="307777"/>
          </a:xfrm>
          <a:prstGeom prst="rect">
            <a:avLst/>
          </a:prstGeom>
          <a:noFill/>
        </p:spPr>
        <p:txBody>
          <a:bodyPr wrap="square">
            <a:spAutoFit/>
          </a:bodyPr>
          <a:lstStyle/>
          <a:p>
            <a:r>
              <a:rPr lang="en-US" altLang="zh-CN" sz="1400" err="1"/>
              <a:t>SuperCDMS</a:t>
            </a:r>
            <a:r>
              <a:rPr lang="en-US" altLang="zh-CN" sz="1400"/>
              <a:t> </a:t>
            </a:r>
            <a:r>
              <a:rPr lang="en-US" altLang="zh-CN" sz="1400" err="1"/>
              <a:t>HVeV</a:t>
            </a:r>
            <a:endParaRPr lang="zh-CN" altLang="en-US" sz="1400"/>
          </a:p>
        </p:txBody>
      </p:sp>
      <p:pic>
        <p:nvPicPr>
          <p:cNvPr id="32" name="图片 31">
            <a:extLst>
              <a:ext uri="{FF2B5EF4-FFF2-40B4-BE49-F238E27FC236}">
                <a16:creationId xmlns:a16="http://schemas.microsoft.com/office/drawing/2014/main" id="{C3D2E00C-58D5-A1A6-7B8A-AEAF39383828}"/>
              </a:ext>
            </a:extLst>
          </p:cNvPr>
          <p:cNvPicPr>
            <a:picLocks noChangeAspect="1"/>
          </p:cNvPicPr>
          <p:nvPr/>
        </p:nvPicPr>
        <p:blipFill>
          <a:blip r:embed="rId9"/>
          <a:stretch>
            <a:fillRect/>
          </a:stretch>
        </p:blipFill>
        <p:spPr>
          <a:xfrm>
            <a:off x="8975302" y="798418"/>
            <a:ext cx="3102631" cy="2468478"/>
          </a:xfrm>
          <a:prstGeom prst="rect">
            <a:avLst/>
          </a:prstGeom>
        </p:spPr>
      </p:pic>
      <mc:AlternateContent xmlns:mc="http://schemas.openxmlformats.org/markup-compatibility/2006">
        <mc:Choice xmlns:a14="http://schemas.microsoft.com/office/drawing/2010/main" Requires="a14">
          <p:sp>
            <p:nvSpPr>
              <p:cNvPr id="33" name="文本框 32">
                <a:extLst>
                  <a:ext uri="{FF2B5EF4-FFF2-40B4-BE49-F238E27FC236}">
                    <a16:creationId xmlns:a16="http://schemas.microsoft.com/office/drawing/2014/main" id="{E1C35199-DC56-39FA-6501-494FD9C78FB9}"/>
                  </a:ext>
                </a:extLst>
              </p:cNvPr>
              <p:cNvSpPr txBox="1"/>
              <p:nvPr/>
            </p:nvSpPr>
            <p:spPr>
              <a:xfrm>
                <a:off x="6361028" y="5276935"/>
                <a:ext cx="5664449" cy="1569660"/>
              </a:xfrm>
              <a:prstGeom prst="rect">
                <a:avLst/>
              </a:prstGeom>
              <a:noFill/>
            </p:spPr>
            <p:txBody>
              <a:bodyPr wrap="square">
                <a:spAutoFit/>
              </a:bodyPr>
              <a:lstStyle/>
              <a:p>
                <a:pPr marL="285750" indent="-285750">
                  <a:buFont typeface="Arial" panose="020B0604020202020204" pitchFamily="34" charset="0"/>
                  <a:buChar char="•"/>
                </a:pPr>
                <a:r>
                  <a:rPr lang="zh-CN" altLang="en-US" sz="1600" dirty="0">
                    <a:ea typeface="楷体" panose="02010609060101010101" pitchFamily="49" charset="-122"/>
                  </a:rPr>
                  <a:t>在晶体两端施加高压，电离产生的载流子在强电场中漂移时，通过非弹性散射转化为大量晶格声子，实现微弱信号的放大（</a:t>
                </a:r>
                <a:r>
                  <a:rPr lang="en-US" altLang="zh-CN" sz="1600" dirty="0">
                    <a:ea typeface="楷体" panose="02010609060101010101" pitchFamily="49" charset="-122"/>
                  </a:rPr>
                  <a:t>NTL</a:t>
                </a:r>
                <a:r>
                  <a:rPr lang="zh-CN" altLang="en-US" sz="1600" dirty="0">
                    <a:ea typeface="楷体" panose="02010609060101010101" pitchFamily="49" charset="-122"/>
                  </a:rPr>
                  <a:t>效应）</a:t>
                </a:r>
                <a:endParaRPr lang="en-US" altLang="zh-CN" sz="1600" dirty="0">
                  <a:ea typeface="楷体" panose="02010609060101010101" pitchFamily="49" charset="-122"/>
                </a:endParaRPr>
              </a:p>
              <a:p>
                <a:pPr marL="285750" indent="-285750">
                  <a:buFont typeface="Arial" panose="020B0604020202020204" pitchFamily="34" charset="0"/>
                  <a:buChar char="•"/>
                </a:pPr>
                <a:r>
                  <a:rPr lang="zh-CN" altLang="en-US" sz="1600" dirty="0">
                    <a:ea typeface="楷体" panose="02010609060101010101" pitchFamily="49" charset="-122"/>
                  </a:rPr>
                  <a:t>信号放大，巨大的暗电流本底，空间电荷积累</a:t>
                </a:r>
                <a:endParaRPr lang="en-US" altLang="zh-CN" sz="1600" dirty="0">
                  <a:ea typeface="楷体" panose="02010609060101010101" pitchFamily="49" charset="-122"/>
                </a:endParaRPr>
              </a:p>
              <a:p>
                <a:pPr marL="285750" indent="-285750">
                  <a:buFont typeface="Arial" panose="020B0604020202020204" pitchFamily="34" charset="0"/>
                  <a:buChar char="•"/>
                </a:pPr>
                <a:r>
                  <a:rPr lang="zh-CN" altLang="en-US" sz="1600" dirty="0">
                    <a:ea typeface="楷体" panose="02010609060101010101" pitchFamily="49" charset="-122"/>
                  </a:rPr>
                  <a:t>阈值</a:t>
                </a:r>
                <a:r>
                  <a:rPr lang="en-US" altLang="zh-CN" sz="1600" dirty="0">
                    <a:ea typeface="楷体" panose="02010609060101010101" pitchFamily="49" charset="-122"/>
                  </a:rPr>
                  <a:t>: ~0.6 eV</a:t>
                </a:r>
                <a:r>
                  <a:rPr lang="zh-CN" altLang="en-US" sz="1600" dirty="0">
                    <a:ea typeface="楷体" panose="02010609060101010101" pitchFamily="49" charset="-122"/>
                  </a:rPr>
                  <a:t> （最优），～</a:t>
                </a:r>
                <a:r>
                  <a:rPr lang="en-US" altLang="zh-CN" sz="1600" dirty="0">
                    <a:ea typeface="楷体" panose="02010609060101010101" pitchFamily="49" charset="-122"/>
                  </a:rPr>
                  <a:t>3 eV</a:t>
                </a:r>
                <a:r>
                  <a:rPr lang="zh-CN" altLang="en-US" sz="1600" dirty="0">
                    <a:ea typeface="楷体" panose="02010609060101010101" pitchFamily="49" charset="-122"/>
                  </a:rPr>
                  <a:t>（常规） ，</a:t>
                </a:r>
                <a:r>
                  <a:rPr lang="en-US" altLang="zh-CN" sz="1600" dirty="0"/>
                  <a:t> </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𝑇</m:t>
                        </m:r>
                      </m:e>
                      <m:sub>
                        <m:r>
                          <a:rPr lang="en-US" altLang="zh-CN" sz="1600" i="1" dirty="0">
                            <a:latin typeface="Cambria Math" panose="02040503050406030204" pitchFamily="18" charset="0"/>
                          </a:rPr>
                          <m:t>𝑐</m:t>
                        </m:r>
                      </m:sub>
                    </m:sSub>
                  </m:oMath>
                </a14:m>
                <a:r>
                  <a:rPr lang="en-US" altLang="zh-CN" sz="1600" dirty="0"/>
                  <a:t> ~ 40-50 </a:t>
                </a:r>
                <a:r>
                  <a:rPr lang="en-US" altLang="zh-CN" sz="1600" dirty="0" err="1"/>
                  <a:t>mK</a:t>
                </a:r>
                <a:r>
                  <a:rPr lang="zh-CN" altLang="en-US" sz="1600" dirty="0">
                    <a:ea typeface="楷体" panose="02010609060101010101" pitchFamily="49" charset="-122"/>
                  </a:rPr>
                  <a:t>（</a:t>
                </a:r>
                <a:r>
                  <a:rPr lang="en-US" altLang="zh-CN" sz="1600" dirty="0"/>
                  <a:t> </a:t>
                </a:r>
                <a:r>
                  <a:rPr lang="en-US" altLang="zh-CN" sz="1600" dirty="0" err="1"/>
                  <a:t>SuperCDMS</a:t>
                </a:r>
                <a:r>
                  <a:rPr lang="en-US" altLang="zh-CN" sz="1600" dirty="0"/>
                  <a:t> </a:t>
                </a:r>
                <a:r>
                  <a:rPr lang="en-US" altLang="zh-CN" sz="1600" dirty="0" err="1"/>
                  <a:t>HVeV</a:t>
                </a:r>
                <a:r>
                  <a:rPr lang="en-US" altLang="zh-CN" sz="1600" dirty="0"/>
                  <a:t> </a:t>
                </a:r>
                <a:r>
                  <a:rPr lang="en-US" altLang="zh-CN" sz="1600" dirty="0">
                    <a:ea typeface="楷体" panose="02010609060101010101" pitchFamily="49" charset="-122"/>
                  </a:rPr>
                  <a:t>2026</a:t>
                </a:r>
                <a:r>
                  <a:rPr lang="zh-CN" altLang="en-US" sz="1600" dirty="0">
                    <a:ea typeface="楷体" panose="02010609060101010101" pitchFamily="49" charset="-122"/>
                  </a:rPr>
                  <a:t>）</a:t>
                </a:r>
                <a:endParaRPr lang="en-US" altLang="zh-CN" sz="1600" dirty="0">
                  <a:ea typeface="楷体" panose="02010609060101010101" pitchFamily="49" charset="-122"/>
                </a:endParaRPr>
              </a:p>
            </p:txBody>
          </p:sp>
        </mc:Choice>
        <mc:Fallback>
          <p:sp>
            <p:nvSpPr>
              <p:cNvPr id="33" name="文本框 32">
                <a:extLst>
                  <a:ext uri="{FF2B5EF4-FFF2-40B4-BE49-F238E27FC236}">
                    <a16:creationId xmlns:a16="http://schemas.microsoft.com/office/drawing/2014/main" id="{E1C35199-DC56-39FA-6501-494FD9C78FB9}"/>
                  </a:ext>
                </a:extLst>
              </p:cNvPr>
              <p:cNvSpPr txBox="1">
                <a:spLocks noRot="1" noChangeAspect="1" noMove="1" noResize="1" noEditPoints="1" noAdjustHandles="1" noChangeArrowheads="1" noChangeShapeType="1" noTextEdit="1"/>
              </p:cNvSpPr>
              <p:nvPr/>
            </p:nvSpPr>
            <p:spPr>
              <a:xfrm>
                <a:off x="6361028" y="5276935"/>
                <a:ext cx="5664449" cy="1569660"/>
              </a:xfrm>
              <a:prstGeom prst="rect">
                <a:avLst/>
              </a:prstGeom>
              <a:blipFill>
                <a:blip r:embed="rId10"/>
                <a:stretch>
                  <a:fillRect l="-430" t="-1167" b="-4669"/>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CC76CE89-A1F5-CDF7-ED93-851C9A48CD3D}"/>
              </a:ext>
            </a:extLst>
          </p:cNvPr>
          <p:cNvSpPr>
            <a:spLocks noGrp="1"/>
          </p:cNvSpPr>
          <p:nvPr>
            <p:ph type="sldNum" sz="quarter" idx="12"/>
          </p:nvPr>
        </p:nvSpPr>
        <p:spPr/>
        <p:txBody>
          <a:bodyPr/>
          <a:lstStyle/>
          <a:p>
            <a:fld id="{F0825EE7-A83F-4781-8725-36FB0B37EBB6}" type="slidenum">
              <a:rPr lang="zh-CN" altLang="en-US" smtClean="0"/>
              <a:t>5</a:t>
            </a:fld>
            <a:endParaRPr lang="zh-CN" altLang="en-US"/>
          </a:p>
        </p:txBody>
      </p:sp>
    </p:spTree>
    <p:extLst>
      <p:ext uri="{BB962C8B-B14F-4D97-AF65-F5344CB8AC3E}">
        <p14:creationId xmlns:p14="http://schemas.microsoft.com/office/powerpoint/2010/main" val="239846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965E9C-0E55-1F7A-F5DB-5D4F6FB30EF2}"/>
              </a:ext>
            </a:extLst>
          </p:cNvPr>
          <p:cNvSpPr>
            <a:spLocks noGrp="1"/>
          </p:cNvSpPr>
          <p:nvPr>
            <p:ph type="title"/>
          </p:nvPr>
        </p:nvSpPr>
        <p:spPr>
          <a:xfrm>
            <a:off x="0" y="-72124"/>
            <a:ext cx="12192000" cy="624526"/>
          </a:xfrm>
        </p:spPr>
        <p:txBody>
          <a:bodyPr/>
          <a:lstStyle/>
          <a:p>
            <a:r>
              <a:rPr lang="en-US" altLang="zh-CN"/>
              <a:t>CRESST</a:t>
            </a:r>
            <a:endParaRPr lang="zh-CN" altLang="en-US"/>
          </a:p>
        </p:txBody>
      </p:sp>
      <p:pic>
        <p:nvPicPr>
          <p:cNvPr id="7172" name="Picture 4" descr="CRESST-II 探测模块">
            <a:extLst>
              <a:ext uri="{FF2B5EF4-FFF2-40B4-BE49-F238E27FC236}">
                <a16:creationId xmlns:a16="http://schemas.microsoft.com/office/drawing/2014/main" id="{77FDD5E6-BB4B-2F79-EB02-096270691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37" y="552402"/>
            <a:ext cx="4110890" cy="271626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箭头连接符 4">
            <a:extLst>
              <a:ext uri="{FF2B5EF4-FFF2-40B4-BE49-F238E27FC236}">
                <a16:creationId xmlns:a16="http://schemas.microsoft.com/office/drawing/2014/main" id="{48C1247A-9E9C-7CA4-B6D7-9B1461A41444}"/>
              </a:ext>
            </a:extLst>
          </p:cNvPr>
          <p:cNvCxnSpPr>
            <a:cxnSpLocks/>
          </p:cNvCxnSpPr>
          <p:nvPr/>
        </p:nvCxnSpPr>
        <p:spPr>
          <a:xfrm>
            <a:off x="2371725" y="1123467"/>
            <a:ext cx="78581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21E4F1E6-680C-4486-7A87-BD7C3947DBBE}"/>
              </a:ext>
            </a:extLst>
          </p:cNvPr>
          <p:cNvSpPr txBox="1"/>
          <p:nvPr/>
        </p:nvSpPr>
        <p:spPr>
          <a:xfrm>
            <a:off x="1552582" y="641978"/>
            <a:ext cx="1200148" cy="738664"/>
          </a:xfrm>
          <a:prstGeom prst="rect">
            <a:avLst/>
          </a:prstGeom>
          <a:noFill/>
        </p:spPr>
        <p:txBody>
          <a:bodyPr wrap="square">
            <a:spAutoFit/>
          </a:bodyPr>
          <a:lstStyle/>
          <a:p>
            <a:r>
              <a:rPr lang="en-US" altLang="zh-CN" b="0" i="0">
                <a:solidFill>
                  <a:schemeClr val="bg1"/>
                </a:solidFill>
                <a:effectLst/>
                <a:latin typeface="+mj-lt"/>
                <a:ea typeface="楷体" panose="02010609060101010101" pitchFamily="49" charset="-122"/>
              </a:rPr>
              <a:t>CaWO</a:t>
            </a:r>
            <a:r>
              <a:rPr lang="en-US" altLang="zh-CN" b="0" i="0" baseline="-25000">
                <a:solidFill>
                  <a:schemeClr val="bg1"/>
                </a:solidFill>
                <a:effectLst/>
                <a:latin typeface="+mj-lt"/>
                <a:ea typeface="楷体" panose="02010609060101010101" pitchFamily="49" charset="-122"/>
              </a:rPr>
              <a:t>4</a:t>
            </a:r>
          </a:p>
          <a:p>
            <a:r>
              <a:rPr lang="zh-CN" altLang="en-US" baseline="-25000">
                <a:solidFill>
                  <a:schemeClr val="bg1"/>
                </a:solidFill>
                <a:latin typeface="+mj-lt"/>
                <a:ea typeface="楷体" panose="02010609060101010101" pitchFamily="49" charset="-122"/>
              </a:rPr>
              <a:t>直径</a:t>
            </a:r>
            <a:r>
              <a:rPr lang="en-US" altLang="zh-CN" baseline="-25000">
                <a:solidFill>
                  <a:schemeClr val="bg1"/>
                </a:solidFill>
                <a:latin typeface="+mj-lt"/>
                <a:ea typeface="楷体" panose="02010609060101010101" pitchFamily="49" charset="-122"/>
              </a:rPr>
              <a:t>40mm</a:t>
            </a:r>
          </a:p>
          <a:p>
            <a:r>
              <a:rPr lang="zh-CN" altLang="en-US" baseline="-25000">
                <a:solidFill>
                  <a:schemeClr val="bg1"/>
                </a:solidFill>
                <a:latin typeface="+mj-lt"/>
                <a:ea typeface="楷体" panose="02010609060101010101" pitchFamily="49" charset="-122"/>
              </a:rPr>
              <a:t>重</a:t>
            </a:r>
            <a:r>
              <a:rPr lang="en-US" altLang="zh-CN" baseline="-25000">
                <a:solidFill>
                  <a:schemeClr val="bg1"/>
                </a:solidFill>
                <a:latin typeface="+mj-lt"/>
                <a:ea typeface="楷体" panose="02010609060101010101" pitchFamily="49" charset="-122"/>
              </a:rPr>
              <a:t>300g</a:t>
            </a:r>
          </a:p>
        </p:txBody>
      </p:sp>
      <p:pic>
        <p:nvPicPr>
          <p:cNvPr id="7174" name="Picture 6" descr="CRESST常规设计">
            <a:extLst>
              <a:ext uri="{FF2B5EF4-FFF2-40B4-BE49-F238E27FC236}">
                <a16:creationId xmlns:a16="http://schemas.microsoft.com/office/drawing/2014/main" id="{249157BF-8CA1-EEED-B6FF-19BBAEC70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133" y="3217078"/>
            <a:ext cx="2857616" cy="21709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接箭头连接符 11">
            <a:extLst>
              <a:ext uri="{FF2B5EF4-FFF2-40B4-BE49-F238E27FC236}">
                <a16:creationId xmlns:a16="http://schemas.microsoft.com/office/drawing/2014/main" id="{C6BB3A7D-9BF8-4C56-33C8-06010BC1C754}"/>
              </a:ext>
            </a:extLst>
          </p:cNvPr>
          <p:cNvCxnSpPr>
            <a:cxnSpLocks/>
          </p:cNvCxnSpPr>
          <p:nvPr/>
        </p:nvCxnSpPr>
        <p:spPr>
          <a:xfrm flipH="1" flipV="1">
            <a:off x="1397369" y="1881836"/>
            <a:ext cx="493350" cy="60605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18300E8A-1774-3D47-F421-476E89909653}"/>
              </a:ext>
            </a:extLst>
          </p:cNvPr>
          <p:cNvSpPr txBox="1"/>
          <p:nvPr/>
        </p:nvSpPr>
        <p:spPr>
          <a:xfrm>
            <a:off x="1099710" y="2464068"/>
            <a:ext cx="2295524" cy="369332"/>
          </a:xfrm>
          <a:prstGeom prst="rect">
            <a:avLst/>
          </a:prstGeom>
          <a:noFill/>
        </p:spPr>
        <p:txBody>
          <a:bodyPr wrap="square">
            <a:spAutoFit/>
          </a:bodyPr>
          <a:lstStyle/>
          <a:p>
            <a:r>
              <a:rPr lang="zh-CN" altLang="en-US" b="0" i="0">
                <a:solidFill>
                  <a:schemeClr val="bg1"/>
                </a:solidFill>
                <a:effectLst/>
                <a:latin typeface="+mj-lt"/>
                <a:ea typeface="楷体" panose="02010609060101010101" pitchFamily="49" charset="-122"/>
              </a:rPr>
              <a:t>耦合</a:t>
            </a:r>
            <a:r>
              <a:rPr lang="en-US" altLang="zh-CN" b="0" i="0">
                <a:solidFill>
                  <a:schemeClr val="bg1"/>
                </a:solidFill>
                <a:effectLst/>
                <a:latin typeface="+mj-lt"/>
                <a:ea typeface="楷体" panose="02010609060101010101" pitchFamily="49" charset="-122"/>
              </a:rPr>
              <a:t>TES</a:t>
            </a:r>
            <a:r>
              <a:rPr lang="zh-CN" altLang="en-US" b="0" i="0">
                <a:solidFill>
                  <a:schemeClr val="bg1"/>
                </a:solidFill>
                <a:effectLst/>
                <a:latin typeface="+mj-lt"/>
                <a:ea typeface="楷体" panose="02010609060101010101" pitchFamily="49" charset="-122"/>
              </a:rPr>
              <a:t>的光探测器</a:t>
            </a:r>
            <a:endParaRPr lang="en-US" altLang="zh-CN" baseline="-25000">
              <a:solidFill>
                <a:schemeClr val="bg1"/>
              </a:solidFill>
              <a:latin typeface="+mj-lt"/>
              <a:ea typeface="楷体" panose="02010609060101010101" pitchFamily="49" charset="-122"/>
            </a:endParaRPr>
          </a:p>
        </p:txBody>
      </p:sp>
      <p:cxnSp>
        <p:nvCxnSpPr>
          <p:cNvPr id="15" name="直接箭头连接符 14">
            <a:extLst>
              <a:ext uri="{FF2B5EF4-FFF2-40B4-BE49-F238E27FC236}">
                <a16:creationId xmlns:a16="http://schemas.microsoft.com/office/drawing/2014/main" id="{73368C5C-8A0F-4568-730C-6F04577FAF43}"/>
              </a:ext>
            </a:extLst>
          </p:cNvPr>
          <p:cNvCxnSpPr>
            <a:cxnSpLocks/>
          </p:cNvCxnSpPr>
          <p:nvPr/>
        </p:nvCxnSpPr>
        <p:spPr>
          <a:xfrm flipH="1" flipV="1">
            <a:off x="3214691" y="1350596"/>
            <a:ext cx="681034" cy="12088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2356C02B-8332-5FC2-A707-3A1894F61705}"/>
              </a:ext>
            </a:extLst>
          </p:cNvPr>
          <p:cNvSpPr txBox="1"/>
          <p:nvPr/>
        </p:nvSpPr>
        <p:spPr>
          <a:xfrm>
            <a:off x="3714749" y="2487894"/>
            <a:ext cx="752478" cy="369332"/>
          </a:xfrm>
          <a:prstGeom prst="rect">
            <a:avLst/>
          </a:prstGeom>
          <a:noFill/>
        </p:spPr>
        <p:txBody>
          <a:bodyPr wrap="square">
            <a:spAutoFit/>
          </a:bodyPr>
          <a:lstStyle/>
          <a:p>
            <a:r>
              <a:rPr lang="en-US" altLang="zh-CN" b="0" i="0">
                <a:solidFill>
                  <a:schemeClr val="bg1"/>
                </a:solidFill>
                <a:effectLst/>
                <a:latin typeface="+mj-lt"/>
                <a:ea typeface="楷体" panose="02010609060101010101" pitchFamily="49" charset="-122"/>
              </a:rPr>
              <a:t>TES</a:t>
            </a:r>
            <a:endParaRPr lang="zh-CN" altLang="en-US"/>
          </a:p>
        </p:txBody>
      </p:sp>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2FE835A3-4B28-6128-898D-37ECE66DD968}"/>
                  </a:ext>
                </a:extLst>
              </p:cNvPr>
              <p:cNvSpPr txBox="1"/>
              <p:nvPr/>
            </p:nvSpPr>
            <p:spPr>
              <a:xfrm>
                <a:off x="56905" y="5448162"/>
                <a:ext cx="5415454" cy="1323439"/>
              </a:xfrm>
              <a:prstGeom prst="rect">
                <a:avLst/>
              </a:prstGeom>
              <a:noFill/>
            </p:spPr>
            <p:txBody>
              <a:bodyPr wrap="square">
                <a:spAutoFit/>
              </a:bodyPr>
              <a:lstStyle/>
              <a:p>
                <a:pPr marL="285750" indent="-285750">
                  <a:buFont typeface="Arial" panose="020B0604020202020204" pitchFamily="34" charset="0"/>
                  <a:buChar char="•"/>
                </a:pPr>
                <a:r>
                  <a:rPr lang="zh-CN" altLang="en-US" sz="1600" dirty="0">
                    <a:ea typeface="楷体" panose="02010609060101010101" pitchFamily="49" charset="-122"/>
                  </a:rPr>
                  <a:t>使用钨酸钙</a:t>
                </a:r>
                <a:r>
                  <a:rPr lang="en-US" altLang="zh-CN" sz="1600" dirty="0">
                    <a:ea typeface="楷体" panose="02010609060101010101" pitchFamily="49" charset="-122"/>
                  </a:rPr>
                  <a:t>CaWO</a:t>
                </a:r>
                <a:r>
                  <a:rPr lang="en-US" altLang="zh-CN" sz="1600" baseline="-25000" dirty="0">
                    <a:ea typeface="楷体" panose="02010609060101010101" pitchFamily="49" charset="-122"/>
                  </a:rPr>
                  <a:t>4</a:t>
                </a:r>
                <a:r>
                  <a:rPr lang="zh-CN" altLang="en-US" sz="1600" dirty="0">
                    <a:ea typeface="楷体" panose="02010609060101010101" pitchFamily="49" charset="-122"/>
                  </a:rPr>
                  <a:t>晶体做吸收体</a:t>
                </a:r>
                <a:endParaRPr lang="en-US" altLang="zh-CN" sz="1600" dirty="0">
                  <a:ea typeface="楷体" panose="02010609060101010101" pitchFamily="49" charset="-122"/>
                </a:endParaRPr>
              </a:p>
              <a:p>
                <a:pPr marL="285750" indent="-285750">
                  <a:buFont typeface="Arial" panose="020B0604020202020204" pitchFamily="34" charset="0"/>
                  <a:buChar char="•"/>
                </a:pPr>
                <a:r>
                  <a:rPr lang="zh-CN" altLang="en-US" sz="1600" dirty="0">
                    <a:ea typeface="楷体" panose="02010609060101010101" pitchFamily="49" charset="-122"/>
                  </a:rPr>
                  <a:t>当暗物质或本底粒子打入晶体时，会同时产生热（声子，主通道）和微光（闪烁光，副通道）。</a:t>
                </a:r>
                <a:endParaRPr lang="en-US" altLang="zh-CN" sz="1600" dirty="0">
                  <a:ea typeface="楷体" panose="02010609060101010101" pitchFamily="49" charset="-122"/>
                </a:endParaRPr>
              </a:p>
              <a:p>
                <a:pPr marL="285750" indent="-285750">
                  <a:buFont typeface="Arial" panose="020B0604020202020204" pitchFamily="34" charset="0"/>
                  <a:buChar char="•"/>
                </a:pPr>
                <a:r>
                  <a:rPr lang="zh-CN" altLang="en-US" sz="1600" dirty="0">
                    <a:ea typeface="楷体" panose="02010609060101010101" pitchFamily="49" charset="-122"/>
                  </a:rPr>
                  <a:t>阈值：</a:t>
                </a:r>
                <a:r>
                  <a:rPr lang="en-US" altLang="zh-CN" sz="1600" dirty="0">
                    <a:ea typeface="楷体" panose="02010609060101010101" pitchFamily="49" charset="-122"/>
                  </a:rPr>
                  <a:t>~300 eV</a:t>
                </a:r>
                <a:r>
                  <a:rPr lang="zh-CN" altLang="en-US" sz="1600" dirty="0">
                    <a:ea typeface="楷体" panose="02010609060101010101" pitchFamily="49" charset="-122"/>
                  </a:rPr>
                  <a:t>，</a:t>
                </a:r>
                <a:r>
                  <a:rPr lang="en-US" altLang="zh-CN" sz="1600" dirty="0"/>
                  <a:t> </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𝑇</m:t>
                        </m:r>
                      </m:e>
                      <m:sub>
                        <m:r>
                          <a:rPr lang="en-US" altLang="zh-CN" sz="1600" i="1" dirty="0">
                            <a:latin typeface="Cambria Math" panose="02040503050406030204" pitchFamily="18" charset="0"/>
                          </a:rPr>
                          <m:t>𝑐</m:t>
                        </m:r>
                      </m:sub>
                    </m:sSub>
                  </m:oMath>
                </a14:m>
                <a:r>
                  <a:rPr lang="en-US" altLang="zh-CN" sz="1600" dirty="0"/>
                  <a:t> ~ </a:t>
                </a:r>
                <a:r>
                  <a:rPr lang="en-US" altLang="zh-CN" sz="1600" dirty="0">
                    <a:ea typeface="楷体" panose="02010609060101010101" pitchFamily="49" charset="-122"/>
                  </a:rPr>
                  <a:t>15-20mK</a:t>
                </a:r>
                <a:r>
                  <a:rPr lang="zh-CN" altLang="en-US" sz="1600" dirty="0">
                    <a:ea typeface="楷体" panose="02010609060101010101" pitchFamily="49" charset="-122"/>
                  </a:rPr>
                  <a:t>（</a:t>
                </a:r>
                <a:r>
                  <a:rPr lang="en-US" altLang="zh-CN" sz="1600" dirty="0"/>
                  <a:t>CRESST-II </a:t>
                </a:r>
                <a:r>
                  <a:rPr lang="zh-CN" altLang="en-US" sz="1600" dirty="0"/>
                  <a:t>，</a:t>
                </a:r>
                <a:r>
                  <a:rPr lang="en-US" altLang="zh-CN" sz="1600" dirty="0"/>
                  <a:t>2015)</a:t>
                </a:r>
              </a:p>
              <a:p>
                <a:pPr marL="285750" indent="-285750">
                  <a:buFont typeface="Arial" panose="020B0604020202020204" pitchFamily="34" charset="0"/>
                  <a:buChar char="•"/>
                </a:pPr>
                <a:endParaRPr lang="en-US" altLang="zh-CN" sz="1600" dirty="0">
                  <a:ea typeface="楷体" panose="02010609060101010101" pitchFamily="49" charset="-122"/>
                </a:endParaRPr>
              </a:p>
            </p:txBody>
          </p:sp>
        </mc:Choice>
        <mc:Fallback>
          <p:sp>
            <p:nvSpPr>
              <p:cNvPr id="18" name="文本框 17">
                <a:extLst>
                  <a:ext uri="{FF2B5EF4-FFF2-40B4-BE49-F238E27FC236}">
                    <a16:creationId xmlns:a16="http://schemas.microsoft.com/office/drawing/2014/main" id="{2FE835A3-4B28-6128-898D-37ECE66DD968}"/>
                  </a:ext>
                </a:extLst>
              </p:cNvPr>
              <p:cNvSpPr txBox="1">
                <a:spLocks noRot="1" noChangeAspect="1" noMove="1" noResize="1" noEditPoints="1" noAdjustHandles="1" noChangeArrowheads="1" noChangeShapeType="1" noTextEdit="1"/>
              </p:cNvSpPr>
              <p:nvPr/>
            </p:nvSpPr>
            <p:spPr>
              <a:xfrm>
                <a:off x="56905" y="5448162"/>
                <a:ext cx="5415454" cy="1323439"/>
              </a:xfrm>
              <a:prstGeom prst="rect">
                <a:avLst/>
              </a:prstGeom>
              <a:blipFill>
                <a:blip r:embed="rId4"/>
                <a:stretch>
                  <a:fillRect l="-450" t="-1843" r="-3037"/>
                </a:stretch>
              </a:blipFill>
            </p:spPr>
            <p:txBody>
              <a:bodyPr/>
              <a:lstStyle/>
              <a:p>
                <a:r>
                  <a:rPr lang="zh-CN" altLang="en-US">
                    <a:noFill/>
                  </a:rPr>
                  <a:t> </a:t>
                </a:r>
              </a:p>
            </p:txBody>
          </p:sp>
        </mc:Fallback>
      </mc:AlternateContent>
      <p:pic>
        <p:nvPicPr>
          <p:cNvPr id="20" name="图片 19">
            <a:extLst>
              <a:ext uri="{FF2B5EF4-FFF2-40B4-BE49-F238E27FC236}">
                <a16:creationId xmlns:a16="http://schemas.microsoft.com/office/drawing/2014/main" id="{28276372-528D-3641-22C3-FEB5308C4CA3}"/>
              </a:ext>
            </a:extLst>
          </p:cNvPr>
          <p:cNvPicPr>
            <a:picLocks noChangeAspect="1"/>
          </p:cNvPicPr>
          <p:nvPr/>
        </p:nvPicPr>
        <p:blipFill>
          <a:blip r:embed="rId5"/>
          <a:stretch>
            <a:fillRect/>
          </a:stretch>
        </p:blipFill>
        <p:spPr>
          <a:xfrm>
            <a:off x="10277474" y="0"/>
            <a:ext cx="1914525" cy="884189"/>
          </a:xfrm>
          <a:prstGeom prst="rect">
            <a:avLst/>
          </a:prstGeom>
        </p:spPr>
      </p:pic>
      <p:sp>
        <p:nvSpPr>
          <p:cNvPr id="26" name="文本框 25">
            <a:extLst>
              <a:ext uri="{FF2B5EF4-FFF2-40B4-BE49-F238E27FC236}">
                <a16:creationId xmlns:a16="http://schemas.microsoft.com/office/drawing/2014/main" id="{2D3C96A9-E2AC-CB0D-611A-DD8D0CAFD2E7}"/>
              </a:ext>
            </a:extLst>
          </p:cNvPr>
          <p:cNvSpPr txBox="1"/>
          <p:nvPr/>
        </p:nvSpPr>
        <p:spPr>
          <a:xfrm>
            <a:off x="280137" y="625008"/>
            <a:ext cx="1196245" cy="338554"/>
          </a:xfrm>
          <a:prstGeom prst="rect">
            <a:avLst/>
          </a:prstGeom>
          <a:noFill/>
        </p:spPr>
        <p:txBody>
          <a:bodyPr wrap="square">
            <a:spAutoFit/>
          </a:bodyPr>
          <a:lstStyle/>
          <a:p>
            <a:r>
              <a:rPr lang="en-US" altLang="zh-CN" sz="1600">
                <a:solidFill>
                  <a:schemeClr val="bg1"/>
                </a:solidFill>
              </a:rPr>
              <a:t>CRESST-II</a:t>
            </a:r>
            <a:endParaRPr lang="zh-CN" altLang="en-US" sz="1600"/>
          </a:p>
        </p:txBody>
      </p:sp>
      <p:pic>
        <p:nvPicPr>
          <p:cNvPr id="30" name="图片 29">
            <a:extLst>
              <a:ext uri="{FF2B5EF4-FFF2-40B4-BE49-F238E27FC236}">
                <a16:creationId xmlns:a16="http://schemas.microsoft.com/office/drawing/2014/main" id="{BD91ED8F-4660-19E8-176E-198667493194}"/>
              </a:ext>
            </a:extLst>
          </p:cNvPr>
          <p:cNvPicPr>
            <a:picLocks noChangeAspect="1"/>
          </p:cNvPicPr>
          <p:nvPr/>
        </p:nvPicPr>
        <p:blipFill>
          <a:blip r:embed="rId6"/>
          <a:stretch>
            <a:fillRect/>
          </a:stretch>
        </p:blipFill>
        <p:spPr>
          <a:xfrm>
            <a:off x="7362829" y="414150"/>
            <a:ext cx="2480408" cy="3081720"/>
          </a:xfrm>
          <a:prstGeom prst="rect">
            <a:avLst/>
          </a:prstGeom>
        </p:spPr>
      </p:pic>
      <p:pic>
        <p:nvPicPr>
          <p:cNvPr id="32" name="图片 31">
            <a:extLst>
              <a:ext uri="{FF2B5EF4-FFF2-40B4-BE49-F238E27FC236}">
                <a16:creationId xmlns:a16="http://schemas.microsoft.com/office/drawing/2014/main" id="{6A2CE783-20ED-2412-10B0-8AC38C693DEA}"/>
              </a:ext>
            </a:extLst>
          </p:cNvPr>
          <p:cNvPicPr>
            <a:picLocks noChangeAspect="1"/>
          </p:cNvPicPr>
          <p:nvPr/>
        </p:nvPicPr>
        <p:blipFill>
          <a:blip r:embed="rId7"/>
          <a:stretch>
            <a:fillRect/>
          </a:stretch>
        </p:blipFill>
        <p:spPr>
          <a:xfrm>
            <a:off x="5994707" y="3429000"/>
            <a:ext cx="5340160" cy="1819275"/>
          </a:xfrm>
          <a:prstGeom prst="rect">
            <a:avLst/>
          </a:prstGeom>
        </p:spPr>
      </p:pic>
      <mc:AlternateContent xmlns:mc="http://schemas.openxmlformats.org/markup-compatibility/2006">
        <mc:Choice xmlns:a14="http://schemas.microsoft.com/office/drawing/2010/main" Requires="a14">
          <p:sp>
            <p:nvSpPr>
              <p:cNvPr id="34" name="文本框 33">
                <a:extLst>
                  <a:ext uri="{FF2B5EF4-FFF2-40B4-BE49-F238E27FC236}">
                    <a16:creationId xmlns:a16="http://schemas.microsoft.com/office/drawing/2014/main" id="{DF3CF203-B78A-15F0-70FB-DEDB66F461BC}"/>
                  </a:ext>
                </a:extLst>
              </p:cNvPr>
              <p:cNvSpPr txBox="1"/>
              <p:nvPr/>
            </p:nvSpPr>
            <p:spPr>
              <a:xfrm>
                <a:off x="6096000" y="5727039"/>
                <a:ext cx="5415454" cy="830997"/>
              </a:xfrm>
              <a:prstGeom prst="rect">
                <a:avLst/>
              </a:prstGeom>
              <a:noFill/>
            </p:spPr>
            <p:txBody>
              <a:bodyPr wrap="square">
                <a:spAutoFit/>
              </a:bodyPr>
              <a:lstStyle/>
              <a:p>
                <a:pPr marL="285750" indent="-285750">
                  <a:buFont typeface="Arial" panose="020B0604020202020204" pitchFamily="34" charset="0"/>
                  <a:buChar char="•"/>
                </a:pPr>
                <a:r>
                  <a:rPr lang="zh-CN" altLang="en-US" sz="1600" dirty="0">
                    <a:ea typeface="楷体" panose="02010609060101010101" pitchFamily="49" charset="-122"/>
                  </a:rPr>
                  <a:t>为降低探测器能量阈值和提高分辨能力在</a:t>
                </a:r>
                <a:r>
                  <a:rPr lang="en-US" altLang="zh-CN" sz="1600" dirty="0">
                    <a:ea typeface="楷体" panose="02010609060101010101" pitchFamily="49" charset="-122"/>
                  </a:rPr>
                  <a:t>CRESST-III</a:t>
                </a:r>
                <a:r>
                  <a:rPr lang="zh-CN" altLang="en-US" sz="1600" dirty="0">
                    <a:ea typeface="楷体" panose="02010609060101010101" pitchFamily="49" charset="-122"/>
                  </a:rPr>
                  <a:t>主吸收器的尺寸缩小为</a:t>
                </a:r>
                <a:r>
                  <a:rPr lang="en-US" altLang="zh-CN" sz="1600" dirty="0">
                    <a:ea typeface="楷体" panose="02010609060101010101" pitchFamily="49" charset="-122"/>
                  </a:rPr>
                  <a:t>20 x 20 x 10mm</a:t>
                </a:r>
                <a:r>
                  <a:rPr lang="en-US" altLang="zh-CN" sz="1600" baseline="30000" dirty="0">
                    <a:ea typeface="楷体" panose="02010609060101010101" pitchFamily="49" charset="-122"/>
                  </a:rPr>
                  <a:t>3</a:t>
                </a:r>
                <a:r>
                  <a:rPr lang="zh-CN" altLang="en-US" sz="1600" dirty="0">
                    <a:ea typeface="楷体" panose="02010609060101010101" pitchFamily="49" charset="-122"/>
                  </a:rPr>
                  <a:t>。</a:t>
                </a:r>
                <a:endParaRPr lang="en-US" altLang="zh-CN" sz="1600" dirty="0">
                  <a:ea typeface="楷体" panose="02010609060101010101" pitchFamily="49" charset="-122"/>
                </a:endParaRPr>
              </a:p>
              <a:p>
                <a:pPr marL="285750" indent="-285750">
                  <a:buFont typeface="Arial" panose="020B0604020202020204" pitchFamily="34" charset="0"/>
                  <a:buChar char="•"/>
                </a:pPr>
                <a:r>
                  <a:rPr lang="zh-CN" altLang="en-US" sz="1600" dirty="0">
                    <a:ea typeface="楷体" panose="02010609060101010101" pitchFamily="49" charset="-122"/>
                  </a:rPr>
                  <a:t>阈值：</a:t>
                </a:r>
                <a:r>
                  <a:rPr lang="en-US" altLang="zh-CN" sz="1600" dirty="0">
                    <a:ea typeface="楷体" panose="02010609060101010101" pitchFamily="49" charset="-122"/>
                  </a:rPr>
                  <a:t>~30 eV</a:t>
                </a:r>
                <a:r>
                  <a:rPr lang="zh-CN" altLang="en-US" sz="1600" dirty="0">
                    <a:ea typeface="楷体" panose="02010609060101010101" pitchFamily="49" charset="-122"/>
                  </a:rPr>
                  <a:t>，</a:t>
                </a:r>
                <a:r>
                  <a:rPr lang="en-US" altLang="zh-CN" sz="1600" dirty="0">
                    <a:ea typeface="楷体" panose="02010609060101010101" pitchFamily="49" charset="-122"/>
                  </a:rPr>
                  <a:t> </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𝑇</m:t>
                        </m:r>
                      </m:e>
                      <m:sub>
                        <m:r>
                          <a:rPr lang="en-US" altLang="zh-CN" sz="1600" i="1" dirty="0">
                            <a:latin typeface="Cambria Math" panose="02040503050406030204" pitchFamily="18" charset="0"/>
                          </a:rPr>
                          <m:t>𝑐</m:t>
                        </m:r>
                      </m:sub>
                    </m:sSub>
                  </m:oMath>
                </a14:m>
                <a:r>
                  <a:rPr lang="en-US" altLang="zh-CN" sz="1600" dirty="0"/>
                  <a:t> ~ </a:t>
                </a:r>
                <a:r>
                  <a:rPr lang="en-US" altLang="zh-CN" sz="1600" dirty="0">
                    <a:ea typeface="楷体" panose="02010609060101010101" pitchFamily="49" charset="-122"/>
                  </a:rPr>
                  <a:t>15-30mK </a:t>
                </a:r>
                <a:r>
                  <a:rPr lang="zh-CN" altLang="en-US" sz="1600" dirty="0">
                    <a:ea typeface="楷体" panose="02010609060101010101" pitchFamily="49" charset="-122"/>
                  </a:rPr>
                  <a:t>（</a:t>
                </a:r>
                <a:r>
                  <a:rPr lang="en-US" altLang="zh-CN" sz="1600" dirty="0"/>
                  <a:t>CRESST-III </a:t>
                </a:r>
                <a:r>
                  <a:rPr lang="zh-CN" altLang="en-US" sz="1600" dirty="0"/>
                  <a:t>，</a:t>
                </a:r>
                <a:r>
                  <a:rPr lang="en-US" altLang="zh-CN" sz="1600" dirty="0"/>
                  <a:t>2019)</a:t>
                </a:r>
              </a:p>
            </p:txBody>
          </p:sp>
        </mc:Choice>
        <mc:Fallback>
          <p:sp>
            <p:nvSpPr>
              <p:cNvPr id="34" name="文本框 33">
                <a:extLst>
                  <a:ext uri="{FF2B5EF4-FFF2-40B4-BE49-F238E27FC236}">
                    <a16:creationId xmlns:a16="http://schemas.microsoft.com/office/drawing/2014/main" id="{DF3CF203-B78A-15F0-70FB-DEDB66F461BC}"/>
                  </a:ext>
                </a:extLst>
              </p:cNvPr>
              <p:cNvSpPr txBox="1">
                <a:spLocks noRot="1" noChangeAspect="1" noMove="1" noResize="1" noEditPoints="1" noAdjustHandles="1" noChangeArrowheads="1" noChangeShapeType="1" noTextEdit="1"/>
              </p:cNvSpPr>
              <p:nvPr/>
            </p:nvSpPr>
            <p:spPr>
              <a:xfrm>
                <a:off x="6096000" y="5727039"/>
                <a:ext cx="5415454" cy="830997"/>
              </a:xfrm>
              <a:prstGeom prst="rect">
                <a:avLst/>
              </a:prstGeom>
              <a:blipFill>
                <a:blip r:embed="rId8"/>
                <a:stretch>
                  <a:fillRect l="-450" t="-2920" b="-8759"/>
                </a:stretch>
              </a:blipFill>
            </p:spPr>
            <p:txBody>
              <a:bodyPr/>
              <a:lstStyle/>
              <a:p>
                <a:r>
                  <a:rPr lang="zh-CN" altLang="en-US">
                    <a:noFill/>
                  </a:rPr>
                  <a:t> </a:t>
                </a:r>
              </a:p>
            </p:txBody>
          </p:sp>
        </mc:Fallback>
      </mc:AlternateContent>
      <p:sp>
        <p:nvSpPr>
          <p:cNvPr id="38" name="文本框 37">
            <a:extLst>
              <a:ext uri="{FF2B5EF4-FFF2-40B4-BE49-F238E27FC236}">
                <a16:creationId xmlns:a16="http://schemas.microsoft.com/office/drawing/2014/main" id="{CA770834-6080-F5D4-DA65-F4840C4DE301}"/>
              </a:ext>
            </a:extLst>
          </p:cNvPr>
          <p:cNvSpPr txBox="1"/>
          <p:nvPr/>
        </p:nvSpPr>
        <p:spPr>
          <a:xfrm>
            <a:off x="5947176" y="708089"/>
            <a:ext cx="6096000" cy="369332"/>
          </a:xfrm>
          <a:prstGeom prst="rect">
            <a:avLst/>
          </a:prstGeom>
          <a:noFill/>
        </p:spPr>
        <p:txBody>
          <a:bodyPr wrap="square">
            <a:spAutoFit/>
          </a:bodyPr>
          <a:lstStyle/>
          <a:p>
            <a:r>
              <a:rPr lang="en-US" altLang="zh-CN"/>
              <a:t>CRESST-III</a:t>
            </a:r>
            <a:endParaRPr lang="zh-CN" altLang="en-US"/>
          </a:p>
        </p:txBody>
      </p:sp>
      <p:sp>
        <p:nvSpPr>
          <p:cNvPr id="41" name="文本框 40">
            <a:extLst>
              <a:ext uri="{FF2B5EF4-FFF2-40B4-BE49-F238E27FC236}">
                <a16:creationId xmlns:a16="http://schemas.microsoft.com/office/drawing/2014/main" id="{C1A6FE22-928D-39DA-66FF-4A0D00D88F67}"/>
              </a:ext>
            </a:extLst>
          </p:cNvPr>
          <p:cNvSpPr txBox="1"/>
          <p:nvPr/>
        </p:nvSpPr>
        <p:spPr>
          <a:xfrm>
            <a:off x="10139195" y="1585678"/>
            <a:ext cx="1772668" cy="800219"/>
          </a:xfrm>
          <a:prstGeom prst="rect">
            <a:avLst/>
          </a:prstGeom>
          <a:noFill/>
        </p:spPr>
        <p:txBody>
          <a:bodyPr wrap="square">
            <a:spAutoFit/>
          </a:bodyPr>
          <a:lstStyle/>
          <a:p>
            <a:r>
              <a:rPr lang="en-US" altLang="zh-CN" b="0" i="0">
                <a:effectLst/>
                <a:latin typeface="+mj-lt"/>
                <a:ea typeface="楷体" panose="02010609060101010101" pitchFamily="49" charset="-122"/>
              </a:rPr>
              <a:t>CaWO</a:t>
            </a:r>
            <a:r>
              <a:rPr lang="en-US" altLang="zh-CN" b="0" i="0" baseline="-25000">
                <a:effectLst/>
                <a:latin typeface="+mj-lt"/>
                <a:ea typeface="楷体" panose="02010609060101010101" pitchFamily="49" charset="-122"/>
              </a:rPr>
              <a:t>4</a:t>
            </a:r>
          </a:p>
          <a:p>
            <a:r>
              <a:rPr lang="en-US" altLang="zh-CN" sz="1400">
                <a:latin typeface="+mj-lt"/>
                <a:ea typeface="楷体" panose="02010609060101010101" pitchFamily="49" charset="-122"/>
              </a:rPr>
              <a:t>20 x 20 x 10mm</a:t>
            </a:r>
            <a:r>
              <a:rPr lang="en-US" altLang="zh-CN" sz="1400" baseline="30000">
                <a:latin typeface="+mj-lt"/>
                <a:ea typeface="楷体" panose="02010609060101010101" pitchFamily="49" charset="-122"/>
              </a:rPr>
              <a:t>3</a:t>
            </a:r>
          </a:p>
          <a:p>
            <a:r>
              <a:rPr lang="zh-CN" altLang="en-US" sz="1400">
                <a:latin typeface="+mj-lt"/>
                <a:ea typeface="楷体" panose="02010609060101010101" pitchFamily="49" charset="-122"/>
              </a:rPr>
              <a:t>重</a:t>
            </a:r>
            <a:r>
              <a:rPr lang="en-US" altLang="zh-CN" sz="1400">
                <a:latin typeface="+mj-lt"/>
                <a:ea typeface="楷体" panose="02010609060101010101" pitchFamily="49" charset="-122"/>
              </a:rPr>
              <a:t>24g</a:t>
            </a:r>
          </a:p>
        </p:txBody>
      </p:sp>
      <p:cxnSp>
        <p:nvCxnSpPr>
          <p:cNvPr id="42" name="直接箭头连接符 41">
            <a:extLst>
              <a:ext uri="{FF2B5EF4-FFF2-40B4-BE49-F238E27FC236}">
                <a16:creationId xmlns:a16="http://schemas.microsoft.com/office/drawing/2014/main" id="{5D681BA4-FA25-5507-D0DD-FE98E4C2D2D9}"/>
              </a:ext>
            </a:extLst>
          </p:cNvPr>
          <p:cNvCxnSpPr>
            <a:cxnSpLocks/>
          </p:cNvCxnSpPr>
          <p:nvPr/>
        </p:nvCxnSpPr>
        <p:spPr>
          <a:xfrm flipH="1">
            <a:off x="9476190" y="1881836"/>
            <a:ext cx="563160" cy="73174"/>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灯片编号占位符 2">
            <a:extLst>
              <a:ext uri="{FF2B5EF4-FFF2-40B4-BE49-F238E27FC236}">
                <a16:creationId xmlns:a16="http://schemas.microsoft.com/office/drawing/2014/main" id="{7A5D991F-4BE9-99ED-42EA-0E007AB97CFF}"/>
              </a:ext>
            </a:extLst>
          </p:cNvPr>
          <p:cNvSpPr>
            <a:spLocks noGrp="1"/>
          </p:cNvSpPr>
          <p:nvPr>
            <p:ph type="sldNum" sz="quarter" idx="12"/>
          </p:nvPr>
        </p:nvSpPr>
        <p:spPr/>
        <p:txBody>
          <a:bodyPr/>
          <a:lstStyle/>
          <a:p>
            <a:fld id="{F0825EE7-A83F-4781-8725-36FB0B37EBB6}" type="slidenum">
              <a:rPr lang="zh-CN" altLang="en-US" smtClean="0"/>
              <a:t>6</a:t>
            </a:fld>
            <a:endParaRPr lang="zh-CN" altLang="en-US" dirty="0"/>
          </a:p>
        </p:txBody>
      </p:sp>
    </p:spTree>
    <p:extLst>
      <p:ext uri="{BB962C8B-B14F-4D97-AF65-F5344CB8AC3E}">
        <p14:creationId xmlns:p14="http://schemas.microsoft.com/office/powerpoint/2010/main" val="207105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E164DA-6257-6840-556E-1F16B8CD7936}"/>
              </a:ext>
            </a:extLst>
          </p:cNvPr>
          <p:cNvSpPr>
            <a:spLocks noGrp="1"/>
          </p:cNvSpPr>
          <p:nvPr>
            <p:ph type="title"/>
          </p:nvPr>
        </p:nvSpPr>
        <p:spPr/>
        <p:txBody>
          <a:bodyPr/>
          <a:lstStyle/>
          <a:p>
            <a:r>
              <a:rPr lang="en-US" altLang="zh-CN"/>
              <a:t>TESSERACT</a:t>
            </a:r>
            <a:endParaRPr lang="zh-CN" altLang="en-US"/>
          </a:p>
        </p:txBody>
      </p:sp>
      <p:pic>
        <p:nvPicPr>
          <p:cNvPr id="5" name="内容占位符 4">
            <a:extLst>
              <a:ext uri="{FF2B5EF4-FFF2-40B4-BE49-F238E27FC236}">
                <a16:creationId xmlns:a16="http://schemas.microsoft.com/office/drawing/2014/main" id="{A876BA58-45BF-5142-F799-CE357CC961AB}"/>
              </a:ext>
            </a:extLst>
          </p:cNvPr>
          <p:cNvPicPr>
            <a:picLocks noGrp="1" noChangeAspect="1"/>
          </p:cNvPicPr>
          <p:nvPr>
            <p:ph idx="1"/>
          </p:nvPr>
        </p:nvPicPr>
        <p:blipFill>
          <a:blip r:embed="rId2"/>
          <a:stretch>
            <a:fillRect/>
          </a:stretch>
        </p:blipFill>
        <p:spPr>
          <a:xfrm>
            <a:off x="291238" y="1457501"/>
            <a:ext cx="11609524" cy="2819048"/>
          </a:xfrm>
          <a:prstGeom prst="rect">
            <a:avLst/>
          </a:prstGeom>
        </p:spPr>
      </p:pic>
      <p:sp>
        <p:nvSpPr>
          <p:cNvPr id="9" name="文本框 8">
            <a:extLst>
              <a:ext uri="{FF2B5EF4-FFF2-40B4-BE49-F238E27FC236}">
                <a16:creationId xmlns:a16="http://schemas.microsoft.com/office/drawing/2014/main" id="{1FB454DD-5BCE-3996-31DE-BB069BA3595A}"/>
              </a:ext>
            </a:extLst>
          </p:cNvPr>
          <p:cNvSpPr txBox="1"/>
          <p:nvPr/>
        </p:nvSpPr>
        <p:spPr>
          <a:xfrm>
            <a:off x="2705100" y="471446"/>
            <a:ext cx="8543925" cy="369332"/>
          </a:xfrm>
          <a:prstGeom prst="rect">
            <a:avLst/>
          </a:prstGeom>
          <a:noFill/>
        </p:spPr>
        <p:txBody>
          <a:bodyPr wrap="square">
            <a:spAutoFit/>
          </a:bodyPr>
          <a:lstStyle/>
          <a:p>
            <a:r>
              <a:rPr lang="en-US" altLang="zh-CN" b="0" i="0">
                <a:solidFill>
                  <a:srgbClr val="1F1F1F"/>
                </a:solidFill>
                <a:effectLst/>
              </a:rPr>
              <a:t>Transition Edge Sensors with Sub-eV Resolution And Cryogenic Targets</a:t>
            </a:r>
            <a:endParaRPr lang="zh-CN" altLang="en-US"/>
          </a:p>
        </p:txBody>
      </p:sp>
      <p:sp>
        <p:nvSpPr>
          <p:cNvPr id="11" name="文本框 10">
            <a:extLst>
              <a:ext uri="{FF2B5EF4-FFF2-40B4-BE49-F238E27FC236}">
                <a16:creationId xmlns:a16="http://schemas.microsoft.com/office/drawing/2014/main" id="{6DE7819C-5C25-52D0-2C18-29D359366060}"/>
              </a:ext>
            </a:extLst>
          </p:cNvPr>
          <p:cNvSpPr txBox="1"/>
          <p:nvPr/>
        </p:nvSpPr>
        <p:spPr>
          <a:xfrm>
            <a:off x="6096000" y="4276549"/>
            <a:ext cx="4648200" cy="523220"/>
          </a:xfrm>
          <a:prstGeom prst="rect">
            <a:avLst/>
          </a:prstGeom>
          <a:noFill/>
        </p:spPr>
        <p:txBody>
          <a:bodyPr wrap="square">
            <a:spAutoFit/>
          </a:bodyPr>
          <a:lstStyle/>
          <a:p>
            <a:r>
              <a:rPr lang="en-US" altLang="zh-CN" sz="1400">
                <a:solidFill>
                  <a:srgbClr val="1F1F1F"/>
                </a:solidFill>
                <a:latin typeface="+mj-lt"/>
              </a:rPr>
              <a:t>SPICE</a:t>
            </a:r>
            <a:r>
              <a:rPr lang="zh-CN" altLang="en-US" sz="1400">
                <a:solidFill>
                  <a:srgbClr val="1F1F1F"/>
                </a:solidFill>
                <a:latin typeface="+mj-lt"/>
              </a:rPr>
              <a:t>（</a:t>
            </a:r>
            <a:r>
              <a:rPr lang="en-US" altLang="zh-CN" sz="1400">
                <a:solidFill>
                  <a:srgbClr val="1F1F1F"/>
                </a:solidFill>
                <a:latin typeface="+mj-lt"/>
              </a:rPr>
              <a:t>Sub-eV Polar Interactions Cryogenic Experiment</a:t>
            </a:r>
            <a:r>
              <a:rPr lang="zh-CN" altLang="en-US" sz="1400">
                <a:solidFill>
                  <a:srgbClr val="1F1F1F"/>
                </a:solidFill>
                <a:latin typeface="+mj-lt"/>
              </a:rPr>
              <a:t>）</a:t>
            </a:r>
            <a:endParaRPr lang="en-US" altLang="zh-CN" sz="1400">
              <a:solidFill>
                <a:srgbClr val="1F1F1F"/>
              </a:solidFill>
              <a:latin typeface="+mj-lt"/>
            </a:endParaRPr>
          </a:p>
          <a:p>
            <a:r>
              <a:rPr lang="en-US" altLang="zh-CN" sz="1400" err="1">
                <a:solidFill>
                  <a:srgbClr val="1F1F1F"/>
                </a:solidFill>
                <a:latin typeface="+mj-lt"/>
              </a:rPr>
              <a:t>HeRALD</a:t>
            </a:r>
            <a:r>
              <a:rPr lang="zh-CN" altLang="en-US" sz="1400">
                <a:solidFill>
                  <a:srgbClr val="1F1F1F"/>
                </a:solidFill>
                <a:latin typeface="+mj-lt"/>
              </a:rPr>
              <a:t>（</a:t>
            </a:r>
            <a:r>
              <a:rPr lang="en-US" altLang="zh-CN" sz="1400">
                <a:solidFill>
                  <a:srgbClr val="1F1F1F"/>
                </a:solidFill>
                <a:latin typeface="+mj-lt"/>
              </a:rPr>
              <a:t>Helium Roton Apparatus for Light Dark matter</a:t>
            </a:r>
            <a:r>
              <a:rPr lang="zh-CN" altLang="en-US" sz="1400">
                <a:solidFill>
                  <a:srgbClr val="1F1F1F"/>
                </a:solidFill>
                <a:latin typeface="+mj-lt"/>
              </a:rPr>
              <a:t>）</a:t>
            </a:r>
          </a:p>
        </p:txBody>
      </p: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4614DA4D-52F5-5544-D1F4-35C34ED2AFAD}"/>
                  </a:ext>
                </a:extLst>
              </p:cNvPr>
              <p:cNvSpPr txBox="1"/>
              <p:nvPr/>
            </p:nvSpPr>
            <p:spPr>
              <a:xfrm>
                <a:off x="381000" y="5103975"/>
                <a:ext cx="11430000" cy="923330"/>
              </a:xfrm>
              <a:prstGeom prst="rect">
                <a:avLst/>
              </a:prstGeom>
              <a:noFill/>
            </p:spPr>
            <p:txBody>
              <a:bodyPr wrap="square">
                <a:spAutoFit/>
              </a:bodyPr>
              <a:lstStyle/>
              <a:p>
                <a:pPr marL="285750" indent="-285750">
                  <a:buFont typeface="Arial" panose="020B0604020202020204" pitchFamily="34" charset="0"/>
                  <a:buChar char="•"/>
                </a:pPr>
                <a:r>
                  <a:rPr lang="zh-CN" altLang="en-US" dirty="0">
                    <a:ea typeface="楷体" panose="02010609060101010101" pitchFamily="49" charset="-122"/>
                  </a:rPr>
                  <a:t>阈值：</a:t>
                </a:r>
                <a:r>
                  <a:rPr lang="en-US" altLang="zh-CN" dirty="0">
                    <a:ea typeface="楷体" panose="02010609060101010101" pitchFamily="49" charset="-122"/>
                  </a:rPr>
                  <a:t>1.45 eV ,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𝑐</m:t>
                        </m:r>
                      </m:sub>
                    </m:sSub>
                  </m:oMath>
                </a14:m>
                <a:r>
                  <a:rPr lang="en-US" altLang="zh-CN" dirty="0"/>
                  <a:t> </a:t>
                </a:r>
                <a:r>
                  <a:rPr lang="en-US" altLang="zh-CN" dirty="0">
                    <a:ea typeface="楷体" panose="02010609060101010101" pitchFamily="49" charset="-122"/>
                  </a:rPr>
                  <a:t>~50 </a:t>
                </a:r>
                <a:r>
                  <a:rPr lang="en-US" altLang="zh-CN" dirty="0" err="1">
                    <a:ea typeface="楷体" panose="02010609060101010101" pitchFamily="49" charset="-122"/>
                  </a:rPr>
                  <a:t>mK</a:t>
                </a:r>
                <a:r>
                  <a:rPr lang="zh-CN" altLang="en-US" dirty="0">
                    <a:ea typeface="楷体" panose="02010609060101010101" pitchFamily="49" charset="-122"/>
                  </a:rPr>
                  <a:t>，最新报告提到可低至</a:t>
                </a:r>
                <a:r>
                  <a:rPr lang="en-US" altLang="zh-CN" dirty="0">
                    <a:ea typeface="楷体" panose="02010609060101010101" pitchFamily="49" charset="-122"/>
                  </a:rPr>
                  <a:t>20 </a:t>
                </a:r>
                <a:r>
                  <a:rPr lang="en-US" altLang="zh-CN" dirty="0" err="1">
                    <a:ea typeface="楷体" panose="02010609060101010101" pitchFamily="49" charset="-122"/>
                  </a:rPr>
                  <a:t>mK</a:t>
                </a:r>
                <a:r>
                  <a:rPr lang="zh-CN" altLang="en-US" dirty="0">
                    <a:ea typeface="楷体" panose="02010609060101010101" pitchFamily="49" charset="-122"/>
                  </a:rPr>
                  <a:t>（</a:t>
                </a:r>
                <a:r>
                  <a:rPr lang="en-US" altLang="zh-CN" dirty="0">
                    <a:solidFill>
                      <a:srgbClr val="1F1F1F"/>
                    </a:solidFill>
                  </a:rPr>
                  <a:t> SPICE</a:t>
                </a:r>
                <a:r>
                  <a:rPr lang="zh-CN" altLang="en-US" dirty="0">
                    <a:solidFill>
                      <a:srgbClr val="1F1F1F"/>
                    </a:solidFill>
                  </a:rPr>
                  <a:t>，</a:t>
                </a:r>
                <a:r>
                  <a:rPr lang="en-US" altLang="zh-CN" dirty="0">
                    <a:ea typeface="楷体" panose="02010609060101010101" pitchFamily="49" charset="-122"/>
                  </a:rPr>
                  <a:t>2026 </a:t>
                </a:r>
                <a:r>
                  <a:rPr lang="zh-CN" altLang="en-US" dirty="0">
                    <a:ea typeface="楷体" panose="02010609060101010101" pitchFamily="49" charset="-122"/>
                  </a:rPr>
                  <a:t>）</a:t>
                </a:r>
                <a:endParaRPr lang="en-US" altLang="zh-CN" dirty="0">
                  <a:ea typeface="楷体" panose="02010609060101010101" pitchFamily="49" charset="-122"/>
                </a:endParaRPr>
              </a:p>
              <a:p>
                <a:pPr marL="285750" indent="-285750">
                  <a:buFont typeface="Arial" panose="020B0604020202020204" pitchFamily="34" charset="0"/>
                  <a:buChar char="•"/>
                </a:pPr>
                <a:r>
                  <a:rPr lang="zh-CN" altLang="en-US" dirty="0">
                    <a:ea typeface="楷体" panose="02010609060101010101" pitchFamily="49" charset="-122"/>
                  </a:rPr>
                  <a:t>使用</a:t>
                </a:r>
                <a:r>
                  <a:rPr lang="en-US" altLang="zh-CN" dirty="0">
                    <a:ea typeface="楷体" panose="02010609060101010101" pitchFamily="49" charset="-122"/>
                  </a:rPr>
                  <a:t>0.233g×12</a:t>
                </a:r>
                <a:r>
                  <a:rPr lang="zh-CN" altLang="en-US" dirty="0">
                    <a:ea typeface="楷体" panose="02010609060101010101" pitchFamily="49" charset="-122"/>
                  </a:rPr>
                  <a:t>小时的测量，就对</a:t>
                </a:r>
                <a:r>
                  <a:rPr lang="en-US" altLang="zh-CN" dirty="0">
                    <a:ea typeface="楷体" panose="02010609060101010101" pitchFamily="49" charset="-122"/>
                  </a:rPr>
                  <a:t>44 MeV</a:t>
                </a:r>
                <a:r>
                  <a:rPr lang="zh-CN" altLang="en-US" dirty="0">
                    <a:ea typeface="楷体" panose="02010609060101010101" pitchFamily="49" charset="-122"/>
                  </a:rPr>
                  <a:t>至</a:t>
                </a:r>
                <a:r>
                  <a:rPr lang="en-US" altLang="zh-CN" dirty="0">
                    <a:ea typeface="楷体" panose="02010609060101010101" pitchFamily="49" charset="-122"/>
                  </a:rPr>
                  <a:t>87 MeV</a:t>
                </a:r>
                <a:r>
                  <a:rPr lang="zh-CN" altLang="en-US" dirty="0">
                    <a:ea typeface="楷体" panose="02010609060101010101" pitchFamily="49" charset="-122"/>
                  </a:rPr>
                  <a:t>的轻暗物质区间放置了全球最严苛的限制。</a:t>
                </a:r>
                <a:endParaRPr lang="en-US" altLang="zh-CN" dirty="0">
                  <a:ea typeface="楷体" panose="02010609060101010101" pitchFamily="49" charset="-122"/>
                </a:endParaRPr>
              </a:p>
              <a:p>
                <a:pPr marL="285750" indent="-285750">
                  <a:buFont typeface="Arial" panose="020B0604020202020204" pitchFamily="34" charset="0"/>
                  <a:buChar char="•"/>
                </a:pPr>
                <a:endParaRPr lang="zh-CN" altLang="en-US" dirty="0">
                  <a:ea typeface="楷体" panose="02010609060101010101" pitchFamily="49" charset="-122"/>
                </a:endParaRPr>
              </a:p>
            </p:txBody>
          </p:sp>
        </mc:Choice>
        <mc:Fallback>
          <p:sp>
            <p:nvSpPr>
              <p:cNvPr id="15" name="文本框 14">
                <a:extLst>
                  <a:ext uri="{FF2B5EF4-FFF2-40B4-BE49-F238E27FC236}">
                    <a16:creationId xmlns:a16="http://schemas.microsoft.com/office/drawing/2014/main" id="{4614DA4D-52F5-5544-D1F4-35C34ED2AFAD}"/>
                  </a:ext>
                </a:extLst>
              </p:cNvPr>
              <p:cNvSpPr txBox="1">
                <a:spLocks noRot="1" noChangeAspect="1" noMove="1" noResize="1" noEditPoints="1" noAdjustHandles="1" noChangeArrowheads="1" noChangeShapeType="1" noTextEdit="1"/>
              </p:cNvSpPr>
              <p:nvPr/>
            </p:nvSpPr>
            <p:spPr>
              <a:xfrm>
                <a:off x="381000" y="5103975"/>
                <a:ext cx="11430000" cy="923330"/>
              </a:xfrm>
              <a:prstGeom prst="rect">
                <a:avLst/>
              </a:prstGeom>
              <a:blipFill>
                <a:blip r:embed="rId3"/>
                <a:stretch>
                  <a:fillRect l="-373" t="-4605"/>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18153433-EEE8-23A5-CD1B-2687769A9864}"/>
              </a:ext>
            </a:extLst>
          </p:cNvPr>
          <p:cNvSpPr>
            <a:spLocks noGrp="1"/>
          </p:cNvSpPr>
          <p:nvPr>
            <p:ph type="sldNum" sz="quarter" idx="12"/>
          </p:nvPr>
        </p:nvSpPr>
        <p:spPr/>
        <p:txBody>
          <a:bodyPr/>
          <a:lstStyle/>
          <a:p>
            <a:fld id="{F0825EE7-A83F-4781-8725-36FB0B37EBB6}" type="slidenum">
              <a:rPr lang="zh-CN" altLang="en-US" smtClean="0"/>
              <a:t>7</a:t>
            </a:fld>
            <a:endParaRPr lang="zh-CN" altLang="en-US"/>
          </a:p>
        </p:txBody>
      </p:sp>
    </p:spTree>
    <p:extLst>
      <p:ext uri="{BB962C8B-B14F-4D97-AF65-F5344CB8AC3E}">
        <p14:creationId xmlns:p14="http://schemas.microsoft.com/office/powerpoint/2010/main" val="288556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645661-5903-ABCE-825A-111162D0AA49}"/>
              </a:ext>
            </a:extLst>
          </p:cNvPr>
          <p:cNvSpPr>
            <a:spLocks noGrp="1"/>
          </p:cNvSpPr>
          <p:nvPr>
            <p:ph type="title"/>
          </p:nvPr>
        </p:nvSpPr>
        <p:spPr/>
        <p:txBody>
          <a:bodyPr/>
          <a:lstStyle/>
          <a:p>
            <a:r>
              <a:rPr lang="zh-CN" altLang="en-US" dirty="0"/>
              <a:t>轻暗物质探测领域</a:t>
            </a:r>
            <a:r>
              <a:rPr lang="en-US" altLang="zh-CN" dirty="0"/>
              <a:t>TES</a:t>
            </a:r>
            <a:r>
              <a:rPr lang="zh-CN" altLang="en-US" dirty="0"/>
              <a:t>探测器发展趋势</a:t>
            </a:r>
          </a:p>
        </p:txBody>
      </p:sp>
      <p:sp>
        <p:nvSpPr>
          <p:cNvPr id="3" name="内容占位符 2">
            <a:extLst>
              <a:ext uri="{FF2B5EF4-FFF2-40B4-BE49-F238E27FC236}">
                <a16:creationId xmlns:a16="http://schemas.microsoft.com/office/drawing/2014/main" id="{68352636-5087-5C80-4944-8C472892F5FA}"/>
              </a:ext>
            </a:extLst>
          </p:cNvPr>
          <p:cNvSpPr>
            <a:spLocks noGrp="1"/>
          </p:cNvSpPr>
          <p:nvPr>
            <p:ph idx="1"/>
          </p:nvPr>
        </p:nvSpPr>
        <p:spPr>
          <a:xfrm>
            <a:off x="158496" y="760236"/>
            <a:ext cx="7499604" cy="5983464"/>
          </a:xfrm>
        </p:spPr>
        <p:txBody>
          <a:bodyPr>
            <a:normAutofit/>
          </a:bodyPr>
          <a:lstStyle/>
          <a:p>
            <a:r>
              <a:rPr lang="zh-CN" altLang="en-US" sz="2400" dirty="0"/>
              <a:t>临界温度极限调控</a:t>
            </a:r>
            <a:endParaRPr lang="en-US" altLang="zh-CN" sz="2400" dirty="0"/>
          </a:p>
          <a:p>
            <a:pPr lvl="1"/>
            <a:r>
              <a:rPr lang="en-US" altLang="zh-CN" sz="1900" dirty="0">
                <a:latin typeface="+mj-lt"/>
              </a:rPr>
              <a:t>Tc</a:t>
            </a:r>
            <a:r>
              <a:rPr lang="zh-CN" altLang="en-US" sz="1900" dirty="0">
                <a:latin typeface="+mj-lt"/>
              </a:rPr>
              <a:t>从百</a:t>
            </a:r>
            <a:r>
              <a:rPr lang="en-US" altLang="zh-CN" sz="1900" dirty="0" err="1">
                <a:latin typeface="+mj-lt"/>
              </a:rPr>
              <a:t>mK</a:t>
            </a:r>
            <a:r>
              <a:rPr lang="zh-CN" altLang="en-US" sz="1900" dirty="0">
                <a:latin typeface="+mj-lt"/>
              </a:rPr>
              <a:t>向</a:t>
            </a:r>
            <a:r>
              <a:rPr lang="en-US" altLang="zh-CN" sz="1900" dirty="0">
                <a:latin typeface="+mj-lt"/>
              </a:rPr>
              <a:t>15-20mK</a:t>
            </a:r>
            <a:r>
              <a:rPr lang="zh-CN" altLang="en-US" sz="1900" dirty="0">
                <a:latin typeface="+mj-lt"/>
              </a:rPr>
              <a:t>进一步下探</a:t>
            </a:r>
            <a:endParaRPr lang="en-US" altLang="zh-CN" sz="1900" dirty="0">
              <a:latin typeface="+mj-lt"/>
            </a:endParaRPr>
          </a:p>
          <a:p>
            <a:r>
              <a:rPr lang="zh-CN" altLang="en-US" sz="2400" dirty="0"/>
              <a:t>由大靶材→小热容靶材</a:t>
            </a:r>
            <a:r>
              <a:rPr lang="en-US" altLang="zh-CN" sz="2400" dirty="0"/>
              <a:t>+</a:t>
            </a:r>
            <a:r>
              <a:rPr lang="zh-CN" altLang="en-US" sz="2400" dirty="0"/>
              <a:t>极低阈值</a:t>
            </a:r>
            <a:endParaRPr lang="en-US" altLang="zh-CN" sz="2400" dirty="0"/>
          </a:p>
          <a:p>
            <a:pPr lvl="1"/>
            <a:r>
              <a:rPr lang="zh-CN" altLang="en-US" sz="1900" dirty="0">
                <a:latin typeface="+mj-lt"/>
              </a:rPr>
              <a:t>单个探测器靶材百克量级减小至克量级</a:t>
            </a:r>
            <a:endParaRPr lang="en-US" altLang="zh-CN" sz="1900" dirty="0">
              <a:latin typeface="+mj-lt"/>
            </a:endParaRPr>
          </a:p>
          <a:p>
            <a:r>
              <a:rPr lang="zh-CN" altLang="en-US" sz="2400" dirty="0"/>
              <a:t>偏压放大</a:t>
            </a:r>
            <a:endParaRPr lang="en-US" altLang="zh-CN" sz="2400" dirty="0"/>
          </a:p>
          <a:p>
            <a:pPr lvl="1"/>
            <a:r>
              <a:rPr lang="zh-CN" altLang="en-US" sz="1900" dirty="0"/>
              <a:t>偏压放大声子信号</a:t>
            </a:r>
            <a:endParaRPr lang="en-US" altLang="zh-CN" dirty="0"/>
          </a:p>
          <a:p>
            <a:r>
              <a:rPr lang="zh-CN" altLang="en-US" sz="2400" dirty="0"/>
              <a:t>声子传输效率瓶颈</a:t>
            </a:r>
            <a:endParaRPr lang="en-US" altLang="zh-CN" sz="2200" dirty="0"/>
          </a:p>
          <a:p>
            <a:pPr lvl="1"/>
            <a:r>
              <a:rPr lang="zh-CN" altLang="en-US" sz="1800" dirty="0"/>
              <a:t>目前基于</a:t>
            </a:r>
            <a:r>
              <a:rPr lang="en-US" altLang="zh-CN" sz="1800" dirty="0"/>
              <a:t>TES</a:t>
            </a:r>
            <a:r>
              <a:rPr lang="zh-CN" altLang="en-US" sz="1800" dirty="0"/>
              <a:t>的轻暗物质探测实验，</a:t>
            </a:r>
            <a:r>
              <a:rPr lang="en-US" altLang="zh-CN" sz="1800" dirty="0"/>
              <a:t>TES</a:t>
            </a:r>
            <a:r>
              <a:rPr lang="zh-CN" altLang="en-US" sz="1800" dirty="0"/>
              <a:t>通常作为传感器耦合在一个独立的宏观晶体靶材上。不同材料（如晶体吸收体与超导薄膜）的声学阻抗不匹配，声子在跨越界面时必然会发生反射和散射损耗。</a:t>
            </a:r>
            <a:r>
              <a:rPr lang="en-US" altLang="zh-CN" sz="1800" dirty="0"/>
              <a:t>(</a:t>
            </a:r>
            <a:r>
              <a:rPr lang="en-US" altLang="zh-CN" sz="1800" dirty="0" err="1"/>
              <a:t>SuperCDMS</a:t>
            </a:r>
            <a:r>
              <a:rPr lang="zh-CN" altLang="en-US" sz="1800" dirty="0"/>
              <a:t>实验中</a:t>
            </a:r>
            <a:r>
              <a:rPr lang="en-US" altLang="zh-CN" sz="1800" dirty="0"/>
              <a:t>TES</a:t>
            </a:r>
            <a:r>
              <a:rPr lang="zh-CN" altLang="en-US" sz="1800" dirty="0"/>
              <a:t>探测器声子收集效率仅为</a:t>
            </a:r>
            <a:r>
              <a:rPr lang="en-US" altLang="zh-CN" sz="1800" dirty="0"/>
              <a:t>20%</a:t>
            </a:r>
            <a:r>
              <a:rPr lang="zh-CN" altLang="en-US" sz="1800" dirty="0"/>
              <a:t>左右。</a:t>
            </a:r>
            <a:r>
              <a:rPr lang="en-US" altLang="zh-CN" sz="1800" dirty="0"/>
              <a:t>)</a:t>
            </a:r>
          </a:p>
          <a:p>
            <a:endParaRPr lang="zh-CN" altLang="en-US" dirty="0"/>
          </a:p>
        </p:txBody>
      </p:sp>
      <p:sp>
        <p:nvSpPr>
          <p:cNvPr id="4" name="灯片编号占位符 3">
            <a:extLst>
              <a:ext uri="{FF2B5EF4-FFF2-40B4-BE49-F238E27FC236}">
                <a16:creationId xmlns:a16="http://schemas.microsoft.com/office/drawing/2014/main" id="{5972D3E3-66E7-0FB6-21CB-061A8B92264C}"/>
              </a:ext>
            </a:extLst>
          </p:cNvPr>
          <p:cNvSpPr>
            <a:spLocks noGrp="1"/>
          </p:cNvSpPr>
          <p:nvPr>
            <p:ph type="sldNum" sz="quarter" idx="12"/>
          </p:nvPr>
        </p:nvSpPr>
        <p:spPr/>
        <p:txBody>
          <a:bodyPr/>
          <a:lstStyle/>
          <a:p>
            <a:fld id="{F0825EE7-A83F-4781-8725-36FB0B37EBB6}" type="slidenum">
              <a:rPr lang="zh-CN" altLang="en-US" smtClean="0"/>
              <a:t>8</a:t>
            </a:fld>
            <a:endParaRPr lang="zh-CN" altLang="en-US"/>
          </a:p>
        </p:txBody>
      </p:sp>
      <p:pic>
        <p:nvPicPr>
          <p:cNvPr id="6" name="图片 5">
            <a:extLst>
              <a:ext uri="{FF2B5EF4-FFF2-40B4-BE49-F238E27FC236}">
                <a16:creationId xmlns:a16="http://schemas.microsoft.com/office/drawing/2014/main" id="{0D125A8A-AE40-4668-2158-97DF3DEC579A}"/>
              </a:ext>
            </a:extLst>
          </p:cNvPr>
          <p:cNvPicPr>
            <a:picLocks noChangeAspect="1"/>
          </p:cNvPicPr>
          <p:nvPr/>
        </p:nvPicPr>
        <p:blipFill>
          <a:blip r:embed="rId2"/>
          <a:stretch>
            <a:fillRect/>
          </a:stretch>
        </p:blipFill>
        <p:spPr>
          <a:xfrm>
            <a:off x="8212532" y="2822341"/>
            <a:ext cx="3460063" cy="3526745"/>
          </a:xfrm>
          <a:prstGeom prst="rect">
            <a:avLst/>
          </a:prstGeom>
        </p:spPr>
      </p:pic>
    </p:spTree>
    <p:extLst>
      <p:ext uri="{BB962C8B-B14F-4D97-AF65-F5344CB8AC3E}">
        <p14:creationId xmlns:p14="http://schemas.microsoft.com/office/powerpoint/2010/main" val="49566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A049C-81A0-57C0-FC7A-E22F404E52A0}"/>
              </a:ext>
            </a:extLst>
          </p:cNvPr>
          <p:cNvSpPr>
            <a:spLocks noGrp="1"/>
          </p:cNvSpPr>
          <p:nvPr>
            <p:ph type="title"/>
          </p:nvPr>
        </p:nvSpPr>
        <p:spPr/>
        <p:txBody>
          <a:bodyPr/>
          <a:lstStyle/>
          <a:p>
            <a:r>
              <a:rPr lang="zh-CN" altLang="en-US" dirty="0"/>
              <a:t>轻暗物质探测领域</a:t>
            </a:r>
            <a:r>
              <a:rPr lang="en-US" altLang="zh-CN" dirty="0"/>
              <a:t>TES</a:t>
            </a:r>
            <a:r>
              <a:rPr lang="zh-CN" altLang="en-US" dirty="0"/>
              <a:t>探测器发展趋势</a:t>
            </a:r>
          </a:p>
        </p:txBody>
      </p:sp>
      <p:sp>
        <p:nvSpPr>
          <p:cNvPr id="3" name="内容占位符 2">
            <a:extLst>
              <a:ext uri="{FF2B5EF4-FFF2-40B4-BE49-F238E27FC236}">
                <a16:creationId xmlns:a16="http://schemas.microsoft.com/office/drawing/2014/main" id="{EE29D1CD-7067-18F2-5D77-7653D5742A48}"/>
              </a:ext>
            </a:extLst>
          </p:cNvPr>
          <p:cNvSpPr>
            <a:spLocks noGrp="1"/>
          </p:cNvSpPr>
          <p:nvPr>
            <p:ph idx="1"/>
          </p:nvPr>
        </p:nvSpPr>
        <p:spPr/>
        <p:txBody>
          <a:bodyPr/>
          <a:lstStyle/>
          <a:p>
            <a:r>
              <a:rPr lang="zh-CN" altLang="en-US" sz="2400" dirty="0"/>
              <a:t>低能过剩问题</a:t>
            </a:r>
            <a:r>
              <a:rPr lang="zh-CN" altLang="en-US" sz="2400" dirty="0">
                <a:latin typeface="+mn-lt"/>
              </a:rPr>
              <a:t>（</a:t>
            </a:r>
            <a:r>
              <a:rPr lang="en-US" altLang="zh-CN" sz="2400" dirty="0">
                <a:latin typeface="+mn-lt"/>
              </a:rPr>
              <a:t>LEE</a:t>
            </a:r>
            <a:r>
              <a:rPr lang="zh-CN" altLang="en-US" sz="2400" dirty="0">
                <a:latin typeface="+mn-lt"/>
              </a:rPr>
              <a:t>，</a:t>
            </a:r>
            <a:r>
              <a:rPr lang="en-US" altLang="zh-CN" sz="2400" dirty="0">
                <a:latin typeface="+mn-lt"/>
              </a:rPr>
              <a:t>Low Energy Excess</a:t>
            </a:r>
            <a:r>
              <a:rPr lang="zh-CN" altLang="en-US" sz="2400" dirty="0">
                <a:latin typeface="+mn-lt"/>
              </a:rPr>
              <a:t>）</a:t>
            </a:r>
            <a:endParaRPr lang="en-US" altLang="zh-CN" sz="2400" dirty="0">
              <a:latin typeface="+mn-lt"/>
            </a:endParaRPr>
          </a:p>
          <a:p>
            <a:pPr lvl="1"/>
            <a:r>
              <a:rPr lang="zh-CN" altLang="en-US" sz="1800" dirty="0"/>
              <a:t>在低于</a:t>
            </a:r>
            <a:r>
              <a:rPr lang="en-US" altLang="zh-CN" sz="1800" dirty="0"/>
              <a:t>200 eV</a:t>
            </a:r>
            <a:r>
              <a:rPr lang="zh-CN" altLang="en-US" sz="1800" dirty="0"/>
              <a:t>的能量区域，几乎所有的低温固态物理探测器都记录到了呈指数级激增的未知本底信号 。</a:t>
            </a:r>
            <a:endParaRPr lang="en-US" altLang="zh-CN" sz="1800" dirty="0"/>
          </a:p>
          <a:p>
            <a:pPr lvl="1"/>
            <a:r>
              <a:rPr lang="zh-CN" altLang="en-US" sz="1800" dirty="0"/>
              <a:t>时间依赖性（呈现出缓慢衰减的特征，这可能是一种弛豫过程。）</a:t>
            </a:r>
            <a:endParaRPr lang="en-US" altLang="zh-CN" sz="1800" dirty="0"/>
          </a:p>
          <a:p>
            <a:pPr lvl="1"/>
            <a:r>
              <a:rPr lang="zh-CN" altLang="en-US" sz="1800" dirty="0"/>
              <a:t>非泊松分布，不具备传统放射性的特征，不符合暗物质动力学分布</a:t>
            </a:r>
            <a:endParaRPr lang="en-US" altLang="zh-CN" sz="1800" dirty="0"/>
          </a:p>
          <a:p>
            <a:pPr lvl="1"/>
            <a:r>
              <a:rPr lang="zh-CN" altLang="en-US" sz="1800" dirty="0"/>
              <a:t>非电离只有热信号</a:t>
            </a:r>
            <a:endParaRPr lang="en-US" altLang="zh-CN" sz="1800" dirty="0"/>
          </a:p>
          <a:p>
            <a:pPr lvl="1"/>
            <a:r>
              <a:rPr lang="zh-CN" altLang="en-US" sz="1800" dirty="0"/>
              <a:t>机理尚不明确，可能是源自薄膜应力释放引发的局域声子爆发、亚稳态晶格缺陷的缓慢衰变、或是支撑结构摩擦等固态物理效应。</a:t>
            </a:r>
            <a:endParaRPr lang="en-US" altLang="zh-CN" sz="1800" dirty="0"/>
          </a:p>
          <a:p>
            <a:endParaRPr lang="zh-CN" altLang="en-US" dirty="0"/>
          </a:p>
        </p:txBody>
      </p:sp>
      <p:sp>
        <p:nvSpPr>
          <p:cNvPr id="4" name="灯片编号占位符 3">
            <a:extLst>
              <a:ext uri="{FF2B5EF4-FFF2-40B4-BE49-F238E27FC236}">
                <a16:creationId xmlns:a16="http://schemas.microsoft.com/office/drawing/2014/main" id="{45EE87FD-AE79-A7D0-69FE-BE47686A72DA}"/>
              </a:ext>
            </a:extLst>
          </p:cNvPr>
          <p:cNvSpPr>
            <a:spLocks noGrp="1"/>
          </p:cNvSpPr>
          <p:nvPr>
            <p:ph type="sldNum" sz="quarter" idx="12"/>
          </p:nvPr>
        </p:nvSpPr>
        <p:spPr/>
        <p:txBody>
          <a:bodyPr/>
          <a:lstStyle/>
          <a:p>
            <a:fld id="{F0825EE7-A83F-4781-8725-36FB0B37EBB6}" type="slidenum">
              <a:rPr lang="zh-CN" altLang="en-US" smtClean="0"/>
              <a:t>9</a:t>
            </a:fld>
            <a:endParaRPr lang="zh-CN" altLang="en-US"/>
          </a:p>
        </p:txBody>
      </p:sp>
      <p:pic>
        <p:nvPicPr>
          <p:cNvPr id="5" name="图片 4">
            <a:extLst>
              <a:ext uri="{FF2B5EF4-FFF2-40B4-BE49-F238E27FC236}">
                <a16:creationId xmlns:a16="http://schemas.microsoft.com/office/drawing/2014/main" id="{647C34CE-46D0-FAE6-3F85-31610A3C40CD}"/>
              </a:ext>
            </a:extLst>
          </p:cNvPr>
          <p:cNvPicPr>
            <a:picLocks noChangeAspect="1"/>
          </p:cNvPicPr>
          <p:nvPr/>
        </p:nvPicPr>
        <p:blipFill>
          <a:blip r:embed="rId2"/>
          <a:stretch>
            <a:fillRect/>
          </a:stretch>
        </p:blipFill>
        <p:spPr>
          <a:xfrm>
            <a:off x="3271101" y="3010652"/>
            <a:ext cx="5510631" cy="3726050"/>
          </a:xfrm>
          <a:prstGeom prst="rect">
            <a:avLst/>
          </a:prstGeom>
        </p:spPr>
      </p:pic>
      <p:sp>
        <p:nvSpPr>
          <p:cNvPr id="6" name="文本框 5">
            <a:extLst>
              <a:ext uri="{FF2B5EF4-FFF2-40B4-BE49-F238E27FC236}">
                <a16:creationId xmlns:a16="http://schemas.microsoft.com/office/drawing/2014/main" id="{717DA9CA-674E-CF37-8BBF-25DF966594B6}"/>
              </a:ext>
            </a:extLst>
          </p:cNvPr>
          <p:cNvSpPr txBox="1"/>
          <p:nvPr/>
        </p:nvSpPr>
        <p:spPr>
          <a:xfrm>
            <a:off x="3965867" y="6616468"/>
            <a:ext cx="5896310" cy="261610"/>
          </a:xfrm>
          <a:prstGeom prst="rect">
            <a:avLst/>
          </a:prstGeom>
          <a:noFill/>
        </p:spPr>
        <p:txBody>
          <a:bodyPr wrap="square">
            <a:spAutoFit/>
          </a:bodyPr>
          <a:lstStyle/>
          <a:p>
            <a:r>
              <a:rPr lang="fr-FR" altLang="zh-CN" sz="1100" i="1" dirty="0"/>
              <a:t>G. Angloher et al. (CRESST Collaboration), SciPost Phys Proc. </a:t>
            </a:r>
            <a:r>
              <a:rPr lang="fr-FR" altLang="zh-CN" sz="1100" b="1" i="1" dirty="0"/>
              <a:t>12</a:t>
            </a:r>
            <a:r>
              <a:rPr lang="fr-FR" altLang="zh-CN" sz="1100" i="1" dirty="0"/>
              <a:t>, 013 (2023).</a:t>
            </a:r>
            <a:endParaRPr lang="zh-CN" altLang="en-US" sz="1100" i="1" dirty="0"/>
          </a:p>
        </p:txBody>
      </p:sp>
    </p:spTree>
    <p:extLst>
      <p:ext uri="{BB962C8B-B14F-4D97-AF65-F5344CB8AC3E}">
        <p14:creationId xmlns:p14="http://schemas.microsoft.com/office/powerpoint/2010/main" val="1765275055"/>
      </p:ext>
    </p:extLst>
  </p:cSld>
  <p:clrMapOvr>
    <a:masterClrMapping/>
  </p:clrMapOvr>
</p:sld>
</file>

<file path=ppt/theme/theme1.xml><?xml version="1.0" encoding="utf-8"?>
<a:theme xmlns:a="http://schemas.openxmlformats.org/drawingml/2006/main" name="黑白">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年述职报告.pptx" id="{5049B5C2-2571-4EA4-98CD-0F92F1B870FF}" vid="{06053600-EC7E-47BB-94CD-60A203CAAE1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黑白模板</Template>
  <TotalTime>11</TotalTime>
  <Words>1875</Words>
  <Application>Microsoft Office PowerPoint</Application>
  <PresentationFormat>宽屏</PresentationFormat>
  <Paragraphs>169</Paragraphs>
  <Slides>16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等线</vt:lpstr>
      <vt:lpstr>黑体</vt:lpstr>
      <vt:lpstr>楷体</vt:lpstr>
      <vt:lpstr>Arial</vt:lpstr>
      <vt:lpstr>Cambria Math</vt:lpstr>
      <vt:lpstr>Times New Roman</vt:lpstr>
      <vt:lpstr>黑白</vt:lpstr>
      <vt:lpstr>亚eV阈值AlMn-TES探测器 在暗物质直接探测实验中的潜力</vt:lpstr>
      <vt:lpstr>暗物质候选者</vt:lpstr>
      <vt:lpstr>暗物质直接探测方案</vt:lpstr>
      <vt:lpstr>TES的优势</vt:lpstr>
      <vt:lpstr>CDMS→SuperCDMS HVeV</vt:lpstr>
      <vt:lpstr>CRESST</vt:lpstr>
      <vt:lpstr>TESSERACT</vt:lpstr>
      <vt:lpstr>轻暗物质探测领域TES探测器发展趋势</vt:lpstr>
      <vt:lpstr>轻暗物质探测领域TES探测器发展趋势</vt:lpstr>
      <vt:lpstr>SNSPD（Superconducting Nanowire Single Photon Detector）探测器的启发</vt:lpstr>
      <vt:lpstr>SNSPD</vt:lpstr>
      <vt:lpstr>轻暗物质探测新方案——TES传感器本身作为靶材</vt:lpstr>
      <vt:lpstr>轻暗物质探测新方案——TES传感器本身作为靶材</vt:lpstr>
      <vt:lpstr>“TES传感器本身作为靶材”方案的优缺点</vt:lpstr>
      <vt:lpstr>AlMn体系的优势</vt:lpstr>
      <vt:lpstr>总结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Pingcheng Liu</dc:creator>
  <cp:lastModifiedBy>Pingcheng Liu</cp:lastModifiedBy>
  <cp:revision>1</cp:revision>
  <dcterms:created xsi:type="dcterms:W3CDTF">2026-03-25T06:07:55Z</dcterms:created>
  <dcterms:modified xsi:type="dcterms:W3CDTF">2026-03-28T05:32:20Z</dcterms:modified>
</cp:coreProperties>
</file>