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82"/>
    <p:restoredTop sz="91688" autoAdjust="0"/>
  </p:normalViewPr>
  <p:slideViewPr>
    <p:cSldViewPr snapToGrid="0">
      <p:cViewPr varScale="1">
        <p:scale>
          <a:sx n="192" d="100"/>
          <a:sy n="192" d="100"/>
        </p:scale>
        <p:origin x="22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5AE2-738E-134C-9003-0F68812F12F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875-D9DC-3847-8C3F-9D2CD529D1B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B8B5-1506-CA4C-AA4D-3179A160078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3542-FD5B-5F4B-8A32-308C0F0D4873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9CA2-957C-1440-BBA3-A47B7F8A5E43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CFC4-DACE-1E4C-B80F-BC7FBB2DDFA3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112E-3AAE-7941-ABAE-012A432E6333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5EFA-18AC-A447-903D-3C16BC803CA6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C9AA-74CD-D943-816F-F196ABF2CBC5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31D-DBA2-BD46-A3F0-A955BC852461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4AF1-5004-E143-B890-635D3A8B3944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A6A4-B0E6-BA40-B38B-831F8F66F51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1219200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CLFV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D45A7EF-AE59-7D13-0EEE-026078EBACE3}"/>
              </a:ext>
            </a:extLst>
          </p:cNvPr>
          <p:cNvSpPr txBox="1"/>
          <p:nvPr/>
        </p:nvSpPr>
        <p:spPr>
          <a:xfrm>
            <a:off x="0" y="796481"/>
            <a:ext cx="12192000" cy="1541704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omic Sans MS" panose="030F0902030302020204" pitchFamily="66" charset="0"/>
              </a:rPr>
              <a:t>Finish Prof. Wang </a:t>
            </a:r>
            <a:r>
              <a:rPr kumimoji="1" lang="en-US" altLang="zh-CN" sz="2000" dirty="0" err="1">
                <a:latin typeface="Comic Sans MS" panose="030F0902030302020204" pitchFamily="66" charset="0"/>
              </a:rPr>
              <a:t>Dayong’s</a:t>
            </a:r>
            <a:r>
              <a:rPr kumimoji="1" lang="en-US" altLang="zh-CN" sz="2000" dirty="0">
                <a:latin typeface="Comic Sans MS" panose="030F0902030302020204" pitchFamily="66" charset="0"/>
              </a:rPr>
              <a:t> question.</a:t>
            </a: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endParaRPr kumimoji="1" lang="en-US" altLang="zh-CN" sz="2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omic Sans MS" panose="030F0902030302020204" pitchFamily="66" charset="0"/>
              </a:rPr>
              <a:t>Next</a:t>
            </a:r>
            <a:r>
              <a:rPr kumimoji="1" lang="zh-CN" altLang="en-US" sz="2000" dirty="0">
                <a:latin typeface="Comic Sans MS" panose="030F0902030302020204" pitchFamily="66" charset="0"/>
              </a:rPr>
              <a:t> </a:t>
            </a:r>
            <a:r>
              <a:rPr kumimoji="1" lang="en-US" altLang="zh-CN" sz="2000" dirty="0">
                <a:latin typeface="Comic Sans MS" panose="030F0902030302020204" pitchFamily="66" charset="0"/>
              </a:rPr>
              <a:t>week</a:t>
            </a:r>
            <a:r>
              <a:rPr kumimoji="1" lang="zh-CN" altLang="en-US" sz="2000" dirty="0">
                <a:latin typeface="Comic Sans MS" panose="030F0902030302020204" pitchFamily="66" charset="0"/>
              </a:rPr>
              <a:t>：</a:t>
            </a:r>
            <a:endParaRPr kumimoji="1" lang="en-US" altLang="zh-CN" sz="2000" dirty="0">
              <a:latin typeface="Comic Sans MS" panose="030F0902030302020204" pitchFamily="66" charset="0"/>
            </a:endParaRPr>
          </a:p>
          <a:p>
            <a:pPr marL="800100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omic Sans MS" panose="030F0902030302020204" pitchFamily="66" charset="0"/>
              </a:rPr>
              <a:t>Reply</a:t>
            </a:r>
            <a:r>
              <a:rPr kumimoji="1" lang="zh-CN" altLang="en-US" sz="2000" dirty="0">
                <a:latin typeface="Comic Sans MS" panose="030F0902030302020204" pitchFamily="66" charset="0"/>
              </a:rPr>
              <a:t> </a:t>
            </a:r>
            <a:r>
              <a:rPr kumimoji="1" lang="en-US" altLang="zh-CN" sz="2000" dirty="0">
                <a:latin typeface="Comic Sans MS" panose="030F0902030302020204" pitchFamily="66" charset="0"/>
              </a:rPr>
              <a:t>on </a:t>
            </a:r>
            <a:r>
              <a:rPr kumimoji="1" lang="en-US" altLang="zh-CN" sz="2000" dirty="0" err="1">
                <a:latin typeface="Comic Sans MS" panose="030F0902030302020204" pitchFamily="66" charset="0"/>
              </a:rPr>
              <a:t>hpyernews</a:t>
            </a:r>
            <a:r>
              <a:rPr kumimoji="1" lang="en-US" altLang="zh-CN" sz="2000" dirty="0">
                <a:latin typeface="Comic Sans MS" panose="030F0902030302020204" pitchFamily="66" charset="0"/>
              </a:rPr>
              <a:t>  </a:t>
            </a:r>
            <a:endParaRPr kumimoji="1" lang="zh-CN" altLang="en-US" sz="2000" dirty="0">
              <a:latin typeface="Comic Sans MS" panose="030F0902030302020204" pitchFamily="66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3B00F89-9DD9-51BE-6A26-14B6E8E86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40634"/>
            <a:ext cx="4666597" cy="537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1219200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CPV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CDD0230-7394-E68F-48AD-3A4D7EABD740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omic Sans MS" panose="030F0902030302020204" pitchFamily="66" charset="0"/>
              </a:rPr>
              <a:t>Professor Wang has not finished checking our memo, so we still need to wait a few days.</a:t>
            </a:r>
          </a:p>
        </p:txBody>
      </p: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65687</TotalTime>
  <Words>34</Words>
  <Application>Microsoft Macintosh PowerPoint</Application>
  <PresentationFormat>宽屏</PresentationFormat>
  <Paragraphs>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Comic Sans MS</vt:lpstr>
      <vt:lpstr>Wingdings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372</cp:revision>
  <dcterms:created xsi:type="dcterms:W3CDTF">2024-08-03T12:39:44Z</dcterms:created>
  <dcterms:modified xsi:type="dcterms:W3CDTF">2025-12-16T10:48:48Z</dcterms:modified>
</cp:coreProperties>
</file>