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0" r:id="rId3"/>
    <p:sldId id="272" r:id="rId4"/>
    <p:sldId id="271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p>
            <a:r>
              <a:rPr lang="en-US" altLang="zh-CN"/>
              <a:t>The Step to Detect Cherenkov 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pPr marL="0" indent="0">
              <a:buNone/>
            </a:pPr>
            <a:r>
              <a:rPr lang="en-US" altLang="zh-CN" b="1">
                <a:solidFill>
                  <a:schemeClr val="tx1"/>
                </a:solidFill>
              </a:rPr>
              <a:t>Step 1: the Cherenkov light must </a:t>
            </a:r>
            <a:r>
              <a:rPr lang="en-US" altLang="zh-CN" b="1">
                <a:solidFill>
                  <a:schemeClr val="tx1"/>
                </a:solidFill>
              </a:rPr>
              <a:t>reach the Anode</a:t>
            </a:r>
            <a:endParaRPr lang="en-US" altLang="zh-CN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chemeClr val="tx1"/>
                </a:solidFill>
              </a:rPr>
              <a:t>this step transform the light signal into the electronic signal</a:t>
            </a:r>
            <a:endParaRPr lang="en-US" altLang="zh-CN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chemeClr val="tx1"/>
                </a:solidFill>
              </a:rPr>
              <a:t>Note : The material of Anode should be considered. </a:t>
            </a:r>
            <a:endParaRPr lang="en-US" altLang="zh-CN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chemeClr val="tx1"/>
                </a:solidFill>
              </a:rPr>
              <a:t>Step 2:the electron will cross the region of MCP</a:t>
            </a:r>
            <a:endParaRPr lang="en-US" altLang="zh-CN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chemeClr val="tx1"/>
                </a:solidFill>
              </a:rPr>
              <a:t>this step will lead the number of electron prosper.</a:t>
            </a:r>
            <a:endParaRPr lang="en-US" altLang="zh-CN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chemeClr val="tx1"/>
                </a:solidFill>
              </a:rPr>
              <a:t>Step 3:Readout of signal by </a:t>
            </a:r>
            <a:r>
              <a:rPr lang="en-US" altLang="zh-CN" b="1">
                <a:solidFill>
                  <a:schemeClr val="tx1"/>
                </a:solidFill>
              </a:rPr>
              <a:t>Topmetal</a:t>
            </a:r>
            <a:endParaRPr lang="en-US" altLang="zh-CN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chemeClr val="tx1"/>
                </a:solidFill>
              </a:rPr>
              <a:t>The Topmetal is one readout chip or silicon pixel chip.</a:t>
            </a:r>
            <a:endParaRPr lang="en-US" altLang="zh-CN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2005" y="443865"/>
            <a:ext cx="11270615" cy="597090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9930" y="1882140"/>
            <a:ext cx="5774055" cy="265684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555" y="1882140"/>
            <a:ext cx="5159375" cy="253174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381</Words>
  <Application>WPS 演示</Application>
  <PresentationFormat>宽屏</PresentationFormat>
  <Paragraphs>10</Paragraphs>
  <Slides>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The Step to Detect Cherenkov 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尚继强</cp:lastModifiedBy>
  <cp:revision>190</cp:revision>
  <dcterms:created xsi:type="dcterms:W3CDTF">2019-06-19T02:08:00Z</dcterms:created>
  <dcterms:modified xsi:type="dcterms:W3CDTF">2025-12-09T11:01:33Z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>76DDF6BFD8074070AA8A6493E495E80A_13</vt:lpwstr>
  </property>
</Properties>
</file>