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75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B9961-0417-4050-BF01-7333403BB958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730D-3A03-4888-BAF9-0FE0B766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4" y="381000"/>
            <a:ext cx="851988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798" y="387044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0.1 </a:t>
            </a:r>
            <a:r>
              <a:rPr lang="en-US" sz="1200" dirty="0" err="1" smtClean="0"/>
              <a:t>ps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3810000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0.1 </a:t>
            </a:r>
            <a:r>
              <a:rPr lang="en-US" sz="1200" dirty="0" err="1" smtClean="0"/>
              <a:t>ps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3362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77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pC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/E =0.02%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0.1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rms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838200"/>
            <a:ext cx="839039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8" y="457200"/>
            <a:ext cx="871169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98773"/>
            <a:ext cx="7391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To reach &gt;200 </a:t>
            </a:r>
            <a:r>
              <a:rPr lang="en-US" sz="2400" b="1" dirty="0" err="1" smtClean="0">
                <a:solidFill>
                  <a:schemeClr val="tx2"/>
                </a:solidFill>
              </a:rPr>
              <a:t>Apk</a:t>
            </a:r>
            <a:r>
              <a:rPr lang="en-US" sz="2400" b="1" dirty="0" smtClean="0">
                <a:solidFill>
                  <a:schemeClr val="tx2"/>
                </a:solidFill>
              </a:rPr>
              <a:t> for lasing: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= 2 </a:t>
            </a:r>
            <a:r>
              <a:rPr lang="en-US" sz="2000" dirty="0" err="1" smtClean="0"/>
              <a:t>ps</a:t>
            </a:r>
            <a:r>
              <a:rPr lang="en-US" sz="2000" dirty="0" smtClean="0"/>
              <a:t>			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&gt; 1 </a:t>
            </a:r>
            <a:r>
              <a:rPr lang="en-US" sz="2000" dirty="0" err="1" smtClean="0"/>
              <a:t>nC</a:t>
            </a:r>
            <a:r>
              <a:rPr lang="en-US" sz="2000" dirty="0" smtClean="0"/>
              <a:t> 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Symbol" pitchFamily="18" charset="2"/>
              </a:rPr>
              <a:t>	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= 0.3 </a:t>
            </a:r>
            <a:r>
              <a:rPr lang="en-US" sz="2000" dirty="0" err="1" smtClean="0"/>
              <a:t>ps</a:t>
            </a:r>
            <a:r>
              <a:rPr lang="en-US" sz="2000" dirty="0" smtClean="0"/>
              <a:t>		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&gt; 150 </a:t>
            </a:r>
            <a:r>
              <a:rPr lang="en-US" sz="2000" dirty="0" err="1" smtClean="0"/>
              <a:t>pC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= 0.1 </a:t>
            </a:r>
            <a:r>
              <a:rPr lang="en-US" sz="2000" dirty="0" err="1" smtClean="0"/>
              <a:t>ps</a:t>
            </a:r>
            <a:r>
              <a:rPr lang="en-US" sz="2000" dirty="0" smtClean="0"/>
              <a:t>		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&gt; 50 </a:t>
            </a:r>
            <a:r>
              <a:rPr lang="en-US" sz="2000" dirty="0" err="1" smtClean="0"/>
              <a:t>pC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" y="3424535"/>
            <a:ext cx="8305800" cy="2354997"/>
            <a:chOff x="304800" y="3424535"/>
            <a:chExt cx="8305800" cy="2354997"/>
          </a:xfrm>
        </p:grpSpPr>
        <p:sp>
          <p:nvSpPr>
            <p:cNvPr id="4" name="Rectangle 3"/>
            <p:cNvSpPr/>
            <p:nvPr/>
          </p:nvSpPr>
          <p:spPr>
            <a:xfrm>
              <a:off x="787654" y="3424535"/>
              <a:ext cx="7213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2400" b="1" dirty="0">
                  <a:solidFill>
                    <a:schemeClr val="tx2"/>
                  </a:solidFill>
                </a:rPr>
                <a:t>Can bunch be temporarily compressed for lasing?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04800" y="4189862"/>
              <a:ext cx="8305800" cy="1589670"/>
              <a:chOff x="304800" y="4189862"/>
              <a:chExt cx="8305800" cy="1589670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616"/>
              <a:stretch/>
            </p:blipFill>
            <p:spPr bwMode="auto">
              <a:xfrm>
                <a:off x="304800" y="4189862"/>
                <a:ext cx="8305800" cy="1220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5791200" y="5105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200400" y="5105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05200" y="5154304"/>
                <a:ext cx="2209800" cy="1143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0" y="5410199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compress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54102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decompress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55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" y="152400"/>
            <a:ext cx="8727742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/>
          <a:stretch/>
        </p:blipFill>
        <p:spPr bwMode="auto">
          <a:xfrm>
            <a:off x="309488" y="304800"/>
            <a:ext cx="853781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551"/>
            <a:ext cx="8458200" cy="64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019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1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/E =0.1%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0.1 mm (0.3 </a:t>
            </a:r>
            <a:r>
              <a:rPr lang="en-U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0" y="304800"/>
            <a:ext cx="8291521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3" y="381000"/>
            <a:ext cx="843442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0" y="304800"/>
            <a:ext cx="840341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" y="381000"/>
            <a:ext cx="8121014" cy="58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2600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77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pC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/E =0.02%	</a:t>
            </a:r>
            <a:r>
              <a:rPr lang="en-US" b="1" dirty="0" err="1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b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rms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0" y="609600"/>
            <a:ext cx="8330498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63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34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Hettel</dc:creator>
  <cp:lastModifiedBy>Robert Hettel</cp:lastModifiedBy>
  <cp:revision>19</cp:revision>
  <dcterms:created xsi:type="dcterms:W3CDTF">2012-10-28T01:29:06Z</dcterms:created>
  <dcterms:modified xsi:type="dcterms:W3CDTF">2012-10-30T00:32:49Z</dcterms:modified>
</cp:coreProperties>
</file>